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61"/>
  </p:notesMasterIdLst>
  <p:sldIdLst>
    <p:sldId id="256" r:id="rId2"/>
    <p:sldId id="264" r:id="rId3"/>
    <p:sldId id="265" r:id="rId4"/>
    <p:sldId id="267" r:id="rId5"/>
    <p:sldId id="269" r:id="rId6"/>
    <p:sldId id="261" r:id="rId7"/>
    <p:sldId id="262" r:id="rId8"/>
    <p:sldId id="271" r:id="rId9"/>
    <p:sldId id="273" r:id="rId10"/>
    <p:sldId id="274" r:id="rId11"/>
    <p:sldId id="276" r:id="rId12"/>
    <p:sldId id="275" r:id="rId13"/>
    <p:sldId id="277" r:id="rId14"/>
    <p:sldId id="278" r:id="rId15"/>
    <p:sldId id="281" r:id="rId16"/>
    <p:sldId id="282" r:id="rId17"/>
    <p:sldId id="283" r:id="rId18"/>
    <p:sldId id="284" r:id="rId19"/>
    <p:sldId id="285" r:id="rId20"/>
    <p:sldId id="286" r:id="rId21"/>
    <p:sldId id="287" r:id="rId22"/>
    <p:sldId id="288" r:id="rId23"/>
    <p:sldId id="289" r:id="rId24"/>
    <p:sldId id="279" r:id="rId25"/>
    <p:sldId id="280"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E9F0A-C49F-4F88-A82E-4FDADE40F9A4}" v="1" dt="2021-09-28T09:12:59.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33" autoAdjust="0"/>
  </p:normalViewPr>
  <p:slideViewPr>
    <p:cSldViewPr snapToGrid="0">
      <p:cViewPr varScale="1">
        <p:scale>
          <a:sx n="118" d="100"/>
          <a:sy n="118" d="100"/>
        </p:scale>
        <p:origin x="1404" y="102"/>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8176740@N05/2817903681"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8176740@N0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lickr.com/photos/67732041@N00/3068803819"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67732041@N0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eograph.org.uk/photo/3449607"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geograph.org.uk/profile/11136"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28911620@N00/4428451824"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creativecommons.org/licenses/by-nc/2.0/?ref=ccsearch&amp;atype=rich" TargetMode="External"/><Relationship Id="rId4" Type="http://schemas.openxmlformats.org/officeDocument/2006/relationships/hyperlink" Target="https://www.flickr.com/photos/28911620@N0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67732041@N00/3068803819"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67732041@N00"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flickr.com/photos/36101699310@N01/4764261017"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36101699310@N01"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53532973@N00/1008213420"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53532973@N00"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fe3821d31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dfe3821d31_0_4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dfe3821d31_0_4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pPr marL="0" lvl="0" indent="0" algn="r" rtl="0">
                <a:spcBef>
                  <a:spcPts val="0"/>
                </a:spcBef>
                <a:spcAft>
                  <a:spcPts val="0"/>
                </a:spcAft>
                <a:buClr>
                  <a:srgbClr val="000000"/>
                </a:buClr>
                <a:buFont typeface="Arial"/>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issues are</a:t>
            </a:r>
            <a:r>
              <a:rPr lang="en-GB" baseline="0" dirty="0"/>
              <a:t> addressed by</a:t>
            </a:r>
            <a:r>
              <a:rPr lang="en-GB" dirty="0"/>
              <a:t> seven of the United</a:t>
            </a:r>
            <a:r>
              <a:rPr lang="en-GB" baseline="0" dirty="0"/>
              <a:t> Nations Sustainable Development goals. Explain / give examples / link to issues already raised. Refer back to starter photos 2 and  3 (Woodberry Down Estate and Robin Hood Gardens)  – what issues are there in this area?</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10</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Recap</a:t>
            </a:r>
            <a:r>
              <a:rPr lang="en-GB" baseline="0" dirty="0"/>
              <a:t> / recall exercise. Learners take one word from the class today and identify why they think it is useful, what they have learned about the word, how they would like to use it.</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12</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fe3821d31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dfe3821d31_0_4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dfe3821d31_0_4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pPr marL="0" lvl="0" indent="0" algn="r" rtl="0">
                <a:spcBef>
                  <a:spcPts val="0"/>
                </a:spcBef>
                <a:spcAft>
                  <a:spcPts val="0"/>
                </a:spcAft>
                <a:buClr>
                  <a:srgbClr val="000000"/>
                </a:buClr>
                <a:buFont typeface="Arial"/>
                <a:buNone/>
              </a:pPr>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cap="none" dirty="0">
                <a:solidFill>
                  <a:schemeClr val="dk1"/>
                </a:solidFill>
                <a:latin typeface="Calibri"/>
                <a:ea typeface="Calibri"/>
                <a:cs typeface="Calibri"/>
                <a:sym typeface="Calibri"/>
                <a:hlinkClick r:id="rId3"/>
              </a:rPr>
              <a:t>"Rubbish"</a:t>
            </a:r>
            <a:r>
              <a:rPr lang="en-GB" sz="1200" b="0" i="0" u="none" strike="noStrike" cap="none" dirty="0">
                <a:solidFill>
                  <a:schemeClr val="dk1"/>
                </a:solidFill>
                <a:latin typeface="Calibri"/>
                <a:ea typeface="Calibri"/>
                <a:cs typeface="Calibri"/>
                <a:sym typeface="Calibri"/>
              </a:rPr>
              <a:t> by </a:t>
            </a:r>
            <a:r>
              <a:rPr lang="en-GB" sz="1200" b="0" i="0" u="none" strike="noStrike" cap="none" dirty="0" err="1">
                <a:solidFill>
                  <a:schemeClr val="dk1"/>
                </a:solidFill>
                <a:latin typeface="Calibri"/>
                <a:ea typeface="Calibri"/>
                <a:cs typeface="Calibri"/>
                <a:sym typeface="Calibri"/>
                <a:hlinkClick r:id="rId4"/>
              </a:rPr>
              <a:t>garryknight</a:t>
            </a:r>
            <a:r>
              <a:rPr lang="en-GB" sz="1200" b="0" i="0" u="none" strike="noStrike" cap="none" dirty="0">
                <a:solidFill>
                  <a:schemeClr val="dk1"/>
                </a:solidFill>
                <a:latin typeface="Calibri"/>
                <a:ea typeface="Calibri"/>
                <a:cs typeface="Calibri"/>
                <a:sym typeface="Calibri"/>
              </a:rPr>
              <a:t> is licensed under </a:t>
            </a:r>
            <a:r>
              <a:rPr lang="en-GB" sz="1200" b="0" i="0" u="none" strike="noStrike" cap="none" dirty="0">
                <a:solidFill>
                  <a:schemeClr val="dk1"/>
                </a:solidFill>
                <a:latin typeface="Calibri"/>
                <a:ea typeface="Calibri"/>
                <a:cs typeface="Calibri"/>
                <a:sym typeface="Calibri"/>
                <a:hlinkClick r:id="rId5"/>
              </a:rPr>
              <a:t>CC BY 2.0</a:t>
            </a:r>
            <a:r>
              <a:rPr lang="en-GB" sz="1200" b="0" i="0" u="none" strike="noStrike" cap="none" dirty="0">
                <a:solidFill>
                  <a:schemeClr val="dk1"/>
                </a:solidFill>
                <a:latin typeface="Calibri"/>
                <a:ea typeface="Calibri"/>
                <a:cs typeface="Calibri"/>
                <a:sym typeface="Calibri"/>
              </a:rPr>
              <a:t> You may prefer to upload</a:t>
            </a:r>
            <a:r>
              <a:rPr lang="en-GB" sz="1200" b="0" i="0" u="none" strike="noStrike" cap="none" baseline="0" dirty="0">
                <a:solidFill>
                  <a:schemeClr val="dk1"/>
                </a:solidFill>
                <a:latin typeface="Calibri"/>
                <a:ea typeface="Calibri"/>
                <a:cs typeface="Calibri"/>
                <a:sym typeface="Calibri"/>
              </a:rPr>
              <a:t> your own photo or one taken by one of the learners.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15</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Starter – ask learners to talk</a:t>
            </a:r>
            <a:r>
              <a:rPr lang="en-GB" baseline="0" dirty="0"/>
              <a:t> in pairs / small groups about the last session – what do they remember? Photo shows first as a reminder, list of key words comes afterwards. </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16</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17</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hlinkClick r:id="rId3"/>
              </a:rPr>
              <a:t>"Robin Hood Gardens"</a:t>
            </a:r>
            <a:r>
              <a:rPr lang="en-GB" dirty="0"/>
              <a:t> by </a:t>
            </a:r>
            <a:r>
              <a:rPr lang="en-GB" dirty="0">
                <a:hlinkClick r:id="rId4"/>
              </a:rPr>
              <a:t>Christian </a:t>
            </a:r>
            <a:r>
              <a:rPr lang="ja-JP" altLang="en-US">
                <a:hlinkClick r:id="rId4"/>
              </a:rPr>
              <a:t>胡萝卜男</a:t>
            </a:r>
            <a:r>
              <a:rPr lang="ja-JP" altLang="en-US"/>
              <a:t> </a:t>
            </a:r>
            <a:r>
              <a:rPr lang="en-GB" dirty="0"/>
              <a:t>is licensed under </a:t>
            </a:r>
            <a:r>
              <a:rPr lang="en-GB" dirty="0">
                <a:hlinkClick r:id="rId5"/>
              </a:rPr>
              <a:t>CC BY-NC-SA 2.0</a:t>
            </a:r>
            <a:r>
              <a:rPr lang="en-GB" dirty="0"/>
              <a:t> – small</a:t>
            </a:r>
            <a:r>
              <a:rPr lang="en-GB" baseline="0" dirty="0"/>
              <a:t> groups – ask learners to identify what problems they can see. Tell them after this they will be practising the language we use to describe problems. Problems could include: dark, not safe, no open space, no green space, noise, old housing, dangerous for children (balcony), nowhere to play, noisy trains</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18</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Examples which the</a:t>
            </a:r>
            <a:r>
              <a:rPr lang="en-GB" baseline="0" dirty="0"/>
              <a:t> learners may have identified. Adapt if needed to add their own suggestions.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19</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Phrases</a:t>
            </a:r>
            <a:r>
              <a:rPr lang="en-GB" baseline="0" dirty="0"/>
              <a:t> from previous slide. Encourage learners to describe issues in their local area using these phrases. If learners have previously shared photos with you (with their permission, and if subject matter is appropriate), display or print before class to share</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20</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Concept</a:t>
            </a:r>
            <a:r>
              <a:rPr lang="en-GB" baseline="0" dirty="0"/>
              <a:t> check – how many people are there? Who is A / B? What is B’s job? Why is A worried? What is A going to do?</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21</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Starter – 2 minutes per slide (1 minute thinking time, 1 to talk), four slides. Elicit the first word learners</a:t>
            </a:r>
            <a:r>
              <a:rPr lang="en-GB" baseline="0" dirty="0"/>
              <a:t> recall when they see this image. Make a note or scribe. Adapt locally with images of local areas - these four are all in the London area.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hlinkClick r:id="rId3"/>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hlinkClick r:id="rId3"/>
              </a:rPr>
              <a:t>"Terraced houses, Tower Gardens Estate"</a:t>
            </a:r>
            <a:r>
              <a:rPr lang="en-GB" dirty="0"/>
              <a:t> by </a:t>
            </a:r>
            <a:r>
              <a:rPr lang="en-GB" dirty="0">
                <a:hlinkClick r:id="rId4"/>
              </a:rPr>
              <a:t>Julian </a:t>
            </a:r>
            <a:r>
              <a:rPr lang="en-GB" dirty="0" err="1">
                <a:hlinkClick r:id="rId4"/>
              </a:rPr>
              <a:t>Osley</a:t>
            </a:r>
            <a:r>
              <a:rPr lang="en-GB" dirty="0"/>
              <a:t> is licensed under </a:t>
            </a:r>
            <a:r>
              <a:rPr lang="en-GB" dirty="0">
                <a:hlinkClick r:id="rId5"/>
              </a:rPr>
              <a:t>CC BY-SA 2.0</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issues were listed in Session</a:t>
            </a:r>
            <a:r>
              <a:rPr lang="en-GB" baseline="0" dirty="0"/>
              <a:t> 1 – they refer to the UN Sustainable Development Goals</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22</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Scribe topics on whiteboard –</a:t>
            </a:r>
            <a:r>
              <a:rPr lang="en-GB" baseline="0" dirty="0"/>
              <a:t> encourage use of phrases </a:t>
            </a:r>
            <a:r>
              <a:rPr lang="en-GB" baseline="0" dirty="0" err="1"/>
              <a:t>eg</a:t>
            </a:r>
            <a:r>
              <a:rPr lang="en-GB" baseline="0" dirty="0"/>
              <a:t> “She’s got a problem with…” “He’s worried about…”. In the next activity the learners will start talking about what they want to do about the problem.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23</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Choose one of the problems – ideally linked to one of the UN Sustainable</a:t>
            </a:r>
            <a:r>
              <a:rPr lang="en-GB" baseline="0" dirty="0"/>
              <a:t> Development goals. After the learners have read and practised the examples on this slide, encourage them to discuss the problem in small groups. Phrases are repeated on next slide.</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24</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Note:</a:t>
            </a:r>
            <a:r>
              <a:rPr lang="en-GB" baseline="0" dirty="0"/>
              <a:t> these phrases work best when discussing problems that have a community solution – we need to contact the council about it.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25</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26</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Recap</a:t>
            </a:r>
            <a:r>
              <a:rPr lang="en-GB" baseline="0" dirty="0"/>
              <a:t> / recall exercise. Learners take one sentence from the class today. Focus on the structures they have practised.</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27</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fe3821d31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dfe3821d31_0_4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dfe3821d31_0_4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pPr marL="0" lvl="0" indent="0" algn="r" rtl="0">
                <a:spcBef>
                  <a:spcPts val="0"/>
                </a:spcBef>
                <a:spcAft>
                  <a:spcPts val="0"/>
                </a:spcAft>
                <a:buClr>
                  <a:srgbClr val="000000"/>
                </a:buClr>
                <a:buFont typeface="Arial"/>
                <a:buNone/>
              </a:pPr>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latin typeface="Calibri"/>
                <a:ea typeface="Calibri"/>
                <a:cs typeface="Calibri"/>
                <a:sym typeface="Calibri"/>
              </a:rPr>
              <a:t>Edit</a:t>
            </a:r>
            <a:r>
              <a:rPr lang="en-GB" sz="1200" b="0" i="0" u="none" strike="noStrike" cap="none" baseline="0" dirty="0">
                <a:solidFill>
                  <a:schemeClr val="dk1"/>
                </a:solidFill>
                <a:latin typeface="Calibri"/>
                <a:ea typeface="Calibri"/>
                <a:cs typeface="Calibri"/>
                <a:sym typeface="Calibri"/>
              </a:rPr>
              <a:t> with</a:t>
            </a:r>
            <a:r>
              <a:rPr lang="en-GB" sz="1200" b="0" i="0" u="none" strike="noStrike" cap="none" dirty="0">
                <a:solidFill>
                  <a:schemeClr val="dk1"/>
                </a:solidFill>
                <a:latin typeface="Calibri"/>
                <a:ea typeface="Calibri"/>
                <a:cs typeface="Calibri"/>
                <a:sym typeface="Calibri"/>
              </a:rPr>
              <a:t> screenshots of one or more local</a:t>
            </a:r>
            <a:r>
              <a:rPr lang="en-GB" sz="1200" b="0" i="0" u="none" strike="noStrike" cap="none" baseline="0" dirty="0">
                <a:solidFill>
                  <a:schemeClr val="dk1"/>
                </a:solidFill>
                <a:latin typeface="Calibri"/>
                <a:ea typeface="Calibri"/>
                <a:cs typeface="Calibri"/>
                <a:sym typeface="Calibri"/>
              </a:rPr>
              <a:t> council websites relevant to your learners. </a:t>
            </a:r>
            <a:r>
              <a:rPr lang="en-GB" dirty="0"/>
              <a:t>For</a:t>
            </a:r>
            <a:r>
              <a:rPr lang="en-GB" baseline="0" dirty="0"/>
              <a:t> this session, learners will need online access. The objective is to embed digital skills (using a search engine, identifying a URL, navigating a website, highlighting, sharing a URL) and to focus on accurate spelling for effective searching and noting a URL) </a:t>
            </a:r>
            <a:r>
              <a:rPr lang="en-GB" dirty="0"/>
              <a:t>Learners</a:t>
            </a:r>
            <a:r>
              <a:rPr lang="en-GB" baseline="0" dirty="0"/>
              <a:t> can use their own devices to search, or can use a shared device (</a:t>
            </a:r>
            <a:r>
              <a:rPr lang="en-GB" baseline="0" dirty="0" err="1"/>
              <a:t>eg</a:t>
            </a:r>
            <a:r>
              <a:rPr lang="en-GB" baseline="0" dirty="0"/>
              <a:t> teacher’s pc / laptop / </a:t>
            </a:r>
            <a:r>
              <a:rPr lang="en-GB" baseline="0" dirty="0" err="1"/>
              <a:t>ipad</a:t>
            </a:r>
            <a:r>
              <a:rPr lang="en-GB" baseline="0" dirty="0"/>
              <a:t>). If learners have no access to </a:t>
            </a:r>
            <a:r>
              <a:rPr lang="en-GB" baseline="0" dirty="0" err="1"/>
              <a:t>smartphones</a:t>
            </a:r>
            <a:r>
              <a:rPr lang="en-GB" baseline="0" dirty="0"/>
              <a:t>, tutor can model search facility with own device. If this is not appropriate for your learners, you can adapt this session as a discussion of local council names / areas / services, including “report a problem” facilities.</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30</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Starter – ask learners to talk</a:t>
            </a:r>
            <a:r>
              <a:rPr lang="en-GB" baseline="0" dirty="0"/>
              <a:t> in pairs / small groups about the last session – what do they remember? Ask them to share their homework with each other (read it out / show it).</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31</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32</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hlinkClick r:id="rId3"/>
              </a:rPr>
              <a:t>"Woodberry Down Estate"</a:t>
            </a:r>
            <a:r>
              <a:rPr lang="en-GB" dirty="0"/>
              <a:t> by </a:t>
            </a:r>
            <a:r>
              <a:rPr lang="en-GB" dirty="0" err="1">
                <a:hlinkClick r:id="rId4"/>
              </a:rPr>
              <a:t>Nicobobinus</a:t>
            </a:r>
            <a:r>
              <a:rPr lang="en-GB" dirty="0"/>
              <a:t> is licensed under </a:t>
            </a:r>
            <a:r>
              <a:rPr lang="en-GB" dirty="0">
                <a:hlinkClick r:id="rId5"/>
              </a:rPr>
              <a:t>CC BY-NC 2.0</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issues were listed in Session</a:t>
            </a:r>
            <a:r>
              <a:rPr lang="en-GB" baseline="0" dirty="0"/>
              <a:t> 1 – they refer to the UN Sustainable Development Goals</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33</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34</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Small group sharing or whole class. If whole class, use </a:t>
            </a:r>
            <a:r>
              <a:rPr lang="en-GB" dirty="0" err="1"/>
              <a:t>smartboard</a:t>
            </a:r>
            <a:r>
              <a:rPr lang="en-GB" dirty="0"/>
              <a:t> (if available) to</a:t>
            </a:r>
            <a:r>
              <a:rPr lang="en-GB" baseline="0" dirty="0"/>
              <a:t> display council website.</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37</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Homework</a:t>
            </a:r>
            <a:r>
              <a:rPr lang="en-GB" baseline="0" dirty="0"/>
              <a:t> task  - encourage learners to write this in a notebook they will be able to access easily.</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38</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Recap</a:t>
            </a:r>
            <a:r>
              <a:rPr lang="en-GB" baseline="0" dirty="0"/>
              <a:t> / recall exercise. Focus on skill acquisition – digital skills – and knowledge acquisition – local council details.</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39</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fe3821d31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dfe3821d31_0_4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dfe3821d31_0_4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pPr marL="0" lvl="0" indent="0" algn="r" rtl="0">
                <a:spcBef>
                  <a:spcPts val="0"/>
                </a:spcBef>
                <a:spcAft>
                  <a:spcPts val="0"/>
                </a:spcAft>
                <a:buClr>
                  <a:srgbClr val="000000"/>
                </a:buClr>
                <a:buFont typeface="Arial"/>
                <a:buNone/>
              </a:pPr>
              <a:t>41</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Edit</a:t>
            </a:r>
            <a:r>
              <a:rPr lang="en-GB" baseline="0" dirty="0"/>
              <a:t> with local council website equivalent pages.</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42</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Starter – ask learners, in pairs, to</a:t>
            </a:r>
            <a:r>
              <a:rPr lang="en-GB" baseline="0" dirty="0"/>
              <a:t> recall the activities from the last session (these prompts follow the order of slide 3 from last week and demonstrate the past tenses of the verbs)</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43</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44</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Recall the methods explored</a:t>
            </a:r>
            <a:r>
              <a:rPr lang="en-GB" baseline="0" dirty="0"/>
              <a:t> in the last session and reinforce – use a local council website to demonstrate “report a problem”</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45</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hlinkClick r:id="rId3"/>
              </a:rPr>
              <a:t>"Robin Hood Gardens"</a:t>
            </a:r>
            <a:r>
              <a:rPr lang="en-GB" dirty="0"/>
              <a:t> by </a:t>
            </a:r>
            <a:r>
              <a:rPr lang="en-GB" dirty="0">
                <a:hlinkClick r:id="rId4"/>
              </a:rPr>
              <a:t>Christian </a:t>
            </a:r>
            <a:r>
              <a:rPr lang="ja-JP" altLang="en-US">
                <a:hlinkClick r:id="rId4"/>
              </a:rPr>
              <a:t>胡萝卜男</a:t>
            </a:r>
            <a:r>
              <a:rPr lang="ja-JP" altLang="en-US"/>
              <a:t> </a:t>
            </a:r>
            <a:r>
              <a:rPr lang="en-GB" dirty="0"/>
              <a:t>is licensed under </a:t>
            </a:r>
            <a:r>
              <a:rPr lang="en-GB" dirty="0">
                <a:hlinkClick r:id="rId5"/>
              </a:rPr>
              <a:t>CC BY-NC-SA 2.0</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a:t>
            </a:r>
            <a:r>
              <a:rPr lang="en-GB" baseline="0" dirty="0"/>
              <a:t> session 2, learners used these phrases </a:t>
            </a:r>
            <a:r>
              <a:rPr lang="en-GB" i="1" dirty="0"/>
              <a:t>The problem is… / The big issue is… / I’m worried about… / …. is a concern. / I’m concerned about… </a:t>
            </a:r>
            <a:r>
              <a:rPr lang="en-GB" i="0" dirty="0"/>
              <a:t>to</a:t>
            </a:r>
            <a:r>
              <a:rPr lang="en-GB" i="0" baseline="0" dirty="0"/>
              <a:t> describe problems and </a:t>
            </a:r>
            <a:r>
              <a:rPr lang="en-GB" i="1" dirty="0"/>
              <a:t>We need… / We would like… / Why can’t…? </a:t>
            </a:r>
            <a:r>
              <a:rPr lang="en-GB" dirty="0"/>
              <a:t>To express possible solutions.</a:t>
            </a:r>
            <a:r>
              <a:rPr lang="en-GB" baseline="0" dirty="0"/>
              <a:t> Target – learners will write sentences demonstrating their knowledge and skill in describing a problem and a possible solution. </a:t>
            </a:r>
            <a:endParaRPr lang="en-GB" dirty="0"/>
          </a:p>
          <a:p>
            <a:pPr>
              <a:buNone/>
            </a:pPr>
            <a:endParaRPr lang="en-GB" i="1"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46</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Adapt according</a:t>
            </a:r>
            <a:r>
              <a:rPr lang="en-GB" baseline="0" dirty="0"/>
              <a:t> to task – discuss how an online message is more direct and less formal than a letter or an email. Discuss relevant information and unnecessary details. Discuss what personal information is relevant and what is unnecessary.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47</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Adapt</a:t>
            </a:r>
            <a:r>
              <a:rPr lang="en-GB" baseline="0" dirty="0"/>
              <a:t> as a homework task, a collaborative task, an in-class task with later feedback. Concept checking –what are you going to write? Why? Who is going to read it? What do you want them to do after they read your message? What will be a good outcome?</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48</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Homework</a:t>
            </a:r>
            <a:r>
              <a:rPr lang="en-GB" baseline="0" dirty="0"/>
              <a:t> task  - encourage learners to write this in a notebook they will be able to access easily.</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49</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Learners</a:t>
            </a:r>
            <a:r>
              <a:rPr lang="en-GB" baseline="0" dirty="0"/>
              <a:t> recall vocabulary, </a:t>
            </a:r>
            <a:r>
              <a:rPr lang="en-GB" baseline="0" dirty="0" err="1"/>
              <a:t>eg</a:t>
            </a:r>
            <a:r>
              <a:rPr lang="en-GB" baseline="0" dirty="0"/>
              <a:t> online / relevant / include / details / share / issue / concern / worried / action / message / outcome</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50</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fe3821d31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dfe3821d31_0_4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dfe3821d31_0_4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pPr marL="0" lvl="0" indent="0" algn="r" rtl="0">
                <a:spcBef>
                  <a:spcPts val="0"/>
                </a:spcBef>
                <a:spcAft>
                  <a:spcPts val="0"/>
                </a:spcAft>
                <a:buClr>
                  <a:srgbClr val="000000"/>
                </a:buClr>
                <a:buFont typeface="Arial"/>
                <a:buNone/>
              </a:pPr>
              <a:t>52</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Use</a:t>
            </a:r>
            <a:r>
              <a:rPr lang="en-GB" baseline="0" dirty="0"/>
              <a:t> photos shared by learners in Session 2 to illustrate this session, or locally sourced images of the area. </a:t>
            </a:r>
            <a:r>
              <a:rPr lang="en-GB" sz="1200" b="0" i="0" u="none" strike="noStrike" cap="none" dirty="0">
                <a:solidFill>
                  <a:schemeClr val="dk1"/>
                </a:solidFill>
                <a:latin typeface="Calibri"/>
                <a:ea typeface="Calibri"/>
                <a:cs typeface="Calibri"/>
                <a:sym typeface="Calibri"/>
                <a:hlinkClick r:id="rId3"/>
              </a:rPr>
              <a:t>"Church Street Market"</a:t>
            </a:r>
            <a:r>
              <a:rPr lang="en-GB" sz="1200" b="0" i="0" u="none" strike="noStrike" cap="none" dirty="0">
                <a:solidFill>
                  <a:schemeClr val="dk1"/>
                </a:solidFill>
                <a:latin typeface="Calibri"/>
                <a:ea typeface="Calibri"/>
                <a:cs typeface="Calibri"/>
                <a:sym typeface="Calibri"/>
              </a:rPr>
              <a:t> by </a:t>
            </a:r>
            <a:r>
              <a:rPr lang="en-GB" sz="1200" b="0" i="0" u="none" strike="noStrike" cap="none" dirty="0">
                <a:solidFill>
                  <a:schemeClr val="dk1"/>
                </a:solidFill>
                <a:latin typeface="Calibri"/>
                <a:ea typeface="Calibri"/>
                <a:cs typeface="Calibri"/>
                <a:sym typeface="Calibri"/>
                <a:hlinkClick r:id="rId4"/>
              </a:rPr>
              <a:t>diamond geezer</a:t>
            </a:r>
            <a:r>
              <a:rPr lang="en-GB" sz="1200" b="0" i="0" u="none" strike="noStrike" cap="none" dirty="0">
                <a:solidFill>
                  <a:schemeClr val="dk1"/>
                </a:solidFill>
                <a:latin typeface="Calibri"/>
                <a:ea typeface="Calibri"/>
                <a:cs typeface="Calibri"/>
                <a:sym typeface="Calibri"/>
              </a:rPr>
              <a:t> is licensed under </a:t>
            </a:r>
            <a:r>
              <a:rPr lang="en-GB" sz="1200" b="0" i="0" u="none" strike="noStrike" cap="none" dirty="0">
                <a:solidFill>
                  <a:schemeClr val="dk1"/>
                </a:solidFill>
                <a:latin typeface="Calibri"/>
                <a:ea typeface="Calibri"/>
                <a:cs typeface="Calibri"/>
                <a:sym typeface="Calibri"/>
                <a:hlinkClick r:id="rId5"/>
              </a:rPr>
              <a:t>CC BY-NC-ND 2.0</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53</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54</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55</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Encourage learners to review their own notes and to recall</a:t>
            </a:r>
            <a:r>
              <a:rPr lang="en-GB" baseline="0" dirty="0"/>
              <a:t> verbally. Assessment opportunity – record the learners discussing the sessions – one pair / small group for each session.</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56</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hlinkClick r:id="rId3"/>
              </a:rPr>
              <a:t>"</a:t>
            </a:r>
            <a:r>
              <a:rPr lang="en-GB" dirty="0" err="1">
                <a:hlinkClick r:id="rId3"/>
              </a:rPr>
              <a:t>BedZED</a:t>
            </a:r>
            <a:r>
              <a:rPr lang="en-GB" dirty="0">
                <a:hlinkClick r:id="rId3"/>
              </a:rPr>
              <a:t>"</a:t>
            </a:r>
            <a:r>
              <a:rPr lang="en-GB" dirty="0"/>
              <a:t> by </a:t>
            </a:r>
            <a:r>
              <a:rPr lang="en-GB" dirty="0">
                <a:hlinkClick r:id="rId4"/>
              </a:rPr>
              <a:t>telex4</a:t>
            </a:r>
            <a:r>
              <a:rPr lang="en-GB" dirty="0"/>
              <a:t> is licensed under </a:t>
            </a:r>
            <a:r>
              <a:rPr lang="en-GB" dirty="0">
                <a:hlinkClick r:id="rId5"/>
              </a:rPr>
              <a:t>CC BY 2.0</a:t>
            </a:r>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Use of present</a:t>
            </a:r>
            <a:r>
              <a:rPr lang="en-GB" baseline="0" dirty="0"/>
              <a:t> perfect – differentiate for lower levels with “I have…” prompts followed by verbs “I have talked about…” “I have looked at…” “I have learned…”. Assessment opportunity – learners write sentences / two paragraphs / a review text about the activity</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57</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Small group discussion and presentation</a:t>
            </a:r>
            <a:r>
              <a:rPr lang="en-GB" baseline="0" dirty="0"/>
              <a:t> activity. Assessment opportunity – record the presentations. Groups of three can divide presentations into one priority each.</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58</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GB" dirty="0"/>
              <a:t>10 minutes </a:t>
            </a:r>
            <a:r>
              <a:rPr lang="en-GB" baseline="0" dirty="0"/>
              <a:t>– recap /reinforce knowledge of difference between area and address. Elicit example of complete and incomplete addresses (need for town/city name, postcode). Highlight UK-based order – house/flat number then street name, postcode after town/city. Local adaptation – edit this slide with local examples. Sensitivity to learner’s housing situation is needed – avoid clearly identifiable private addresses of learners and encourage learners to talk about the area they live, rather than give their full address. Literacy focus – check for spelling of familiar local vocabulary – street name, neighbourhood. Pronunciation focus – practice relevant local area names</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6</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30 minutes Concept check before start</a:t>
            </a:r>
            <a:r>
              <a:rPr lang="en-GB" baseline="0" dirty="0"/>
              <a:t> – Who are you working with? How many questions? What are they about? Do you need to make notes? Why? In large class, learners feed back to a group. E1 / E2 focus on 3</a:t>
            </a:r>
            <a:r>
              <a:rPr lang="en-GB" baseline="30000" dirty="0"/>
              <a:t>rd</a:t>
            </a:r>
            <a:r>
              <a:rPr lang="en-GB" baseline="0" dirty="0"/>
              <a:t> person –s for reporting “He lives in…” E3+ reported speech “He says that…”, “She told me that…” Edit instruction according to level.</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7</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Discussion task. Check</a:t>
            </a:r>
            <a:r>
              <a:rPr lang="en-GB" baseline="0" dirty="0"/>
              <a:t> for understanding and pronunciation of “issues” – discussion can be whole group, small group, </a:t>
            </a:r>
            <a:r>
              <a:rPr lang="en-GB" baseline="0" dirty="0" err="1"/>
              <a:t>pairwork</a:t>
            </a:r>
            <a:r>
              <a:rPr lang="en-GB" baseline="0" dirty="0"/>
              <a:t>. Recap / summary with whole group – scribe issues – check for spelling</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8</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Optional scribing page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9</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etfoundation.co.uk/" TargetMode="External"/><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ion 1 Red (Locked)">
  <p:cSld name="Title Slide Option 1 Red (Locked)">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16" name="Google Shape;16;p2"/>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
          <p:cNvSpPr txBox="1">
            <a:spLocks noGrp="1"/>
          </p:cNvSpPr>
          <p:nvPr>
            <p:ph type="ctrTitle"/>
          </p:nvPr>
        </p:nvSpPr>
        <p:spPr>
          <a:xfrm>
            <a:off x="3888720" y="2221200"/>
            <a:ext cx="496740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 name="Google Shape;21;p2"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000"/>
            <a:ext cx="892439" cy="4741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Bullets">
  <p:cSld name="Text and Bullets">
    <p:spTree>
      <p:nvGrpSpPr>
        <p:cNvPr id="1" name="Shape 78"/>
        <p:cNvGrpSpPr/>
        <p:nvPr/>
      </p:nvGrpSpPr>
      <p:grpSpPr>
        <a:xfrm>
          <a:off x="0" y="0"/>
          <a:ext cx="0" cy="0"/>
          <a:chOff x="0" y="0"/>
          <a:chExt cx="0" cy="0"/>
        </a:xfrm>
      </p:grpSpPr>
      <p:sp>
        <p:nvSpPr>
          <p:cNvPr id="79" name="Google Shape;79;p1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80" name="Google Shape;80;p11"/>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1"/>
          <p:cNvSpPr txBox="1">
            <a:spLocks noGrp="1"/>
          </p:cNvSpPr>
          <p:nvPr>
            <p:ph type="body" idx="1"/>
          </p:nvPr>
        </p:nvSpPr>
        <p:spPr>
          <a:xfrm>
            <a:off x="234000" y="986400"/>
            <a:ext cx="7667700" cy="3601500"/>
          </a:xfrm>
          <a:prstGeom prst="rect">
            <a:avLst/>
          </a:prstGeom>
          <a:noFill/>
          <a:ln>
            <a:noFill/>
          </a:ln>
        </p:spPr>
        <p:txBody>
          <a:bodyPr spcFirstLastPara="1" wrap="square" lIns="0" tIns="0" rIns="0" bIns="0" anchor="t" anchorCtr="0">
            <a:noAutofit/>
          </a:bodyPr>
          <a:lstStyle>
            <a:lvl1pPr marL="457200" lvl="0" indent="-228600" algn="l">
              <a:lnSpc>
                <a:spcPct val="103703"/>
              </a:lnSpc>
              <a:spcBef>
                <a:spcPts val="0"/>
              </a:spcBef>
              <a:spcAft>
                <a:spcPts val="0"/>
              </a:spcAft>
              <a:buClr>
                <a:schemeClr val="dk1"/>
              </a:buClr>
              <a:buSzPts val="2700"/>
              <a:buNone/>
              <a:defRPr sz="2700"/>
            </a:lvl1pPr>
            <a:lvl2pPr marL="914400" lvl="1" indent="-400050" algn="l">
              <a:lnSpc>
                <a:spcPct val="103703"/>
              </a:lnSpc>
              <a:spcBef>
                <a:spcPts val="0"/>
              </a:spcBef>
              <a:spcAft>
                <a:spcPts val="0"/>
              </a:spcAft>
              <a:buClr>
                <a:schemeClr val="dk1"/>
              </a:buClr>
              <a:buSzPts val="2700"/>
              <a:buChar char="–"/>
              <a:defRPr sz="2700"/>
            </a:lvl2pPr>
            <a:lvl3pPr marL="1371600" lvl="2" indent="-400050" algn="l">
              <a:lnSpc>
                <a:spcPct val="103703"/>
              </a:lnSpc>
              <a:spcBef>
                <a:spcPts val="540"/>
              </a:spcBef>
              <a:spcAft>
                <a:spcPts val="0"/>
              </a:spcAft>
              <a:buClr>
                <a:schemeClr val="dk1"/>
              </a:buClr>
              <a:buSzPts val="2700"/>
              <a:buChar char="•"/>
              <a:defRPr sz="2700"/>
            </a:lvl3pPr>
            <a:lvl4pPr marL="1828800" lvl="3" indent="-400050" algn="l">
              <a:lnSpc>
                <a:spcPct val="103703"/>
              </a:lnSpc>
              <a:spcBef>
                <a:spcPts val="540"/>
              </a:spcBef>
              <a:spcAft>
                <a:spcPts val="0"/>
              </a:spcAft>
              <a:buClr>
                <a:schemeClr val="dk1"/>
              </a:buClr>
              <a:buSzPts val="2700"/>
              <a:buChar char="–"/>
              <a:defRPr sz="2700"/>
            </a:lvl4pPr>
            <a:lvl5pPr marL="2286000" lvl="4" indent="-400050" algn="l">
              <a:lnSpc>
                <a:spcPct val="103703"/>
              </a:lnSpc>
              <a:spcBef>
                <a:spcPts val="540"/>
              </a:spcBef>
              <a:spcAft>
                <a:spcPts val="0"/>
              </a:spcAft>
              <a:buClr>
                <a:schemeClr val="dk1"/>
              </a:buClr>
              <a:buSzPts val="2700"/>
              <a:buChar char="»"/>
              <a:defRPr sz="27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1"/>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rgbClr val="E51C41"/>
        </a:solidFill>
        <a:effectLst/>
      </p:bgPr>
    </p:bg>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subTitle" idx="1"/>
          </p:nvPr>
        </p:nvSpPr>
        <p:spPr>
          <a:xfrm>
            <a:off x="2446020" y="3258000"/>
            <a:ext cx="6410100" cy="16023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86" name="Google Shape;86;p12"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0" y="288832"/>
            <a:ext cx="892439" cy="47246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s and Text ">
  <p:cSld name="Images and Text ">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4"/>
          <p:cNvSpPr txBox="1">
            <a:spLocks noGrp="1"/>
          </p:cNvSpPr>
          <p:nvPr>
            <p:ph type="body" idx="1"/>
          </p:nvPr>
        </p:nvSpPr>
        <p:spPr>
          <a:xfrm>
            <a:off x="234000" y="986400"/>
            <a:ext cx="4122000" cy="15840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14"/>
          <p:cNvSpPr txBox="1">
            <a:spLocks noGrp="1"/>
          </p:cNvSpPr>
          <p:nvPr>
            <p:ph type="body" idx="2"/>
          </p:nvPr>
        </p:nvSpPr>
        <p:spPr>
          <a:xfrm>
            <a:off x="4499992" y="986400"/>
            <a:ext cx="4175700" cy="15840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4"/>
          <p:cNvSpPr txBox="1">
            <a:spLocks noGrp="1"/>
          </p:cNvSpPr>
          <p:nvPr>
            <p:ph type="body" idx="3"/>
          </p:nvPr>
        </p:nvSpPr>
        <p:spPr>
          <a:xfrm>
            <a:off x="234000" y="2825999"/>
            <a:ext cx="4122000" cy="17619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14"/>
          <p:cNvSpPr txBox="1">
            <a:spLocks noGrp="1"/>
          </p:cNvSpPr>
          <p:nvPr>
            <p:ph type="body" idx="4"/>
          </p:nvPr>
        </p:nvSpPr>
        <p:spPr>
          <a:xfrm>
            <a:off x="4499992" y="2825999"/>
            <a:ext cx="4175700" cy="17619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4"/>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Banner">
  <p:cSld name="Quote Banner">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5"/>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5"/>
          <p:cNvSpPr>
            <a:spLocks noGrp="1"/>
          </p:cNvSpPr>
          <p:nvPr>
            <p:ph type="pic" idx="2"/>
          </p:nvPr>
        </p:nvSpPr>
        <p:spPr>
          <a:xfrm>
            <a:off x="4500564" y="1059582"/>
            <a:ext cx="4362300" cy="36723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5" name="Google Shape;105;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3492" y="1059582"/>
            <a:ext cx="4142607" cy="273844"/>
          </a:xfrm>
          <a:prstGeom prst="rect">
            <a:avLst/>
          </a:prstGeom>
          <a:noFill/>
          <a:ln>
            <a:noFill/>
          </a:ln>
        </p:spPr>
      </p:pic>
      <p:sp>
        <p:nvSpPr>
          <p:cNvPr id="106" name="Google Shape;106;p15"/>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ody Text, Content with Image">
  <p:cSld name="Body Text, Content with Image">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234000" y="1059582"/>
            <a:ext cx="4105200" cy="35283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6"/>
          <p:cNvSpPr>
            <a:spLocks noGrp="1"/>
          </p:cNvSpPr>
          <p:nvPr>
            <p:ph type="pic" idx="2"/>
          </p:nvPr>
        </p:nvSpPr>
        <p:spPr>
          <a:xfrm>
            <a:off x="4500564" y="1059582"/>
            <a:ext cx="4362300" cy="35085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Google Shape;112;p16"/>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rgbClr val="E51C41"/>
        </a:solidFill>
        <a:effectLst/>
      </p:bgPr>
    </p:bg>
    <p:spTree>
      <p:nvGrpSpPr>
        <p:cNvPr id="1" name="Shape 114"/>
        <p:cNvGrpSpPr/>
        <p:nvPr/>
      </p:nvGrpSpPr>
      <p:grpSpPr>
        <a:xfrm>
          <a:off x="0" y="0"/>
          <a:ext cx="0" cy="0"/>
          <a:chOff x="0" y="0"/>
          <a:chExt cx="0" cy="0"/>
        </a:xfrm>
      </p:grpSpPr>
      <p:pic>
        <p:nvPicPr>
          <p:cNvPr id="115" name="Google Shape;115;p17"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6" cy="472466"/>
          </a:xfrm>
          <a:prstGeom prst="rect">
            <a:avLst/>
          </a:prstGeom>
          <a:noFill/>
          <a:ln>
            <a:noFill/>
          </a:ln>
        </p:spPr>
      </p:pic>
      <p:sp>
        <p:nvSpPr>
          <p:cNvPr id="116" name="Google Shape;116;p17"/>
          <p:cNvSpPr/>
          <p:nvPr/>
        </p:nvSpPr>
        <p:spPr>
          <a:xfrm>
            <a:off x="2455193" y="3258000"/>
            <a:ext cx="64008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117" name="Google Shape;117;p17"/>
          <p:cNvSpPr/>
          <p:nvPr/>
        </p:nvSpPr>
        <p:spPr>
          <a:xfrm>
            <a:off x="2445121" y="1455480"/>
            <a:ext cx="6410100" cy="158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17"/>
          <p:cNvSpPr txBox="1">
            <a:spLocks noGrp="1"/>
          </p:cNvSpPr>
          <p:nvPr>
            <p:ph type="ctrTitle"/>
          </p:nvPr>
        </p:nvSpPr>
        <p:spPr>
          <a:xfrm>
            <a:off x="2447280" y="1455480"/>
            <a:ext cx="6157200" cy="3486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txBox="1">
            <a:spLocks noGrp="1"/>
          </p:cNvSpPr>
          <p:nvPr>
            <p:ph type="subTitle" idx="1"/>
          </p:nvPr>
        </p:nvSpPr>
        <p:spPr>
          <a:xfrm>
            <a:off x="2446020" y="1874878"/>
            <a:ext cx="6157200" cy="2691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20" name="Google Shape;120;p17" descr="www.ETFOUNDATION.CO.UK &#10;"/>
          <p:cNvSpPr txBox="1"/>
          <p:nvPr/>
        </p:nvSpPr>
        <p:spPr>
          <a:xfrm>
            <a:off x="2447280" y="2571750"/>
            <a:ext cx="50037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sp>
        <p:nvSpPr>
          <p:cNvPr id="121" name="Google Shape;121;p17"/>
          <p:cNvSpPr/>
          <p:nvPr/>
        </p:nvSpPr>
        <p:spPr>
          <a:xfrm>
            <a:off x="2483768" y="3258000"/>
            <a:ext cx="46614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hank You">
  <p:cSld name="1_Thank You">
    <p:bg>
      <p:bgPr>
        <a:solidFill>
          <a:srgbClr val="E51C41"/>
        </a:solidFill>
        <a:effectLst/>
      </p:bgPr>
    </p:bg>
    <p:spTree>
      <p:nvGrpSpPr>
        <p:cNvPr id="1" name="Shape 122"/>
        <p:cNvGrpSpPr/>
        <p:nvPr/>
      </p:nvGrpSpPr>
      <p:grpSpPr>
        <a:xfrm>
          <a:off x="0" y="0"/>
          <a:ext cx="0" cy="0"/>
          <a:chOff x="0" y="0"/>
          <a:chExt cx="0" cy="0"/>
        </a:xfrm>
      </p:grpSpPr>
      <p:sp>
        <p:nvSpPr>
          <p:cNvPr id="123" name="Google Shape;123;p18"/>
          <p:cNvSpPr/>
          <p:nvPr/>
        </p:nvSpPr>
        <p:spPr>
          <a:xfrm>
            <a:off x="2455193" y="3258000"/>
            <a:ext cx="64008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124" name="Google Shape;124;p18"/>
          <p:cNvSpPr/>
          <p:nvPr/>
        </p:nvSpPr>
        <p:spPr>
          <a:xfrm>
            <a:off x="2445121" y="1455480"/>
            <a:ext cx="6410100" cy="158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18"/>
          <p:cNvSpPr txBox="1">
            <a:spLocks noGrp="1"/>
          </p:cNvSpPr>
          <p:nvPr>
            <p:ph type="ctrTitle"/>
          </p:nvPr>
        </p:nvSpPr>
        <p:spPr>
          <a:xfrm>
            <a:off x="2447280" y="1455480"/>
            <a:ext cx="5004900" cy="3486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8"/>
          <p:cNvSpPr txBox="1">
            <a:spLocks noGrp="1"/>
          </p:cNvSpPr>
          <p:nvPr>
            <p:ph type="subTitle" idx="1"/>
          </p:nvPr>
        </p:nvSpPr>
        <p:spPr>
          <a:xfrm>
            <a:off x="2446020" y="1874878"/>
            <a:ext cx="5004900" cy="2691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27" name="Google Shape;127;p18" descr="www.ETFOUNDATION.CO.UK &#10;"/>
          <p:cNvSpPr txBox="1"/>
          <p:nvPr/>
        </p:nvSpPr>
        <p:spPr>
          <a:xfrm>
            <a:off x="2447280" y="2571750"/>
            <a:ext cx="50037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2">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pic>
        <p:nvPicPr>
          <p:cNvPr id="128" name="Google Shape;128;p18" descr="Supported by Department for Educ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24328" y="1863002"/>
            <a:ext cx="1289266" cy="1004925"/>
          </a:xfrm>
          <a:prstGeom prst="rect">
            <a:avLst/>
          </a:prstGeom>
          <a:solidFill>
            <a:schemeClr val="lt1">
              <a:alpha val="0"/>
            </a:schemeClr>
          </a:solidFill>
          <a:ln>
            <a:noFill/>
          </a:ln>
        </p:spPr>
      </p:pic>
      <p:sp>
        <p:nvSpPr>
          <p:cNvPr id="129" name="Google Shape;129;p18"/>
          <p:cNvSpPr/>
          <p:nvPr/>
        </p:nvSpPr>
        <p:spPr>
          <a:xfrm>
            <a:off x="2483768" y="3258000"/>
            <a:ext cx="46614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pic>
        <p:nvPicPr>
          <p:cNvPr id="130" name="Google Shape;130;p18" descr="Education and Training Found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63562" y="288832"/>
            <a:ext cx="892436" cy="47246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Option 1 Yellow ">
  <p:cSld name="Title Slide Option 1 Yellow ">
    <p:spTree>
      <p:nvGrpSpPr>
        <p:cNvPr id="1" name="Shape 131"/>
        <p:cNvGrpSpPr/>
        <p:nvPr/>
      </p:nvGrpSpPr>
      <p:grpSpPr>
        <a:xfrm>
          <a:off x="0" y="0"/>
          <a:ext cx="0" cy="0"/>
          <a:chOff x="0" y="0"/>
          <a:chExt cx="0" cy="0"/>
        </a:xfrm>
      </p:grpSpPr>
      <p:pic>
        <p:nvPicPr>
          <p:cNvPr id="132" name="Google Shape;132;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133" name="Google Shape;133;p19"/>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19"/>
          <p:cNvSpPr txBox="1">
            <a:spLocks noGrp="1"/>
          </p:cNvSpPr>
          <p:nvPr>
            <p:ph type="ctrTitle"/>
          </p:nvPr>
        </p:nvSpPr>
        <p:spPr>
          <a:xfrm>
            <a:off x="3888720" y="2221200"/>
            <a:ext cx="4967400" cy="1242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19"/>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6" name="Google Shape;136;p19"/>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19"/>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38" name="Google Shape;138;p19"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Option 1 Purple ">
  <p:cSld name="Title Slide Option 1 Purple ">
    <p:spTree>
      <p:nvGrpSpPr>
        <p:cNvPr id="1" name="Shape 139"/>
        <p:cNvGrpSpPr/>
        <p:nvPr/>
      </p:nvGrpSpPr>
      <p:grpSpPr>
        <a:xfrm>
          <a:off x="0" y="0"/>
          <a:ext cx="0" cy="0"/>
          <a:chOff x="0" y="0"/>
          <a:chExt cx="0" cy="0"/>
        </a:xfrm>
      </p:grpSpPr>
      <p:pic>
        <p:nvPicPr>
          <p:cNvPr id="140" name="Google Shape;140;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391"/>
            <a:ext cx="9143998" cy="5143498"/>
          </a:xfrm>
          <a:prstGeom prst="rect">
            <a:avLst/>
          </a:prstGeom>
          <a:noFill/>
          <a:ln>
            <a:noFill/>
          </a:ln>
        </p:spPr>
      </p:pic>
      <p:sp>
        <p:nvSpPr>
          <p:cNvPr id="141" name="Google Shape;141;p20"/>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20"/>
          <p:cNvSpPr txBox="1">
            <a:spLocks noGrp="1"/>
          </p:cNvSpPr>
          <p:nvPr>
            <p:ph type="ctrTitle"/>
          </p:nvPr>
        </p:nvSpPr>
        <p:spPr>
          <a:xfrm>
            <a:off x="3888720" y="2221200"/>
            <a:ext cx="4967400" cy="1242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0"/>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4" name="Google Shape;144;p20"/>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20"/>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46" name="Google Shape;146;p20"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Option 1 Blue ">
  <p:cSld name="Title Slide Option 1 Blue ">
    <p:spTree>
      <p:nvGrpSpPr>
        <p:cNvPr id="1" name="Shape 147"/>
        <p:cNvGrpSpPr/>
        <p:nvPr/>
      </p:nvGrpSpPr>
      <p:grpSpPr>
        <a:xfrm>
          <a:off x="0" y="0"/>
          <a:ext cx="0" cy="0"/>
          <a:chOff x="0" y="0"/>
          <a:chExt cx="0" cy="0"/>
        </a:xfrm>
      </p:grpSpPr>
      <p:pic>
        <p:nvPicPr>
          <p:cNvPr id="148" name="Google Shape;148;p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149" name="Google Shape;149;p21"/>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21"/>
          <p:cNvSpPr txBox="1">
            <a:spLocks noGrp="1"/>
          </p:cNvSpPr>
          <p:nvPr>
            <p:ph type="ctrTitle"/>
          </p:nvPr>
        </p:nvSpPr>
        <p:spPr>
          <a:xfrm>
            <a:off x="3888720" y="2221200"/>
            <a:ext cx="4967400" cy="1242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1"/>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2" name="Google Shape;152;p21"/>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3" name="Google Shape;153;p21"/>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54" name="Google Shape;154;p21"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Option 2 Yellow ">
  <p:cSld name="Title Slide Option 2 Yellow ">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4" name="Google Shape;24;p3"/>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3"/>
          <p:cNvSpPr txBox="1">
            <a:spLocks noGrp="1"/>
          </p:cNvSpPr>
          <p:nvPr>
            <p:ph type="ctrTitle"/>
          </p:nvPr>
        </p:nvSpPr>
        <p:spPr>
          <a:xfrm>
            <a:off x="3888720" y="2221200"/>
            <a:ext cx="4967400" cy="1242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 name="Google Shape;27;p3"/>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9" name="Google Shape;29;p3"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Option 1 Green ">
  <p:cSld name="Title Slide Option 1 Green ">
    <p:spTree>
      <p:nvGrpSpPr>
        <p:cNvPr id="1" name="Shape 155"/>
        <p:cNvGrpSpPr/>
        <p:nvPr/>
      </p:nvGrpSpPr>
      <p:grpSpPr>
        <a:xfrm>
          <a:off x="0" y="0"/>
          <a:ext cx="0" cy="0"/>
          <a:chOff x="0" y="0"/>
          <a:chExt cx="0" cy="0"/>
        </a:xfrm>
      </p:grpSpPr>
      <p:pic>
        <p:nvPicPr>
          <p:cNvPr id="156" name="Google Shape;156;p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157" name="Google Shape;157;p22"/>
          <p:cNvSpPr txBox="1">
            <a:spLocks noGrp="1"/>
          </p:cNvSpPr>
          <p:nvPr>
            <p:ph type="ctrTitle"/>
          </p:nvPr>
        </p:nvSpPr>
        <p:spPr>
          <a:xfrm>
            <a:off x="3888720" y="2221200"/>
            <a:ext cx="4967400" cy="1242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2"/>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 name="Google Shape;159;p22"/>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0" name="Google Shape;160;p22"/>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22"/>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2" name="Google Shape;162;p22"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Option 2 Red (Locked)">
  <p:cSld name="Title Slide Option 2 Red (Locked)">
    <p:spTree>
      <p:nvGrpSpPr>
        <p:cNvPr id="1" name="Shape 163"/>
        <p:cNvGrpSpPr/>
        <p:nvPr/>
      </p:nvGrpSpPr>
      <p:grpSpPr>
        <a:xfrm>
          <a:off x="0" y="0"/>
          <a:ext cx="0" cy="0"/>
          <a:chOff x="0" y="0"/>
          <a:chExt cx="0" cy="0"/>
        </a:xfrm>
      </p:grpSpPr>
      <p:pic>
        <p:nvPicPr>
          <p:cNvPr id="164" name="Google Shape;164;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165" name="Google Shape;165;p23"/>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 name="Google Shape;166;p23"/>
          <p:cNvSpPr txBox="1">
            <a:spLocks noGrp="1"/>
          </p:cNvSpPr>
          <p:nvPr>
            <p:ph type="ctrTitle"/>
          </p:nvPr>
        </p:nvSpPr>
        <p:spPr>
          <a:xfrm>
            <a:off x="3888720" y="2221200"/>
            <a:ext cx="496740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3"/>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8" name="Google Shape;168;p23"/>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23"/>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0" name="Google Shape;170;p23"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000"/>
            <a:ext cx="892439" cy="4741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Option 2 Purple ">
  <p:cSld name="Title Slide Option 2 Purple ">
    <p:spTree>
      <p:nvGrpSpPr>
        <p:cNvPr id="1" name="Shape 171"/>
        <p:cNvGrpSpPr/>
        <p:nvPr/>
      </p:nvGrpSpPr>
      <p:grpSpPr>
        <a:xfrm>
          <a:off x="0" y="0"/>
          <a:ext cx="0" cy="0"/>
          <a:chOff x="0" y="0"/>
          <a:chExt cx="0" cy="0"/>
        </a:xfrm>
      </p:grpSpPr>
      <p:pic>
        <p:nvPicPr>
          <p:cNvPr id="172" name="Google Shape;172;p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173" name="Google Shape;173;p24"/>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4" name="Google Shape;174;p24"/>
          <p:cNvSpPr txBox="1">
            <a:spLocks noGrp="1"/>
          </p:cNvSpPr>
          <p:nvPr>
            <p:ph type="ctrTitle"/>
          </p:nvPr>
        </p:nvSpPr>
        <p:spPr>
          <a:xfrm>
            <a:off x="3888720" y="2221200"/>
            <a:ext cx="4967400" cy="1242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4"/>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6" name="Google Shape;176;p24"/>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4"/>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8" name="Google Shape;178;p2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Option 2 Blue">
  <p:cSld name="Title Slide Option 2 Blue">
    <p:spTree>
      <p:nvGrpSpPr>
        <p:cNvPr id="1" name="Shape 179"/>
        <p:cNvGrpSpPr/>
        <p:nvPr/>
      </p:nvGrpSpPr>
      <p:grpSpPr>
        <a:xfrm>
          <a:off x="0" y="0"/>
          <a:ext cx="0" cy="0"/>
          <a:chOff x="0" y="0"/>
          <a:chExt cx="0" cy="0"/>
        </a:xfrm>
      </p:grpSpPr>
      <p:pic>
        <p:nvPicPr>
          <p:cNvPr id="180" name="Google Shape;180;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181" name="Google Shape;181;p25"/>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p25"/>
          <p:cNvSpPr txBox="1">
            <a:spLocks noGrp="1"/>
          </p:cNvSpPr>
          <p:nvPr>
            <p:ph type="ctrTitle"/>
          </p:nvPr>
        </p:nvSpPr>
        <p:spPr>
          <a:xfrm>
            <a:off x="3888720" y="2221200"/>
            <a:ext cx="4967400" cy="1242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25"/>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4" name="Google Shape;184;p25"/>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25"/>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6" name="Google Shape;186;p2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Option 2 Green">
  <p:cSld name="Title Slide Option 2 Green">
    <p:spTree>
      <p:nvGrpSpPr>
        <p:cNvPr id="1" name="Shape 187"/>
        <p:cNvGrpSpPr/>
        <p:nvPr/>
      </p:nvGrpSpPr>
      <p:grpSpPr>
        <a:xfrm>
          <a:off x="0" y="0"/>
          <a:ext cx="0" cy="0"/>
          <a:chOff x="0" y="0"/>
          <a:chExt cx="0" cy="0"/>
        </a:xfrm>
      </p:grpSpPr>
      <p:pic>
        <p:nvPicPr>
          <p:cNvPr id="188" name="Google Shape;188;p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189" name="Google Shape;189;p26"/>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 name="Google Shape;190;p26"/>
          <p:cNvSpPr txBox="1">
            <a:spLocks noGrp="1"/>
          </p:cNvSpPr>
          <p:nvPr>
            <p:ph type="ctrTitle"/>
          </p:nvPr>
        </p:nvSpPr>
        <p:spPr>
          <a:xfrm>
            <a:off x="3888720" y="2221200"/>
            <a:ext cx="4967400" cy="1242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26"/>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2" name="Google Shape;192;p26"/>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3" name="Google Shape;193;p26"/>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4" name="Google Shape;194;p2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Option 3 Red">
  <p:cSld name="Title Slide Option 3 Red">
    <p:spTree>
      <p:nvGrpSpPr>
        <p:cNvPr id="1" name="Shape 195"/>
        <p:cNvGrpSpPr/>
        <p:nvPr/>
      </p:nvGrpSpPr>
      <p:grpSpPr>
        <a:xfrm>
          <a:off x="0" y="0"/>
          <a:ext cx="0" cy="0"/>
          <a:chOff x="0" y="0"/>
          <a:chExt cx="0" cy="0"/>
        </a:xfrm>
      </p:grpSpPr>
      <p:pic>
        <p:nvPicPr>
          <p:cNvPr id="196" name="Google Shape;196;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197" name="Google Shape;197;p27"/>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27"/>
          <p:cNvSpPr txBox="1">
            <a:spLocks noGrp="1"/>
          </p:cNvSpPr>
          <p:nvPr>
            <p:ph type="ctrTitle"/>
          </p:nvPr>
        </p:nvSpPr>
        <p:spPr>
          <a:xfrm>
            <a:off x="3888720" y="2221200"/>
            <a:ext cx="496740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7"/>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0" name="Google Shape;200;p27"/>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27"/>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02" name="Google Shape;202;p27"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000"/>
            <a:ext cx="892439" cy="47413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Option 3 Yellow">
  <p:cSld name="Title Slide Option 3 Yellow">
    <p:spTree>
      <p:nvGrpSpPr>
        <p:cNvPr id="1" name="Shape 203"/>
        <p:cNvGrpSpPr/>
        <p:nvPr/>
      </p:nvGrpSpPr>
      <p:grpSpPr>
        <a:xfrm>
          <a:off x="0" y="0"/>
          <a:ext cx="0" cy="0"/>
          <a:chOff x="0" y="0"/>
          <a:chExt cx="0" cy="0"/>
        </a:xfrm>
      </p:grpSpPr>
      <p:pic>
        <p:nvPicPr>
          <p:cNvPr id="204" name="Google Shape;204;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05" name="Google Shape;205;p28"/>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6" name="Google Shape;206;p28"/>
          <p:cNvSpPr txBox="1">
            <a:spLocks noGrp="1"/>
          </p:cNvSpPr>
          <p:nvPr>
            <p:ph type="ctrTitle"/>
          </p:nvPr>
        </p:nvSpPr>
        <p:spPr>
          <a:xfrm>
            <a:off x="3888720" y="2221200"/>
            <a:ext cx="4967400" cy="1242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8"/>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8" name="Google Shape;208;p28"/>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28"/>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0" name="Google Shape;210;p28"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Option 3 Blue">
  <p:cSld name="Title Slide Option 3 Blue">
    <p:spTree>
      <p:nvGrpSpPr>
        <p:cNvPr id="1" name="Shape 211"/>
        <p:cNvGrpSpPr/>
        <p:nvPr/>
      </p:nvGrpSpPr>
      <p:grpSpPr>
        <a:xfrm>
          <a:off x="0" y="0"/>
          <a:ext cx="0" cy="0"/>
          <a:chOff x="0" y="0"/>
          <a:chExt cx="0" cy="0"/>
        </a:xfrm>
      </p:grpSpPr>
      <p:pic>
        <p:nvPicPr>
          <p:cNvPr id="212" name="Google Shape;212;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13" name="Google Shape;213;p29"/>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29"/>
          <p:cNvSpPr txBox="1">
            <a:spLocks noGrp="1"/>
          </p:cNvSpPr>
          <p:nvPr>
            <p:ph type="ctrTitle"/>
          </p:nvPr>
        </p:nvSpPr>
        <p:spPr>
          <a:xfrm>
            <a:off x="3888720" y="2221200"/>
            <a:ext cx="4967400" cy="1242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29"/>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16" name="Google Shape;216;p29"/>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29"/>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8" name="Google Shape;218;p29"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Option 3 Green">
  <p:cSld name="Title Slide Option 3 Green">
    <p:spTree>
      <p:nvGrpSpPr>
        <p:cNvPr id="1" name="Shape 219"/>
        <p:cNvGrpSpPr/>
        <p:nvPr/>
      </p:nvGrpSpPr>
      <p:grpSpPr>
        <a:xfrm>
          <a:off x="0" y="0"/>
          <a:ext cx="0" cy="0"/>
          <a:chOff x="0" y="0"/>
          <a:chExt cx="0" cy="0"/>
        </a:xfrm>
      </p:grpSpPr>
      <p:pic>
        <p:nvPicPr>
          <p:cNvPr id="220" name="Google Shape;220;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21" name="Google Shape;221;p30"/>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30"/>
          <p:cNvSpPr txBox="1">
            <a:spLocks noGrp="1"/>
          </p:cNvSpPr>
          <p:nvPr>
            <p:ph type="ctrTitle"/>
          </p:nvPr>
        </p:nvSpPr>
        <p:spPr>
          <a:xfrm>
            <a:off x="3888720" y="2221200"/>
            <a:ext cx="4967400" cy="1242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30"/>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4" name="Google Shape;224;p30"/>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5" name="Google Shape;225;p30"/>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6" name="Google Shape;226;p30"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Option 4 Red">
  <p:cSld name="Title Slide Option 4 Red">
    <p:spTree>
      <p:nvGrpSpPr>
        <p:cNvPr id="1" name="Shape 227"/>
        <p:cNvGrpSpPr/>
        <p:nvPr/>
      </p:nvGrpSpPr>
      <p:grpSpPr>
        <a:xfrm>
          <a:off x="0" y="0"/>
          <a:ext cx="0" cy="0"/>
          <a:chOff x="0" y="0"/>
          <a:chExt cx="0" cy="0"/>
        </a:xfrm>
      </p:grpSpPr>
      <p:pic>
        <p:nvPicPr>
          <p:cNvPr id="228" name="Google Shape;228;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29" name="Google Shape;229;p31"/>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31"/>
          <p:cNvSpPr txBox="1">
            <a:spLocks noGrp="1"/>
          </p:cNvSpPr>
          <p:nvPr>
            <p:ph type="ctrTitle"/>
          </p:nvPr>
        </p:nvSpPr>
        <p:spPr>
          <a:xfrm>
            <a:off x="3888720" y="2221200"/>
            <a:ext cx="496740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31"/>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2" name="Google Shape;232;p31"/>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3" name="Google Shape;233;p31"/>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34" name="Google Shape;234;p31"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Option 3 Purple">
  <p:cSld name="Title Slide Option 3 Purple">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32" name="Google Shape;32;p4"/>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4"/>
          <p:cNvSpPr txBox="1">
            <a:spLocks noGrp="1"/>
          </p:cNvSpPr>
          <p:nvPr>
            <p:ph type="ctrTitle"/>
          </p:nvPr>
        </p:nvSpPr>
        <p:spPr>
          <a:xfrm>
            <a:off x="3888720" y="2221200"/>
            <a:ext cx="4967400" cy="1242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5" name="Google Shape;35;p4"/>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4"/>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7" name="Google Shape;37;p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Option 4 Yellow">
  <p:cSld name="Title Slide Option 4 Yellow">
    <p:spTree>
      <p:nvGrpSpPr>
        <p:cNvPr id="1" name="Shape 235"/>
        <p:cNvGrpSpPr/>
        <p:nvPr/>
      </p:nvGrpSpPr>
      <p:grpSpPr>
        <a:xfrm>
          <a:off x="0" y="0"/>
          <a:ext cx="0" cy="0"/>
          <a:chOff x="0" y="0"/>
          <a:chExt cx="0" cy="0"/>
        </a:xfrm>
      </p:grpSpPr>
      <p:pic>
        <p:nvPicPr>
          <p:cNvPr id="236" name="Google Shape;236;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37" name="Google Shape;237;p32"/>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2"/>
          <p:cNvSpPr txBox="1">
            <a:spLocks noGrp="1"/>
          </p:cNvSpPr>
          <p:nvPr>
            <p:ph type="ctrTitle"/>
          </p:nvPr>
        </p:nvSpPr>
        <p:spPr>
          <a:xfrm>
            <a:off x="3888720" y="2221200"/>
            <a:ext cx="4967400" cy="1242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32"/>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0" name="Google Shape;240;p32"/>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1" name="Google Shape;241;p32"/>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2" name="Google Shape;242;p32"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Option 4 Purple">
  <p:cSld name="Title Slide Option 4 Purple">
    <p:spTree>
      <p:nvGrpSpPr>
        <p:cNvPr id="1" name="Shape 243"/>
        <p:cNvGrpSpPr/>
        <p:nvPr/>
      </p:nvGrpSpPr>
      <p:grpSpPr>
        <a:xfrm>
          <a:off x="0" y="0"/>
          <a:ext cx="0" cy="0"/>
          <a:chOff x="0" y="0"/>
          <a:chExt cx="0" cy="0"/>
        </a:xfrm>
      </p:grpSpPr>
      <p:pic>
        <p:nvPicPr>
          <p:cNvPr id="244" name="Google Shape;244;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45" name="Google Shape;245;p33"/>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 name="Google Shape;246;p33"/>
          <p:cNvSpPr txBox="1">
            <a:spLocks noGrp="1"/>
          </p:cNvSpPr>
          <p:nvPr>
            <p:ph type="ctrTitle"/>
          </p:nvPr>
        </p:nvSpPr>
        <p:spPr>
          <a:xfrm>
            <a:off x="3888720" y="2221200"/>
            <a:ext cx="4967400" cy="1242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33"/>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8" name="Google Shape;248;p33"/>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9" name="Google Shape;249;p33"/>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0" name="Google Shape;250;p33"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Option 4 Green">
  <p:cSld name="Title Slide Option 4 Green">
    <p:spTree>
      <p:nvGrpSpPr>
        <p:cNvPr id="1" name="Shape 251"/>
        <p:cNvGrpSpPr/>
        <p:nvPr/>
      </p:nvGrpSpPr>
      <p:grpSpPr>
        <a:xfrm>
          <a:off x="0" y="0"/>
          <a:ext cx="0" cy="0"/>
          <a:chOff x="0" y="0"/>
          <a:chExt cx="0" cy="0"/>
        </a:xfrm>
      </p:grpSpPr>
      <p:pic>
        <p:nvPicPr>
          <p:cNvPr id="252" name="Google Shape;252;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53" name="Google Shape;253;p34"/>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4" name="Google Shape;254;p3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
        <p:nvSpPr>
          <p:cNvPr id="255" name="Google Shape;255;p34"/>
          <p:cNvSpPr txBox="1">
            <a:spLocks noGrp="1"/>
          </p:cNvSpPr>
          <p:nvPr>
            <p:ph type="ctrTitle"/>
          </p:nvPr>
        </p:nvSpPr>
        <p:spPr>
          <a:xfrm>
            <a:off x="3888720" y="2221200"/>
            <a:ext cx="4967400" cy="1242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34"/>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7" name="Google Shape;257;p34"/>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8" name="Google Shape;258;p34"/>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Option 5 Red">
  <p:cSld name="Title Slide Option 5 Red">
    <p:spTree>
      <p:nvGrpSpPr>
        <p:cNvPr id="1" name="Shape 259"/>
        <p:cNvGrpSpPr/>
        <p:nvPr/>
      </p:nvGrpSpPr>
      <p:grpSpPr>
        <a:xfrm>
          <a:off x="0" y="0"/>
          <a:ext cx="0" cy="0"/>
          <a:chOff x="0" y="0"/>
          <a:chExt cx="0" cy="0"/>
        </a:xfrm>
      </p:grpSpPr>
      <p:pic>
        <p:nvPicPr>
          <p:cNvPr id="260" name="Google Shape;260;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61" name="Google Shape;261;p35"/>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35"/>
          <p:cNvSpPr txBox="1">
            <a:spLocks noGrp="1"/>
          </p:cNvSpPr>
          <p:nvPr>
            <p:ph type="ctrTitle"/>
          </p:nvPr>
        </p:nvSpPr>
        <p:spPr>
          <a:xfrm>
            <a:off x="3888720" y="2221200"/>
            <a:ext cx="496740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35"/>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4" name="Google Shape;264;p35"/>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5" name="Google Shape;265;p35"/>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66" name="Google Shape;266;p3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Option 5 Yellow">
  <p:cSld name="Title Slide Option 5 Yellow">
    <p:spTree>
      <p:nvGrpSpPr>
        <p:cNvPr id="1" name="Shape 267"/>
        <p:cNvGrpSpPr/>
        <p:nvPr/>
      </p:nvGrpSpPr>
      <p:grpSpPr>
        <a:xfrm>
          <a:off x="0" y="0"/>
          <a:ext cx="0" cy="0"/>
          <a:chOff x="0" y="0"/>
          <a:chExt cx="0" cy="0"/>
        </a:xfrm>
      </p:grpSpPr>
      <p:pic>
        <p:nvPicPr>
          <p:cNvPr id="268" name="Google Shape;268;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69" name="Google Shape;269;p36"/>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 name="Google Shape;270;p36"/>
          <p:cNvSpPr txBox="1">
            <a:spLocks noGrp="1"/>
          </p:cNvSpPr>
          <p:nvPr>
            <p:ph type="ctrTitle"/>
          </p:nvPr>
        </p:nvSpPr>
        <p:spPr>
          <a:xfrm>
            <a:off x="3888720" y="2221200"/>
            <a:ext cx="4967400" cy="1242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36"/>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2" name="Google Shape;272;p36"/>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36"/>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74" name="Google Shape;274;p3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Option 5 Purple">
  <p:cSld name="Title Slide Option 5 Purple">
    <p:spTree>
      <p:nvGrpSpPr>
        <p:cNvPr id="1" name="Shape 275"/>
        <p:cNvGrpSpPr/>
        <p:nvPr/>
      </p:nvGrpSpPr>
      <p:grpSpPr>
        <a:xfrm>
          <a:off x="0" y="0"/>
          <a:ext cx="0" cy="0"/>
          <a:chOff x="0" y="0"/>
          <a:chExt cx="0" cy="0"/>
        </a:xfrm>
      </p:grpSpPr>
      <p:pic>
        <p:nvPicPr>
          <p:cNvPr id="276" name="Google Shape;276;p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277" name="Google Shape;277;p37"/>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37"/>
          <p:cNvSpPr txBox="1">
            <a:spLocks noGrp="1"/>
          </p:cNvSpPr>
          <p:nvPr>
            <p:ph type="ctrTitle"/>
          </p:nvPr>
        </p:nvSpPr>
        <p:spPr>
          <a:xfrm>
            <a:off x="3888720" y="2221200"/>
            <a:ext cx="4967400" cy="1242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37"/>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0" name="Google Shape;280;p37"/>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1" name="Google Shape;281;p37"/>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82" name="Google Shape;282;p37"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Option 5 Blue">
  <p:cSld name="Title Slide Option 5 Blue">
    <p:spTree>
      <p:nvGrpSpPr>
        <p:cNvPr id="1" name="Shape 283"/>
        <p:cNvGrpSpPr/>
        <p:nvPr/>
      </p:nvGrpSpPr>
      <p:grpSpPr>
        <a:xfrm>
          <a:off x="0" y="0"/>
          <a:ext cx="0" cy="0"/>
          <a:chOff x="0" y="0"/>
          <a:chExt cx="0" cy="0"/>
        </a:xfrm>
      </p:grpSpPr>
      <p:pic>
        <p:nvPicPr>
          <p:cNvPr id="284" name="Google Shape;284;p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336" y="0"/>
            <a:ext cx="9143998" cy="5143498"/>
          </a:xfrm>
          <a:prstGeom prst="rect">
            <a:avLst/>
          </a:prstGeom>
          <a:noFill/>
          <a:ln>
            <a:noFill/>
          </a:ln>
        </p:spPr>
      </p:pic>
      <p:sp>
        <p:nvSpPr>
          <p:cNvPr id="285" name="Google Shape;285;p38"/>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 name="Google Shape;286;p38"/>
          <p:cNvSpPr txBox="1">
            <a:spLocks noGrp="1"/>
          </p:cNvSpPr>
          <p:nvPr>
            <p:ph type="ctrTitle"/>
          </p:nvPr>
        </p:nvSpPr>
        <p:spPr>
          <a:xfrm>
            <a:off x="3888720" y="2221200"/>
            <a:ext cx="4967400" cy="1242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38"/>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8" name="Google Shape;288;p38"/>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9" name="Google Shape;289;p38"/>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90" name="Google Shape;290;p38"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Unlocked">
  <p:cSld name="Title Slide Unlocked">
    <p:spTree>
      <p:nvGrpSpPr>
        <p:cNvPr id="1" name="Shape 291"/>
        <p:cNvGrpSpPr/>
        <p:nvPr/>
      </p:nvGrpSpPr>
      <p:grpSpPr>
        <a:xfrm>
          <a:off x="0" y="0"/>
          <a:ext cx="0" cy="0"/>
          <a:chOff x="0" y="0"/>
          <a:chExt cx="0" cy="0"/>
        </a:xfrm>
      </p:grpSpPr>
      <p:sp>
        <p:nvSpPr>
          <p:cNvPr id="292" name="Google Shape;292;p39"/>
          <p:cNvSpPr>
            <a:spLocks noGrp="1"/>
          </p:cNvSpPr>
          <p:nvPr>
            <p:ph type="pic" idx="2"/>
          </p:nvPr>
        </p:nvSpPr>
        <p:spPr>
          <a:xfrm>
            <a:off x="0" y="0"/>
            <a:ext cx="9144000" cy="5143500"/>
          </a:xfrm>
          <a:prstGeom prst="rect">
            <a:avLst/>
          </a:prstGeom>
          <a:solidFill>
            <a:schemeClr val="lt2"/>
          </a:solid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39"/>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 name="Google Shape;294;p39"/>
          <p:cNvSpPr txBox="1">
            <a:spLocks noGrp="1"/>
          </p:cNvSpPr>
          <p:nvPr>
            <p:ph type="ctrTitle"/>
          </p:nvPr>
        </p:nvSpPr>
        <p:spPr>
          <a:xfrm>
            <a:off x="3888720" y="2221200"/>
            <a:ext cx="496740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 name="Google Shape;295;p39"/>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6" name="Google Shape;296;p39"/>
          <p:cNvSpPr txBox="1">
            <a:spLocks noGrp="1"/>
          </p:cNvSpPr>
          <p:nvPr>
            <p:ph type="body" idx="3"/>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7" name="Google Shape;297;p39"/>
          <p:cNvSpPr txBox="1">
            <a:spLocks noGrp="1"/>
          </p:cNvSpPr>
          <p:nvPr>
            <p:ph type="body" idx="4"/>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Title Slide Option 2">
  <p:cSld name="4_Title Slide Option 2">
    <p:bg>
      <p:bgPr>
        <a:solidFill>
          <a:srgbClr val="FEB912"/>
        </a:solidFill>
        <a:effectLst/>
      </p:bgPr>
    </p:bg>
    <p:spTree>
      <p:nvGrpSpPr>
        <p:cNvPr id="1" name="Shape 298"/>
        <p:cNvGrpSpPr/>
        <p:nvPr/>
      </p:nvGrpSpPr>
      <p:grpSpPr>
        <a:xfrm>
          <a:off x="0" y="0"/>
          <a:ext cx="0" cy="0"/>
          <a:chOff x="0" y="0"/>
          <a:chExt cx="0" cy="0"/>
        </a:xfrm>
      </p:grpSpPr>
      <p:sp>
        <p:nvSpPr>
          <p:cNvPr id="299" name="Google Shape;299;p40"/>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40"/>
          <p:cNvSpPr txBox="1">
            <a:spLocks noGrp="1"/>
          </p:cNvSpPr>
          <p:nvPr>
            <p:ph type="ctrTitle"/>
          </p:nvPr>
        </p:nvSpPr>
        <p:spPr>
          <a:xfrm>
            <a:off x="3888720" y="2221200"/>
            <a:ext cx="496740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40"/>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2" name="Google Shape;302;p40"/>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3" name="Google Shape;303;p40"/>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04" name="Google Shape;304;p40"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6" cy="47246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Slide Option 2">
  <p:cSld name="1_Title Slide Option 2">
    <p:bg>
      <p:bgPr>
        <a:solidFill>
          <a:srgbClr val="BE0064"/>
        </a:solidFill>
        <a:effectLst/>
      </p:bgPr>
    </p:bg>
    <p:spTree>
      <p:nvGrpSpPr>
        <p:cNvPr id="1" name="Shape 305"/>
        <p:cNvGrpSpPr/>
        <p:nvPr/>
      </p:nvGrpSpPr>
      <p:grpSpPr>
        <a:xfrm>
          <a:off x="0" y="0"/>
          <a:ext cx="0" cy="0"/>
          <a:chOff x="0" y="0"/>
          <a:chExt cx="0" cy="0"/>
        </a:xfrm>
      </p:grpSpPr>
      <p:sp>
        <p:nvSpPr>
          <p:cNvPr id="306" name="Google Shape;306;p41"/>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 name="Google Shape;307;p41"/>
          <p:cNvSpPr txBox="1">
            <a:spLocks noGrp="1"/>
          </p:cNvSpPr>
          <p:nvPr>
            <p:ph type="ctrTitle"/>
          </p:nvPr>
        </p:nvSpPr>
        <p:spPr>
          <a:xfrm>
            <a:off x="3888720" y="2221200"/>
            <a:ext cx="496740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41"/>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9" name="Google Shape;309;p41"/>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41"/>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1" name="Google Shape;311;p41"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1" y="288833"/>
            <a:ext cx="892436" cy="4724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Option 4 Blue">
  <p:cSld name="Title Slide Option 4 Blue">
    <p:spTree>
      <p:nvGrpSpPr>
        <p:cNvPr id="1" name="Shape 38"/>
        <p:cNvGrpSpPr/>
        <p:nvPr/>
      </p:nvGrpSpPr>
      <p:grpSpPr>
        <a:xfrm>
          <a:off x="0" y="0"/>
          <a:ext cx="0" cy="0"/>
          <a:chOff x="0" y="0"/>
          <a:chExt cx="0" cy="0"/>
        </a:xfrm>
      </p:grpSpPr>
      <p:pic>
        <p:nvPicPr>
          <p:cNvPr id="39" name="Google Shape;39;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40" name="Google Shape;40;p5"/>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Google Shape;41;p5"/>
          <p:cNvSpPr txBox="1">
            <a:spLocks noGrp="1"/>
          </p:cNvSpPr>
          <p:nvPr>
            <p:ph type="ctrTitle"/>
          </p:nvPr>
        </p:nvSpPr>
        <p:spPr>
          <a:xfrm>
            <a:off x="3888720" y="2221200"/>
            <a:ext cx="4967400" cy="1242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3" name="Google Shape;43;p5"/>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5"/>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5" name="Google Shape;45;p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Option 2">
  <p:cSld name="Title Slide Option 2">
    <p:bg>
      <p:bgPr>
        <a:solidFill>
          <a:srgbClr val="00A068"/>
        </a:solidFill>
        <a:effectLst/>
      </p:bgPr>
    </p:bg>
    <p:spTree>
      <p:nvGrpSpPr>
        <p:cNvPr id="1" name="Shape 312"/>
        <p:cNvGrpSpPr/>
        <p:nvPr/>
      </p:nvGrpSpPr>
      <p:grpSpPr>
        <a:xfrm>
          <a:off x="0" y="0"/>
          <a:ext cx="0" cy="0"/>
          <a:chOff x="0" y="0"/>
          <a:chExt cx="0" cy="0"/>
        </a:xfrm>
      </p:grpSpPr>
      <p:sp>
        <p:nvSpPr>
          <p:cNvPr id="313" name="Google Shape;313;p42"/>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 name="Google Shape;314;p42"/>
          <p:cNvSpPr txBox="1">
            <a:spLocks noGrp="1"/>
          </p:cNvSpPr>
          <p:nvPr>
            <p:ph type="ctrTitle"/>
          </p:nvPr>
        </p:nvSpPr>
        <p:spPr>
          <a:xfrm>
            <a:off x="3888720" y="2221200"/>
            <a:ext cx="496740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rgbClr val="00A068"/>
              </a:buClr>
              <a:buSzPts val="4500"/>
              <a:buFont typeface="Arial"/>
              <a:buNone/>
              <a:defRPr sz="4500" b="1" cap="none">
                <a:solidFill>
                  <a:srgbClr val="00A06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42"/>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16" name="Google Shape;316;p42"/>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7" name="Google Shape;317;p42"/>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8" name="Google Shape;318;p42"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accent3"/>
        </a:solidFill>
        <a:effectLst/>
      </p:bgPr>
    </p:bg>
    <p:spTree>
      <p:nvGrpSpPr>
        <p:cNvPr id="1" name="Shape 319"/>
        <p:cNvGrpSpPr/>
        <p:nvPr/>
      </p:nvGrpSpPr>
      <p:grpSpPr>
        <a:xfrm>
          <a:off x="0" y="0"/>
          <a:ext cx="0" cy="0"/>
          <a:chOff x="0" y="0"/>
          <a:chExt cx="0" cy="0"/>
        </a:xfrm>
      </p:grpSpPr>
      <p:sp>
        <p:nvSpPr>
          <p:cNvPr id="320" name="Google Shape;320;p43"/>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1" name="Google Shape;321;p43"/>
          <p:cNvSpPr txBox="1">
            <a:spLocks noGrp="1"/>
          </p:cNvSpPr>
          <p:nvPr>
            <p:ph type="subTitle" idx="1"/>
          </p:nvPr>
        </p:nvSpPr>
        <p:spPr>
          <a:xfrm>
            <a:off x="2446020" y="3258000"/>
            <a:ext cx="6410100" cy="16023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22" name="Google Shape;322;p43"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1" y="288000"/>
            <a:ext cx="892437" cy="47413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accent5"/>
        </a:solidFill>
        <a:effectLst/>
      </p:bgPr>
    </p:bg>
    <p:spTree>
      <p:nvGrpSpPr>
        <p:cNvPr id="1" name="Shape 323"/>
        <p:cNvGrpSpPr/>
        <p:nvPr/>
      </p:nvGrpSpPr>
      <p:grpSpPr>
        <a:xfrm>
          <a:off x="0" y="0"/>
          <a:ext cx="0" cy="0"/>
          <a:chOff x="0" y="0"/>
          <a:chExt cx="0" cy="0"/>
        </a:xfrm>
      </p:grpSpPr>
      <p:sp>
        <p:nvSpPr>
          <p:cNvPr id="324" name="Google Shape;324;p44"/>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5" name="Google Shape;325;p44"/>
          <p:cNvSpPr txBox="1">
            <a:spLocks noGrp="1"/>
          </p:cNvSpPr>
          <p:nvPr>
            <p:ph type="subTitle" idx="1"/>
          </p:nvPr>
        </p:nvSpPr>
        <p:spPr>
          <a:xfrm>
            <a:off x="2446020" y="3258000"/>
            <a:ext cx="6410100" cy="16023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26" name="Google Shape;326;p44"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0" y="288000"/>
            <a:ext cx="892439" cy="47413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Divider 1">
  <p:cSld name="1_Divider 1">
    <p:bg>
      <p:bgPr>
        <a:solidFill>
          <a:srgbClr val="0071F8"/>
        </a:solidFill>
        <a:effectLst/>
      </p:bgPr>
    </p:bg>
    <p:spTree>
      <p:nvGrpSpPr>
        <p:cNvPr id="1" name="Shape 327"/>
        <p:cNvGrpSpPr/>
        <p:nvPr/>
      </p:nvGrpSpPr>
      <p:grpSpPr>
        <a:xfrm>
          <a:off x="0" y="0"/>
          <a:ext cx="0" cy="0"/>
          <a:chOff x="0" y="0"/>
          <a:chExt cx="0" cy="0"/>
        </a:xfrm>
      </p:grpSpPr>
      <p:sp>
        <p:nvSpPr>
          <p:cNvPr id="328" name="Google Shape;328;p45"/>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45"/>
          <p:cNvSpPr txBox="1">
            <a:spLocks noGrp="1"/>
          </p:cNvSpPr>
          <p:nvPr>
            <p:ph type="subTitle" idx="1"/>
          </p:nvPr>
        </p:nvSpPr>
        <p:spPr>
          <a:xfrm>
            <a:off x="2446020" y="3258000"/>
            <a:ext cx="6410100" cy="16023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30" name="Google Shape;330;p45"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0" y="288832"/>
            <a:ext cx="892439" cy="47246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Divider 2">
  <p:cSld name="1_Divider 2">
    <p:bg>
      <p:bgPr>
        <a:solidFill>
          <a:srgbClr val="00A068"/>
        </a:solidFill>
        <a:effectLst/>
      </p:bgPr>
    </p:bg>
    <p:spTree>
      <p:nvGrpSpPr>
        <p:cNvPr id="1" name="Shape 331"/>
        <p:cNvGrpSpPr/>
        <p:nvPr/>
      </p:nvGrpSpPr>
      <p:grpSpPr>
        <a:xfrm>
          <a:off x="0" y="0"/>
          <a:ext cx="0" cy="0"/>
          <a:chOff x="0" y="0"/>
          <a:chExt cx="0" cy="0"/>
        </a:xfrm>
      </p:grpSpPr>
      <p:sp>
        <p:nvSpPr>
          <p:cNvPr id="332" name="Google Shape;332;p46"/>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3" name="Google Shape;333;p46"/>
          <p:cNvSpPr txBox="1">
            <a:spLocks noGrp="1"/>
          </p:cNvSpPr>
          <p:nvPr>
            <p:ph type="subTitle" idx="1"/>
          </p:nvPr>
        </p:nvSpPr>
        <p:spPr>
          <a:xfrm>
            <a:off x="2446020" y="3258000"/>
            <a:ext cx="6410100" cy="16023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34" name="Google Shape;334;p46"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1" y="288833"/>
            <a:ext cx="892436" cy="472466"/>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Quote Banner">
  <p:cSld name="4_Quote Banner">
    <p:spTree>
      <p:nvGrpSpPr>
        <p:cNvPr id="1" name="Shape 335"/>
        <p:cNvGrpSpPr/>
        <p:nvPr/>
      </p:nvGrpSpPr>
      <p:grpSpPr>
        <a:xfrm>
          <a:off x="0" y="0"/>
          <a:ext cx="0" cy="0"/>
          <a:chOff x="0" y="0"/>
          <a:chExt cx="0" cy="0"/>
        </a:xfrm>
      </p:grpSpPr>
      <p:sp>
        <p:nvSpPr>
          <p:cNvPr id="336" name="Google Shape;336;p47"/>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47"/>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8" name="Google Shape;338;p47"/>
          <p:cNvSpPr>
            <a:spLocks noGrp="1"/>
          </p:cNvSpPr>
          <p:nvPr>
            <p:ph type="pic" idx="2"/>
          </p:nvPr>
        </p:nvSpPr>
        <p:spPr>
          <a:xfrm>
            <a:off x="4500564" y="1059582"/>
            <a:ext cx="4362300" cy="36723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39" name="Google Shape;339;p4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49" y="1057098"/>
            <a:ext cx="4122738" cy="274223"/>
          </a:xfrm>
          <a:prstGeom prst="rect">
            <a:avLst/>
          </a:prstGeom>
          <a:noFill/>
          <a:ln>
            <a:noFill/>
          </a:ln>
        </p:spPr>
      </p:pic>
      <p:sp>
        <p:nvSpPr>
          <p:cNvPr id="340" name="Google Shape;340;p47"/>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47"/>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Quote Banner">
  <p:cSld name="1_Quote Banner">
    <p:spTree>
      <p:nvGrpSpPr>
        <p:cNvPr id="1" name="Shape 342"/>
        <p:cNvGrpSpPr/>
        <p:nvPr/>
      </p:nvGrpSpPr>
      <p:grpSpPr>
        <a:xfrm>
          <a:off x="0" y="0"/>
          <a:ext cx="0" cy="0"/>
          <a:chOff x="0" y="0"/>
          <a:chExt cx="0" cy="0"/>
        </a:xfrm>
      </p:grpSpPr>
      <p:sp>
        <p:nvSpPr>
          <p:cNvPr id="343" name="Google Shape;343;p48"/>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48"/>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5" name="Google Shape;345;p48"/>
          <p:cNvSpPr>
            <a:spLocks noGrp="1"/>
          </p:cNvSpPr>
          <p:nvPr>
            <p:ph type="pic" idx="2"/>
          </p:nvPr>
        </p:nvSpPr>
        <p:spPr>
          <a:xfrm>
            <a:off x="4500564" y="1059582"/>
            <a:ext cx="4362300" cy="36723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46" name="Google Shape;346;p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49" y="1059582"/>
            <a:ext cx="4122738" cy="279078"/>
          </a:xfrm>
          <a:prstGeom prst="rect">
            <a:avLst/>
          </a:prstGeom>
          <a:noFill/>
          <a:ln>
            <a:noFill/>
          </a:ln>
        </p:spPr>
      </p:pic>
      <p:sp>
        <p:nvSpPr>
          <p:cNvPr id="347" name="Google Shape;347;p48"/>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48"/>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Quote Banner">
  <p:cSld name="2_Quote Banner">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49"/>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2" name="Google Shape;352;p49"/>
          <p:cNvSpPr>
            <a:spLocks noGrp="1"/>
          </p:cNvSpPr>
          <p:nvPr>
            <p:ph type="pic" idx="2"/>
          </p:nvPr>
        </p:nvSpPr>
        <p:spPr>
          <a:xfrm>
            <a:off x="4500564" y="1059582"/>
            <a:ext cx="4362300" cy="36723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53" name="Google Shape;353;p49" descr="Quote mark Graphic"/>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059582"/>
            <a:ext cx="4122735" cy="279078"/>
          </a:xfrm>
          <a:prstGeom prst="rect">
            <a:avLst/>
          </a:prstGeom>
          <a:noFill/>
          <a:ln>
            <a:noFill/>
          </a:ln>
        </p:spPr>
      </p:pic>
      <p:sp>
        <p:nvSpPr>
          <p:cNvPr id="354" name="Google Shape;354;p49"/>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49"/>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Quote Banner">
  <p:cSld name="5_Quote Banner">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51"/>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51"/>
          <p:cNvSpPr>
            <a:spLocks noGrp="1"/>
          </p:cNvSpPr>
          <p:nvPr>
            <p:ph type="pic" idx="2"/>
          </p:nvPr>
        </p:nvSpPr>
        <p:spPr>
          <a:xfrm>
            <a:off x="4500564" y="1059582"/>
            <a:ext cx="4362300" cy="36723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66" name="Google Shape;366;p5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076685"/>
            <a:ext cx="4122738" cy="279077"/>
          </a:xfrm>
          <a:prstGeom prst="rect">
            <a:avLst/>
          </a:prstGeom>
          <a:noFill/>
          <a:ln>
            <a:noFill/>
          </a:ln>
        </p:spPr>
      </p:pic>
      <p:sp>
        <p:nvSpPr>
          <p:cNvPr id="367" name="Google Shape;367;p51"/>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p5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369"/>
        <p:cNvGrpSpPr/>
        <p:nvPr/>
      </p:nvGrpSpPr>
      <p:grpSpPr>
        <a:xfrm>
          <a:off x="0" y="0"/>
          <a:ext cx="0" cy="0"/>
          <a:chOff x="0" y="0"/>
          <a:chExt cx="0" cy="0"/>
        </a:xfrm>
      </p:grpSpPr>
      <p:sp>
        <p:nvSpPr>
          <p:cNvPr id="370" name="Google Shape;370;p5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52"/>
          <p:cNvSpPr txBox="1">
            <a:spLocks noGrp="1"/>
          </p:cNvSpPr>
          <p:nvPr>
            <p:ph type="body" idx="1"/>
          </p:nvPr>
        </p:nvSpPr>
        <p:spPr>
          <a:xfrm>
            <a:off x="234000" y="987425"/>
            <a:ext cx="4122000" cy="36003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2" name="Google Shape;372;p52"/>
          <p:cNvSpPr txBox="1">
            <a:spLocks noGrp="1"/>
          </p:cNvSpPr>
          <p:nvPr>
            <p:ph type="body" idx="2"/>
          </p:nvPr>
        </p:nvSpPr>
        <p:spPr>
          <a:xfrm>
            <a:off x="4500563" y="987425"/>
            <a:ext cx="4210500" cy="36003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3" name="Google Shape;373;p52"/>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5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Option 5 Green">
  <p:cSld name="Title Slide Option 5 Green">
    <p:spTree>
      <p:nvGrpSpPr>
        <p:cNvPr id="1" name="Shape 46"/>
        <p:cNvGrpSpPr/>
        <p:nvPr/>
      </p:nvGrpSpPr>
      <p:grpSpPr>
        <a:xfrm>
          <a:off x="0" y="0"/>
          <a:ext cx="0" cy="0"/>
          <a:chOff x="0" y="0"/>
          <a:chExt cx="0" cy="0"/>
        </a:xfrm>
      </p:grpSpPr>
      <p:pic>
        <p:nvPicPr>
          <p:cNvPr id="47" name="Google Shape;47;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498"/>
          </a:xfrm>
          <a:prstGeom prst="rect">
            <a:avLst/>
          </a:prstGeom>
          <a:noFill/>
          <a:ln>
            <a:noFill/>
          </a:ln>
        </p:spPr>
      </p:pic>
      <p:sp>
        <p:nvSpPr>
          <p:cNvPr id="48" name="Google Shape;48;p6"/>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 name="Google Shape;49;p6"/>
          <p:cNvSpPr txBox="1">
            <a:spLocks noGrp="1"/>
          </p:cNvSpPr>
          <p:nvPr>
            <p:ph type="ctrTitle"/>
          </p:nvPr>
        </p:nvSpPr>
        <p:spPr>
          <a:xfrm>
            <a:off x="3888720" y="2221200"/>
            <a:ext cx="4967400" cy="1242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1" name="Google Shape;51;p6"/>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6"/>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3" name="Google Shape;53;p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hevron etc ">
  <p:cSld name="Chevron etc ">
    <p:spTree>
      <p:nvGrpSpPr>
        <p:cNvPr id="1" name="Shape 375"/>
        <p:cNvGrpSpPr/>
        <p:nvPr/>
      </p:nvGrpSpPr>
      <p:grpSpPr>
        <a:xfrm>
          <a:off x="0" y="0"/>
          <a:ext cx="0" cy="0"/>
          <a:chOff x="0" y="0"/>
          <a:chExt cx="0" cy="0"/>
        </a:xfrm>
      </p:grpSpPr>
      <p:sp>
        <p:nvSpPr>
          <p:cNvPr id="376" name="Google Shape;376;p5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53"/>
          <p:cNvSpPr txBox="1">
            <a:spLocks noGrp="1"/>
          </p:cNvSpPr>
          <p:nvPr>
            <p:ph type="body" idx="1"/>
          </p:nvPr>
        </p:nvSpPr>
        <p:spPr>
          <a:xfrm>
            <a:off x="251520" y="2825999"/>
            <a:ext cx="2520300" cy="17619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8" name="Google Shape;378;p53"/>
          <p:cNvSpPr txBox="1">
            <a:spLocks noGrp="1"/>
          </p:cNvSpPr>
          <p:nvPr>
            <p:ph type="body" idx="2"/>
          </p:nvPr>
        </p:nvSpPr>
        <p:spPr>
          <a:xfrm>
            <a:off x="3304304" y="2825999"/>
            <a:ext cx="2512800" cy="17619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9" name="Google Shape;379;p53"/>
          <p:cNvSpPr txBox="1">
            <a:spLocks noGrp="1"/>
          </p:cNvSpPr>
          <p:nvPr>
            <p:ph type="body" idx="3"/>
          </p:nvPr>
        </p:nvSpPr>
        <p:spPr>
          <a:xfrm>
            <a:off x="6349607" y="2825999"/>
            <a:ext cx="2513400" cy="17619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0" name="Google Shape;380;p5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5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Thank You">
  <p:cSld name="2_Thank You">
    <p:bg>
      <p:bgPr>
        <a:solidFill>
          <a:srgbClr val="FEB912"/>
        </a:solidFill>
        <a:effectLst/>
      </p:bgPr>
    </p:bg>
    <p:spTree>
      <p:nvGrpSpPr>
        <p:cNvPr id="1" name="Shape 382"/>
        <p:cNvGrpSpPr/>
        <p:nvPr/>
      </p:nvGrpSpPr>
      <p:grpSpPr>
        <a:xfrm>
          <a:off x="0" y="0"/>
          <a:ext cx="0" cy="0"/>
          <a:chOff x="0" y="0"/>
          <a:chExt cx="0" cy="0"/>
        </a:xfrm>
      </p:grpSpPr>
      <p:pic>
        <p:nvPicPr>
          <p:cNvPr id="383" name="Google Shape;383;p54"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6" cy="472466"/>
          </a:xfrm>
          <a:prstGeom prst="rect">
            <a:avLst/>
          </a:prstGeom>
          <a:noFill/>
          <a:ln>
            <a:noFill/>
          </a:ln>
        </p:spPr>
      </p:pic>
      <p:sp>
        <p:nvSpPr>
          <p:cNvPr id="384" name="Google Shape;384;p54"/>
          <p:cNvSpPr/>
          <p:nvPr/>
        </p:nvSpPr>
        <p:spPr>
          <a:xfrm>
            <a:off x="2455193" y="3258000"/>
            <a:ext cx="64008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385" name="Google Shape;385;p54"/>
          <p:cNvSpPr/>
          <p:nvPr/>
        </p:nvSpPr>
        <p:spPr>
          <a:xfrm>
            <a:off x="2445121" y="1455480"/>
            <a:ext cx="6410100" cy="158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6" name="Google Shape;386;p54"/>
          <p:cNvSpPr txBox="1">
            <a:spLocks noGrp="1"/>
          </p:cNvSpPr>
          <p:nvPr>
            <p:ph type="ctrTitle"/>
          </p:nvPr>
        </p:nvSpPr>
        <p:spPr>
          <a:xfrm>
            <a:off x="2447280" y="1455480"/>
            <a:ext cx="6157200" cy="3486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7" name="Google Shape;387;p54"/>
          <p:cNvSpPr txBox="1">
            <a:spLocks noGrp="1"/>
          </p:cNvSpPr>
          <p:nvPr>
            <p:ph type="subTitle" idx="1"/>
          </p:nvPr>
        </p:nvSpPr>
        <p:spPr>
          <a:xfrm>
            <a:off x="2446020" y="1874878"/>
            <a:ext cx="6157200" cy="2691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88" name="Google Shape;388;p54" descr="www.ETFOUNDATION.CO.UK &#10;"/>
          <p:cNvSpPr txBox="1"/>
          <p:nvPr/>
        </p:nvSpPr>
        <p:spPr>
          <a:xfrm>
            <a:off x="2447280" y="2571750"/>
            <a:ext cx="50037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sp>
        <p:nvSpPr>
          <p:cNvPr id="389" name="Google Shape;389;p54"/>
          <p:cNvSpPr/>
          <p:nvPr/>
        </p:nvSpPr>
        <p:spPr>
          <a:xfrm>
            <a:off x="2483768" y="3258000"/>
            <a:ext cx="46614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hank You">
  <p:cSld name="3_Thank You">
    <p:bg>
      <p:bgPr>
        <a:solidFill>
          <a:srgbClr val="BE0064"/>
        </a:solidFill>
        <a:effectLst/>
      </p:bgPr>
    </p:bg>
    <p:spTree>
      <p:nvGrpSpPr>
        <p:cNvPr id="1" name="Shape 390"/>
        <p:cNvGrpSpPr/>
        <p:nvPr/>
      </p:nvGrpSpPr>
      <p:grpSpPr>
        <a:xfrm>
          <a:off x="0" y="0"/>
          <a:ext cx="0" cy="0"/>
          <a:chOff x="0" y="0"/>
          <a:chExt cx="0" cy="0"/>
        </a:xfrm>
      </p:grpSpPr>
      <p:pic>
        <p:nvPicPr>
          <p:cNvPr id="391" name="Google Shape;391;p55"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1" y="288832"/>
            <a:ext cx="892436" cy="472466"/>
          </a:xfrm>
          <a:prstGeom prst="rect">
            <a:avLst/>
          </a:prstGeom>
          <a:noFill/>
          <a:ln>
            <a:noFill/>
          </a:ln>
        </p:spPr>
      </p:pic>
      <p:sp>
        <p:nvSpPr>
          <p:cNvPr id="392" name="Google Shape;392;p55"/>
          <p:cNvSpPr/>
          <p:nvPr/>
        </p:nvSpPr>
        <p:spPr>
          <a:xfrm>
            <a:off x="2455193" y="3258000"/>
            <a:ext cx="64008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393" name="Google Shape;393;p55"/>
          <p:cNvSpPr/>
          <p:nvPr/>
        </p:nvSpPr>
        <p:spPr>
          <a:xfrm>
            <a:off x="2445121" y="1455480"/>
            <a:ext cx="6410100" cy="158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4" name="Google Shape;394;p55"/>
          <p:cNvSpPr txBox="1">
            <a:spLocks noGrp="1"/>
          </p:cNvSpPr>
          <p:nvPr>
            <p:ph type="ctrTitle"/>
          </p:nvPr>
        </p:nvSpPr>
        <p:spPr>
          <a:xfrm>
            <a:off x="2447280" y="1455480"/>
            <a:ext cx="6157200" cy="3486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5" name="Google Shape;395;p55"/>
          <p:cNvSpPr txBox="1">
            <a:spLocks noGrp="1"/>
          </p:cNvSpPr>
          <p:nvPr>
            <p:ph type="subTitle" idx="1"/>
          </p:nvPr>
        </p:nvSpPr>
        <p:spPr>
          <a:xfrm>
            <a:off x="2446020" y="1874878"/>
            <a:ext cx="6157200" cy="2691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6" name="Google Shape;396;p55" descr="www.ETFOUNDATION.CO.UK &#10;"/>
          <p:cNvSpPr txBox="1"/>
          <p:nvPr/>
        </p:nvSpPr>
        <p:spPr>
          <a:xfrm>
            <a:off x="2447280" y="2571750"/>
            <a:ext cx="50037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sp>
        <p:nvSpPr>
          <p:cNvPr id="397" name="Google Shape;397;p55"/>
          <p:cNvSpPr/>
          <p:nvPr/>
        </p:nvSpPr>
        <p:spPr>
          <a:xfrm>
            <a:off x="2483768" y="3258000"/>
            <a:ext cx="46614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_Thank You">
  <p:cSld name="4_Thank You">
    <p:bg>
      <p:bgPr>
        <a:solidFill>
          <a:srgbClr val="0071F8"/>
        </a:solidFill>
        <a:effectLst/>
      </p:bgPr>
    </p:bg>
    <p:spTree>
      <p:nvGrpSpPr>
        <p:cNvPr id="1" name="Shape 398"/>
        <p:cNvGrpSpPr/>
        <p:nvPr/>
      </p:nvGrpSpPr>
      <p:grpSpPr>
        <a:xfrm>
          <a:off x="0" y="0"/>
          <a:ext cx="0" cy="0"/>
          <a:chOff x="0" y="0"/>
          <a:chExt cx="0" cy="0"/>
        </a:xfrm>
      </p:grpSpPr>
      <p:pic>
        <p:nvPicPr>
          <p:cNvPr id="399" name="Google Shape;399;p56"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6" cy="472466"/>
          </a:xfrm>
          <a:prstGeom prst="rect">
            <a:avLst/>
          </a:prstGeom>
          <a:noFill/>
          <a:ln>
            <a:noFill/>
          </a:ln>
        </p:spPr>
      </p:pic>
      <p:sp>
        <p:nvSpPr>
          <p:cNvPr id="400" name="Google Shape;400;p56"/>
          <p:cNvSpPr/>
          <p:nvPr/>
        </p:nvSpPr>
        <p:spPr>
          <a:xfrm>
            <a:off x="2455193" y="3258000"/>
            <a:ext cx="64008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01" name="Google Shape;401;p56"/>
          <p:cNvSpPr/>
          <p:nvPr/>
        </p:nvSpPr>
        <p:spPr>
          <a:xfrm>
            <a:off x="2445121" y="1455480"/>
            <a:ext cx="6410100" cy="158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2" name="Google Shape;402;p56"/>
          <p:cNvSpPr txBox="1">
            <a:spLocks noGrp="1"/>
          </p:cNvSpPr>
          <p:nvPr>
            <p:ph type="ctrTitle"/>
          </p:nvPr>
        </p:nvSpPr>
        <p:spPr>
          <a:xfrm>
            <a:off x="2447280" y="1455480"/>
            <a:ext cx="6157200" cy="3486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56"/>
          <p:cNvSpPr txBox="1">
            <a:spLocks noGrp="1"/>
          </p:cNvSpPr>
          <p:nvPr>
            <p:ph type="subTitle" idx="1"/>
          </p:nvPr>
        </p:nvSpPr>
        <p:spPr>
          <a:xfrm>
            <a:off x="2446020" y="1874878"/>
            <a:ext cx="6157200" cy="2691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04" name="Google Shape;404;p56" descr="www.ETFOUNDATION.CO.UK &#10;"/>
          <p:cNvSpPr txBox="1"/>
          <p:nvPr/>
        </p:nvSpPr>
        <p:spPr>
          <a:xfrm>
            <a:off x="2447280" y="2571750"/>
            <a:ext cx="50037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sp>
        <p:nvSpPr>
          <p:cNvPr id="405" name="Google Shape;405;p56"/>
          <p:cNvSpPr/>
          <p:nvPr/>
        </p:nvSpPr>
        <p:spPr>
          <a:xfrm>
            <a:off x="2483768" y="3258000"/>
            <a:ext cx="46614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5_Thank You">
  <p:cSld name="5_Thank You">
    <p:bg>
      <p:bgPr>
        <a:solidFill>
          <a:srgbClr val="00A068"/>
        </a:solidFill>
        <a:effectLst/>
      </p:bgPr>
    </p:bg>
    <p:spTree>
      <p:nvGrpSpPr>
        <p:cNvPr id="1" name="Shape 406"/>
        <p:cNvGrpSpPr/>
        <p:nvPr/>
      </p:nvGrpSpPr>
      <p:grpSpPr>
        <a:xfrm>
          <a:off x="0" y="0"/>
          <a:ext cx="0" cy="0"/>
          <a:chOff x="0" y="0"/>
          <a:chExt cx="0" cy="0"/>
        </a:xfrm>
      </p:grpSpPr>
      <p:pic>
        <p:nvPicPr>
          <p:cNvPr id="407" name="Google Shape;407;p57"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6" cy="472466"/>
          </a:xfrm>
          <a:prstGeom prst="rect">
            <a:avLst/>
          </a:prstGeom>
          <a:noFill/>
          <a:ln>
            <a:noFill/>
          </a:ln>
        </p:spPr>
      </p:pic>
      <p:sp>
        <p:nvSpPr>
          <p:cNvPr id="408" name="Google Shape;408;p57"/>
          <p:cNvSpPr/>
          <p:nvPr/>
        </p:nvSpPr>
        <p:spPr>
          <a:xfrm>
            <a:off x="2455193" y="3258000"/>
            <a:ext cx="64008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09" name="Google Shape;409;p57"/>
          <p:cNvSpPr/>
          <p:nvPr/>
        </p:nvSpPr>
        <p:spPr>
          <a:xfrm>
            <a:off x="2445121" y="1455480"/>
            <a:ext cx="6410100" cy="158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0" name="Google Shape;410;p57"/>
          <p:cNvSpPr txBox="1">
            <a:spLocks noGrp="1"/>
          </p:cNvSpPr>
          <p:nvPr>
            <p:ph type="ctrTitle"/>
          </p:nvPr>
        </p:nvSpPr>
        <p:spPr>
          <a:xfrm>
            <a:off x="2447280" y="1455480"/>
            <a:ext cx="6157200" cy="3486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1" name="Google Shape;411;p57"/>
          <p:cNvSpPr txBox="1">
            <a:spLocks noGrp="1"/>
          </p:cNvSpPr>
          <p:nvPr>
            <p:ph type="subTitle" idx="1"/>
          </p:nvPr>
        </p:nvSpPr>
        <p:spPr>
          <a:xfrm>
            <a:off x="2446020" y="1874878"/>
            <a:ext cx="6157200" cy="2691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12" name="Google Shape;412;p57" descr="www.ETFOUNDATION.CO.UK &#10;"/>
          <p:cNvSpPr txBox="1"/>
          <p:nvPr/>
        </p:nvSpPr>
        <p:spPr>
          <a:xfrm>
            <a:off x="2447280" y="2571750"/>
            <a:ext cx="50037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sp>
        <p:nvSpPr>
          <p:cNvPr id="413" name="Google Shape;413;p57"/>
          <p:cNvSpPr/>
          <p:nvPr/>
        </p:nvSpPr>
        <p:spPr>
          <a:xfrm>
            <a:off x="2483768" y="3258000"/>
            <a:ext cx="46614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6_Thank You">
  <p:cSld name="6_Thank You">
    <p:bg>
      <p:bgPr>
        <a:solidFill>
          <a:srgbClr val="FEB912"/>
        </a:solidFill>
        <a:effectLst/>
      </p:bgPr>
    </p:bg>
    <p:spTree>
      <p:nvGrpSpPr>
        <p:cNvPr id="1" name="Shape 414"/>
        <p:cNvGrpSpPr/>
        <p:nvPr/>
      </p:nvGrpSpPr>
      <p:grpSpPr>
        <a:xfrm>
          <a:off x="0" y="0"/>
          <a:ext cx="0" cy="0"/>
          <a:chOff x="0" y="0"/>
          <a:chExt cx="0" cy="0"/>
        </a:xfrm>
      </p:grpSpPr>
      <p:pic>
        <p:nvPicPr>
          <p:cNvPr id="415" name="Google Shape;415;p58"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6" cy="472466"/>
          </a:xfrm>
          <a:prstGeom prst="rect">
            <a:avLst/>
          </a:prstGeom>
          <a:noFill/>
          <a:ln>
            <a:noFill/>
          </a:ln>
        </p:spPr>
      </p:pic>
      <p:sp>
        <p:nvSpPr>
          <p:cNvPr id="416" name="Google Shape;416;p58"/>
          <p:cNvSpPr/>
          <p:nvPr/>
        </p:nvSpPr>
        <p:spPr>
          <a:xfrm>
            <a:off x="2455193" y="3258000"/>
            <a:ext cx="64008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17" name="Google Shape;417;p58"/>
          <p:cNvSpPr/>
          <p:nvPr/>
        </p:nvSpPr>
        <p:spPr>
          <a:xfrm>
            <a:off x="2445121" y="1455480"/>
            <a:ext cx="6410100" cy="158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8" name="Google Shape;418;p58"/>
          <p:cNvSpPr txBox="1">
            <a:spLocks noGrp="1"/>
          </p:cNvSpPr>
          <p:nvPr>
            <p:ph type="ctrTitle"/>
          </p:nvPr>
        </p:nvSpPr>
        <p:spPr>
          <a:xfrm>
            <a:off x="2447280" y="1455480"/>
            <a:ext cx="5004900" cy="3486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9" name="Google Shape;419;p58"/>
          <p:cNvSpPr txBox="1">
            <a:spLocks noGrp="1"/>
          </p:cNvSpPr>
          <p:nvPr>
            <p:ph type="subTitle" idx="1"/>
          </p:nvPr>
        </p:nvSpPr>
        <p:spPr>
          <a:xfrm>
            <a:off x="2446020" y="1874878"/>
            <a:ext cx="5004900" cy="2691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20" name="Google Shape;420;p58" descr="www.ETFOUNDATION.CO.UK &#10;"/>
          <p:cNvSpPr txBox="1"/>
          <p:nvPr/>
        </p:nvSpPr>
        <p:spPr>
          <a:xfrm>
            <a:off x="2447280" y="2571750"/>
            <a:ext cx="50037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pic>
        <p:nvPicPr>
          <p:cNvPr id="421" name="Google Shape;421;p58"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24328" y="1863002"/>
            <a:ext cx="1289266" cy="1004925"/>
          </a:xfrm>
          <a:prstGeom prst="rect">
            <a:avLst/>
          </a:prstGeom>
          <a:solidFill>
            <a:schemeClr val="lt1">
              <a:alpha val="0"/>
            </a:schemeClr>
          </a:solidFill>
          <a:ln>
            <a:noFill/>
          </a:ln>
        </p:spPr>
      </p:pic>
      <p:sp>
        <p:nvSpPr>
          <p:cNvPr id="422" name="Google Shape;422;p58"/>
          <p:cNvSpPr/>
          <p:nvPr/>
        </p:nvSpPr>
        <p:spPr>
          <a:xfrm>
            <a:off x="2483768" y="3258000"/>
            <a:ext cx="46614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9_Thank You">
  <p:cSld name="9_Thank You">
    <p:bg>
      <p:bgPr>
        <a:solidFill>
          <a:srgbClr val="BE0064"/>
        </a:solidFill>
        <a:effectLst/>
      </p:bgPr>
    </p:bg>
    <p:spTree>
      <p:nvGrpSpPr>
        <p:cNvPr id="1" name="Shape 423"/>
        <p:cNvGrpSpPr/>
        <p:nvPr/>
      </p:nvGrpSpPr>
      <p:grpSpPr>
        <a:xfrm>
          <a:off x="0" y="0"/>
          <a:ext cx="0" cy="0"/>
          <a:chOff x="0" y="0"/>
          <a:chExt cx="0" cy="0"/>
        </a:xfrm>
      </p:grpSpPr>
      <p:pic>
        <p:nvPicPr>
          <p:cNvPr id="424" name="Google Shape;424;p59"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6" cy="472466"/>
          </a:xfrm>
          <a:prstGeom prst="rect">
            <a:avLst/>
          </a:prstGeom>
          <a:noFill/>
          <a:ln>
            <a:noFill/>
          </a:ln>
        </p:spPr>
      </p:pic>
      <p:sp>
        <p:nvSpPr>
          <p:cNvPr id="425" name="Google Shape;425;p59"/>
          <p:cNvSpPr/>
          <p:nvPr/>
        </p:nvSpPr>
        <p:spPr>
          <a:xfrm>
            <a:off x="2455193" y="3258000"/>
            <a:ext cx="64008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26" name="Google Shape;426;p59"/>
          <p:cNvSpPr/>
          <p:nvPr/>
        </p:nvSpPr>
        <p:spPr>
          <a:xfrm>
            <a:off x="2445121" y="1455480"/>
            <a:ext cx="6410100" cy="158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7" name="Google Shape;427;p59"/>
          <p:cNvSpPr txBox="1">
            <a:spLocks noGrp="1"/>
          </p:cNvSpPr>
          <p:nvPr>
            <p:ph type="ctrTitle"/>
          </p:nvPr>
        </p:nvSpPr>
        <p:spPr>
          <a:xfrm>
            <a:off x="2447280" y="1455480"/>
            <a:ext cx="5004900" cy="3486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8" name="Google Shape;428;p59"/>
          <p:cNvSpPr txBox="1">
            <a:spLocks noGrp="1"/>
          </p:cNvSpPr>
          <p:nvPr>
            <p:ph type="subTitle" idx="1"/>
          </p:nvPr>
        </p:nvSpPr>
        <p:spPr>
          <a:xfrm>
            <a:off x="2446020" y="1874878"/>
            <a:ext cx="5004900" cy="2691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29" name="Google Shape;429;p59" descr="www.ETFOUNDATION.CO.UK &#10;"/>
          <p:cNvSpPr txBox="1"/>
          <p:nvPr/>
        </p:nvSpPr>
        <p:spPr>
          <a:xfrm>
            <a:off x="2447280" y="2571750"/>
            <a:ext cx="50037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pic>
        <p:nvPicPr>
          <p:cNvPr id="430" name="Google Shape;430;p59"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24328" y="1863002"/>
            <a:ext cx="1289266" cy="1004925"/>
          </a:xfrm>
          <a:prstGeom prst="rect">
            <a:avLst/>
          </a:prstGeom>
          <a:solidFill>
            <a:schemeClr val="lt1">
              <a:alpha val="0"/>
            </a:schemeClr>
          </a:solidFill>
          <a:ln>
            <a:noFill/>
          </a:ln>
        </p:spPr>
      </p:pic>
      <p:sp>
        <p:nvSpPr>
          <p:cNvPr id="431" name="Google Shape;431;p59"/>
          <p:cNvSpPr/>
          <p:nvPr/>
        </p:nvSpPr>
        <p:spPr>
          <a:xfrm>
            <a:off x="2483768" y="3258000"/>
            <a:ext cx="46614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7_Thank You">
  <p:cSld name="7_Thank You">
    <p:bg>
      <p:bgPr>
        <a:solidFill>
          <a:srgbClr val="0071F8"/>
        </a:solidFill>
        <a:effectLst/>
      </p:bgPr>
    </p:bg>
    <p:spTree>
      <p:nvGrpSpPr>
        <p:cNvPr id="1" name="Shape 432"/>
        <p:cNvGrpSpPr/>
        <p:nvPr/>
      </p:nvGrpSpPr>
      <p:grpSpPr>
        <a:xfrm>
          <a:off x="0" y="0"/>
          <a:ext cx="0" cy="0"/>
          <a:chOff x="0" y="0"/>
          <a:chExt cx="0" cy="0"/>
        </a:xfrm>
      </p:grpSpPr>
      <p:pic>
        <p:nvPicPr>
          <p:cNvPr id="433" name="Google Shape;433;p60"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6" cy="472466"/>
          </a:xfrm>
          <a:prstGeom prst="rect">
            <a:avLst/>
          </a:prstGeom>
          <a:noFill/>
          <a:ln>
            <a:noFill/>
          </a:ln>
        </p:spPr>
      </p:pic>
      <p:sp>
        <p:nvSpPr>
          <p:cNvPr id="434" name="Google Shape;434;p60"/>
          <p:cNvSpPr/>
          <p:nvPr/>
        </p:nvSpPr>
        <p:spPr>
          <a:xfrm>
            <a:off x="2455193" y="3258000"/>
            <a:ext cx="64008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35" name="Google Shape;435;p60"/>
          <p:cNvSpPr/>
          <p:nvPr/>
        </p:nvSpPr>
        <p:spPr>
          <a:xfrm>
            <a:off x="2445121" y="1455480"/>
            <a:ext cx="6410100" cy="158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 name="Google Shape;436;p60"/>
          <p:cNvSpPr txBox="1">
            <a:spLocks noGrp="1"/>
          </p:cNvSpPr>
          <p:nvPr>
            <p:ph type="ctrTitle"/>
          </p:nvPr>
        </p:nvSpPr>
        <p:spPr>
          <a:xfrm>
            <a:off x="2447280" y="1455480"/>
            <a:ext cx="5004900" cy="3486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7" name="Google Shape;437;p60"/>
          <p:cNvSpPr txBox="1">
            <a:spLocks noGrp="1"/>
          </p:cNvSpPr>
          <p:nvPr>
            <p:ph type="subTitle" idx="1"/>
          </p:nvPr>
        </p:nvSpPr>
        <p:spPr>
          <a:xfrm>
            <a:off x="2446020" y="1874878"/>
            <a:ext cx="5004900" cy="2691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38" name="Google Shape;438;p60" descr="www.ETFOUNDATION.CO.UK &#10;"/>
          <p:cNvSpPr txBox="1"/>
          <p:nvPr/>
        </p:nvSpPr>
        <p:spPr>
          <a:xfrm>
            <a:off x="2447280" y="2571750"/>
            <a:ext cx="50037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pic>
        <p:nvPicPr>
          <p:cNvPr id="439" name="Google Shape;439;p60"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24328" y="1863002"/>
            <a:ext cx="1289266" cy="1004925"/>
          </a:xfrm>
          <a:prstGeom prst="rect">
            <a:avLst/>
          </a:prstGeom>
          <a:solidFill>
            <a:schemeClr val="lt1">
              <a:alpha val="0"/>
            </a:schemeClr>
          </a:solidFill>
          <a:ln>
            <a:noFill/>
          </a:ln>
        </p:spPr>
      </p:pic>
      <p:sp>
        <p:nvSpPr>
          <p:cNvPr id="440" name="Google Shape;440;p60"/>
          <p:cNvSpPr/>
          <p:nvPr/>
        </p:nvSpPr>
        <p:spPr>
          <a:xfrm>
            <a:off x="2483768" y="3258000"/>
            <a:ext cx="46614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8_Thank You">
  <p:cSld name="8_Thank You">
    <p:bg>
      <p:bgPr>
        <a:solidFill>
          <a:srgbClr val="00A068"/>
        </a:solidFill>
        <a:effectLst/>
      </p:bgPr>
    </p:bg>
    <p:spTree>
      <p:nvGrpSpPr>
        <p:cNvPr id="1" name="Shape 441"/>
        <p:cNvGrpSpPr/>
        <p:nvPr/>
      </p:nvGrpSpPr>
      <p:grpSpPr>
        <a:xfrm>
          <a:off x="0" y="0"/>
          <a:ext cx="0" cy="0"/>
          <a:chOff x="0" y="0"/>
          <a:chExt cx="0" cy="0"/>
        </a:xfrm>
      </p:grpSpPr>
      <p:pic>
        <p:nvPicPr>
          <p:cNvPr id="442" name="Google Shape;442;p61"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6" cy="472466"/>
          </a:xfrm>
          <a:prstGeom prst="rect">
            <a:avLst/>
          </a:prstGeom>
          <a:noFill/>
          <a:ln>
            <a:noFill/>
          </a:ln>
        </p:spPr>
      </p:pic>
      <p:sp>
        <p:nvSpPr>
          <p:cNvPr id="443" name="Google Shape;443;p61"/>
          <p:cNvSpPr/>
          <p:nvPr/>
        </p:nvSpPr>
        <p:spPr>
          <a:xfrm>
            <a:off x="2455193" y="3258000"/>
            <a:ext cx="64008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None/>
            </a:pPr>
            <a:endParaRPr sz="4500" b="0">
              <a:solidFill>
                <a:schemeClr val="lt1"/>
              </a:solidFill>
              <a:latin typeface="Arial"/>
              <a:ea typeface="Arial"/>
              <a:cs typeface="Arial"/>
              <a:sym typeface="Arial"/>
            </a:endParaRPr>
          </a:p>
        </p:txBody>
      </p:sp>
      <p:sp>
        <p:nvSpPr>
          <p:cNvPr id="444" name="Google Shape;444;p61"/>
          <p:cNvSpPr/>
          <p:nvPr/>
        </p:nvSpPr>
        <p:spPr>
          <a:xfrm>
            <a:off x="2445121" y="1455480"/>
            <a:ext cx="6410100" cy="158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 name="Google Shape;445;p61"/>
          <p:cNvSpPr txBox="1">
            <a:spLocks noGrp="1"/>
          </p:cNvSpPr>
          <p:nvPr>
            <p:ph type="ctrTitle"/>
          </p:nvPr>
        </p:nvSpPr>
        <p:spPr>
          <a:xfrm>
            <a:off x="2447280" y="1455480"/>
            <a:ext cx="5004900" cy="3486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6" name="Google Shape;446;p61"/>
          <p:cNvSpPr txBox="1">
            <a:spLocks noGrp="1"/>
          </p:cNvSpPr>
          <p:nvPr>
            <p:ph type="subTitle" idx="1"/>
          </p:nvPr>
        </p:nvSpPr>
        <p:spPr>
          <a:xfrm>
            <a:off x="2446020" y="1874878"/>
            <a:ext cx="5004900" cy="2691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47" name="Google Shape;447;p61" descr="www.ETFOUNDATION.CO.UK &#10;"/>
          <p:cNvSpPr txBox="1"/>
          <p:nvPr/>
        </p:nvSpPr>
        <p:spPr>
          <a:xfrm>
            <a:off x="2447280" y="2571750"/>
            <a:ext cx="50037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a:solidFill>
                <a:schemeClr val="dk1"/>
              </a:solidFill>
              <a:latin typeface="Arial"/>
              <a:ea typeface="Arial"/>
              <a:cs typeface="Arial"/>
              <a:sym typeface="Arial"/>
            </a:endParaRPr>
          </a:p>
        </p:txBody>
      </p:sp>
      <p:pic>
        <p:nvPicPr>
          <p:cNvPr id="448" name="Google Shape;448;p61"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24328" y="1863002"/>
            <a:ext cx="1289266" cy="1004925"/>
          </a:xfrm>
          <a:prstGeom prst="rect">
            <a:avLst/>
          </a:prstGeom>
          <a:solidFill>
            <a:schemeClr val="lt1">
              <a:alpha val="0"/>
            </a:schemeClr>
          </a:solidFill>
          <a:ln>
            <a:noFill/>
          </a:ln>
        </p:spPr>
      </p:pic>
      <p:sp>
        <p:nvSpPr>
          <p:cNvPr id="449" name="Google Shape;449;p61"/>
          <p:cNvSpPr/>
          <p:nvPr/>
        </p:nvSpPr>
        <p:spPr>
          <a:xfrm>
            <a:off x="2483768" y="3258000"/>
            <a:ext cx="4661400" cy="16023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None/>
            </a:pPr>
            <a:r>
              <a:rPr lang="en-GB" sz="5400" b="1">
                <a:solidFill>
                  <a:schemeClr val="lt1"/>
                </a:solidFill>
                <a:latin typeface="Arial"/>
                <a:ea typeface="Arial"/>
                <a:cs typeface="Arial"/>
                <a:sym typeface="Arial"/>
              </a:rPr>
              <a:t>Thank you</a:t>
            </a:r>
            <a:endParaRPr sz="5400" b="1">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500" b="0">
                <a:solidFill>
                  <a:schemeClr val="lt1"/>
                </a:solidFill>
                <a:latin typeface="Arial"/>
                <a:ea typeface="Arial"/>
                <a:cs typeface="Arial"/>
                <a:sym typeface="Arial"/>
              </a:rPr>
              <a:t>Any Questions?</a:t>
            </a:r>
            <a:endParaRPr sz="4500" b="0">
              <a:solidFill>
                <a:schemeClr val="lt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Option 2">
  <p:cSld name="3_Title Slide Option 2">
    <p:bg>
      <p:bgPr>
        <a:solidFill>
          <a:srgbClr val="E51C41"/>
        </a:solidFill>
        <a:effectLst/>
      </p:bgPr>
    </p:bg>
    <p:spTree>
      <p:nvGrpSpPr>
        <p:cNvPr id="1" name="Shape 54"/>
        <p:cNvGrpSpPr/>
        <p:nvPr/>
      </p:nvGrpSpPr>
      <p:grpSpPr>
        <a:xfrm>
          <a:off x="0" y="0"/>
          <a:ext cx="0" cy="0"/>
          <a:chOff x="0" y="0"/>
          <a:chExt cx="0" cy="0"/>
        </a:xfrm>
      </p:grpSpPr>
      <p:sp>
        <p:nvSpPr>
          <p:cNvPr id="55" name="Google Shape;55;p7"/>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7"/>
          <p:cNvSpPr txBox="1">
            <a:spLocks noGrp="1"/>
          </p:cNvSpPr>
          <p:nvPr>
            <p:ph type="ctrTitle"/>
          </p:nvPr>
        </p:nvSpPr>
        <p:spPr>
          <a:xfrm>
            <a:off x="3888720" y="2221200"/>
            <a:ext cx="496740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8" name="Google Shape;58;p7"/>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7"/>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0" name="Google Shape;60;p7"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6" cy="47246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Option 2">
  <p:cSld name="2_Title Slide Option 2">
    <p:bg>
      <p:bgPr>
        <a:solidFill>
          <a:srgbClr val="0071F8"/>
        </a:solidFill>
        <a:effectLst/>
      </p:bgPr>
    </p:bg>
    <p:spTree>
      <p:nvGrpSpPr>
        <p:cNvPr id="1" name="Shape 61"/>
        <p:cNvGrpSpPr/>
        <p:nvPr/>
      </p:nvGrpSpPr>
      <p:grpSpPr>
        <a:xfrm>
          <a:off x="0" y="0"/>
          <a:ext cx="0" cy="0"/>
          <a:chOff x="0" y="0"/>
          <a:chExt cx="0" cy="0"/>
        </a:xfrm>
      </p:grpSpPr>
      <p:sp>
        <p:nvSpPr>
          <p:cNvPr id="62" name="Google Shape;62;p8"/>
          <p:cNvSpPr/>
          <p:nvPr/>
        </p:nvSpPr>
        <p:spPr>
          <a:xfrm>
            <a:off x="3888720" y="3618000"/>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3" name="Google Shape;63;p8"/>
          <p:cNvSpPr txBox="1">
            <a:spLocks noGrp="1"/>
          </p:cNvSpPr>
          <p:nvPr>
            <p:ph type="ctrTitle"/>
          </p:nvPr>
        </p:nvSpPr>
        <p:spPr>
          <a:xfrm>
            <a:off x="3888720" y="2221200"/>
            <a:ext cx="496740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rgbClr val="0071F8"/>
              </a:buClr>
              <a:buSzPts val="4500"/>
              <a:buFont typeface="Arial"/>
              <a:buNone/>
              <a:defRPr sz="4500" b="1" cap="none">
                <a:solidFill>
                  <a:srgbClr val="0071F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subTitle" idx="1"/>
          </p:nvPr>
        </p:nvSpPr>
        <p:spPr>
          <a:xfrm>
            <a:off x="3888720" y="3629420"/>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5" name="Google Shape;65;p8"/>
          <p:cNvSpPr txBox="1">
            <a:spLocks noGrp="1"/>
          </p:cNvSpPr>
          <p:nvPr>
            <p:ph type="body" idx="2"/>
          </p:nvPr>
        </p:nvSpPr>
        <p:spPr>
          <a:xfrm>
            <a:off x="3888720" y="3951322"/>
            <a:ext cx="4805400" cy="3486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8"/>
          <p:cNvSpPr txBox="1">
            <a:spLocks noGrp="1"/>
          </p:cNvSpPr>
          <p:nvPr>
            <p:ph type="body" idx="3"/>
          </p:nvPr>
        </p:nvSpPr>
        <p:spPr>
          <a:xfrm>
            <a:off x="3888720" y="4371950"/>
            <a:ext cx="4805400" cy="504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7" name="Google Shape;67;p8"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1" y="288833"/>
            <a:ext cx="892436" cy="47246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251520" y="986400"/>
            <a:ext cx="7200900" cy="34599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71F8"/>
              </a:buClr>
              <a:buSzPts val="4500"/>
              <a:buNone/>
              <a:defRPr sz="4500" b="1" cap="none">
                <a:solidFill>
                  <a:srgbClr val="0071F8"/>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9"/>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elcome">
  <p:cSld name="Welcome">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234000" y="986399"/>
            <a:ext cx="8441700" cy="36015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BE0064"/>
              </a:buClr>
              <a:buSzPts val="3600"/>
              <a:buNone/>
              <a:defRPr sz="3600" b="1">
                <a:solidFill>
                  <a:srgbClr val="BE0064"/>
                </a:solidFill>
              </a:defRPr>
            </a:lvl1pPr>
            <a:lvl2pPr marL="914400" lvl="1" indent="-228600" algn="l">
              <a:lnSpc>
                <a:spcPct val="100000"/>
              </a:lnSpc>
              <a:spcBef>
                <a:spcPts val="0"/>
              </a:spcBef>
              <a:spcAft>
                <a:spcPts val="0"/>
              </a:spcAft>
              <a:buClr>
                <a:schemeClr val="dk1"/>
              </a:buClr>
              <a:buSzPts val="3600"/>
              <a:buNone/>
              <a:defRPr sz="3600"/>
            </a:lvl2pPr>
            <a:lvl3pPr marL="1371600" lvl="2" indent="-228600" algn="l">
              <a:lnSpc>
                <a:spcPct val="100000"/>
              </a:lnSpc>
              <a:spcBef>
                <a:spcPts val="0"/>
              </a:spcBef>
              <a:spcAft>
                <a:spcPts val="0"/>
              </a:spcAft>
              <a:buClr>
                <a:schemeClr val="dk1"/>
              </a:buClr>
              <a:buSzPts val="3600"/>
              <a:buNone/>
              <a:defRPr sz="3600"/>
            </a:lvl3pPr>
            <a:lvl4pPr marL="1828800" lvl="3" indent="-228600" algn="l">
              <a:lnSpc>
                <a:spcPct val="100000"/>
              </a:lnSpc>
              <a:spcBef>
                <a:spcPts val="0"/>
              </a:spcBef>
              <a:spcAft>
                <a:spcPts val="0"/>
              </a:spcAft>
              <a:buClr>
                <a:schemeClr val="dk1"/>
              </a:buClr>
              <a:buSzPts val="3600"/>
              <a:buNone/>
              <a:defRPr sz="3600"/>
            </a:lvl4pPr>
            <a:lvl5pPr marL="2286000" lvl="4" indent="-228600" algn="l">
              <a:lnSpc>
                <a:spcPct val="100000"/>
              </a:lnSpc>
              <a:spcBef>
                <a:spcPts val="0"/>
              </a:spcBef>
              <a:spcAft>
                <a:spcPts val="0"/>
              </a:spcAft>
              <a:buClr>
                <a:schemeClr val="dk1"/>
              </a:buClr>
              <a:buSzPts val="3600"/>
              <a:buNone/>
              <a:defRPr sz="3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0"/>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52094" y="205979"/>
            <a:ext cx="8423700" cy="85740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52094" y="1200151"/>
            <a:ext cx="8423700" cy="3394500"/>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7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1" i="0" u="none" strike="noStrike" cap="none">
                <a:solidFill>
                  <a:schemeClr val="dk1"/>
                </a:solidFill>
                <a:latin typeface="Arial"/>
                <a:ea typeface="Arial"/>
                <a:cs typeface="Arial"/>
                <a:sym typeface="Arial"/>
              </a:defRPr>
            </a:lvl1pPr>
            <a:lvl2pPr marL="0" marR="0" lvl="1" indent="0" algn="r" rtl="0">
              <a:spcBef>
                <a:spcPts val="0"/>
              </a:spcBef>
              <a:buNone/>
              <a:defRPr sz="700" b="1" i="0" u="none" strike="noStrike" cap="none">
                <a:solidFill>
                  <a:schemeClr val="dk1"/>
                </a:solidFill>
                <a:latin typeface="Arial"/>
                <a:ea typeface="Arial"/>
                <a:cs typeface="Arial"/>
                <a:sym typeface="Arial"/>
              </a:defRPr>
            </a:lvl2pPr>
            <a:lvl3pPr marL="0" marR="0" lvl="2" indent="0" algn="r" rtl="0">
              <a:spcBef>
                <a:spcPts val="0"/>
              </a:spcBef>
              <a:buNone/>
              <a:defRPr sz="700" b="1" i="0" u="none" strike="noStrike" cap="none">
                <a:solidFill>
                  <a:schemeClr val="dk1"/>
                </a:solidFill>
                <a:latin typeface="Arial"/>
                <a:ea typeface="Arial"/>
                <a:cs typeface="Arial"/>
                <a:sym typeface="Arial"/>
              </a:defRPr>
            </a:lvl3pPr>
            <a:lvl4pPr marL="0" marR="0" lvl="3" indent="0" algn="r" rtl="0">
              <a:spcBef>
                <a:spcPts val="0"/>
              </a:spcBef>
              <a:buNone/>
              <a:defRPr sz="700" b="1" i="0" u="none" strike="noStrike" cap="none">
                <a:solidFill>
                  <a:schemeClr val="dk1"/>
                </a:solidFill>
                <a:latin typeface="Arial"/>
                <a:ea typeface="Arial"/>
                <a:cs typeface="Arial"/>
                <a:sym typeface="Arial"/>
              </a:defRPr>
            </a:lvl4pPr>
            <a:lvl5pPr marL="0" marR="0" lvl="4" indent="0" algn="r" rtl="0">
              <a:spcBef>
                <a:spcPts val="0"/>
              </a:spcBef>
              <a:buNone/>
              <a:defRPr sz="700" b="1" i="0" u="none" strike="noStrike" cap="none">
                <a:solidFill>
                  <a:schemeClr val="dk1"/>
                </a:solidFill>
                <a:latin typeface="Arial"/>
                <a:ea typeface="Arial"/>
                <a:cs typeface="Arial"/>
                <a:sym typeface="Arial"/>
              </a:defRPr>
            </a:lvl5pPr>
            <a:lvl6pPr marL="0" marR="0" lvl="5" indent="0" algn="r" rtl="0">
              <a:spcBef>
                <a:spcPts val="0"/>
              </a:spcBef>
              <a:buNone/>
              <a:defRPr sz="700" b="1" i="0" u="none" strike="noStrike" cap="none">
                <a:solidFill>
                  <a:schemeClr val="dk1"/>
                </a:solidFill>
                <a:latin typeface="Arial"/>
                <a:ea typeface="Arial"/>
                <a:cs typeface="Arial"/>
                <a:sym typeface="Arial"/>
              </a:defRPr>
            </a:lvl6pPr>
            <a:lvl7pPr marL="0" marR="0" lvl="6" indent="0" algn="r" rtl="0">
              <a:spcBef>
                <a:spcPts val="0"/>
              </a:spcBef>
              <a:buNone/>
              <a:defRPr sz="700" b="1" i="0" u="none" strike="noStrike" cap="none">
                <a:solidFill>
                  <a:schemeClr val="dk1"/>
                </a:solidFill>
                <a:latin typeface="Arial"/>
                <a:ea typeface="Arial"/>
                <a:cs typeface="Arial"/>
                <a:sym typeface="Arial"/>
              </a:defRPr>
            </a:lvl7pPr>
            <a:lvl8pPr marL="0" marR="0" lvl="7" indent="0" algn="r" rtl="0">
              <a:spcBef>
                <a:spcPts val="0"/>
              </a:spcBef>
              <a:buNone/>
              <a:defRPr sz="700" b="1" i="0" u="none" strike="noStrike" cap="none">
                <a:solidFill>
                  <a:schemeClr val="dk1"/>
                </a:solidFill>
                <a:latin typeface="Arial"/>
                <a:ea typeface="Arial"/>
                <a:cs typeface="Arial"/>
                <a:sym typeface="Arial"/>
              </a:defRPr>
            </a:lvl8pPr>
            <a:lvl9pPr marL="0" marR="0" lvl="8" indent="0" algn="r" rtl="0">
              <a:spcBef>
                <a:spcPts val="0"/>
              </a:spcBef>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9" r:id="rId5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59.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2"/>
          <p:cNvSpPr txBox="1">
            <a:spLocks noGrp="1"/>
          </p:cNvSpPr>
          <p:nvPr>
            <p:ph type="ctrTitle"/>
          </p:nvPr>
        </p:nvSpPr>
        <p:spPr>
          <a:xfrm>
            <a:off x="3242662" y="991240"/>
            <a:ext cx="5613458" cy="2495012"/>
          </a:xfrm>
          <a:prstGeom prst="rect">
            <a:avLst/>
          </a:prstGeom>
        </p:spPr>
        <p:txBody>
          <a:bodyPr spcFirstLastPara="1" wrap="square" lIns="108000" tIns="136800" rIns="0" bIns="0" anchor="ctr" anchorCtr="0">
            <a:noAutofit/>
          </a:bodyPr>
          <a:lstStyle/>
          <a:p>
            <a:pPr marL="0" lvl="0" indent="0" rtl="0">
              <a:spcBef>
                <a:spcPts val="0"/>
              </a:spcBef>
              <a:spcAft>
                <a:spcPts val="0"/>
              </a:spcAft>
              <a:buNone/>
            </a:pPr>
            <a:r>
              <a:rPr lang="en-GB" dirty="0"/>
              <a:t>Education for sustainable development: ESOL resources </a:t>
            </a:r>
            <a:endParaRPr dirty="0"/>
          </a:p>
        </p:txBody>
      </p:sp>
      <p:sp>
        <p:nvSpPr>
          <p:cNvPr id="456" name="Google Shape;456;p62"/>
          <p:cNvSpPr txBox="1">
            <a:spLocks noGrp="1"/>
          </p:cNvSpPr>
          <p:nvPr>
            <p:ph type="subTitle" idx="1"/>
          </p:nvPr>
        </p:nvSpPr>
        <p:spPr>
          <a:xfrm>
            <a:off x="3888720" y="3629420"/>
            <a:ext cx="4805400" cy="321900"/>
          </a:xfrm>
          <a:prstGeom prst="rect">
            <a:avLst/>
          </a:prstGeom>
        </p:spPr>
        <p:txBody>
          <a:bodyPr spcFirstLastPara="1" wrap="square" lIns="108000" tIns="108000" rIns="0" bIns="108000" anchor="t" anchorCtr="0">
            <a:noAutofit/>
          </a:bodyPr>
          <a:lstStyle/>
          <a:p>
            <a:pPr marL="0" lvl="0" indent="0" algn="l" rtl="0">
              <a:spcBef>
                <a:spcPts val="0"/>
              </a:spcBef>
              <a:spcAft>
                <a:spcPts val="0"/>
              </a:spcAft>
              <a:buNone/>
            </a:pPr>
            <a:r>
              <a:rPr lang="en-GB" dirty="0"/>
              <a:t>Session 1 – local area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kind of issue is it?</a:t>
            </a:r>
          </a:p>
        </p:txBody>
      </p:sp>
      <p:sp>
        <p:nvSpPr>
          <p:cNvPr id="5" name="Content Placeholder 4"/>
          <p:cNvSpPr>
            <a:spLocks noGrp="1"/>
          </p:cNvSpPr>
          <p:nvPr>
            <p:ph idx="1"/>
          </p:nvPr>
        </p:nvSpPr>
        <p:spPr/>
        <p:txBody>
          <a:bodyPr/>
          <a:lstStyle/>
          <a:p>
            <a:pPr>
              <a:buNone/>
            </a:pPr>
            <a:r>
              <a:rPr lang="en-GB" dirty="0"/>
              <a:t>Is it about:</a:t>
            </a:r>
          </a:p>
          <a:p>
            <a:pPr>
              <a:buNone/>
            </a:pPr>
            <a:endParaRPr lang="en-GB" dirty="0"/>
          </a:p>
        </p:txBody>
      </p:sp>
      <p:graphicFrame>
        <p:nvGraphicFramePr>
          <p:cNvPr id="6" name="Table 5"/>
          <p:cNvGraphicFramePr>
            <a:graphicFrameLocks noGrp="1"/>
          </p:cNvGraphicFramePr>
          <p:nvPr/>
        </p:nvGraphicFramePr>
        <p:xfrm>
          <a:off x="762000" y="1771650"/>
          <a:ext cx="7239000" cy="2400300"/>
        </p:xfrm>
        <a:graphic>
          <a:graphicData uri="http://schemas.openxmlformats.org/drawingml/2006/table">
            <a:tbl>
              <a:tblPr firstRow="1" bandRow="1">
                <a:tableStyleId>{5940675A-B579-460E-94D1-54222C63F5DA}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600075">
                <a:tc>
                  <a:txBody>
                    <a:bodyPr/>
                    <a:lstStyle/>
                    <a:p>
                      <a:r>
                        <a:rPr lang="en-GB" sz="1100" dirty="0"/>
                        <a:t>Air</a:t>
                      </a:r>
                      <a:r>
                        <a:rPr lang="en-GB" sz="1100" baseline="0" dirty="0"/>
                        <a:t> p</a:t>
                      </a:r>
                      <a:r>
                        <a:rPr lang="en-GB" sz="1100" dirty="0"/>
                        <a:t>ollution</a:t>
                      </a:r>
                    </a:p>
                  </a:txBody>
                  <a:tcPr marT="34290" marB="34290"/>
                </a:tc>
                <a:tc>
                  <a:txBody>
                    <a:bodyPr/>
                    <a:lstStyle/>
                    <a:p>
                      <a:r>
                        <a:rPr lang="en-GB" sz="1100" dirty="0"/>
                        <a:t>Housing</a:t>
                      </a:r>
                      <a:r>
                        <a:rPr lang="en-GB" sz="1100" baseline="0" dirty="0"/>
                        <a:t> and living conditions</a:t>
                      </a:r>
                      <a:endParaRPr lang="en-GB" sz="1100" dirty="0"/>
                    </a:p>
                  </a:txBody>
                  <a:tcPr marT="34290" marB="34290"/>
                </a:tc>
                <a:extLst>
                  <a:ext uri="{0D108BD9-81ED-4DB2-BD59-A6C34878D82A}">
                    <a16:rowId xmlns:a16="http://schemas.microsoft.com/office/drawing/2014/main" val="10000"/>
                  </a:ext>
                </a:extLst>
              </a:tr>
              <a:tr h="600075">
                <a:tc>
                  <a:txBody>
                    <a:bodyPr/>
                    <a:lstStyle/>
                    <a:p>
                      <a:r>
                        <a:rPr lang="en-GB" sz="1100" dirty="0"/>
                        <a:t>Personal safety</a:t>
                      </a:r>
                    </a:p>
                  </a:txBody>
                  <a:tcPr marT="34290" marB="34290"/>
                </a:tc>
                <a:tc>
                  <a:txBody>
                    <a:bodyPr/>
                    <a:lstStyle/>
                    <a:p>
                      <a:r>
                        <a:rPr lang="en-GB" sz="1100" dirty="0"/>
                        <a:t>Equality and inclusion</a:t>
                      </a:r>
                    </a:p>
                  </a:txBody>
                  <a:tcPr marT="34290" marB="34290"/>
                </a:tc>
                <a:extLst>
                  <a:ext uri="{0D108BD9-81ED-4DB2-BD59-A6C34878D82A}">
                    <a16:rowId xmlns:a16="http://schemas.microsoft.com/office/drawing/2014/main" val="10001"/>
                  </a:ext>
                </a:extLst>
              </a:tr>
              <a:tr h="600075">
                <a:tc>
                  <a:txBody>
                    <a:bodyPr/>
                    <a:lstStyle/>
                    <a:p>
                      <a:r>
                        <a:rPr lang="en-GB" sz="1100" dirty="0"/>
                        <a:t>Education</a:t>
                      </a:r>
                    </a:p>
                  </a:txBody>
                  <a:tcPr marT="34290" marB="34290"/>
                </a:tc>
                <a:tc>
                  <a:txBody>
                    <a:bodyPr/>
                    <a:lstStyle/>
                    <a:p>
                      <a:r>
                        <a:rPr lang="en-GB" sz="1100" dirty="0"/>
                        <a:t>Green / open spaces</a:t>
                      </a:r>
                    </a:p>
                  </a:txBody>
                  <a:tcPr marT="34290" marB="34290"/>
                </a:tc>
                <a:extLst>
                  <a:ext uri="{0D108BD9-81ED-4DB2-BD59-A6C34878D82A}">
                    <a16:rowId xmlns:a16="http://schemas.microsoft.com/office/drawing/2014/main" val="10002"/>
                  </a:ext>
                </a:extLst>
              </a:tr>
              <a:tr h="600075">
                <a:tc>
                  <a:txBody>
                    <a:bodyPr/>
                    <a:lstStyle/>
                    <a:p>
                      <a:r>
                        <a:rPr lang="en-GB" sz="1100" dirty="0"/>
                        <a:t>Jobs</a:t>
                      </a:r>
                      <a:r>
                        <a:rPr lang="en-GB" sz="1100" baseline="0" dirty="0"/>
                        <a:t> and work</a:t>
                      </a:r>
                      <a:endParaRPr lang="en-GB" sz="1100" dirty="0"/>
                    </a:p>
                  </a:txBody>
                  <a:tcPr marT="34290" marB="34290"/>
                </a:tc>
                <a:tc>
                  <a:txBody>
                    <a:bodyPr/>
                    <a:lstStyle/>
                    <a:p>
                      <a:r>
                        <a:rPr lang="en-GB" sz="1100" dirty="0"/>
                        <a:t>Something else?</a:t>
                      </a:r>
                    </a:p>
                  </a:txBody>
                  <a:tcPr marT="34290" marB="34290"/>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time</a:t>
            </a:r>
          </a:p>
        </p:txBody>
      </p:sp>
      <p:sp>
        <p:nvSpPr>
          <p:cNvPr id="3" name="Content Placeholder 2"/>
          <p:cNvSpPr>
            <a:spLocks noGrp="1"/>
          </p:cNvSpPr>
          <p:nvPr>
            <p:ph idx="1"/>
          </p:nvPr>
        </p:nvSpPr>
        <p:spPr/>
        <p:txBody>
          <a:bodyPr/>
          <a:lstStyle/>
          <a:p>
            <a:pPr>
              <a:buNone/>
            </a:pPr>
            <a:r>
              <a:rPr lang="en-GB" sz="2800" dirty="0"/>
              <a:t>We are going to talk about the issues you</a:t>
            </a:r>
          </a:p>
          <a:p>
            <a:pPr>
              <a:buNone/>
            </a:pPr>
            <a:r>
              <a:rPr lang="en-GB" sz="2800" dirty="0"/>
              <a:t>have in your local area. You will learn how to</a:t>
            </a:r>
          </a:p>
          <a:p>
            <a:pPr>
              <a:buNone/>
            </a:pPr>
            <a:r>
              <a:rPr lang="en-GB" sz="2800" dirty="0"/>
              <a:t>describe a problem and what you want to do</a:t>
            </a:r>
          </a:p>
          <a:p>
            <a:pPr>
              <a:buNone/>
            </a:pPr>
            <a:r>
              <a:rPr lang="en-GB" sz="2800" dirty="0"/>
              <a:t>about the problem.</a:t>
            </a:r>
          </a:p>
          <a:p>
            <a:pPr>
              <a:buNone/>
            </a:pPr>
            <a:r>
              <a:rPr lang="en-GB" sz="2800" b="1" dirty="0"/>
              <a:t>Homework: take a photo of your local area. Bring the photo to class / share the photo with your teacher.</a:t>
            </a:r>
            <a:r>
              <a:rPr lang="en-GB" sz="2800" dirty="0"/>
              <a:t> Take the photograph safely!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word?</a:t>
            </a:r>
          </a:p>
        </p:txBody>
      </p:sp>
      <p:sp>
        <p:nvSpPr>
          <p:cNvPr id="3" name="Content Placeholder 2"/>
          <p:cNvSpPr>
            <a:spLocks noGrp="1"/>
          </p:cNvSpPr>
          <p:nvPr>
            <p:ph idx="1"/>
          </p:nvPr>
        </p:nvSpPr>
        <p:spPr/>
        <p:txBody>
          <a:bodyPr/>
          <a:lstStyle/>
          <a:p>
            <a:pPr>
              <a:buNone/>
            </a:pPr>
            <a:r>
              <a:rPr lang="en-GB" dirty="0"/>
              <a:t>One word from today’s class.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A02B-641A-47F6-AEA4-1B81E2F7624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DD3544F-DA9A-4654-B1F1-8D6E8A9D88E1}"/>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B47B730F-7A6B-4F6A-93FE-42A782AE1CB5}"/>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01169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2"/>
          <p:cNvSpPr txBox="1">
            <a:spLocks noGrp="1"/>
          </p:cNvSpPr>
          <p:nvPr>
            <p:ph type="ctrTitle"/>
          </p:nvPr>
        </p:nvSpPr>
        <p:spPr>
          <a:xfrm>
            <a:off x="3888720" y="2221200"/>
            <a:ext cx="4967400" cy="1242000"/>
          </a:xfrm>
          <a:prstGeom prst="rect">
            <a:avLst/>
          </a:prstGeom>
        </p:spPr>
        <p:txBody>
          <a:bodyPr spcFirstLastPara="1" wrap="square" lIns="108000" tIns="136800" rIns="0" bIns="0" anchor="ctr" anchorCtr="0">
            <a:noAutofit/>
          </a:bodyPr>
          <a:lstStyle/>
          <a:p>
            <a:pPr marL="0" lvl="0" indent="0" algn="l" rtl="0">
              <a:spcBef>
                <a:spcPts val="0"/>
              </a:spcBef>
              <a:spcAft>
                <a:spcPts val="0"/>
              </a:spcAft>
              <a:buNone/>
            </a:pPr>
            <a:r>
              <a:rPr lang="en-GB"/>
              <a:t>ESD ESOL Pilot</a:t>
            </a:r>
            <a:endParaRPr/>
          </a:p>
        </p:txBody>
      </p:sp>
      <p:sp>
        <p:nvSpPr>
          <p:cNvPr id="456" name="Google Shape;456;p62"/>
          <p:cNvSpPr txBox="1">
            <a:spLocks noGrp="1"/>
          </p:cNvSpPr>
          <p:nvPr>
            <p:ph type="subTitle" idx="1"/>
          </p:nvPr>
        </p:nvSpPr>
        <p:spPr>
          <a:xfrm>
            <a:off x="3888720" y="3629420"/>
            <a:ext cx="4805400" cy="321900"/>
          </a:xfrm>
          <a:prstGeom prst="rect">
            <a:avLst/>
          </a:prstGeom>
        </p:spPr>
        <p:txBody>
          <a:bodyPr spcFirstLastPara="1" wrap="square" lIns="108000" tIns="108000" rIns="0" bIns="108000" anchor="t" anchorCtr="0">
            <a:noAutofit/>
          </a:bodyPr>
          <a:lstStyle/>
          <a:p>
            <a:pPr marL="0" lvl="0" indent="0" algn="l" rtl="0">
              <a:spcBef>
                <a:spcPts val="0"/>
              </a:spcBef>
              <a:spcAft>
                <a:spcPts val="0"/>
              </a:spcAft>
              <a:buNone/>
            </a:pPr>
            <a:r>
              <a:rPr lang="en-GB" dirty="0"/>
              <a:t>Session 2 – Local Issues</a:t>
            </a:r>
            <a:endParaRPr dirty="0"/>
          </a:p>
        </p:txBody>
      </p:sp>
      <p:sp>
        <p:nvSpPr>
          <p:cNvPr id="457" name="Google Shape;457;p62"/>
          <p:cNvSpPr txBox="1">
            <a:spLocks noGrp="1"/>
          </p:cNvSpPr>
          <p:nvPr>
            <p:ph type="body" idx="2"/>
          </p:nvPr>
        </p:nvSpPr>
        <p:spPr>
          <a:xfrm>
            <a:off x="3888720" y="3951322"/>
            <a:ext cx="4805400" cy="348600"/>
          </a:xfrm>
          <a:prstGeom prst="rect">
            <a:avLst/>
          </a:prstGeom>
        </p:spPr>
        <p:txBody>
          <a:bodyPr spcFirstLastPara="1" wrap="square" lIns="108000" tIns="0" rIns="0" bIns="0" anchor="t" anchorCtr="0">
            <a:noAutofit/>
          </a:bodyPr>
          <a:lstStyle/>
          <a:p>
            <a:pPr marL="0" lvl="0" indent="0" algn="l" rtl="0">
              <a:spcBef>
                <a:spcPts val="0"/>
              </a:spcBef>
              <a:spcAft>
                <a:spcPts val="0"/>
              </a:spcAft>
              <a:buNone/>
            </a:pPr>
            <a:endParaRPr dirty="0"/>
          </a:p>
        </p:txBody>
      </p:sp>
      <p:sp>
        <p:nvSpPr>
          <p:cNvPr id="458" name="Google Shape;458;p62"/>
          <p:cNvSpPr txBox="1">
            <a:spLocks noGrp="1"/>
          </p:cNvSpPr>
          <p:nvPr>
            <p:ph type="body" idx="3"/>
          </p:nvPr>
        </p:nvSpPr>
        <p:spPr>
          <a:xfrm>
            <a:off x="3888720" y="4371950"/>
            <a:ext cx="4805400" cy="504000"/>
          </a:xfrm>
          <a:prstGeom prst="rect">
            <a:avLst/>
          </a:prstGeom>
        </p:spPr>
        <p:txBody>
          <a:bodyPr spcFirstLastPara="1" wrap="square" lIns="108000" tIns="108000" rIns="0" bIns="108000" anchor="b" anchorCtr="0">
            <a:noAutofit/>
          </a:bodyPr>
          <a:lstStyle/>
          <a:p>
            <a:pPr marL="0" lvl="0" indent="0" algn="l"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issues</a:t>
            </a:r>
          </a:p>
        </p:txBody>
      </p:sp>
      <p:pic>
        <p:nvPicPr>
          <p:cNvPr id="5" name="Content Placeholder 4" descr="Rubbish.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44494" y="1200150"/>
            <a:ext cx="5263870" cy="3510960"/>
          </a:xfrm>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time, we talked about…</a:t>
            </a:r>
          </a:p>
        </p:txBody>
      </p:sp>
      <p:sp>
        <p:nvSpPr>
          <p:cNvPr id="4" name="Content Placeholder 3"/>
          <p:cNvSpPr>
            <a:spLocks noGrp="1"/>
          </p:cNvSpPr>
          <p:nvPr>
            <p:ph idx="1"/>
          </p:nvPr>
        </p:nvSpPr>
        <p:spPr/>
        <p:txBody>
          <a:bodyPr/>
          <a:lstStyle/>
          <a:p>
            <a:r>
              <a:rPr lang="en-GB" dirty="0"/>
              <a:t>area</a:t>
            </a:r>
          </a:p>
          <a:p>
            <a:r>
              <a:rPr lang="en-GB" dirty="0"/>
              <a:t>neighbourhood</a:t>
            </a:r>
          </a:p>
          <a:p>
            <a:r>
              <a:rPr lang="en-GB" dirty="0"/>
              <a:t>issues</a:t>
            </a:r>
          </a:p>
        </p:txBody>
      </p:sp>
      <p:pic>
        <p:nvPicPr>
          <p:cNvPr id="5" name="Picture 4" descr="Woodberry Down 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0653" y="1459149"/>
            <a:ext cx="4005840" cy="26718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time, we are going to…</a:t>
            </a:r>
          </a:p>
        </p:txBody>
      </p:sp>
      <p:sp>
        <p:nvSpPr>
          <p:cNvPr id="4" name="Content Placeholder 3"/>
          <p:cNvSpPr>
            <a:spLocks noGrp="1"/>
          </p:cNvSpPr>
          <p:nvPr>
            <p:ph idx="1"/>
          </p:nvPr>
        </p:nvSpPr>
        <p:spPr/>
        <p:txBody>
          <a:bodyPr/>
          <a:lstStyle/>
          <a:p>
            <a:r>
              <a:rPr lang="en-GB" sz="2800" dirty="0"/>
              <a:t>speak and write about problems</a:t>
            </a:r>
          </a:p>
          <a:p>
            <a:r>
              <a:rPr lang="en-GB" sz="2800" dirty="0"/>
              <a:t>use these words: issue, problem, concern</a:t>
            </a:r>
          </a:p>
          <a:p>
            <a:r>
              <a:rPr lang="en-GB" sz="2800" dirty="0"/>
              <a:t>use adjectives “worried” “concerned” – “I’m worried about…” “I’m concerned about…”</a:t>
            </a:r>
          </a:p>
          <a:p>
            <a:r>
              <a:rPr lang="en-GB" sz="2800" dirty="0"/>
              <a:t>role play – tell someone about your concerns</a:t>
            </a:r>
          </a:p>
          <a:p>
            <a:r>
              <a:rPr lang="en-GB" sz="2800" dirty="0"/>
              <a:t>talk about solutions to problems</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Can you see any problems here?</a:t>
            </a:r>
          </a:p>
        </p:txBody>
      </p:sp>
      <p:pic>
        <p:nvPicPr>
          <p:cNvPr id="3075" name="Picture 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54164" y="1387730"/>
            <a:ext cx="6035675" cy="301931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 is…</a:t>
            </a:r>
          </a:p>
        </p:txBody>
      </p:sp>
      <p:sp>
        <p:nvSpPr>
          <p:cNvPr id="3" name="Content Placeholder 2"/>
          <p:cNvSpPr>
            <a:spLocks noGrp="1"/>
          </p:cNvSpPr>
          <p:nvPr>
            <p:ph idx="1"/>
          </p:nvPr>
        </p:nvSpPr>
        <p:spPr/>
        <p:txBody>
          <a:bodyPr/>
          <a:lstStyle/>
          <a:p>
            <a:pPr>
              <a:buNone/>
            </a:pPr>
            <a:r>
              <a:rPr lang="en-GB" dirty="0"/>
              <a:t>“The </a:t>
            </a:r>
            <a:r>
              <a:rPr lang="en-GB" b="1" dirty="0"/>
              <a:t>problem</a:t>
            </a:r>
            <a:r>
              <a:rPr lang="en-GB" dirty="0"/>
              <a:t> is, it’s so dark.”</a:t>
            </a:r>
          </a:p>
          <a:p>
            <a:pPr>
              <a:buNone/>
            </a:pPr>
            <a:r>
              <a:rPr lang="en-GB" dirty="0"/>
              <a:t>“The big </a:t>
            </a:r>
            <a:r>
              <a:rPr lang="en-GB" b="1" dirty="0"/>
              <a:t>issue</a:t>
            </a:r>
            <a:r>
              <a:rPr lang="en-GB" dirty="0"/>
              <a:t> is safety.”</a:t>
            </a:r>
          </a:p>
          <a:p>
            <a:pPr>
              <a:buNone/>
            </a:pPr>
            <a:r>
              <a:rPr lang="en-GB" dirty="0"/>
              <a:t>“</a:t>
            </a:r>
            <a:r>
              <a:rPr lang="en-GB" b="1" dirty="0"/>
              <a:t>I’m worried about </a:t>
            </a:r>
            <a:r>
              <a:rPr lang="en-GB" dirty="0"/>
              <a:t>the children playing outside.”</a:t>
            </a:r>
          </a:p>
          <a:p>
            <a:pPr>
              <a:buNone/>
            </a:pPr>
            <a:r>
              <a:rPr lang="en-GB" dirty="0"/>
              <a:t>“Noise from the train line is </a:t>
            </a:r>
            <a:r>
              <a:rPr lang="en-GB" b="1" dirty="0"/>
              <a:t>a concern</a:t>
            </a:r>
            <a:r>
              <a:rPr lang="en-GB" dirty="0"/>
              <a:t>!”</a:t>
            </a:r>
          </a:p>
          <a:p>
            <a:pPr>
              <a:buNone/>
            </a:pPr>
            <a:r>
              <a:rPr lang="en-GB" dirty="0"/>
              <a:t>“</a:t>
            </a:r>
            <a:r>
              <a:rPr lang="en-GB" b="1" dirty="0"/>
              <a:t>We’re concerned about </a:t>
            </a:r>
            <a:r>
              <a:rPr lang="en-GB" dirty="0"/>
              <a:t>air pollution.”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word?</a:t>
            </a:r>
          </a:p>
        </p:txBody>
      </p:sp>
      <p:pic>
        <p:nvPicPr>
          <p:cNvPr id="1029" name="Picture 5"/>
          <p:cNvPicPr>
            <a:picLocks noGrp="1" noChangeAspect="1" noChangeArrowheads="1"/>
          </p:cNvPicPr>
          <p:nvPr>
            <p:ph idx="1"/>
          </p:nvPr>
        </p:nvPicPr>
        <p:blipFill>
          <a:blip r:embed="rId3" cstate="print"/>
          <a:srcRect/>
          <a:stretch>
            <a:fillRect/>
          </a:stretch>
        </p:blipFill>
        <p:spPr bwMode="auto">
          <a:xfrm>
            <a:off x="1044101" y="1027485"/>
            <a:ext cx="6232189" cy="341051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Did you bring any photos?</a:t>
            </a:r>
          </a:p>
        </p:txBody>
      </p:sp>
      <p:sp>
        <p:nvSpPr>
          <p:cNvPr id="4" name="Content Placeholder 3"/>
          <p:cNvSpPr>
            <a:spLocks noGrp="1"/>
          </p:cNvSpPr>
          <p:nvPr>
            <p:ph idx="1"/>
          </p:nvPr>
        </p:nvSpPr>
        <p:spPr/>
        <p:txBody>
          <a:bodyPr/>
          <a:lstStyle/>
          <a:p>
            <a:pPr>
              <a:buNone/>
            </a:pPr>
            <a:r>
              <a:rPr lang="en-GB" dirty="0"/>
              <a:t>Tell us about a problem in your local area.</a:t>
            </a:r>
          </a:p>
          <a:p>
            <a:pPr>
              <a:buNone/>
            </a:pPr>
            <a:r>
              <a:rPr lang="en-GB" i="1" dirty="0"/>
              <a:t>The problem is…</a:t>
            </a:r>
          </a:p>
          <a:p>
            <a:pPr>
              <a:buNone/>
            </a:pPr>
            <a:r>
              <a:rPr lang="en-GB" i="1" dirty="0"/>
              <a:t>The big issue is…</a:t>
            </a:r>
          </a:p>
          <a:p>
            <a:pPr>
              <a:buNone/>
            </a:pPr>
            <a:r>
              <a:rPr lang="en-GB" i="1" dirty="0"/>
              <a:t>I’m worried about…</a:t>
            </a:r>
          </a:p>
          <a:p>
            <a:pPr>
              <a:buNone/>
            </a:pPr>
            <a:r>
              <a:rPr lang="en-GB" i="1" dirty="0"/>
              <a:t>…. is a concern.</a:t>
            </a:r>
          </a:p>
          <a:p>
            <a:pPr>
              <a:buNone/>
            </a:pPr>
            <a:r>
              <a:rPr lang="en-GB" i="1" dirty="0"/>
              <a:t>I’m concerned about…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“I’m really concerned about…”</a:t>
            </a:r>
          </a:p>
        </p:txBody>
      </p:sp>
      <p:sp>
        <p:nvSpPr>
          <p:cNvPr id="3" name="Content Placeholder 2"/>
          <p:cNvSpPr>
            <a:spLocks noGrp="1"/>
          </p:cNvSpPr>
          <p:nvPr>
            <p:ph idx="1"/>
          </p:nvPr>
        </p:nvSpPr>
        <p:spPr/>
        <p:txBody>
          <a:bodyPr/>
          <a:lstStyle/>
          <a:p>
            <a:pPr>
              <a:buNone/>
            </a:pPr>
            <a:r>
              <a:rPr lang="en-GB" dirty="0"/>
              <a:t>Work in pairs, A and B.</a:t>
            </a:r>
          </a:p>
          <a:p>
            <a:pPr>
              <a:buNone/>
            </a:pPr>
            <a:r>
              <a:rPr lang="en-GB" dirty="0"/>
              <a:t>A – you are a local resident. You are worried about a problem that is affecting the local community. Talk to B.</a:t>
            </a:r>
          </a:p>
          <a:p>
            <a:pPr>
              <a:buNone/>
            </a:pPr>
            <a:r>
              <a:rPr lang="en-GB" dirty="0"/>
              <a:t>B – you work in an advice centre. You listen to people who have problems. Listen to 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Before you start, think about…</a:t>
            </a:r>
          </a:p>
        </p:txBody>
      </p:sp>
      <p:sp>
        <p:nvSpPr>
          <p:cNvPr id="5" name="Content Placeholder 4"/>
          <p:cNvSpPr>
            <a:spLocks noGrp="1"/>
          </p:cNvSpPr>
          <p:nvPr>
            <p:ph idx="1"/>
          </p:nvPr>
        </p:nvSpPr>
        <p:spPr/>
        <p:txBody>
          <a:bodyPr/>
          <a:lstStyle/>
          <a:p>
            <a:pPr>
              <a:buNone/>
            </a:pPr>
            <a:r>
              <a:rPr lang="en-GB" dirty="0"/>
              <a:t>Is it about:</a:t>
            </a:r>
          </a:p>
          <a:p>
            <a:pPr>
              <a:buNone/>
            </a:pPr>
            <a:endParaRPr lang="en-GB" dirty="0"/>
          </a:p>
        </p:txBody>
      </p:sp>
      <p:graphicFrame>
        <p:nvGraphicFramePr>
          <p:cNvPr id="6" name="Table 5"/>
          <p:cNvGraphicFramePr>
            <a:graphicFrameLocks noGrp="1"/>
          </p:cNvGraphicFramePr>
          <p:nvPr/>
        </p:nvGraphicFramePr>
        <p:xfrm>
          <a:off x="762000" y="1771650"/>
          <a:ext cx="7239000" cy="2600325"/>
        </p:xfrm>
        <a:graphic>
          <a:graphicData uri="http://schemas.openxmlformats.org/drawingml/2006/table">
            <a:tbl>
              <a:tblPr firstRow="1" bandRow="1">
                <a:tableStyleId>{5940675A-B579-460E-94D1-54222C63F5DA}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600075">
                <a:tc>
                  <a:txBody>
                    <a:bodyPr/>
                    <a:lstStyle/>
                    <a:p>
                      <a:r>
                        <a:rPr lang="en-GB" sz="2400" dirty="0"/>
                        <a:t>Air</a:t>
                      </a:r>
                      <a:r>
                        <a:rPr lang="en-GB" sz="2400" baseline="0" dirty="0"/>
                        <a:t> p</a:t>
                      </a:r>
                      <a:r>
                        <a:rPr lang="en-GB" sz="2400" dirty="0"/>
                        <a:t>ollution</a:t>
                      </a:r>
                    </a:p>
                  </a:txBody>
                  <a:tcPr marT="34290" marB="34290"/>
                </a:tc>
                <a:tc>
                  <a:txBody>
                    <a:bodyPr/>
                    <a:lstStyle/>
                    <a:p>
                      <a:r>
                        <a:rPr lang="en-GB" sz="2400" dirty="0"/>
                        <a:t>Housing</a:t>
                      </a:r>
                      <a:r>
                        <a:rPr lang="en-GB" sz="2400" baseline="0" dirty="0"/>
                        <a:t> and living conditions</a:t>
                      </a:r>
                      <a:endParaRPr lang="en-GB" sz="2400" dirty="0"/>
                    </a:p>
                  </a:txBody>
                  <a:tcPr marT="34290" marB="34290"/>
                </a:tc>
                <a:extLst>
                  <a:ext uri="{0D108BD9-81ED-4DB2-BD59-A6C34878D82A}">
                    <a16:rowId xmlns:a16="http://schemas.microsoft.com/office/drawing/2014/main" val="10000"/>
                  </a:ext>
                </a:extLst>
              </a:tr>
              <a:tr h="600075">
                <a:tc>
                  <a:txBody>
                    <a:bodyPr/>
                    <a:lstStyle/>
                    <a:p>
                      <a:r>
                        <a:rPr lang="en-GB" sz="2400" dirty="0"/>
                        <a:t>Personal safety</a:t>
                      </a:r>
                    </a:p>
                  </a:txBody>
                  <a:tcPr marT="34290" marB="34290"/>
                </a:tc>
                <a:tc>
                  <a:txBody>
                    <a:bodyPr/>
                    <a:lstStyle/>
                    <a:p>
                      <a:r>
                        <a:rPr lang="en-GB" sz="2400" dirty="0"/>
                        <a:t>Equality and inclusion</a:t>
                      </a:r>
                    </a:p>
                  </a:txBody>
                  <a:tcPr marT="34290" marB="34290"/>
                </a:tc>
                <a:extLst>
                  <a:ext uri="{0D108BD9-81ED-4DB2-BD59-A6C34878D82A}">
                    <a16:rowId xmlns:a16="http://schemas.microsoft.com/office/drawing/2014/main" val="10001"/>
                  </a:ext>
                </a:extLst>
              </a:tr>
              <a:tr h="600075">
                <a:tc>
                  <a:txBody>
                    <a:bodyPr/>
                    <a:lstStyle/>
                    <a:p>
                      <a:r>
                        <a:rPr lang="en-GB" sz="2400" dirty="0"/>
                        <a:t>Education</a:t>
                      </a:r>
                    </a:p>
                  </a:txBody>
                  <a:tcPr marT="34290" marB="34290"/>
                </a:tc>
                <a:tc>
                  <a:txBody>
                    <a:bodyPr/>
                    <a:lstStyle/>
                    <a:p>
                      <a:r>
                        <a:rPr lang="en-GB" sz="2400" dirty="0"/>
                        <a:t>Green / open spaces</a:t>
                      </a:r>
                    </a:p>
                  </a:txBody>
                  <a:tcPr marT="34290" marB="34290"/>
                </a:tc>
                <a:extLst>
                  <a:ext uri="{0D108BD9-81ED-4DB2-BD59-A6C34878D82A}">
                    <a16:rowId xmlns:a16="http://schemas.microsoft.com/office/drawing/2014/main" val="10002"/>
                  </a:ext>
                </a:extLst>
              </a:tr>
              <a:tr h="600075">
                <a:tc>
                  <a:txBody>
                    <a:bodyPr/>
                    <a:lstStyle/>
                    <a:p>
                      <a:r>
                        <a:rPr lang="en-GB" sz="2400" dirty="0"/>
                        <a:t>Jobs</a:t>
                      </a:r>
                      <a:r>
                        <a:rPr lang="en-GB" sz="2400" baseline="0" dirty="0"/>
                        <a:t> and work</a:t>
                      </a:r>
                      <a:endParaRPr lang="en-GB" sz="2400" dirty="0"/>
                    </a:p>
                  </a:txBody>
                  <a:tcPr marT="34290" marB="34290"/>
                </a:tc>
                <a:tc>
                  <a:txBody>
                    <a:bodyPr/>
                    <a:lstStyle/>
                    <a:p>
                      <a:r>
                        <a:rPr lang="en-GB" sz="2400" dirty="0"/>
                        <a:t>Something else?</a:t>
                      </a:r>
                    </a:p>
                  </a:txBody>
                  <a:tcPr marT="34290" marB="34290"/>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you talk about?</a:t>
            </a:r>
          </a:p>
        </p:txBody>
      </p:sp>
      <p:sp>
        <p:nvSpPr>
          <p:cNvPr id="3" name="Content Placeholder 2"/>
          <p:cNvSpPr>
            <a:spLocks noGrp="1"/>
          </p:cNvSpPr>
          <p:nvPr>
            <p:ph idx="1"/>
          </p:nvPr>
        </p:nvSpPr>
        <p:spPr/>
        <p:txBody>
          <a:bodyPr/>
          <a:lstStyle/>
          <a:p>
            <a:pPr>
              <a:buNone/>
            </a:pPr>
            <a:r>
              <a:rPr lang="en-GB" dirty="0"/>
              <a:t>B – What was A’s problem?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solutions are there?</a:t>
            </a:r>
          </a:p>
        </p:txBody>
      </p:sp>
      <p:sp>
        <p:nvSpPr>
          <p:cNvPr id="3" name="Content Placeholder 2"/>
          <p:cNvSpPr>
            <a:spLocks noGrp="1"/>
          </p:cNvSpPr>
          <p:nvPr>
            <p:ph idx="1"/>
          </p:nvPr>
        </p:nvSpPr>
        <p:spPr/>
        <p:txBody>
          <a:bodyPr/>
          <a:lstStyle/>
          <a:p>
            <a:pPr>
              <a:buNone/>
            </a:pPr>
            <a:r>
              <a:rPr lang="en-GB" dirty="0"/>
              <a:t>Let’s talk about one of the problems. Can you think of any solutions? </a:t>
            </a:r>
          </a:p>
          <a:p>
            <a:pPr>
              <a:buNone/>
            </a:pPr>
            <a:r>
              <a:rPr lang="en-GB" sz="2400" dirty="0"/>
              <a:t>For example – the problem is “there is nowhere safe for my children to play”. The solution – “</a:t>
            </a:r>
            <a:r>
              <a:rPr lang="en-GB" sz="2400" b="1" dirty="0"/>
              <a:t>We need </a:t>
            </a:r>
            <a:r>
              <a:rPr lang="en-GB" sz="2400" dirty="0"/>
              <a:t>a new playground” / “</a:t>
            </a:r>
            <a:r>
              <a:rPr lang="en-GB" sz="2400" b="1" dirty="0"/>
              <a:t>We would like</a:t>
            </a:r>
            <a:r>
              <a:rPr lang="en-GB" sz="2400" dirty="0"/>
              <a:t> the car park turned into a play space.” / “</a:t>
            </a:r>
            <a:r>
              <a:rPr lang="en-GB" sz="2400" b="1" dirty="0"/>
              <a:t>Why can’t </a:t>
            </a:r>
            <a:r>
              <a:rPr lang="en-GB" sz="2400" dirty="0"/>
              <a:t>the council plan for better public play spaces?”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solutions are there?</a:t>
            </a:r>
          </a:p>
        </p:txBody>
      </p:sp>
      <p:sp>
        <p:nvSpPr>
          <p:cNvPr id="3" name="Content Placeholder 2"/>
          <p:cNvSpPr>
            <a:spLocks noGrp="1"/>
          </p:cNvSpPr>
          <p:nvPr>
            <p:ph idx="1"/>
          </p:nvPr>
        </p:nvSpPr>
        <p:spPr/>
        <p:txBody>
          <a:bodyPr/>
          <a:lstStyle/>
          <a:p>
            <a:r>
              <a:rPr lang="en-GB" dirty="0"/>
              <a:t>We need…</a:t>
            </a:r>
          </a:p>
          <a:p>
            <a:r>
              <a:rPr lang="en-GB" dirty="0"/>
              <a:t>We would like…</a:t>
            </a:r>
          </a:p>
          <a:p>
            <a:r>
              <a:rPr lang="en-GB" dirty="0"/>
              <a:t>Why can’t…?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time</a:t>
            </a:r>
          </a:p>
        </p:txBody>
      </p:sp>
      <p:sp>
        <p:nvSpPr>
          <p:cNvPr id="3" name="Content Placeholder 2"/>
          <p:cNvSpPr>
            <a:spLocks noGrp="1"/>
          </p:cNvSpPr>
          <p:nvPr>
            <p:ph idx="1"/>
          </p:nvPr>
        </p:nvSpPr>
        <p:spPr/>
        <p:txBody>
          <a:bodyPr/>
          <a:lstStyle/>
          <a:p>
            <a:pPr>
              <a:buNone/>
            </a:pPr>
            <a:r>
              <a:rPr lang="en-GB" sz="2800" dirty="0"/>
              <a:t>We are going to look at local council websites. We will read to get information about local issues. </a:t>
            </a:r>
          </a:p>
          <a:p>
            <a:pPr>
              <a:buNone/>
            </a:pPr>
            <a:r>
              <a:rPr lang="en-GB" sz="2800" b="1" dirty="0"/>
              <a:t>Homework: write a summary of a problem in your local area – what’s the issue? what are you concerned about? what do you need? what would you like to happen?</a:t>
            </a:r>
            <a:endParaRPr lang="en-GB"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word?</a:t>
            </a:r>
          </a:p>
        </p:txBody>
      </p:sp>
      <p:sp>
        <p:nvSpPr>
          <p:cNvPr id="3" name="Content Placeholder 2"/>
          <p:cNvSpPr>
            <a:spLocks noGrp="1"/>
          </p:cNvSpPr>
          <p:nvPr>
            <p:ph idx="1"/>
          </p:nvPr>
        </p:nvSpPr>
        <p:spPr/>
        <p:txBody>
          <a:bodyPr/>
          <a:lstStyle/>
          <a:p>
            <a:pPr>
              <a:buNone/>
            </a:pPr>
            <a:r>
              <a:rPr lang="en-GB" dirty="0"/>
              <a:t>One sentence from today’s class.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1DDA-0962-4384-AF4A-CEF64FA57DA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7EB3BFF-88C6-43EA-97C5-A5A89D26ADE4}"/>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3648B6D0-ABB8-49CD-BACB-4F6DC0D0A48A}"/>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468670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2"/>
          <p:cNvSpPr txBox="1">
            <a:spLocks noGrp="1"/>
          </p:cNvSpPr>
          <p:nvPr>
            <p:ph type="ctrTitle"/>
          </p:nvPr>
        </p:nvSpPr>
        <p:spPr>
          <a:xfrm>
            <a:off x="3888720" y="2221200"/>
            <a:ext cx="4967400" cy="1242000"/>
          </a:xfrm>
          <a:prstGeom prst="rect">
            <a:avLst/>
          </a:prstGeom>
        </p:spPr>
        <p:txBody>
          <a:bodyPr spcFirstLastPara="1" wrap="square" lIns="108000" tIns="136800" rIns="0" bIns="0" anchor="ctr" anchorCtr="0">
            <a:noAutofit/>
          </a:bodyPr>
          <a:lstStyle/>
          <a:p>
            <a:pPr marL="0" lvl="0" indent="0" algn="l" rtl="0">
              <a:spcBef>
                <a:spcPts val="0"/>
              </a:spcBef>
              <a:spcAft>
                <a:spcPts val="0"/>
              </a:spcAft>
              <a:buNone/>
            </a:pPr>
            <a:r>
              <a:rPr lang="en-GB"/>
              <a:t>ESD ESOL Pilot</a:t>
            </a:r>
            <a:endParaRPr/>
          </a:p>
        </p:txBody>
      </p:sp>
      <p:sp>
        <p:nvSpPr>
          <p:cNvPr id="456" name="Google Shape;456;p62"/>
          <p:cNvSpPr txBox="1">
            <a:spLocks noGrp="1"/>
          </p:cNvSpPr>
          <p:nvPr>
            <p:ph type="subTitle" idx="1"/>
          </p:nvPr>
        </p:nvSpPr>
        <p:spPr>
          <a:xfrm>
            <a:off x="3888720" y="3629420"/>
            <a:ext cx="4805400" cy="321900"/>
          </a:xfrm>
          <a:prstGeom prst="rect">
            <a:avLst/>
          </a:prstGeom>
        </p:spPr>
        <p:txBody>
          <a:bodyPr spcFirstLastPara="1" wrap="square" lIns="108000" tIns="108000" rIns="0" bIns="108000" anchor="t" anchorCtr="0">
            <a:noAutofit/>
          </a:bodyPr>
          <a:lstStyle/>
          <a:p>
            <a:pPr marL="0" lvl="0" indent="0" algn="l" rtl="0">
              <a:spcBef>
                <a:spcPts val="0"/>
              </a:spcBef>
              <a:spcAft>
                <a:spcPts val="0"/>
              </a:spcAft>
              <a:buNone/>
            </a:pPr>
            <a:r>
              <a:rPr lang="en-GB" dirty="0"/>
              <a:t>Session 3 – Local Information</a:t>
            </a:r>
            <a:endParaRPr dirty="0"/>
          </a:p>
        </p:txBody>
      </p:sp>
      <p:sp>
        <p:nvSpPr>
          <p:cNvPr id="457" name="Google Shape;457;p62"/>
          <p:cNvSpPr txBox="1">
            <a:spLocks noGrp="1"/>
          </p:cNvSpPr>
          <p:nvPr>
            <p:ph type="body" idx="2"/>
          </p:nvPr>
        </p:nvSpPr>
        <p:spPr>
          <a:xfrm>
            <a:off x="3888720" y="3951322"/>
            <a:ext cx="4805400" cy="348600"/>
          </a:xfrm>
          <a:prstGeom prst="rect">
            <a:avLst/>
          </a:prstGeom>
        </p:spPr>
        <p:txBody>
          <a:bodyPr spcFirstLastPara="1" wrap="square" lIns="108000" tIns="0" rIns="0" bIns="0" anchor="t" anchorCtr="0">
            <a:noAutofit/>
          </a:bodyPr>
          <a:lstStyle/>
          <a:p>
            <a:pPr marL="0" lvl="0" indent="0" algn="l" rtl="0">
              <a:spcBef>
                <a:spcPts val="0"/>
              </a:spcBef>
              <a:spcAft>
                <a:spcPts val="0"/>
              </a:spcAft>
              <a:buNone/>
            </a:pPr>
            <a:endParaRPr dirty="0"/>
          </a:p>
        </p:txBody>
      </p:sp>
      <p:sp>
        <p:nvSpPr>
          <p:cNvPr id="458" name="Google Shape;458;p62"/>
          <p:cNvSpPr txBox="1">
            <a:spLocks noGrp="1"/>
          </p:cNvSpPr>
          <p:nvPr>
            <p:ph type="body" idx="3"/>
          </p:nvPr>
        </p:nvSpPr>
        <p:spPr>
          <a:xfrm>
            <a:off x="3888720" y="4371950"/>
            <a:ext cx="4805400" cy="504000"/>
          </a:xfrm>
          <a:prstGeom prst="rect">
            <a:avLst/>
          </a:prstGeom>
        </p:spPr>
        <p:txBody>
          <a:bodyPr spcFirstLastPara="1" wrap="square" lIns="108000" tIns="108000" rIns="0" bIns="108000" anchor="b" anchorCtr="0">
            <a:noAutofit/>
          </a:bodyPr>
          <a:lstStyle/>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word?</a:t>
            </a:r>
          </a:p>
        </p:txBody>
      </p:sp>
      <p:pic>
        <p:nvPicPr>
          <p:cNvPr id="2051" name="Picture 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284051" y="1200315"/>
            <a:ext cx="6420256" cy="339414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information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9634" y="763953"/>
            <a:ext cx="2945609" cy="1927365"/>
          </a:xfrm>
          <a:prstGeom prst="rect">
            <a:avLst/>
          </a:prstGeom>
          <a:noFill/>
          <a:ln w="9525">
            <a:solidFill>
              <a:schemeClr val="accent4">
                <a:lumMod val="50000"/>
              </a:schemeClr>
            </a:solidFill>
            <a:miter lim="800000"/>
            <a:headEnd/>
            <a:tailEnd/>
          </a:ln>
          <a:effec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36218" y="1166783"/>
            <a:ext cx="2580202" cy="1589388"/>
          </a:xfrm>
          <a:prstGeom prst="rect">
            <a:avLst/>
          </a:prstGeom>
          <a:noFill/>
          <a:ln w="9525">
            <a:solidFill>
              <a:srgbClr val="7030A0"/>
            </a:solidFill>
            <a:miter lim="800000"/>
            <a:headEnd/>
            <a:tailEnd/>
          </a:ln>
          <a:effectLst/>
        </p:spPr>
      </p:pic>
      <p:pic>
        <p:nvPicPr>
          <p:cNvPr id="1027" name="Picture 3"/>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5592845" y="2140086"/>
            <a:ext cx="2576310" cy="1615028"/>
          </a:xfrm>
          <a:prstGeom prst="rect">
            <a:avLst/>
          </a:prstGeom>
          <a:noFill/>
          <a:ln w="9525">
            <a:solidFill>
              <a:schemeClr val="accent1">
                <a:lumMod val="75000"/>
              </a:schemeClr>
            </a:solidFill>
            <a:miter lim="800000"/>
            <a:headEnd/>
            <a:tailEnd/>
          </a:ln>
          <a:effectLst/>
        </p:spPr>
      </p:pic>
      <p:sp>
        <p:nvSpPr>
          <p:cNvPr id="17410" name="AutoShape 2"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8" descr="Barnet council smartphone website.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542" y="1141379"/>
            <a:ext cx="1096094" cy="2315183"/>
          </a:xfrm>
          <a:prstGeom prst="rect">
            <a:avLst/>
          </a:prstGeom>
        </p:spPr>
      </p:pic>
      <p:pic>
        <p:nvPicPr>
          <p:cNvPr id="8" name="Picture 7" descr="Ealing council smartphone website.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57022" y="2347610"/>
            <a:ext cx="1114516" cy="23540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time, we talked about…</a:t>
            </a:r>
          </a:p>
        </p:txBody>
      </p:sp>
      <p:sp>
        <p:nvSpPr>
          <p:cNvPr id="4" name="Content Placeholder 3"/>
          <p:cNvSpPr>
            <a:spLocks noGrp="1"/>
          </p:cNvSpPr>
          <p:nvPr>
            <p:ph idx="1"/>
          </p:nvPr>
        </p:nvSpPr>
        <p:spPr/>
        <p:txBody>
          <a:bodyPr/>
          <a:lstStyle/>
          <a:p>
            <a:r>
              <a:rPr lang="en-GB" dirty="0"/>
              <a:t>issues</a:t>
            </a:r>
          </a:p>
          <a:p>
            <a:r>
              <a:rPr lang="en-GB" dirty="0"/>
              <a:t>concerns</a:t>
            </a:r>
          </a:p>
          <a:p>
            <a:r>
              <a:rPr lang="en-GB" dirty="0"/>
              <a:t>solutions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time, we are going to…</a:t>
            </a:r>
          </a:p>
        </p:txBody>
      </p:sp>
      <p:sp>
        <p:nvSpPr>
          <p:cNvPr id="4" name="Content Placeholder 3"/>
          <p:cNvSpPr>
            <a:spLocks noGrp="1"/>
          </p:cNvSpPr>
          <p:nvPr>
            <p:ph idx="1"/>
          </p:nvPr>
        </p:nvSpPr>
        <p:spPr/>
        <p:txBody>
          <a:bodyPr/>
          <a:lstStyle/>
          <a:p>
            <a:r>
              <a:rPr lang="en-GB" sz="2800" dirty="0"/>
              <a:t>search for a website</a:t>
            </a:r>
          </a:p>
          <a:p>
            <a:r>
              <a:rPr lang="en-GB" sz="2800" dirty="0"/>
              <a:t>visit a local council website</a:t>
            </a:r>
          </a:p>
          <a:p>
            <a:r>
              <a:rPr lang="en-GB" sz="2800" dirty="0"/>
              <a:t>find information about an issue</a:t>
            </a:r>
          </a:p>
          <a:p>
            <a:r>
              <a:rPr lang="en-GB" sz="2800" dirty="0"/>
              <a:t>talk about how we can share our concerns (email, </a:t>
            </a:r>
            <a:r>
              <a:rPr lang="en-GB" sz="2800" dirty="0" err="1"/>
              <a:t>webchat</a:t>
            </a:r>
            <a:r>
              <a:rPr lang="en-GB" sz="2800" dirty="0"/>
              <a:t>, social media message, online reporting app)</a:t>
            </a:r>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Ask and answer</a:t>
            </a:r>
          </a:p>
        </p:txBody>
      </p:sp>
      <p:sp>
        <p:nvSpPr>
          <p:cNvPr id="5" name="Content Placeholder 4"/>
          <p:cNvSpPr>
            <a:spLocks noGrp="1"/>
          </p:cNvSpPr>
          <p:nvPr>
            <p:ph idx="1"/>
          </p:nvPr>
        </p:nvSpPr>
        <p:spPr/>
        <p:txBody>
          <a:bodyPr/>
          <a:lstStyle/>
          <a:p>
            <a:pPr>
              <a:buNone/>
            </a:pPr>
            <a:r>
              <a:rPr lang="en-GB" dirty="0"/>
              <a:t>What is the name of your local council / local authority?</a:t>
            </a:r>
          </a:p>
          <a:p>
            <a:pPr>
              <a:buNone/>
            </a:pPr>
            <a:r>
              <a:rPr lang="en-GB" dirty="0"/>
              <a:t>Have you ever visited the local council website?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Internet search!</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220605" y="1281712"/>
            <a:ext cx="6123180" cy="2369404"/>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 your local council website</a:t>
            </a:r>
          </a:p>
        </p:txBody>
      </p:sp>
      <p:sp>
        <p:nvSpPr>
          <p:cNvPr id="3" name="Content Placeholder 2"/>
          <p:cNvSpPr>
            <a:spLocks noGrp="1"/>
          </p:cNvSpPr>
          <p:nvPr>
            <p:ph idx="1"/>
          </p:nvPr>
        </p:nvSpPr>
        <p:spPr/>
        <p:txBody>
          <a:bodyPr/>
          <a:lstStyle/>
          <a:p>
            <a:r>
              <a:rPr lang="en-GB" dirty="0"/>
              <a:t>What words will you search for?</a:t>
            </a:r>
          </a:p>
          <a:p>
            <a:r>
              <a:rPr lang="en-GB" dirty="0"/>
              <a:t>What is the website URL (address)?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search for information</a:t>
            </a:r>
          </a:p>
        </p:txBody>
      </p:sp>
      <p:sp>
        <p:nvSpPr>
          <p:cNvPr id="3" name="Content Placeholder 2"/>
          <p:cNvSpPr>
            <a:spLocks noGrp="1"/>
          </p:cNvSpPr>
          <p:nvPr>
            <p:ph idx="1"/>
          </p:nvPr>
        </p:nvSpPr>
        <p:spPr/>
        <p:txBody>
          <a:bodyPr/>
          <a:lstStyle/>
          <a:p>
            <a:r>
              <a:rPr lang="en-GB" dirty="0"/>
              <a:t>Think about your problem from Session 2</a:t>
            </a:r>
          </a:p>
          <a:p>
            <a:r>
              <a:rPr lang="en-GB" dirty="0"/>
              <a:t>Where can you find information about this problem?</a:t>
            </a:r>
          </a:p>
          <a:p>
            <a:r>
              <a:rPr lang="en-GB" dirty="0"/>
              <a:t>Have a look around your local council website. Can you find a way to report a problem?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you find?</a:t>
            </a:r>
          </a:p>
        </p:txBody>
      </p:sp>
      <p:sp>
        <p:nvSpPr>
          <p:cNvPr id="3" name="Content Placeholder 2"/>
          <p:cNvSpPr>
            <a:spLocks noGrp="1"/>
          </p:cNvSpPr>
          <p:nvPr>
            <p:ph idx="1"/>
          </p:nvPr>
        </p:nvSpPr>
        <p:spPr/>
        <p:txBody>
          <a:bodyPr/>
          <a:lstStyle/>
          <a:p>
            <a:pPr>
              <a:buNone/>
            </a:pPr>
            <a:r>
              <a:rPr lang="en-GB" dirty="0"/>
              <a:t>Tell other learners about the information you found on your local council website.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time</a:t>
            </a:r>
          </a:p>
        </p:txBody>
      </p:sp>
      <p:sp>
        <p:nvSpPr>
          <p:cNvPr id="3" name="Content Placeholder 2"/>
          <p:cNvSpPr>
            <a:spLocks noGrp="1"/>
          </p:cNvSpPr>
          <p:nvPr>
            <p:ph idx="1"/>
          </p:nvPr>
        </p:nvSpPr>
        <p:spPr/>
        <p:txBody>
          <a:bodyPr/>
          <a:lstStyle/>
          <a:p>
            <a:pPr>
              <a:buNone/>
            </a:pPr>
            <a:r>
              <a:rPr lang="en-GB" sz="2800" dirty="0"/>
              <a:t>We will write online messages about problems – maybe you can report a problem on your local council website?</a:t>
            </a:r>
          </a:p>
          <a:p>
            <a:pPr>
              <a:buNone/>
            </a:pPr>
            <a:r>
              <a:rPr lang="en-GB" sz="2800" b="1" dirty="0"/>
              <a:t>Homework: write about the area where you live. What’s the name of the area? What council is it in? What is the council website address? What is your opinion of the website?</a:t>
            </a:r>
            <a:endParaRPr lang="en-GB"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 I learned…</a:t>
            </a:r>
          </a:p>
        </p:txBody>
      </p:sp>
      <p:sp>
        <p:nvSpPr>
          <p:cNvPr id="3" name="Content Placeholder 2"/>
          <p:cNvSpPr>
            <a:spLocks noGrp="1"/>
          </p:cNvSpPr>
          <p:nvPr>
            <p:ph idx="1"/>
          </p:nvPr>
        </p:nvSpPr>
        <p:spPr/>
        <p:txBody>
          <a:bodyPr/>
          <a:lstStyle/>
          <a:p>
            <a:pPr>
              <a:buNone/>
            </a:pPr>
            <a:r>
              <a:rPr lang="en-GB" dirty="0"/>
              <a:t>Did you learn a new skill today?</a:t>
            </a:r>
          </a:p>
          <a:p>
            <a:pPr>
              <a:buNone/>
            </a:pPr>
            <a:endParaRPr lang="en-GB" dirty="0"/>
          </a:p>
          <a:p>
            <a:pPr>
              <a:buNone/>
            </a:pPr>
            <a:r>
              <a:rPr lang="en-GB" dirty="0"/>
              <a:t>Did you get some new information today?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word?</a:t>
            </a:r>
          </a:p>
        </p:txBody>
      </p:sp>
      <p:pic>
        <p:nvPicPr>
          <p:cNvPr id="3075" name="Picture 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54164" y="1387730"/>
            <a:ext cx="6035675" cy="3019311"/>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829C-25D6-418E-80F3-BC02EC2A8C3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B32CA0D-9096-4F65-933E-C9BBE2F4F8FE}"/>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F46AA9AE-8F39-4DFA-A278-734044EF9134}"/>
              </a:ext>
            </a:extLst>
          </p:cNvPr>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040614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2"/>
          <p:cNvSpPr txBox="1">
            <a:spLocks noGrp="1"/>
          </p:cNvSpPr>
          <p:nvPr>
            <p:ph type="ctrTitle"/>
          </p:nvPr>
        </p:nvSpPr>
        <p:spPr>
          <a:xfrm>
            <a:off x="3888720" y="2221200"/>
            <a:ext cx="4967400" cy="1242000"/>
          </a:xfrm>
          <a:prstGeom prst="rect">
            <a:avLst/>
          </a:prstGeom>
        </p:spPr>
        <p:txBody>
          <a:bodyPr spcFirstLastPara="1" wrap="square" lIns="108000" tIns="136800" rIns="0" bIns="0" anchor="ctr" anchorCtr="0">
            <a:noAutofit/>
          </a:bodyPr>
          <a:lstStyle/>
          <a:p>
            <a:pPr marL="0" lvl="0" indent="0" algn="l" rtl="0">
              <a:spcBef>
                <a:spcPts val="0"/>
              </a:spcBef>
              <a:spcAft>
                <a:spcPts val="0"/>
              </a:spcAft>
              <a:buNone/>
            </a:pPr>
            <a:r>
              <a:rPr lang="en-GB"/>
              <a:t>ESD ESOL Pilot</a:t>
            </a:r>
            <a:endParaRPr/>
          </a:p>
        </p:txBody>
      </p:sp>
      <p:sp>
        <p:nvSpPr>
          <p:cNvPr id="456" name="Google Shape;456;p62"/>
          <p:cNvSpPr txBox="1">
            <a:spLocks noGrp="1"/>
          </p:cNvSpPr>
          <p:nvPr>
            <p:ph type="subTitle" idx="1"/>
          </p:nvPr>
        </p:nvSpPr>
        <p:spPr>
          <a:xfrm>
            <a:off x="3888720" y="3629420"/>
            <a:ext cx="4805400" cy="321900"/>
          </a:xfrm>
          <a:prstGeom prst="rect">
            <a:avLst/>
          </a:prstGeom>
        </p:spPr>
        <p:txBody>
          <a:bodyPr spcFirstLastPara="1" wrap="square" lIns="108000" tIns="108000" rIns="0" bIns="108000" anchor="t" anchorCtr="0">
            <a:noAutofit/>
          </a:bodyPr>
          <a:lstStyle/>
          <a:p>
            <a:pPr marL="0" lvl="0" indent="0" algn="l" rtl="0">
              <a:spcBef>
                <a:spcPts val="0"/>
              </a:spcBef>
              <a:spcAft>
                <a:spcPts val="0"/>
              </a:spcAft>
              <a:buNone/>
            </a:pPr>
            <a:r>
              <a:rPr lang="en-GB" dirty="0"/>
              <a:t>Session 4 – Report a problem</a:t>
            </a:r>
            <a:endParaRPr dirty="0"/>
          </a:p>
        </p:txBody>
      </p:sp>
      <p:sp>
        <p:nvSpPr>
          <p:cNvPr id="457" name="Google Shape;457;p62"/>
          <p:cNvSpPr txBox="1">
            <a:spLocks noGrp="1"/>
          </p:cNvSpPr>
          <p:nvPr>
            <p:ph type="body" idx="2"/>
          </p:nvPr>
        </p:nvSpPr>
        <p:spPr>
          <a:xfrm>
            <a:off x="3888720" y="3951322"/>
            <a:ext cx="4805400" cy="348600"/>
          </a:xfrm>
          <a:prstGeom prst="rect">
            <a:avLst/>
          </a:prstGeom>
        </p:spPr>
        <p:txBody>
          <a:bodyPr spcFirstLastPara="1" wrap="square" lIns="108000" tIns="0" rIns="0" bIns="0" anchor="t" anchorCtr="0">
            <a:noAutofit/>
          </a:bodyPr>
          <a:lstStyle/>
          <a:p>
            <a:pPr marL="0" lvl="0" indent="0" algn="l" rtl="0">
              <a:spcBef>
                <a:spcPts val="0"/>
              </a:spcBef>
              <a:spcAft>
                <a:spcPts val="0"/>
              </a:spcAft>
              <a:buNone/>
            </a:pPr>
            <a:endParaRPr dirty="0"/>
          </a:p>
        </p:txBody>
      </p:sp>
      <p:sp>
        <p:nvSpPr>
          <p:cNvPr id="458" name="Google Shape;458;p62"/>
          <p:cNvSpPr txBox="1">
            <a:spLocks noGrp="1"/>
          </p:cNvSpPr>
          <p:nvPr>
            <p:ph type="body" idx="3"/>
          </p:nvPr>
        </p:nvSpPr>
        <p:spPr>
          <a:xfrm>
            <a:off x="3888720" y="4371950"/>
            <a:ext cx="4805400" cy="504000"/>
          </a:xfrm>
          <a:prstGeom prst="rect">
            <a:avLst/>
          </a:prstGeom>
        </p:spPr>
        <p:txBody>
          <a:bodyPr spcFirstLastPara="1" wrap="square" lIns="108000" tIns="108000" rIns="0" bIns="108000" anchor="b" anchorCtr="0">
            <a:noAutofit/>
          </a:bodyPr>
          <a:lstStyle/>
          <a:p>
            <a:pPr marL="0" lvl="0" indent="0" algn="l" rtl="0">
              <a:spcBef>
                <a:spcPts val="0"/>
              </a:spcBef>
              <a:spcAft>
                <a:spcPts val="0"/>
              </a:spcAft>
              <a:buNone/>
            </a:pP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 a problem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17410" name="AutoShape 2"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366833" y="1200150"/>
            <a:ext cx="6194434" cy="339407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time, we…</a:t>
            </a:r>
          </a:p>
        </p:txBody>
      </p:sp>
      <p:sp>
        <p:nvSpPr>
          <p:cNvPr id="4" name="Content Placeholder 3"/>
          <p:cNvSpPr>
            <a:spLocks noGrp="1"/>
          </p:cNvSpPr>
          <p:nvPr>
            <p:ph idx="1"/>
          </p:nvPr>
        </p:nvSpPr>
        <p:spPr/>
        <p:txBody>
          <a:bodyPr/>
          <a:lstStyle/>
          <a:p>
            <a:r>
              <a:rPr lang="en-GB" dirty="0"/>
              <a:t>searched for…</a:t>
            </a:r>
          </a:p>
          <a:p>
            <a:r>
              <a:rPr lang="en-GB" dirty="0"/>
              <a:t>visited…</a:t>
            </a:r>
          </a:p>
          <a:p>
            <a:r>
              <a:rPr lang="en-GB" dirty="0"/>
              <a:t>found…</a:t>
            </a:r>
          </a:p>
          <a:p>
            <a:r>
              <a:rPr lang="en-GB" dirty="0"/>
              <a:t>talked about…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time, we are going to…</a:t>
            </a:r>
          </a:p>
        </p:txBody>
      </p:sp>
      <p:sp>
        <p:nvSpPr>
          <p:cNvPr id="4" name="Content Placeholder 3"/>
          <p:cNvSpPr>
            <a:spLocks noGrp="1"/>
          </p:cNvSpPr>
          <p:nvPr>
            <p:ph idx="1"/>
          </p:nvPr>
        </p:nvSpPr>
        <p:spPr/>
        <p:txBody>
          <a:bodyPr/>
          <a:lstStyle/>
          <a:p>
            <a:r>
              <a:rPr lang="en-GB" sz="2800" dirty="0"/>
              <a:t>write sentences about problems</a:t>
            </a:r>
          </a:p>
          <a:p>
            <a:r>
              <a:rPr lang="en-GB" sz="2800" dirty="0"/>
              <a:t>talk about relevant information – what to include, what not to include</a:t>
            </a:r>
          </a:p>
          <a:p>
            <a:r>
              <a:rPr lang="en-GB" sz="2800" dirty="0"/>
              <a:t>write an online message</a:t>
            </a:r>
          </a:p>
          <a:p>
            <a:r>
              <a:rPr lang="en-GB" sz="2800" dirty="0"/>
              <a:t>write an online message to report a problem and ask for action</a:t>
            </a:r>
          </a:p>
          <a:p>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How can you report a problem?</a:t>
            </a:r>
          </a:p>
        </p:txBody>
      </p:sp>
      <p:sp>
        <p:nvSpPr>
          <p:cNvPr id="5" name="Content Placeholder 4"/>
          <p:cNvSpPr>
            <a:spLocks noGrp="1"/>
          </p:cNvSpPr>
          <p:nvPr>
            <p:ph idx="1"/>
          </p:nvPr>
        </p:nvSpPr>
        <p:spPr/>
        <p:txBody>
          <a:bodyPr/>
          <a:lstStyle/>
          <a:p>
            <a:r>
              <a:rPr lang="en-GB" dirty="0"/>
              <a:t>in person</a:t>
            </a:r>
          </a:p>
          <a:p>
            <a:r>
              <a:rPr lang="en-GB" dirty="0"/>
              <a:t>by phone</a:t>
            </a:r>
          </a:p>
          <a:p>
            <a:r>
              <a:rPr lang="en-GB" dirty="0"/>
              <a:t>on an app</a:t>
            </a:r>
          </a:p>
          <a:p>
            <a:r>
              <a:rPr lang="en-GB" dirty="0"/>
              <a:t>online</a:t>
            </a:r>
          </a:p>
          <a:p>
            <a:r>
              <a:rPr lang="en-GB" dirty="0"/>
              <a:t>by email</a:t>
            </a:r>
          </a:p>
          <a:p>
            <a:r>
              <a:rPr lang="en-GB" dirty="0"/>
              <a:t>by letter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Reporting a problem online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Content Placeholder 4"/>
          <p:cNvSpPr>
            <a:spLocks noGrp="1"/>
          </p:cNvSpPr>
          <p:nvPr>
            <p:ph idx="1"/>
          </p:nvPr>
        </p:nvSpPr>
        <p:spPr/>
        <p:txBody>
          <a:bodyPr/>
          <a:lstStyle/>
          <a:p>
            <a:pPr marL="539750" indent="-514350">
              <a:buFont typeface="+mj-lt"/>
              <a:buAutoNum type="arabicPeriod"/>
            </a:pPr>
            <a:r>
              <a:rPr lang="en-GB" dirty="0"/>
              <a:t>Write a short text about the problem. </a:t>
            </a:r>
          </a:p>
          <a:p>
            <a:pPr marL="539750" indent="-514350">
              <a:buFont typeface="+mj-lt"/>
              <a:buAutoNum type="arabicPeriod"/>
            </a:pPr>
            <a:endParaRPr lang="en-GB" dirty="0"/>
          </a:p>
          <a:p>
            <a:pPr marL="539750" indent="-514350">
              <a:buNone/>
            </a:pPr>
            <a:r>
              <a:rPr lang="en-GB" dirty="0"/>
              <a:t>Which words from session 2 will you need?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Reporting a problem online</a:t>
            </a:r>
          </a:p>
        </p:txBody>
      </p:sp>
      <p:sp>
        <p:nvSpPr>
          <p:cNvPr id="3" name="Content Placeholder 2"/>
          <p:cNvSpPr>
            <a:spLocks noGrp="1"/>
          </p:cNvSpPr>
          <p:nvPr>
            <p:ph idx="1"/>
          </p:nvPr>
        </p:nvSpPr>
        <p:spPr/>
        <p:txBody>
          <a:bodyPr/>
          <a:lstStyle/>
          <a:p>
            <a:pPr>
              <a:buNone/>
            </a:pPr>
            <a:r>
              <a:rPr lang="en-GB" dirty="0"/>
              <a:t>How do you start?</a:t>
            </a:r>
          </a:p>
          <a:p>
            <a:pPr>
              <a:buNone/>
            </a:pPr>
            <a:r>
              <a:rPr lang="en-GB" dirty="0"/>
              <a:t>What </a:t>
            </a:r>
            <a:r>
              <a:rPr lang="en-GB" b="1" dirty="0"/>
              <a:t>relevant</a:t>
            </a:r>
            <a:r>
              <a:rPr lang="en-GB" dirty="0"/>
              <a:t> information do you </a:t>
            </a:r>
            <a:r>
              <a:rPr lang="en-GB" b="1" dirty="0"/>
              <a:t>include</a:t>
            </a:r>
            <a:r>
              <a:rPr lang="en-GB" dirty="0"/>
              <a:t>?</a:t>
            </a:r>
          </a:p>
          <a:p>
            <a:pPr>
              <a:buNone/>
            </a:pPr>
            <a:r>
              <a:rPr lang="en-GB" dirty="0"/>
              <a:t>What personal </a:t>
            </a:r>
            <a:r>
              <a:rPr lang="en-GB" b="1" dirty="0"/>
              <a:t>details</a:t>
            </a:r>
            <a:r>
              <a:rPr lang="en-GB" dirty="0"/>
              <a:t> do you </a:t>
            </a:r>
            <a:r>
              <a:rPr lang="en-GB" b="1" dirty="0"/>
              <a:t>share</a:t>
            </a:r>
            <a:r>
              <a:rPr lang="en-GB" dirty="0"/>
              <a:t>?</a:t>
            </a:r>
          </a:p>
          <a:p>
            <a:pPr>
              <a:buNone/>
            </a:pPr>
            <a:r>
              <a:rPr lang="en-GB" dirty="0"/>
              <a:t>Who will read your </a:t>
            </a:r>
            <a:r>
              <a:rPr lang="en-GB" b="1" dirty="0"/>
              <a:t>message</a:t>
            </a:r>
            <a:r>
              <a:rPr lang="en-GB" dirty="0"/>
              <a:t>?</a:t>
            </a:r>
          </a:p>
          <a:p>
            <a:pPr>
              <a:buNone/>
            </a:pPr>
            <a:r>
              <a:rPr lang="en-GB" dirty="0"/>
              <a:t>What will be a good </a:t>
            </a:r>
            <a:r>
              <a:rPr lang="en-GB" b="1" dirty="0"/>
              <a:t>outcome</a:t>
            </a:r>
            <a:r>
              <a:rPr lang="en-GB"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Write your online message!</a:t>
            </a:r>
          </a:p>
        </p:txBody>
      </p:sp>
      <p:sp>
        <p:nvSpPr>
          <p:cNvPr id="3" name="Content Placeholder 2"/>
          <p:cNvSpPr>
            <a:spLocks noGrp="1"/>
          </p:cNvSpPr>
          <p:nvPr>
            <p:ph idx="1"/>
          </p:nvPr>
        </p:nvSpPr>
        <p:spPr/>
        <p:txBody>
          <a:bodyPr/>
          <a:lstStyle/>
          <a:p>
            <a:pPr>
              <a:buNone/>
            </a:pPr>
            <a:r>
              <a:rPr lang="en-GB" dirty="0"/>
              <a:t>Now, it’s time to write your online message to report a local issue and to ask for action.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time</a:t>
            </a:r>
          </a:p>
        </p:txBody>
      </p:sp>
      <p:sp>
        <p:nvSpPr>
          <p:cNvPr id="3" name="Content Placeholder 2"/>
          <p:cNvSpPr>
            <a:spLocks noGrp="1"/>
          </p:cNvSpPr>
          <p:nvPr>
            <p:ph idx="1"/>
          </p:nvPr>
        </p:nvSpPr>
        <p:spPr/>
        <p:txBody>
          <a:bodyPr/>
          <a:lstStyle/>
          <a:p>
            <a:pPr>
              <a:buNone/>
            </a:pPr>
            <a:r>
              <a:rPr lang="en-GB" sz="2800" dirty="0"/>
              <a:t>We will review all the sessions – what have we talked about, what have you done, what have you learned, what would you like to do next?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word?</a:t>
            </a:r>
          </a:p>
        </p:txBody>
      </p:sp>
      <p:pic>
        <p:nvPicPr>
          <p:cNvPr id="4099" name="Picture 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179514" y="1205284"/>
            <a:ext cx="6784975" cy="338420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words today</a:t>
            </a:r>
          </a:p>
        </p:txBody>
      </p:sp>
      <p:sp>
        <p:nvSpPr>
          <p:cNvPr id="3" name="Content Placeholder 2"/>
          <p:cNvSpPr>
            <a:spLocks noGrp="1"/>
          </p:cNvSpPr>
          <p:nvPr>
            <p:ph idx="1"/>
          </p:nvPr>
        </p:nvSpPr>
        <p:spPr/>
        <p:txBody>
          <a:bodyPr/>
          <a:lstStyle/>
          <a:p>
            <a:pPr>
              <a:buNone/>
            </a:pPr>
            <a:r>
              <a:rPr lang="en-GB" dirty="0"/>
              <a:t>Choose three words from today’s class. Share them with the class. What words do you want to use again?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243D-F5BD-453B-BDE0-BA75A206EB3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D990864-4B12-42EA-A533-19340FC26125}"/>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50FA4E38-EA95-4AAD-8965-3965D1DC8F7D}"/>
              </a:ext>
            </a:extLst>
          </p:cNvPr>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1000329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2"/>
          <p:cNvSpPr txBox="1">
            <a:spLocks noGrp="1"/>
          </p:cNvSpPr>
          <p:nvPr>
            <p:ph type="ctrTitle"/>
          </p:nvPr>
        </p:nvSpPr>
        <p:spPr>
          <a:xfrm>
            <a:off x="3888720" y="2221200"/>
            <a:ext cx="4967400" cy="1242000"/>
          </a:xfrm>
          <a:prstGeom prst="rect">
            <a:avLst/>
          </a:prstGeom>
        </p:spPr>
        <p:txBody>
          <a:bodyPr spcFirstLastPara="1" wrap="square" lIns="108000" tIns="136800" rIns="0" bIns="0" anchor="ctr" anchorCtr="0">
            <a:noAutofit/>
          </a:bodyPr>
          <a:lstStyle/>
          <a:p>
            <a:pPr marL="0" lvl="0" indent="0" algn="l" rtl="0">
              <a:spcBef>
                <a:spcPts val="0"/>
              </a:spcBef>
              <a:spcAft>
                <a:spcPts val="0"/>
              </a:spcAft>
              <a:buNone/>
            </a:pPr>
            <a:r>
              <a:rPr lang="en-GB"/>
              <a:t>ESD ESOL Pilot</a:t>
            </a:r>
            <a:endParaRPr/>
          </a:p>
        </p:txBody>
      </p:sp>
      <p:sp>
        <p:nvSpPr>
          <p:cNvPr id="456" name="Google Shape;456;p62"/>
          <p:cNvSpPr txBox="1">
            <a:spLocks noGrp="1"/>
          </p:cNvSpPr>
          <p:nvPr>
            <p:ph type="subTitle" idx="1"/>
          </p:nvPr>
        </p:nvSpPr>
        <p:spPr>
          <a:xfrm>
            <a:off x="3888720" y="3629420"/>
            <a:ext cx="4805400" cy="321900"/>
          </a:xfrm>
          <a:prstGeom prst="rect">
            <a:avLst/>
          </a:prstGeom>
        </p:spPr>
        <p:txBody>
          <a:bodyPr spcFirstLastPara="1" wrap="square" lIns="108000" tIns="108000" rIns="0" bIns="108000" anchor="t" anchorCtr="0">
            <a:noAutofit/>
          </a:bodyPr>
          <a:lstStyle/>
          <a:p>
            <a:pPr marL="0" lvl="0" indent="0" algn="l" rtl="0">
              <a:spcBef>
                <a:spcPts val="0"/>
              </a:spcBef>
              <a:spcAft>
                <a:spcPts val="0"/>
              </a:spcAft>
              <a:buNone/>
            </a:pPr>
            <a:r>
              <a:rPr lang="en-GB" dirty="0"/>
              <a:t>Session 5 – Local priorities</a:t>
            </a:r>
            <a:endParaRPr dirty="0"/>
          </a:p>
        </p:txBody>
      </p:sp>
      <p:sp>
        <p:nvSpPr>
          <p:cNvPr id="457" name="Google Shape;457;p62"/>
          <p:cNvSpPr txBox="1">
            <a:spLocks noGrp="1"/>
          </p:cNvSpPr>
          <p:nvPr>
            <p:ph type="body" idx="2"/>
          </p:nvPr>
        </p:nvSpPr>
        <p:spPr>
          <a:xfrm>
            <a:off x="3888720" y="3951322"/>
            <a:ext cx="4805400" cy="348600"/>
          </a:xfrm>
          <a:prstGeom prst="rect">
            <a:avLst/>
          </a:prstGeom>
        </p:spPr>
        <p:txBody>
          <a:bodyPr spcFirstLastPara="1" wrap="square" lIns="108000" tIns="0" rIns="0" bIns="0" anchor="t" anchorCtr="0">
            <a:noAutofit/>
          </a:bodyPr>
          <a:lstStyle/>
          <a:p>
            <a:pPr marL="0" lvl="0" indent="0" algn="l" rtl="0">
              <a:spcBef>
                <a:spcPts val="0"/>
              </a:spcBef>
              <a:spcAft>
                <a:spcPts val="0"/>
              </a:spcAft>
              <a:buNone/>
            </a:pPr>
            <a:endParaRPr dirty="0"/>
          </a:p>
        </p:txBody>
      </p:sp>
      <p:sp>
        <p:nvSpPr>
          <p:cNvPr id="458" name="Google Shape;458;p62"/>
          <p:cNvSpPr txBox="1">
            <a:spLocks noGrp="1"/>
          </p:cNvSpPr>
          <p:nvPr>
            <p:ph type="body" idx="3"/>
          </p:nvPr>
        </p:nvSpPr>
        <p:spPr>
          <a:xfrm>
            <a:off x="3888720" y="4371950"/>
            <a:ext cx="4805400" cy="504000"/>
          </a:xfrm>
          <a:prstGeom prst="rect">
            <a:avLst/>
          </a:prstGeom>
        </p:spPr>
        <p:txBody>
          <a:bodyPr spcFirstLastPara="1" wrap="square" lIns="108000" tIns="108000" rIns="0" bIns="108000" anchor="b" anchorCtr="0">
            <a:noAutofit/>
          </a:bodyPr>
          <a:lstStyle/>
          <a:p>
            <a:pPr marL="0" lvl="0" indent="0" algn="l" rtl="0">
              <a:spcBef>
                <a:spcPts val="0"/>
              </a:spcBef>
              <a:spcAft>
                <a:spcPts val="0"/>
              </a:spcAft>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priorities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17410" name="AutoShape 2"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1" name="Content Placeholder 10" descr="Church Street Market.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01334" y="1200150"/>
            <a:ext cx="4525433" cy="3394075"/>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time, you…</a:t>
            </a:r>
          </a:p>
        </p:txBody>
      </p:sp>
      <p:sp>
        <p:nvSpPr>
          <p:cNvPr id="4" name="Content Placeholder 3"/>
          <p:cNvSpPr>
            <a:spLocks noGrp="1"/>
          </p:cNvSpPr>
          <p:nvPr>
            <p:ph idx="1"/>
          </p:nvPr>
        </p:nvSpPr>
        <p:spPr/>
        <p:txBody>
          <a:bodyPr/>
          <a:lstStyle/>
          <a:p>
            <a:r>
              <a:rPr lang="en-GB" dirty="0"/>
              <a:t>talked about problems and solutions</a:t>
            </a:r>
          </a:p>
          <a:p>
            <a:r>
              <a:rPr lang="en-GB" dirty="0"/>
              <a:t>wrote sentences about problems</a:t>
            </a:r>
          </a:p>
          <a:p>
            <a:r>
              <a:rPr lang="en-GB" dirty="0"/>
              <a:t>wrote a message to report a problem online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a:t>
            </a:r>
          </a:p>
        </p:txBody>
      </p:sp>
      <p:sp>
        <p:nvSpPr>
          <p:cNvPr id="4" name="Content Placeholder 3"/>
          <p:cNvSpPr>
            <a:spLocks noGrp="1"/>
          </p:cNvSpPr>
          <p:nvPr>
            <p:ph idx="1"/>
          </p:nvPr>
        </p:nvSpPr>
        <p:spPr/>
        <p:txBody>
          <a:bodyPr/>
          <a:lstStyle/>
          <a:p>
            <a:r>
              <a:rPr lang="en-GB" sz="2800" dirty="0"/>
              <a:t>What have we talked about? </a:t>
            </a:r>
          </a:p>
          <a:p>
            <a:r>
              <a:rPr lang="en-GB" sz="2800" dirty="0"/>
              <a:t>What have you looked at?</a:t>
            </a:r>
          </a:p>
          <a:p>
            <a:r>
              <a:rPr lang="en-GB" sz="2800" dirty="0"/>
              <a:t>What have you learned? </a:t>
            </a:r>
          </a:p>
          <a:p>
            <a:r>
              <a:rPr lang="en-GB" sz="2800" dirty="0"/>
              <a:t>What would you like to do next?</a:t>
            </a:r>
          </a:p>
          <a:p>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remember?</a:t>
            </a:r>
          </a:p>
        </p:txBody>
      </p:sp>
      <p:sp>
        <p:nvSpPr>
          <p:cNvPr id="3" name="Content Placeholder 2"/>
          <p:cNvSpPr>
            <a:spLocks noGrp="1"/>
          </p:cNvSpPr>
          <p:nvPr>
            <p:ph idx="1"/>
          </p:nvPr>
        </p:nvSpPr>
        <p:spPr/>
        <p:txBody>
          <a:bodyPr/>
          <a:lstStyle/>
          <a:p>
            <a:pPr>
              <a:buNone/>
            </a:pPr>
            <a:r>
              <a:rPr lang="en-GB" sz="2800" dirty="0"/>
              <a:t>Work in pairs / small groups. Use your notes from class. Talk about what you remember from:</a:t>
            </a:r>
          </a:p>
          <a:p>
            <a:r>
              <a:rPr lang="en-GB" sz="2800" dirty="0"/>
              <a:t>Session 1 – your local area</a:t>
            </a:r>
          </a:p>
          <a:p>
            <a:r>
              <a:rPr lang="en-GB" sz="2800" dirty="0"/>
              <a:t>Session 2 – local issues</a:t>
            </a:r>
          </a:p>
          <a:p>
            <a:r>
              <a:rPr lang="en-GB" sz="2800" dirty="0"/>
              <a:t>Session 3 – local information</a:t>
            </a:r>
          </a:p>
          <a:p>
            <a:r>
              <a:rPr lang="en-GB" sz="2800" dirty="0"/>
              <a:t>Session 4 – report a problem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“Local issues”, I have…</a:t>
            </a:r>
          </a:p>
        </p:txBody>
      </p:sp>
      <p:sp>
        <p:nvSpPr>
          <p:cNvPr id="3" name="Content Placeholder 2"/>
          <p:cNvSpPr>
            <a:spLocks noGrp="1"/>
          </p:cNvSpPr>
          <p:nvPr>
            <p:ph idx="1"/>
          </p:nvPr>
        </p:nvSpPr>
        <p:spPr/>
        <p:txBody>
          <a:bodyPr/>
          <a:lstStyle/>
          <a:p>
            <a:pPr>
              <a:buNone/>
            </a:pPr>
            <a:r>
              <a:rPr lang="en-GB" dirty="0"/>
              <a:t>Write sentences about what you have done on this short course. For example, “I have talked about the area where I live.”</a:t>
            </a:r>
          </a:p>
          <a:p>
            <a:pPr>
              <a:buNone/>
            </a:pPr>
            <a:r>
              <a:rPr lang="en-GB" dirty="0"/>
              <a:t>Write sentences about what you would like to do next, after this course.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your priorities?</a:t>
            </a:r>
          </a:p>
        </p:txBody>
      </p:sp>
      <p:sp>
        <p:nvSpPr>
          <p:cNvPr id="3" name="Content Placeholder 2"/>
          <p:cNvSpPr>
            <a:spLocks noGrp="1"/>
          </p:cNvSpPr>
          <p:nvPr>
            <p:ph idx="1"/>
          </p:nvPr>
        </p:nvSpPr>
        <p:spPr>
          <a:xfrm>
            <a:off x="252094" y="1200150"/>
            <a:ext cx="8399038" cy="3533977"/>
          </a:xfrm>
        </p:spPr>
        <p:txBody>
          <a:bodyPr/>
          <a:lstStyle/>
          <a:p>
            <a:pPr>
              <a:buNone/>
            </a:pPr>
            <a:r>
              <a:rPr lang="en-GB" dirty="0"/>
              <a:t>What else would you like to change in your local area? Work in a group of three and agree your </a:t>
            </a:r>
            <a:r>
              <a:rPr lang="en-GB" b="1" dirty="0"/>
              <a:t>top three priorities</a:t>
            </a:r>
            <a:r>
              <a:rPr lang="en-GB" dirty="0"/>
              <a:t> for change. Give reasons for your list. For example, “Our top priority is housing. This is most important because…”</a:t>
            </a:r>
          </a:p>
          <a:p>
            <a:pPr>
              <a:buNone/>
            </a:pPr>
            <a:r>
              <a:rPr lang="en-GB" dirty="0"/>
              <a:t>Present your priorities to the class.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word</a:t>
            </a:r>
          </a:p>
        </p:txBody>
      </p:sp>
      <p:sp>
        <p:nvSpPr>
          <p:cNvPr id="3" name="Content Placeholder 2"/>
          <p:cNvSpPr>
            <a:spLocks noGrp="1"/>
          </p:cNvSpPr>
          <p:nvPr>
            <p:ph idx="1"/>
          </p:nvPr>
        </p:nvSpPr>
        <p:spPr/>
        <p:txBody>
          <a:bodyPr/>
          <a:lstStyle/>
          <a:p>
            <a:pPr>
              <a:buNone/>
            </a:pPr>
            <a:r>
              <a:rPr lang="en-GB" dirty="0"/>
              <a:t>One word you want to remember from this course.</a:t>
            </a:r>
          </a:p>
          <a:p>
            <a:pPr>
              <a:buNone/>
            </a:pPr>
            <a:r>
              <a:rPr lang="en-GB" dirty="0"/>
              <a:t>One activity you would like to do again.</a:t>
            </a:r>
          </a:p>
          <a:p>
            <a:pPr>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Address or area?</a:t>
            </a:r>
          </a:p>
        </p:txBody>
      </p:sp>
      <p:sp>
        <p:nvSpPr>
          <p:cNvPr id="3" name="Content Placeholder 2"/>
          <p:cNvSpPr>
            <a:spLocks noGrp="1"/>
          </p:cNvSpPr>
          <p:nvPr>
            <p:ph idx="1"/>
          </p:nvPr>
        </p:nvSpPr>
        <p:spPr>
          <a:xfrm>
            <a:off x="252094" y="1044102"/>
            <a:ext cx="8423700" cy="3709481"/>
          </a:xfrm>
        </p:spPr>
        <p:txBody>
          <a:bodyPr>
            <a:normAutofit fontScale="85000" lnSpcReduction="20000"/>
          </a:bodyPr>
          <a:lstStyle/>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sz="2200" dirty="0"/>
          </a:p>
          <a:p>
            <a:pPr>
              <a:buNone/>
            </a:pPr>
            <a:endParaRPr lang="en-GB" sz="2200" dirty="0"/>
          </a:p>
          <a:p>
            <a:pPr>
              <a:buNone/>
            </a:pPr>
            <a:endParaRPr lang="en-GB" sz="2200" dirty="0"/>
          </a:p>
          <a:p>
            <a:pPr marL="0" indent="0">
              <a:buNone/>
            </a:pPr>
            <a:r>
              <a:rPr lang="en-GB" sz="2200" dirty="0"/>
              <a:t>What area do you live in? Check the name / spelling / pronunciation with your teacher. </a:t>
            </a:r>
          </a:p>
        </p:txBody>
      </p:sp>
      <p:graphicFrame>
        <p:nvGraphicFramePr>
          <p:cNvPr id="4" name="Table 3"/>
          <p:cNvGraphicFramePr>
            <a:graphicFrameLocks noGrp="1"/>
          </p:cNvGraphicFramePr>
          <p:nvPr/>
        </p:nvGraphicFramePr>
        <p:xfrm>
          <a:off x="525295" y="1155565"/>
          <a:ext cx="7438416" cy="2674620"/>
        </p:xfrm>
        <a:graphic>
          <a:graphicData uri="http://schemas.openxmlformats.org/drawingml/2006/table">
            <a:tbl>
              <a:tblPr firstRow="1" bandRow="1">
                <a:tableStyleId>{5940675A-B579-460E-94D1-54222C63F5DA}</a:tableStyleId>
              </a:tblPr>
              <a:tblGrid>
                <a:gridCol w="2479472">
                  <a:extLst>
                    <a:ext uri="{9D8B030D-6E8A-4147-A177-3AD203B41FA5}">
                      <a16:colId xmlns:a16="http://schemas.microsoft.com/office/drawing/2014/main" val="20000"/>
                    </a:ext>
                  </a:extLst>
                </a:gridCol>
                <a:gridCol w="2479472">
                  <a:extLst>
                    <a:ext uri="{9D8B030D-6E8A-4147-A177-3AD203B41FA5}">
                      <a16:colId xmlns:a16="http://schemas.microsoft.com/office/drawing/2014/main" val="20001"/>
                    </a:ext>
                  </a:extLst>
                </a:gridCol>
                <a:gridCol w="2479472">
                  <a:extLst>
                    <a:ext uri="{9D8B030D-6E8A-4147-A177-3AD203B41FA5}">
                      <a16:colId xmlns:a16="http://schemas.microsoft.com/office/drawing/2014/main" val="20002"/>
                    </a:ext>
                  </a:extLst>
                </a:gridCol>
              </a:tblGrid>
              <a:tr h="557314">
                <a:tc>
                  <a:txBody>
                    <a:bodyPr/>
                    <a:lstStyle/>
                    <a:p>
                      <a:r>
                        <a:rPr lang="en-GB" sz="1800" dirty="0"/>
                        <a:t>13 Mary Street, West Hampstead, NW3 6PX</a:t>
                      </a:r>
                    </a:p>
                  </a:txBody>
                  <a:tcPr marT="34290" marB="34290"/>
                </a:tc>
                <a:tc>
                  <a:txBody>
                    <a:bodyPr/>
                    <a:lstStyle/>
                    <a:p>
                      <a:r>
                        <a:rPr lang="en-GB" sz="1800" dirty="0"/>
                        <a:t>Kilburn</a:t>
                      </a:r>
                    </a:p>
                  </a:txBody>
                  <a:tcPr marT="34290" marB="34290"/>
                </a:tc>
                <a:tc>
                  <a:txBody>
                    <a:bodyPr/>
                    <a:lstStyle/>
                    <a:p>
                      <a:r>
                        <a:rPr lang="en-GB" sz="1800" dirty="0"/>
                        <a:t>Church Street</a:t>
                      </a:r>
                    </a:p>
                  </a:txBody>
                  <a:tcPr marT="34290" marB="34290"/>
                </a:tc>
                <a:extLst>
                  <a:ext uri="{0D108BD9-81ED-4DB2-BD59-A6C34878D82A}">
                    <a16:rowId xmlns:a16="http://schemas.microsoft.com/office/drawing/2014/main" val="10000"/>
                  </a:ext>
                </a:extLst>
              </a:tr>
              <a:tr h="557314">
                <a:tc>
                  <a:txBody>
                    <a:bodyPr/>
                    <a:lstStyle/>
                    <a:p>
                      <a:r>
                        <a:rPr lang="en-GB" sz="1800" dirty="0"/>
                        <a:t>Queens</a:t>
                      </a:r>
                      <a:r>
                        <a:rPr lang="en-GB" sz="1800" baseline="0" dirty="0"/>
                        <a:t> Park</a:t>
                      </a:r>
                    </a:p>
                    <a:p>
                      <a:endParaRPr lang="en-GB" sz="1800" dirty="0"/>
                    </a:p>
                  </a:txBody>
                  <a:tcPr marT="34290" marB="34290"/>
                </a:tc>
                <a:tc>
                  <a:txBody>
                    <a:bodyPr/>
                    <a:lstStyle/>
                    <a:p>
                      <a:r>
                        <a:rPr lang="en-GB" sz="1800" dirty="0"/>
                        <a:t>Flat 5,</a:t>
                      </a:r>
                      <a:r>
                        <a:rPr lang="en-GB" sz="1800" baseline="0" dirty="0"/>
                        <a:t> Compton House</a:t>
                      </a:r>
                      <a:endParaRPr lang="en-GB" sz="1800" dirty="0"/>
                    </a:p>
                  </a:txBody>
                  <a:tcPr marT="34290" marB="34290"/>
                </a:tc>
                <a:tc>
                  <a:txBody>
                    <a:bodyPr/>
                    <a:lstStyle/>
                    <a:p>
                      <a:r>
                        <a:rPr lang="en-GB" sz="1800" dirty="0"/>
                        <a:t>219 Lisson Grove</a:t>
                      </a:r>
                    </a:p>
                    <a:p>
                      <a:r>
                        <a:rPr lang="en-GB" sz="1800" dirty="0"/>
                        <a:t>London</a:t>
                      </a:r>
                    </a:p>
                    <a:p>
                      <a:r>
                        <a:rPr lang="en-GB" sz="1800" dirty="0"/>
                        <a:t>NW8</a:t>
                      </a:r>
                      <a:r>
                        <a:rPr lang="en-GB" sz="1800" baseline="0" dirty="0"/>
                        <a:t> 8LW</a:t>
                      </a:r>
                      <a:endParaRPr lang="en-GB" sz="1800" dirty="0"/>
                    </a:p>
                  </a:txBody>
                  <a:tcPr marT="34290" marB="34290"/>
                </a:tc>
                <a:extLst>
                  <a:ext uri="{0D108BD9-81ED-4DB2-BD59-A6C34878D82A}">
                    <a16:rowId xmlns:a16="http://schemas.microsoft.com/office/drawing/2014/main" val="10001"/>
                  </a:ext>
                </a:extLst>
              </a:tr>
              <a:tr h="557314">
                <a:tc>
                  <a:txBody>
                    <a:bodyPr/>
                    <a:lstStyle/>
                    <a:p>
                      <a:r>
                        <a:rPr lang="en-GB" sz="1800" dirty="0"/>
                        <a:t>Room 6, Church</a:t>
                      </a:r>
                      <a:r>
                        <a:rPr lang="en-GB" sz="1800" baseline="0" dirty="0"/>
                        <a:t> Army </a:t>
                      </a:r>
                      <a:r>
                        <a:rPr lang="en-GB" sz="1800" dirty="0"/>
                        <a:t>House</a:t>
                      </a:r>
                    </a:p>
                    <a:p>
                      <a:endParaRPr lang="en-GB" sz="1800" dirty="0"/>
                    </a:p>
                  </a:txBody>
                  <a:tcPr marT="34290" marB="34290"/>
                </a:tc>
                <a:tc>
                  <a:txBody>
                    <a:bodyPr/>
                    <a:lstStyle/>
                    <a:p>
                      <a:r>
                        <a:rPr lang="en-GB" sz="1800" dirty="0"/>
                        <a:t>King’s Cross</a:t>
                      </a:r>
                    </a:p>
                  </a:txBody>
                  <a:tcPr marT="34290" marB="34290"/>
                </a:tc>
                <a:tc>
                  <a:txBody>
                    <a:bodyPr/>
                    <a:lstStyle/>
                    <a:p>
                      <a:r>
                        <a:rPr lang="en-GB" sz="1800" dirty="0"/>
                        <a:t>Edgware Road</a:t>
                      </a:r>
                    </a:p>
                  </a:txBody>
                  <a:tcPr marT="34290" marB="34290"/>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local area</a:t>
            </a:r>
          </a:p>
        </p:txBody>
      </p:sp>
      <p:sp>
        <p:nvSpPr>
          <p:cNvPr id="3" name="Content Placeholder 2"/>
          <p:cNvSpPr>
            <a:spLocks noGrp="1"/>
          </p:cNvSpPr>
          <p:nvPr>
            <p:ph idx="1"/>
          </p:nvPr>
        </p:nvSpPr>
        <p:spPr/>
        <p:txBody>
          <a:bodyPr/>
          <a:lstStyle/>
          <a:p>
            <a:pPr>
              <a:buNone/>
            </a:pPr>
            <a:r>
              <a:rPr lang="en-GB" sz="2400" dirty="0"/>
              <a:t>Work with a partner. Ask and answer these questions:</a:t>
            </a:r>
          </a:p>
          <a:p>
            <a:pPr marL="514350" indent="-514350">
              <a:buFont typeface="+mj-lt"/>
              <a:buAutoNum type="arabicPeriod"/>
            </a:pPr>
            <a:r>
              <a:rPr lang="en-GB" sz="2400" dirty="0"/>
              <a:t>Do you live near the college?</a:t>
            </a:r>
          </a:p>
          <a:p>
            <a:pPr marL="514350" indent="-514350">
              <a:buFont typeface="+mj-lt"/>
              <a:buAutoNum type="arabicPeriod"/>
            </a:pPr>
            <a:r>
              <a:rPr lang="en-GB" sz="2400" dirty="0"/>
              <a:t>What neighbourhood / area do you live in?</a:t>
            </a:r>
          </a:p>
          <a:p>
            <a:pPr marL="514350" indent="-514350">
              <a:buFont typeface="+mj-lt"/>
              <a:buAutoNum type="arabicPeriod"/>
            </a:pPr>
            <a:r>
              <a:rPr lang="en-GB" sz="2400" dirty="0"/>
              <a:t>What is your local area like?</a:t>
            </a:r>
          </a:p>
          <a:p>
            <a:pPr marL="514350" indent="-514350">
              <a:buNone/>
            </a:pPr>
            <a:endParaRPr lang="en-GB" sz="2400" dirty="0"/>
          </a:p>
          <a:p>
            <a:pPr marL="514350" indent="-514350">
              <a:buNone/>
            </a:pPr>
            <a:r>
              <a:rPr lang="en-GB" sz="2400" dirty="0"/>
              <a:t>Make a note of your partner’s answers. Tell the class about their answers. </a:t>
            </a:r>
          </a:p>
          <a:p>
            <a:pPr>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Issues or problems in your local area</a:t>
            </a:r>
          </a:p>
        </p:txBody>
      </p:sp>
      <p:sp>
        <p:nvSpPr>
          <p:cNvPr id="3" name="Content Placeholder 2"/>
          <p:cNvSpPr>
            <a:spLocks noGrp="1"/>
          </p:cNvSpPr>
          <p:nvPr>
            <p:ph idx="1"/>
          </p:nvPr>
        </p:nvSpPr>
        <p:spPr/>
        <p:txBody>
          <a:bodyPr/>
          <a:lstStyle/>
          <a:p>
            <a:pPr>
              <a:buNone/>
            </a:pPr>
            <a:r>
              <a:rPr lang="en-GB" dirty="0"/>
              <a:t>What issues or problems are there in your local area? </a:t>
            </a:r>
          </a:p>
          <a:p>
            <a:pPr>
              <a:buNone/>
            </a:pPr>
            <a:endParaRPr lang="en-GB" dirty="0"/>
          </a:p>
          <a:p>
            <a:pPr>
              <a:buNone/>
            </a:pPr>
            <a:r>
              <a:rPr lang="en-GB" dirty="0"/>
              <a:t>Think about things which affect many or all the people where you live, not just you or a few people. </a:t>
            </a:r>
          </a:p>
          <a:p>
            <a:pPr>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Issues or problems in your local area</a:t>
            </a:r>
          </a:p>
        </p:txBody>
      </p:sp>
      <p:sp>
        <p:nvSpPr>
          <p:cNvPr id="3" name="Content Placeholder 2"/>
          <p:cNvSpPr>
            <a:spLocks noGrp="1"/>
          </p:cNvSpPr>
          <p:nvPr>
            <p:ph idx="1"/>
          </p:nvPr>
        </p:nvSpPr>
        <p:spPr/>
        <p:txBody>
          <a:bodyPr/>
          <a:lstStyle/>
          <a:p>
            <a:pPr>
              <a:buNone/>
            </a:pPr>
            <a:endParaRPr lang="en-GB" dirty="0"/>
          </a:p>
        </p:txBody>
      </p:sp>
    </p:spTree>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3014</Words>
  <Application>Microsoft Office PowerPoint</Application>
  <PresentationFormat>On-screen Show (16:9)</PresentationFormat>
  <Paragraphs>331</Paragraphs>
  <Slides>59</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ETF Master</vt:lpstr>
      <vt:lpstr>Education for sustainable development: ESOL resources </vt:lpstr>
      <vt:lpstr>First word?</vt:lpstr>
      <vt:lpstr>First word?</vt:lpstr>
      <vt:lpstr>First word?</vt:lpstr>
      <vt:lpstr>First word?</vt:lpstr>
      <vt:lpstr>Address or area?</vt:lpstr>
      <vt:lpstr>My local area</vt:lpstr>
      <vt:lpstr>Issues or problems in your local area</vt:lpstr>
      <vt:lpstr>Issues or problems in your local area</vt:lpstr>
      <vt:lpstr>What kind of issue is it?</vt:lpstr>
      <vt:lpstr>Next time</vt:lpstr>
      <vt:lpstr>Last word?</vt:lpstr>
      <vt:lpstr>PowerPoint Presentation</vt:lpstr>
      <vt:lpstr>ESD ESOL Pilot</vt:lpstr>
      <vt:lpstr>Local issues</vt:lpstr>
      <vt:lpstr>Last time, we talked about…</vt:lpstr>
      <vt:lpstr>This time, we are going to…</vt:lpstr>
      <vt:lpstr>Can you see any problems here?</vt:lpstr>
      <vt:lpstr>The problem is…</vt:lpstr>
      <vt:lpstr>Did you bring any photos?</vt:lpstr>
      <vt:lpstr>“I’m really concerned about…”</vt:lpstr>
      <vt:lpstr>Before you start, think about…</vt:lpstr>
      <vt:lpstr>What did you talk about?</vt:lpstr>
      <vt:lpstr>What solutions are there?</vt:lpstr>
      <vt:lpstr>What solutions are there?</vt:lpstr>
      <vt:lpstr>Next time</vt:lpstr>
      <vt:lpstr>Last word?</vt:lpstr>
      <vt:lpstr>PowerPoint Presentation</vt:lpstr>
      <vt:lpstr>ESD ESOL Pilot</vt:lpstr>
      <vt:lpstr>Local information</vt:lpstr>
      <vt:lpstr>Last time, we talked about…</vt:lpstr>
      <vt:lpstr>This time, we are going to…</vt:lpstr>
      <vt:lpstr>Ask and answer</vt:lpstr>
      <vt:lpstr>Internet search!</vt:lpstr>
      <vt:lpstr>Find your local council website</vt:lpstr>
      <vt:lpstr>Now search for information</vt:lpstr>
      <vt:lpstr>What did you find?</vt:lpstr>
      <vt:lpstr>Next time</vt:lpstr>
      <vt:lpstr>Today I learned…</vt:lpstr>
      <vt:lpstr>PowerPoint Presentation</vt:lpstr>
      <vt:lpstr>ESD ESOL Pilot</vt:lpstr>
      <vt:lpstr>Report a problem</vt:lpstr>
      <vt:lpstr>Last time, we…</vt:lpstr>
      <vt:lpstr>This time, we are going to…</vt:lpstr>
      <vt:lpstr>How can you report a problem?</vt:lpstr>
      <vt:lpstr>Reporting a problem online</vt:lpstr>
      <vt:lpstr>Reporting a problem online</vt:lpstr>
      <vt:lpstr>Write your online message!</vt:lpstr>
      <vt:lpstr>Next time</vt:lpstr>
      <vt:lpstr>New words today</vt:lpstr>
      <vt:lpstr>PowerPoint Presentation</vt:lpstr>
      <vt:lpstr>ESD ESOL Pilot</vt:lpstr>
      <vt:lpstr>Local priorities</vt:lpstr>
      <vt:lpstr>Last time, you…</vt:lpstr>
      <vt:lpstr>Review! </vt:lpstr>
      <vt:lpstr>What do you remember?</vt:lpstr>
      <vt:lpstr>In “Local issues”, I have…</vt:lpstr>
      <vt:lpstr>What are your priorities?</vt:lpstr>
      <vt:lpstr>Last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 ESOL Pilot</dc:title>
  <dc:creator>Eleanor Kliffen</dc:creator>
  <cp:lastModifiedBy>Kuldip Bajwa</cp:lastModifiedBy>
  <cp:revision>8</cp:revision>
  <dcterms:modified xsi:type="dcterms:W3CDTF">2021-09-28T09:15:13Z</dcterms:modified>
</cp:coreProperties>
</file>