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60" r:id="rId5"/>
    <p:sldMasterId id="2147483672" r:id="rId6"/>
    <p:sldMasterId id="2147483684" r:id="rId7"/>
  </p:sldMasterIdLst>
  <p:notesMasterIdLst>
    <p:notesMasterId r:id="rId31"/>
  </p:notesMasterIdLst>
  <p:sldIdLst>
    <p:sldId id="327" r:id="rId8"/>
    <p:sldId id="328" r:id="rId9"/>
    <p:sldId id="329" r:id="rId10"/>
    <p:sldId id="331" r:id="rId11"/>
    <p:sldId id="330" r:id="rId12"/>
    <p:sldId id="332" r:id="rId13"/>
    <p:sldId id="334" r:id="rId14"/>
    <p:sldId id="341" r:id="rId15"/>
    <p:sldId id="348" r:id="rId16"/>
    <p:sldId id="350" r:id="rId17"/>
    <p:sldId id="365" r:id="rId18"/>
    <p:sldId id="385" r:id="rId19"/>
    <p:sldId id="383" r:id="rId20"/>
    <p:sldId id="360" r:id="rId21"/>
    <p:sldId id="361" r:id="rId22"/>
    <p:sldId id="355" r:id="rId23"/>
    <p:sldId id="351" r:id="rId24"/>
    <p:sldId id="269" r:id="rId25"/>
    <p:sldId id="358" r:id="rId26"/>
    <p:sldId id="353" r:id="rId27"/>
    <p:sldId id="354" r:id="rId28"/>
    <p:sldId id="270" r:id="rId29"/>
    <p:sldId id="325"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38CE21D-A44F-DFDE-2216-6A83308448DE}" name="PR" initials="WRG" userId="PR" providerId="None"/>
  <p188:author id="{DB168830-51D4-4CC1-7858-D21AD9F13162}" name="Sarah Stafford" initials="SS" userId="Sarah Stafford" providerId="None"/>
  <p188:author id="{DEDC1C44-8BBF-B382-5329-523553A782EE}" name="Jan Schubert" initials="JS" userId="Jan Schubert" providerId="None"/>
  <p188:author id="{13731D61-6EEF-166B-55A1-BE9FB9519EDD}" name="Tingting Han (Staff)" initials="TH(" userId="S::t.han@bbk.ac.uk::9e8bedea-f974-4041-a7f3-2d91e0e4dcb7" providerId="AD"/>
  <p188:author id="{6EAC9880-9F95-82CD-7BDE-5A307FA106F4}" name="Sarah" initials="S" userId="Sarah" providerId="None"/>
  <p188:author id="{A3B5DB84-950D-7B36-4E01-DE48024E119B}" name="Olesya Gilmutdinova" initials="OG" userId="S::olesya@newgenpublishing.co.uk::0ad0dfd8-c78a-45b1-8302-82c733b1cefb" providerId="AD"/>
  <p188:author id="{2BCBF286-F53E-EE91-8295-F8C133533240}" name="Stephanie Bentley" initials="SB" userId="2fb974b8e90647fd" providerId="Windows Live"/>
  <p188:author id="{6C085DBD-E017-59BB-A493-C212501941EA}" name="Elizabeth Parker" initials="EP" userId="S::elizabeth.parker@newgenpublishing.co.uk::48ed7c66-aa06-4dbb-a923-e20f8fac5870"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Collett, Clare" initials="CC" lastIdx="18" clrIdx="0">
    <p:extLst>
      <p:ext uri="{19B8F6BF-5375-455C-9EA6-DF929625EA0E}">
        <p15:presenceInfo xmlns:p15="http://schemas.microsoft.com/office/powerpoint/2012/main" userId="S::Clare.Collett@Pearson.com::a376c1f8-5148-4d55-9c90-6113c98c8476" providerId="AD"/>
      </p:ext>
    </p:extLst>
  </p:cmAuthor>
  <p:cmAuthor id="2" name="Veronica Wastell" initials="VW" lastIdx="3" clrIdx="1">
    <p:extLst>
      <p:ext uri="{19B8F6BF-5375-455C-9EA6-DF929625EA0E}">
        <p15:presenceInfo xmlns:p15="http://schemas.microsoft.com/office/powerpoint/2012/main" userId="Veronica Wastell" providerId="None"/>
      </p:ext>
    </p:extLst>
  </p:cmAuthor>
  <p:cmAuthor id="3" name="Marie Joubert" initials="MJ" lastIdx="6" clrIdx="2">
    <p:extLst>
      <p:ext uri="{19B8F6BF-5375-455C-9EA6-DF929625EA0E}">
        <p15:presenceInfo xmlns:p15="http://schemas.microsoft.com/office/powerpoint/2012/main" userId="S::marie.joubert1@nottingham.ac.uk::8784a254-284d-4fcc-ace7-66743a42585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9EBF5"/>
    <a:srgbClr val="CFD5EA"/>
    <a:srgbClr val="4472C4"/>
    <a:srgbClr val="FF3399"/>
    <a:srgbClr val="FFFFFF"/>
    <a:srgbClr val="0071F8"/>
    <a:srgbClr val="E6C8D9"/>
    <a:srgbClr val="BE0064"/>
    <a:srgbClr val="9BC8FF"/>
    <a:srgbClr val="008FC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04" autoAdjust="0"/>
    <p:restoredTop sz="85290" autoAdjust="0"/>
  </p:normalViewPr>
  <p:slideViewPr>
    <p:cSldViewPr snapToGrid="0">
      <p:cViewPr varScale="1">
        <p:scale>
          <a:sx n="57" d="100"/>
          <a:sy n="57" d="100"/>
        </p:scale>
        <p:origin x="984" y="36"/>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notesViewPr>
    <p:cSldViewPr snapToGrid="0">
      <p:cViewPr>
        <p:scale>
          <a:sx n="150" d="100"/>
          <a:sy n="150" d="100"/>
        </p:scale>
        <p:origin x="3952" y="-363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 Type="http://schemas.openxmlformats.org/officeDocument/2006/relationships/customXml" Target="../customXml/item3.xml"/><Relationship Id="rId21" Type="http://schemas.openxmlformats.org/officeDocument/2006/relationships/slide" Target="slides/slide14.xml"/><Relationship Id="rId34" Type="http://schemas.openxmlformats.org/officeDocument/2006/relationships/viewProps" Target="viewProps.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commentAuthors" Target="commentAuthors.xml"/><Relationship Id="rId37" Type="http://schemas.microsoft.com/office/2018/10/relationships/authors" Target="author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tableStyles" Target="tableStyle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525C08C-1EE7-2E4B-BEDD-2CD36E772CA0}" type="datetimeFigureOut">
              <a:rPr lang="en-US" smtClean="0"/>
              <a:t>4/13/2023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30292A9-7A47-3844-B146-D6E152DCFCB4}" type="slidenum">
              <a:rPr lang="en-US" smtClean="0"/>
              <a:t>‹#›</a:t>
            </a:fld>
            <a:endParaRPr lang="en-US" dirty="0"/>
          </a:p>
        </p:txBody>
      </p:sp>
    </p:spTree>
    <p:extLst>
      <p:ext uri="{BB962C8B-B14F-4D97-AF65-F5344CB8AC3E}">
        <p14:creationId xmlns:p14="http://schemas.microsoft.com/office/powerpoint/2010/main" val="39117000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GB" sz="1200" kern="1200" dirty="0">
                <a:solidFill>
                  <a:schemeClr val="tx1"/>
                </a:solidFill>
                <a:effectLst/>
                <a:latin typeface="+mn-lt"/>
                <a:ea typeface="+mn-ea"/>
                <a:cs typeface="+mn-cs"/>
              </a:rPr>
              <a:t>Tutor guidance</a:t>
            </a:r>
            <a:r>
              <a:rPr lang="en-GB" dirty="0"/>
              <a:t> </a:t>
            </a:r>
            <a:r>
              <a:rPr lang="en-GB" sz="1200" kern="1200" dirty="0">
                <a:solidFill>
                  <a:schemeClr val="tx1"/>
                </a:solidFill>
                <a:effectLst/>
                <a:latin typeface="+mn-lt"/>
                <a:ea typeface="+mn-ea"/>
                <a:cs typeface="+mn-cs"/>
              </a:rPr>
              <a:t>for lesson introduction:</a:t>
            </a:r>
            <a:r>
              <a:rPr lang="en-GB" dirty="0"/>
              <a:t> </a:t>
            </a: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dirty="0">
                <a:solidFill>
                  <a:schemeClr val="tx1"/>
                </a:solidFill>
                <a:effectLst/>
                <a:latin typeface="+mn-lt"/>
                <a:ea typeface="+mn-ea"/>
                <a:cs typeface="+mn-cs"/>
              </a:rPr>
              <a:t>Ask a confident/fluent learner to read the lesson objectives to the group.</a:t>
            </a:r>
            <a:endParaRPr lang="en-GB" sz="1200" kern="1200" dirty="0">
              <a:solidFill>
                <a:schemeClr val="tx1"/>
              </a:solidFill>
              <a:effectLst/>
              <a:latin typeface="+mn-lt"/>
              <a:cs typeface="Calibri"/>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dirty="0">
                <a:solidFill>
                  <a:schemeClr val="tx1"/>
                </a:solidFill>
                <a:effectLst/>
                <a:latin typeface="+mn-lt"/>
                <a:ea typeface="+mn-ea"/>
                <a:cs typeface="+mn-cs"/>
              </a:rPr>
              <a:t>Reiterate and clarify learning objectives.</a:t>
            </a:r>
            <a:endParaRPr lang="en-GB" sz="1200" kern="1200" dirty="0">
              <a:solidFill>
                <a:schemeClr val="tx1"/>
              </a:solidFill>
              <a:effectLst/>
              <a:latin typeface="+mn-lt"/>
              <a:cs typeface="Calibri"/>
            </a:endParaRPr>
          </a:p>
          <a:p>
            <a:endParaRPr lang="en-GB" dirty="0"/>
          </a:p>
        </p:txBody>
      </p:sp>
      <p:sp>
        <p:nvSpPr>
          <p:cNvPr id="4" name="Slide Number Placeholder 3"/>
          <p:cNvSpPr>
            <a:spLocks noGrp="1"/>
          </p:cNvSpPr>
          <p:nvPr>
            <p:ph type="sldNum" sz="quarter" idx="5"/>
          </p:nvPr>
        </p:nvSpPr>
        <p:spPr/>
        <p:txBody>
          <a:bodyPr/>
          <a:lstStyle/>
          <a:p>
            <a:fld id="{C30292A9-7A47-3844-B146-D6E152DCFCB4}" type="slidenum">
              <a:rPr lang="en-US" smtClean="0"/>
              <a:t>1</a:t>
            </a:fld>
            <a:endParaRPr lang="en-US" dirty="0"/>
          </a:p>
        </p:txBody>
      </p:sp>
    </p:spTree>
    <p:extLst>
      <p:ext uri="{BB962C8B-B14F-4D97-AF65-F5344CB8AC3E}">
        <p14:creationId xmlns:p14="http://schemas.microsoft.com/office/powerpoint/2010/main" val="4701720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Tutor guidance: </a:t>
            </a:r>
            <a:endParaRPr lang="en-GB" dirty="0"/>
          </a:p>
          <a:p>
            <a:endParaRPr lang="en-GB" b="1" dirty="0"/>
          </a:p>
          <a:p>
            <a:r>
              <a:rPr lang="en-GB" dirty="0"/>
              <a:t>Use chocolate cookie recipe (unless not explored already with learner examples) to ask learners to find recipe for 15 chocolate cookies. </a:t>
            </a:r>
          </a:p>
          <a:p>
            <a:r>
              <a:rPr lang="en-GB" dirty="0"/>
              <a:t>Explore  12 + 6 method (slide 7 – slide 23).</a:t>
            </a:r>
          </a:p>
          <a:p>
            <a:r>
              <a:rPr lang="en-GB" dirty="0"/>
              <a:t>Use learner feedback to explore any other methods learners can think of (unitary method, multiplicative method e.g., 18/12 = 1.5, vertical multiplier(s)). Ask learners whether they have used a different approach to that used above when solving proportion problems. How has their thinking changed? What have they learned about multiplicative structure?</a:t>
            </a:r>
            <a:endParaRPr lang="en-US" dirty="0"/>
          </a:p>
          <a:p>
            <a:endParaRPr lang="en-US" dirty="0">
              <a:cs typeface="Calibri"/>
            </a:endParaRPr>
          </a:p>
        </p:txBody>
      </p:sp>
      <p:sp>
        <p:nvSpPr>
          <p:cNvPr id="4" name="Slide Number Placeholder 3"/>
          <p:cNvSpPr>
            <a:spLocks noGrp="1"/>
          </p:cNvSpPr>
          <p:nvPr>
            <p:ph type="sldNum" sz="quarter" idx="10"/>
          </p:nvPr>
        </p:nvSpPr>
        <p:spPr/>
        <p:txBody>
          <a:bodyPr/>
          <a:lstStyle/>
          <a:p>
            <a:fld id="{C30292A9-7A47-3844-B146-D6E152DCFCB4}" type="slidenum">
              <a:rPr lang="en-US" smtClean="0"/>
              <a:pPr/>
              <a:t>10</a:t>
            </a:fld>
            <a:endParaRPr lang="en-US" dirty="0"/>
          </a:p>
        </p:txBody>
      </p:sp>
    </p:spTree>
    <p:extLst>
      <p:ext uri="{BB962C8B-B14F-4D97-AF65-F5344CB8AC3E}">
        <p14:creationId xmlns:p14="http://schemas.microsoft.com/office/powerpoint/2010/main" val="37465221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latin typeface="Arial" panose="020B0604020202020204" pitchFamily="34" charset="0"/>
                <a:cs typeface="Arial" panose="020B0604020202020204" pitchFamily="34" charset="0"/>
              </a:rPr>
              <a:t>Tutor guidance: </a:t>
            </a:r>
            <a:endParaRPr lang="en-GB" dirty="0">
              <a:latin typeface="Arial" panose="020B0604020202020204" pitchFamily="34" charset="0"/>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a:buChar char="•"/>
              <a:tabLst/>
              <a:defRPr/>
            </a:pPr>
            <a:r>
              <a:rPr lang="en-GB" kern="1200" dirty="0">
                <a:solidFill>
                  <a:schemeClr val="tx1"/>
                </a:solidFill>
                <a:effectLst/>
                <a:latin typeface="Arial" panose="020B0604020202020204" pitchFamily="34" charset="0"/>
                <a:cs typeface="Arial" panose="020B0604020202020204" pitchFamily="34" charset="0"/>
              </a:rPr>
              <a:t>Ask learners to work in pairs and </a:t>
            </a:r>
            <a:r>
              <a:rPr lang="en-GB" dirty="0">
                <a:latin typeface="Arial" panose="020B0604020202020204" pitchFamily="34" charset="0"/>
                <a:cs typeface="Arial" panose="020B0604020202020204" pitchFamily="34" charset="0"/>
              </a:rPr>
              <a:t>give</a:t>
            </a:r>
            <a:r>
              <a:rPr lang="en-GB" kern="1200" dirty="0">
                <a:solidFill>
                  <a:schemeClr val="tx1"/>
                </a:solidFill>
                <a:effectLst/>
                <a:latin typeface="Arial" panose="020B0604020202020204" pitchFamily="34" charset="0"/>
                <a:cs typeface="Arial" panose="020B0604020202020204" pitchFamily="34" charset="0"/>
              </a:rPr>
              <a:t> each pair a copy of ‘Explore 2’ handout. It is important that learners answer the questions in order, because they have been carefully designed to guide them to complete the table in a way that explores different relationships in a sequential way. Ask them not to be tempted just to fill in the table.</a:t>
            </a:r>
            <a:endParaRPr lang="en-US" dirty="0">
              <a:latin typeface="Arial" panose="020B0604020202020204" pitchFamily="34" charset="0"/>
              <a:cs typeface="Arial" panose="020B0604020202020204" pitchFamily="34" charset="0"/>
            </a:endParaRPr>
          </a:p>
          <a:p>
            <a:pPr marL="285750" indent="-285750">
              <a:buFont typeface="Arial"/>
              <a:buChar char="•"/>
            </a:pPr>
            <a:r>
              <a:rPr lang="en-GB" kern="1200" dirty="0">
                <a:solidFill>
                  <a:schemeClr val="tx1"/>
                </a:solidFill>
                <a:effectLst/>
                <a:latin typeface="Arial" panose="020B0604020202020204" pitchFamily="34" charset="0"/>
                <a:cs typeface="Arial" panose="020B0604020202020204" pitchFamily="34" charset="0"/>
              </a:rPr>
              <a:t>Make sure that learners explain their approach to their partner, working together to agree on a solution and to develop their own understanding. If you notice that one learner is answering all the questions, or that they are not working collaboratively, ask a learner to explain a question that has been answered by their partner.</a:t>
            </a:r>
            <a:endParaRPr lang="en-US" dirty="0">
              <a:latin typeface="Arial" panose="020B0604020202020204" pitchFamily="34" charset="0"/>
              <a:cs typeface="Arial" panose="020B0604020202020204" pitchFamily="34" charset="0"/>
            </a:endParaRPr>
          </a:p>
          <a:p>
            <a:pPr marL="285750" indent="-285750">
              <a:buFont typeface="Arial"/>
              <a:buChar char="•"/>
            </a:pPr>
            <a:r>
              <a:rPr lang="en-GB" kern="1200" dirty="0">
                <a:solidFill>
                  <a:schemeClr val="tx1"/>
                </a:solidFill>
                <a:effectLst/>
                <a:latin typeface="Arial" panose="020B0604020202020204" pitchFamily="34" charset="0"/>
                <a:cs typeface="Arial" panose="020B0604020202020204" pitchFamily="34" charset="0"/>
              </a:rPr>
              <a:t>Observe learners as they complete this task but do not intervene unless necessary. As learners work on the task, notice how they illustrate their strategy. As you observe them, identify those with different approaches. You can call on them to explain their thinking in the next part of the lesson.</a:t>
            </a:r>
            <a:r>
              <a:rPr lang="en-GB" dirty="0">
                <a:latin typeface="Arial" panose="020B0604020202020204" pitchFamily="34" charset="0"/>
                <a:cs typeface="Arial" panose="020B0604020202020204" pitchFamily="34" charset="0"/>
              </a:rPr>
              <a:t> </a:t>
            </a:r>
            <a:endParaRPr lang="en-US" kern="1200" dirty="0">
              <a:solidFill>
                <a:schemeClr val="tx1"/>
              </a:solidFill>
              <a:effectLst/>
              <a:latin typeface="Arial" panose="020B0604020202020204" pitchFamily="34" charset="0"/>
              <a:cs typeface="Arial" panose="020B0604020202020204" pitchFamily="34" charset="0"/>
            </a:endParaRPr>
          </a:p>
          <a:p>
            <a:endParaRPr lang="en-US" b="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30292A9-7A47-3844-B146-D6E152DCFCB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74952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3"/>
        <p:cNvGrpSpPr/>
        <p:nvPr/>
      </p:nvGrpSpPr>
      <p:grpSpPr>
        <a:xfrm>
          <a:off x="0" y="0"/>
          <a:ext cx="0" cy="0"/>
          <a:chOff x="0" y="0"/>
          <a:chExt cx="0" cy="0"/>
        </a:xfrm>
      </p:grpSpPr>
      <p:sp>
        <p:nvSpPr>
          <p:cNvPr id="414" name="Google Shape;414;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5" name="Google Shape;415;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Tutor guidance: </a:t>
            </a:r>
            <a:endParaRPr lang="en-GB" dirty="0"/>
          </a:p>
          <a:p>
            <a:endParaRPr lang="en-GB" dirty="0"/>
          </a:p>
          <a:p>
            <a:r>
              <a:rPr lang="en-GB" dirty="0"/>
              <a:t>Ask groups to feedback on how they solved questions 1 and 2, and how they used ratio tables.</a:t>
            </a:r>
          </a:p>
          <a:p>
            <a:endParaRPr lang="en-GB" dirty="0"/>
          </a:p>
          <a:p>
            <a:r>
              <a:rPr lang="en-GB" dirty="0"/>
              <a:t>Use the animated slides, as required, to model use of ratio tables.</a:t>
            </a:r>
          </a:p>
          <a:p>
            <a:pPr marL="0" lvl="0" indent="0" algn="l" rtl="0">
              <a:spcBef>
                <a:spcPts val="0"/>
              </a:spcBef>
              <a:spcAft>
                <a:spcPts val="0"/>
              </a:spcAft>
              <a:buNone/>
            </a:pPr>
            <a:endParaRPr dirty="0"/>
          </a:p>
        </p:txBody>
      </p:sp>
      <p:sp>
        <p:nvSpPr>
          <p:cNvPr id="416" name="Google Shape;416;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815463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3"/>
        <p:cNvGrpSpPr/>
        <p:nvPr/>
      </p:nvGrpSpPr>
      <p:grpSpPr>
        <a:xfrm>
          <a:off x="0" y="0"/>
          <a:ext cx="0" cy="0"/>
          <a:chOff x="0" y="0"/>
          <a:chExt cx="0" cy="0"/>
        </a:xfrm>
      </p:grpSpPr>
      <p:sp>
        <p:nvSpPr>
          <p:cNvPr id="414" name="Google Shape;414;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5" name="Google Shape;415;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Tutor guidance: </a:t>
            </a:r>
            <a:endParaRPr lang="en-GB" dirty="0"/>
          </a:p>
          <a:p>
            <a:endParaRPr lang="en-GB" dirty="0"/>
          </a:p>
          <a:p>
            <a:r>
              <a:rPr lang="en-GB" dirty="0"/>
              <a:t>Ask groups to feedback on how they solved questions 3 and 4, and how they used ratio tables.</a:t>
            </a:r>
          </a:p>
          <a:p>
            <a:endParaRPr lang="en-GB" dirty="0"/>
          </a:p>
          <a:p>
            <a:r>
              <a:rPr lang="en-GB" dirty="0"/>
              <a:t>Use the animated slides, as required, to model use of ratio tables.</a:t>
            </a:r>
          </a:p>
          <a:p>
            <a:pPr marL="0" lvl="0" indent="0" algn="l" rtl="0">
              <a:spcBef>
                <a:spcPts val="0"/>
              </a:spcBef>
              <a:spcAft>
                <a:spcPts val="0"/>
              </a:spcAft>
              <a:buNone/>
            </a:pPr>
            <a:endParaRPr dirty="0"/>
          </a:p>
        </p:txBody>
      </p:sp>
      <p:sp>
        <p:nvSpPr>
          <p:cNvPr id="416" name="Google Shape;416;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sz="1200" b="0" i="0" u="none" strike="noStrike" kern="1200" cap="none" spc="0" normalizeH="0" baseline="0" noProof="0" dirty="0">
              <a:ln>
                <a:noFill/>
              </a:ln>
              <a:solidFill>
                <a:prstClr val="black"/>
              </a:solidFill>
              <a:effectLst/>
              <a:uLnTx/>
              <a:uFillTx/>
              <a:latin typeface="Calibri"/>
              <a:ea typeface="+mn-ea"/>
              <a:cs typeface="+mn-cs"/>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Tutor guidance: </a:t>
            </a:r>
            <a:endParaRPr lang="en-GB" dirty="0">
              <a:cs typeface="Calibri"/>
            </a:endParaRPr>
          </a:p>
          <a:p>
            <a:endParaRPr lang="en-US" dirty="0">
              <a:cs typeface="Calibri"/>
            </a:endParaRPr>
          </a:p>
          <a:p>
            <a:pPr marL="171450" indent="-171450">
              <a:buFont typeface="Arial"/>
              <a:buChar char="•"/>
            </a:pPr>
            <a:r>
              <a:rPr lang="en-US" dirty="0">
                <a:cs typeface="Calibri"/>
              </a:rPr>
              <a:t>Learners explore the multiplicative relationship between columns and rows to decide whether the graphic shown for calculating direct proportion is true or false in each instance.</a:t>
            </a:r>
          </a:p>
          <a:p>
            <a:pPr marL="171450" indent="-171450">
              <a:buFont typeface="Arial"/>
              <a:buChar char="•"/>
            </a:pPr>
            <a:r>
              <a:rPr lang="en-US" dirty="0">
                <a:cs typeface="Calibri"/>
              </a:rPr>
              <a:t>Open discussion to highlight this common misconception - that learners calculate differences between adjacent columns and/or rows by using addition and/or multiplication.</a:t>
            </a:r>
          </a:p>
          <a:p>
            <a:endParaRPr lang="en-US" dirty="0">
              <a:cs typeface="Calibri"/>
            </a:endParaRPr>
          </a:p>
        </p:txBody>
      </p:sp>
      <p:sp>
        <p:nvSpPr>
          <p:cNvPr id="4" name="Slide Number Placeholder 3"/>
          <p:cNvSpPr>
            <a:spLocks noGrp="1"/>
          </p:cNvSpPr>
          <p:nvPr>
            <p:ph type="sldNum" sz="quarter" idx="10"/>
          </p:nvPr>
        </p:nvSpPr>
        <p:spPr/>
        <p:txBody>
          <a:bodyPr/>
          <a:lstStyle/>
          <a:p>
            <a:fld id="{C30292A9-7A47-3844-B146-D6E152DCFCB4}" type="slidenum">
              <a:rPr lang="en-US" smtClean="0"/>
              <a:t>14</a:t>
            </a:fld>
            <a:endParaRPr lang="en-US" dirty="0"/>
          </a:p>
        </p:txBody>
      </p:sp>
    </p:spTree>
    <p:extLst>
      <p:ext uri="{BB962C8B-B14F-4D97-AF65-F5344CB8AC3E}">
        <p14:creationId xmlns:p14="http://schemas.microsoft.com/office/powerpoint/2010/main" val="1011016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Tutor guidance: </a:t>
            </a:r>
            <a:endParaRPr lang="en-US" dirty="0"/>
          </a:p>
          <a:p>
            <a:endParaRPr lang="en-US" dirty="0">
              <a:cs typeface="Calibri"/>
            </a:endParaRPr>
          </a:p>
          <a:p>
            <a:r>
              <a:rPr lang="en-US" dirty="0">
                <a:cs typeface="Calibri"/>
              </a:rPr>
              <a:t>Allow learners to explore the multiplicative relationship between these columns and rows to decide whether the graphic shown is a true or a false representation for calculating direct proportion.</a:t>
            </a:r>
          </a:p>
        </p:txBody>
      </p:sp>
      <p:sp>
        <p:nvSpPr>
          <p:cNvPr id="4" name="Slide Number Placeholder 3"/>
          <p:cNvSpPr>
            <a:spLocks noGrp="1"/>
          </p:cNvSpPr>
          <p:nvPr>
            <p:ph type="sldNum" sz="quarter" idx="10"/>
          </p:nvPr>
        </p:nvSpPr>
        <p:spPr/>
        <p:txBody>
          <a:bodyPr/>
          <a:lstStyle/>
          <a:p>
            <a:fld id="{C30292A9-7A47-3844-B146-D6E152DCFCB4}" type="slidenum">
              <a:rPr lang="en-US" smtClean="0"/>
              <a:t>15</a:t>
            </a:fld>
            <a:endParaRPr lang="en-US" dirty="0"/>
          </a:p>
        </p:txBody>
      </p:sp>
    </p:spTree>
    <p:extLst>
      <p:ext uri="{BB962C8B-B14F-4D97-AF65-F5344CB8AC3E}">
        <p14:creationId xmlns:p14="http://schemas.microsoft.com/office/powerpoint/2010/main" val="25378560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Tutor guidance: </a:t>
            </a:r>
          </a:p>
          <a:p>
            <a:endParaRPr lang="en-US" dirty="0"/>
          </a:p>
          <a:p>
            <a:r>
              <a:rPr lang="en-US" dirty="0"/>
              <a:t>Allow learners time to explore the multiplicative relationship between columns and rows to decide whether this statement is true or false in all instances.</a:t>
            </a:r>
          </a:p>
        </p:txBody>
      </p:sp>
      <p:sp>
        <p:nvSpPr>
          <p:cNvPr id="4" name="Slide Number Placeholder 3"/>
          <p:cNvSpPr>
            <a:spLocks noGrp="1"/>
          </p:cNvSpPr>
          <p:nvPr>
            <p:ph type="sldNum" sz="quarter" idx="10"/>
          </p:nvPr>
        </p:nvSpPr>
        <p:spPr/>
        <p:txBody>
          <a:bodyPr/>
          <a:lstStyle/>
          <a:p>
            <a:fld id="{C30292A9-7A47-3844-B146-D6E152DCFCB4}" type="slidenum">
              <a:rPr lang="en-US" smtClean="0"/>
              <a:t>16</a:t>
            </a:fld>
            <a:endParaRPr lang="en-US" dirty="0"/>
          </a:p>
        </p:txBody>
      </p:sp>
    </p:spTree>
    <p:extLst>
      <p:ext uri="{BB962C8B-B14F-4D97-AF65-F5344CB8AC3E}">
        <p14:creationId xmlns:p14="http://schemas.microsoft.com/office/powerpoint/2010/main" val="10284833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Tutor guidance: </a:t>
            </a:r>
            <a:endParaRPr lang="en-US" dirty="0"/>
          </a:p>
          <a:p>
            <a:endParaRPr lang="en-GB" b="1" dirty="0">
              <a:cs typeface="Calibri"/>
            </a:endParaRPr>
          </a:p>
          <a:p>
            <a:pPr marL="171450" indent="-171450">
              <a:buFont typeface="Arial"/>
              <a:buChar char="•"/>
            </a:pPr>
            <a:r>
              <a:rPr lang="en-GB" dirty="0">
                <a:cs typeface="Calibri"/>
              </a:rPr>
              <a:t>Learners explore the relationship between the number of flapjacks and grams of flour required.</a:t>
            </a:r>
          </a:p>
          <a:p>
            <a:pPr marL="171450" indent="-171450">
              <a:buFont typeface="Arial"/>
              <a:buChar char="•"/>
            </a:pPr>
            <a:r>
              <a:rPr lang="en-GB" dirty="0">
                <a:cs typeface="Calibri"/>
              </a:rPr>
              <a:t>Can they spot the error and offer suggestions on how this could be rectified?</a:t>
            </a:r>
          </a:p>
          <a:p>
            <a:pPr marL="171450" indent="-171450">
              <a:buFont typeface="Arial"/>
              <a:buChar char="•"/>
            </a:pPr>
            <a:r>
              <a:rPr lang="en-GB" dirty="0">
                <a:cs typeface="Calibri"/>
              </a:rPr>
              <a:t>Use sugar, oats and syrup measures to extend this exercise.</a:t>
            </a:r>
            <a:endParaRPr lang="en-GB" dirty="0"/>
          </a:p>
          <a:p>
            <a:endParaRPr lang="en-GB" dirty="0">
              <a:cs typeface="Calibri"/>
            </a:endParaRPr>
          </a:p>
          <a:p>
            <a:endParaRPr lang="en-GB" dirty="0">
              <a:cs typeface="Calibri"/>
            </a:endParaRPr>
          </a:p>
        </p:txBody>
      </p:sp>
      <p:sp>
        <p:nvSpPr>
          <p:cNvPr id="4" name="Slide Number Placeholder 3"/>
          <p:cNvSpPr>
            <a:spLocks noGrp="1"/>
          </p:cNvSpPr>
          <p:nvPr>
            <p:ph type="sldNum" sz="quarter" idx="10"/>
          </p:nvPr>
        </p:nvSpPr>
        <p:spPr/>
        <p:txBody>
          <a:bodyPr/>
          <a:lstStyle/>
          <a:p>
            <a:fld id="{C30292A9-7A47-3844-B146-D6E152DCFCB4}" type="slidenum">
              <a:rPr lang="en-US" smtClean="0"/>
              <a:t>17</a:t>
            </a:fld>
            <a:endParaRPr lang="en-US" dirty="0"/>
          </a:p>
        </p:txBody>
      </p:sp>
    </p:spTree>
    <p:extLst>
      <p:ext uri="{BB962C8B-B14F-4D97-AF65-F5344CB8AC3E}">
        <p14:creationId xmlns:p14="http://schemas.microsoft.com/office/powerpoint/2010/main" val="39747129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3"/>
        <p:cNvGrpSpPr/>
        <p:nvPr/>
      </p:nvGrpSpPr>
      <p:grpSpPr>
        <a:xfrm>
          <a:off x="0" y="0"/>
          <a:ext cx="0" cy="0"/>
          <a:chOff x="0" y="0"/>
          <a:chExt cx="0" cy="0"/>
        </a:xfrm>
      </p:grpSpPr>
      <p:sp>
        <p:nvSpPr>
          <p:cNvPr id="414" name="Google Shape;414;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5" name="Google Shape;415;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r>
              <a:rPr lang="en-US" b="1" dirty="0"/>
              <a:t>Tutor guidance: </a:t>
            </a:r>
            <a:endParaRPr lang="en-US" dirty="0"/>
          </a:p>
          <a:p>
            <a:endParaRPr lang="en-US" b="1" dirty="0">
              <a:cs typeface="Calibri"/>
            </a:endParaRPr>
          </a:p>
          <a:p>
            <a:r>
              <a:rPr lang="en-GB" dirty="0">
                <a:cs typeface="Calibri"/>
              </a:rPr>
              <a:t>Refer to handout worksheets.</a:t>
            </a:r>
          </a:p>
          <a:p>
            <a:r>
              <a:rPr lang="en-GB" dirty="0">
                <a:cs typeface="Calibri"/>
              </a:rPr>
              <a:t>Encourage learners to work at a level suitable for them or direct specific learners to a particular level (Bronze, Silver &amp; Gold).</a:t>
            </a:r>
            <a:br>
              <a:rPr lang="en-GB" dirty="0">
                <a:cs typeface="+mn-lt"/>
              </a:rPr>
            </a:br>
            <a:r>
              <a:rPr lang="en-GB" dirty="0">
                <a:cs typeface="Calibri"/>
              </a:rPr>
              <a:t>Despite learners on GCSE course, use FS questions as the starting point to build confidence in these questions.</a:t>
            </a:r>
          </a:p>
          <a:p>
            <a:pPr marL="0" lvl="0" indent="0" algn="l" rtl="0">
              <a:spcBef>
                <a:spcPts val="0"/>
              </a:spcBef>
              <a:spcAft>
                <a:spcPts val="0"/>
              </a:spcAft>
              <a:buNone/>
            </a:pPr>
            <a:endParaRPr dirty="0"/>
          </a:p>
        </p:txBody>
      </p:sp>
      <p:sp>
        <p:nvSpPr>
          <p:cNvPr id="416" name="Google Shape;416;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18</a:t>
            </a:fld>
            <a:endParaRPr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3"/>
        <p:cNvGrpSpPr/>
        <p:nvPr/>
      </p:nvGrpSpPr>
      <p:grpSpPr>
        <a:xfrm>
          <a:off x="0" y="0"/>
          <a:ext cx="0" cy="0"/>
          <a:chOff x="0" y="0"/>
          <a:chExt cx="0" cy="0"/>
        </a:xfrm>
      </p:grpSpPr>
      <p:sp>
        <p:nvSpPr>
          <p:cNvPr id="414" name="Google Shape;414;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5" name="Google Shape;415;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r>
              <a:rPr lang="en-US" b="1" dirty="0"/>
              <a:t>Tutor guidance: </a:t>
            </a:r>
            <a:endParaRPr lang="en-US" dirty="0"/>
          </a:p>
          <a:p>
            <a:endParaRPr lang="en-US" b="1" dirty="0">
              <a:cs typeface="Calibri"/>
            </a:endParaRPr>
          </a:p>
          <a:p>
            <a:r>
              <a:rPr lang="en-GB" dirty="0">
                <a:cs typeface="Calibri"/>
              </a:rPr>
              <a:t>Refer to handout worksheets.</a:t>
            </a:r>
          </a:p>
          <a:p>
            <a:r>
              <a:rPr lang="en-GB" dirty="0">
                <a:cs typeface="Calibri"/>
              </a:rPr>
              <a:t>Encourage learners to work at a level suitable for them or direct specific learners to a particular level (Bronze, Silver &amp; Gold).</a:t>
            </a:r>
            <a:br>
              <a:rPr lang="en-GB" dirty="0">
                <a:cs typeface="+mn-lt"/>
              </a:rPr>
            </a:br>
            <a:r>
              <a:rPr lang="en-GB" dirty="0">
                <a:cs typeface="Calibri"/>
              </a:rPr>
              <a:t>Despite learners on GCSE course, use FS questions as the starting point to build confidence in these questions.</a:t>
            </a:r>
          </a:p>
          <a:p>
            <a:pPr marL="0" lvl="0" indent="0" algn="l" rtl="0">
              <a:spcBef>
                <a:spcPts val="0"/>
              </a:spcBef>
              <a:spcAft>
                <a:spcPts val="0"/>
              </a:spcAft>
              <a:buNone/>
            </a:pPr>
            <a:endParaRPr dirty="0"/>
          </a:p>
        </p:txBody>
      </p:sp>
      <p:sp>
        <p:nvSpPr>
          <p:cNvPr id="416" name="Google Shape;416;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19</a:t>
            </a:fld>
            <a:endParaRPr dirty="0"/>
          </a:p>
        </p:txBody>
      </p:sp>
    </p:spTree>
    <p:extLst>
      <p:ext uri="{BB962C8B-B14F-4D97-AF65-F5344CB8AC3E}">
        <p14:creationId xmlns:p14="http://schemas.microsoft.com/office/powerpoint/2010/main" val="19963388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GB" sz="1200" b="1" kern="1200" dirty="0">
                <a:solidFill>
                  <a:schemeClr val="tx1"/>
                </a:solidFill>
                <a:effectLst/>
                <a:latin typeface="+mn-lt"/>
                <a:ea typeface="+mn-ea"/>
                <a:cs typeface="+mn-cs"/>
              </a:rPr>
              <a:t>Tutor guidance: </a:t>
            </a:r>
            <a:r>
              <a:rPr lang="en-GB" sz="1200" b="0" kern="1200" dirty="0">
                <a:solidFill>
                  <a:schemeClr val="tx1"/>
                </a:solidFill>
                <a:effectLst/>
                <a:latin typeface="+mn-lt"/>
                <a:ea typeface="+mn-ea"/>
                <a:cs typeface="+mn-cs"/>
              </a:rPr>
              <a:t>15-minute exercise</a:t>
            </a:r>
          </a:p>
          <a:p>
            <a:pPr marL="0" indent="0">
              <a:buFont typeface="Arial" panose="020B0604020202020204" pitchFamily="34" charset="0"/>
              <a:buNone/>
            </a:pPr>
            <a:endParaRPr lang="en-GB"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GB" sz="1200" kern="1200" dirty="0">
                <a:solidFill>
                  <a:schemeClr val="tx1"/>
                </a:solidFill>
                <a:effectLst/>
                <a:latin typeface="+mn-lt"/>
                <a:ea typeface="+mn-ea"/>
                <a:cs typeface="+mn-cs"/>
              </a:rPr>
              <a:t>Present information for individual and/or small group work.</a:t>
            </a:r>
            <a:r>
              <a:rPr lang="en-GB" dirty="0"/>
              <a:t> </a:t>
            </a:r>
            <a:endParaRPr lang="en-GB" sz="1200" kern="1200" dirty="0">
              <a:solidFill>
                <a:schemeClr val="tx1"/>
              </a:solidFill>
              <a:effectLst/>
              <a:latin typeface="+mn-lt"/>
              <a:cs typeface="Calibri"/>
            </a:endParaRPr>
          </a:p>
          <a:p>
            <a:pPr marL="171450" indent="-171450">
              <a:buFont typeface="Arial" panose="020B0604020202020204" pitchFamily="34" charset="0"/>
              <a:buChar char="•"/>
            </a:pPr>
            <a:r>
              <a:rPr lang="en-GB" dirty="0"/>
              <a:t>Encourage learners</a:t>
            </a:r>
            <a:r>
              <a:rPr lang="en-GB" sz="1200" kern="1200" dirty="0">
                <a:solidFill>
                  <a:schemeClr val="tx1"/>
                </a:solidFill>
                <a:effectLst/>
                <a:latin typeface="+mn-lt"/>
                <a:ea typeface="+mn-ea"/>
                <a:cs typeface="+mn-cs"/>
              </a:rPr>
              <a:t> </a:t>
            </a:r>
            <a:r>
              <a:rPr lang="en-GB" dirty="0"/>
              <a:t>to </a:t>
            </a:r>
            <a:r>
              <a:rPr lang="en-GB" sz="1200" kern="1200" dirty="0">
                <a:solidFill>
                  <a:schemeClr val="tx1"/>
                </a:solidFill>
                <a:effectLst/>
                <a:latin typeface="+mn-lt"/>
                <a:ea typeface="+mn-ea"/>
                <a:cs typeface="+mn-cs"/>
              </a:rPr>
              <a:t>discuss</a:t>
            </a:r>
            <a:r>
              <a:rPr lang="en-GB" dirty="0"/>
              <a:t> and share</a:t>
            </a:r>
            <a:r>
              <a:rPr lang="en-GB" sz="1200" kern="1200" dirty="0">
                <a:solidFill>
                  <a:schemeClr val="tx1"/>
                </a:solidFill>
                <a:effectLst/>
                <a:latin typeface="+mn-lt"/>
                <a:ea typeface="+mn-ea"/>
                <a:cs typeface="+mn-cs"/>
              </a:rPr>
              <a:t> ideas </a:t>
            </a:r>
            <a:r>
              <a:rPr lang="en-GB" dirty="0"/>
              <a:t>in their groups, agree on</a:t>
            </a:r>
            <a:r>
              <a:rPr lang="en-GB" sz="1200" kern="1200" dirty="0">
                <a:solidFill>
                  <a:schemeClr val="tx1"/>
                </a:solidFill>
                <a:effectLst/>
                <a:latin typeface="+mn-lt"/>
                <a:ea typeface="+mn-ea"/>
                <a:cs typeface="+mn-cs"/>
              </a:rPr>
              <a:t> </a:t>
            </a:r>
            <a:r>
              <a:rPr lang="en-GB" dirty="0"/>
              <a:t>a y</a:t>
            </a:r>
            <a:r>
              <a:rPr lang="en-GB" sz="1200" kern="1200" dirty="0">
                <a:solidFill>
                  <a:schemeClr val="tx1"/>
                </a:solidFill>
                <a:effectLst/>
                <a:latin typeface="+mn-lt"/>
                <a:ea typeface="+mn-ea"/>
                <a:cs typeface="+mn-cs"/>
              </a:rPr>
              <a:t>-axis label </a:t>
            </a:r>
            <a:r>
              <a:rPr lang="en-GB" dirty="0"/>
              <a:t>and </a:t>
            </a:r>
            <a:r>
              <a:rPr lang="en-GB" sz="1200" kern="1200" dirty="0">
                <a:solidFill>
                  <a:schemeClr val="tx1"/>
                </a:solidFill>
                <a:effectLst/>
                <a:latin typeface="+mn-lt"/>
                <a:ea typeface="+mn-ea"/>
                <a:cs typeface="+mn-cs"/>
              </a:rPr>
              <a:t>include units</a:t>
            </a:r>
            <a:r>
              <a:rPr lang="en-GB" dirty="0"/>
              <a:t>.</a:t>
            </a:r>
            <a:endParaRPr lang="en-GB" sz="1200" kern="1200" dirty="0">
              <a:solidFill>
                <a:schemeClr val="tx1"/>
              </a:solidFill>
              <a:effectLst/>
              <a:latin typeface="+mn-lt"/>
              <a:cs typeface="Calibri"/>
            </a:endParaRPr>
          </a:p>
          <a:p>
            <a:pPr marL="171450" indent="-171450">
              <a:buFont typeface="Arial" panose="020B0604020202020204" pitchFamily="34" charset="0"/>
              <a:buChar char="•"/>
            </a:pPr>
            <a:r>
              <a:rPr lang="en-GB" dirty="0"/>
              <a:t>Allow a minute </a:t>
            </a:r>
            <a:r>
              <a:rPr lang="en-GB" sz="1200" kern="1200" dirty="0">
                <a:solidFill>
                  <a:schemeClr val="tx1"/>
                </a:solidFill>
                <a:effectLst/>
                <a:latin typeface="+mn-lt"/>
                <a:ea typeface="+mn-ea"/>
                <a:cs typeface="+mn-cs"/>
              </a:rPr>
              <a:t>for individuals/groups to decide.</a:t>
            </a:r>
            <a:endParaRPr lang="en-GB" sz="1200" kern="1200" dirty="0">
              <a:solidFill>
                <a:schemeClr val="tx1"/>
              </a:solidFill>
              <a:effectLst/>
              <a:latin typeface="+mn-lt"/>
              <a:cs typeface="Calibri"/>
            </a:endParaRPr>
          </a:p>
          <a:p>
            <a:pPr marL="171450" indent="-171450">
              <a:buFont typeface="Arial" panose="020B0604020202020204" pitchFamily="34" charset="0"/>
              <a:buChar char="•"/>
            </a:pPr>
            <a:r>
              <a:rPr lang="en-GB" sz="1200" kern="1200" dirty="0">
                <a:solidFill>
                  <a:schemeClr val="tx1"/>
                </a:solidFill>
                <a:effectLst/>
                <a:latin typeface="+mn-lt"/>
                <a:ea typeface="+mn-ea"/>
                <a:cs typeface="+mn-cs"/>
              </a:rPr>
              <a:t>Learners share their idea choices with the </a:t>
            </a:r>
            <a:r>
              <a:rPr lang="en-GB" dirty="0"/>
              <a:t>class (5–10 minutes)</a:t>
            </a:r>
            <a:endParaRPr lang="en-GB" sz="1200" kern="1200" dirty="0">
              <a:solidFill>
                <a:schemeClr val="tx1"/>
              </a:solidFill>
              <a:effectLst/>
              <a:latin typeface="+mn-lt"/>
              <a:cs typeface="Calibri"/>
            </a:endParaRPr>
          </a:p>
          <a:p>
            <a:endParaRPr lang="en-GB" sz="1200" kern="1200" dirty="0">
              <a:solidFill>
                <a:schemeClr val="tx1"/>
              </a:solidFill>
              <a:effectLst/>
              <a:latin typeface="+mn-lt"/>
              <a:ea typeface="+mn-ea"/>
              <a:cs typeface="+mn-cs"/>
            </a:endParaRPr>
          </a:p>
          <a:p>
            <a:endParaRPr lang="en-GB" sz="1200" b="1" kern="1200" dirty="0">
              <a:solidFill>
                <a:schemeClr val="tx1"/>
              </a:solidFill>
              <a:effectLst/>
              <a:latin typeface="+mn-lt"/>
              <a:cs typeface="Calibri"/>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C30292A9-7A47-3844-B146-D6E152DCFCB4}" type="slidenum">
              <a:rPr lang="en-US" smtClean="0"/>
              <a:t>2</a:t>
            </a:fld>
            <a:endParaRPr lang="en-US" dirty="0"/>
          </a:p>
        </p:txBody>
      </p:sp>
    </p:spTree>
    <p:extLst>
      <p:ext uri="{BB962C8B-B14F-4D97-AF65-F5344CB8AC3E}">
        <p14:creationId xmlns:p14="http://schemas.microsoft.com/office/powerpoint/2010/main" val="222237411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Tutor guidance: </a:t>
            </a:r>
            <a:endParaRPr lang="en-US" dirty="0"/>
          </a:p>
          <a:p>
            <a:endParaRPr lang="en-US" dirty="0">
              <a:cs typeface="Calibri"/>
            </a:endParaRPr>
          </a:p>
          <a:p>
            <a:r>
              <a:rPr lang="en-US" dirty="0">
                <a:cs typeface="Calibri"/>
              </a:rPr>
              <a:t>Individual and small group work will allow learners to discuss and share ideas on how to calculate the quantity of cocoa powder for a given number of people.</a:t>
            </a:r>
            <a:endParaRPr lang="en-US" dirty="0"/>
          </a:p>
          <a:p>
            <a:endParaRPr lang="en-US" dirty="0">
              <a:cs typeface="Calibri"/>
            </a:endParaRPr>
          </a:p>
          <a:p>
            <a:r>
              <a:rPr lang="en-US" dirty="0">
                <a:cs typeface="Calibri"/>
              </a:rPr>
              <a:t>Target questions to consolidate learners’ knowledge on the proportional relationship between x and y values.</a:t>
            </a:r>
          </a:p>
          <a:p>
            <a:endParaRPr lang="en-US" dirty="0">
              <a:cs typeface="Calibri"/>
            </a:endParaRPr>
          </a:p>
        </p:txBody>
      </p:sp>
      <p:sp>
        <p:nvSpPr>
          <p:cNvPr id="4" name="Slide Number Placeholder 3"/>
          <p:cNvSpPr>
            <a:spLocks noGrp="1"/>
          </p:cNvSpPr>
          <p:nvPr>
            <p:ph type="sldNum" sz="quarter" idx="10"/>
          </p:nvPr>
        </p:nvSpPr>
        <p:spPr/>
        <p:txBody>
          <a:bodyPr/>
          <a:lstStyle/>
          <a:p>
            <a:fld id="{C30292A9-7A47-3844-B146-D6E152DCFCB4}" type="slidenum">
              <a:rPr lang="en-US" smtClean="0"/>
              <a:t>20</a:t>
            </a:fld>
            <a:endParaRPr lang="en-US" dirty="0"/>
          </a:p>
        </p:txBody>
      </p:sp>
    </p:spTree>
    <p:extLst>
      <p:ext uri="{BB962C8B-B14F-4D97-AF65-F5344CB8AC3E}">
        <p14:creationId xmlns:p14="http://schemas.microsoft.com/office/powerpoint/2010/main" val="129734400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Tutor guidance: </a:t>
            </a:r>
            <a:endParaRPr lang="en-US" dirty="0"/>
          </a:p>
          <a:p>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30292A9-7A47-3844-B146-D6E152DCFCB4}" type="slidenum">
              <a:rPr lang="en-US" smtClean="0"/>
              <a:t>21</a:t>
            </a:fld>
            <a:endParaRPr lang="en-US" dirty="0"/>
          </a:p>
        </p:txBody>
      </p:sp>
    </p:spTree>
    <p:extLst>
      <p:ext uri="{BB962C8B-B14F-4D97-AF65-F5344CB8AC3E}">
        <p14:creationId xmlns:p14="http://schemas.microsoft.com/office/powerpoint/2010/main" val="129802543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1"/>
        <p:cNvGrpSpPr/>
        <p:nvPr/>
      </p:nvGrpSpPr>
      <p:grpSpPr>
        <a:xfrm>
          <a:off x="0" y="0"/>
          <a:ext cx="0" cy="0"/>
          <a:chOff x="0" y="0"/>
          <a:chExt cx="0" cy="0"/>
        </a:xfrm>
      </p:grpSpPr>
      <p:sp>
        <p:nvSpPr>
          <p:cNvPr id="432" name="Google Shape;432;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3" name="Google Shape;433;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434" name="Google Shape;434;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22</a:t>
            </a:fld>
            <a:endParaRPr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30292A9-7A47-3844-B146-D6E152DCFCB4}" type="slidenum">
              <a:rPr lang="en-US" smtClean="0"/>
              <a:t>23</a:t>
            </a:fld>
            <a:endParaRPr lang="en-US" dirty="0"/>
          </a:p>
        </p:txBody>
      </p:sp>
    </p:spTree>
    <p:extLst>
      <p:ext uri="{BB962C8B-B14F-4D97-AF65-F5344CB8AC3E}">
        <p14:creationId xmlns:p14="http://schemas.microsoft.com/office/powerpoint/2010/main" val="14644550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GB" sz="1200" b="1" kern="1200" dirty="0">
                <a:solidFill>
                  <a:schemeClr val="tx1"/>
                </a:solidFill>
                <a:effectLst/>
                <a:latin typeface="+mn-lt"/>
                <a:ea typeface="+mn-ea"/>
                <a:cs typeface="+mn-cs"/>
              </a:rPr>
              <a:t>Tutor guidance: </a:t>
            </a:r>
            <a:r>
              <a:rPr lang="en-GB" sz="1200" b="0" kern="1200" dirty="0">
                <a:solidFill>
                  <a:schemeClr val="tx1"/>
                </a:solidFill>
                <a:effectLst/>
                <a:latin typeface="+mn-lt"/>
                <a:ea typeface="+mn-ea"/>
                <a:cs typeface="+mn-cs"/>
              </a:rPr>
              <a:t>15-minute exercise</a:t>
            </a:r>
          </a:p>
          <a:p>
            <a:pPr marL="0" indent="0">
              <a:buFont typeface="Arial" panose="020B0604020202020204" pitchFamily="34" charset="0"/>
              <a:buNone/>
            </a:pPr>
            <a:endParaRPr lang="en-GB"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GB" sz="1200" kern="1200" dirty="0">
                <a:solidFill>
                  <a:schemeClr val="tx1"/>
                </a:solidFill>
                <a:effectLst/>
                <a:latin typeface="+mn-lt"/>
                <a:ea typeface="+mn-ea"/>
                <a:cs typeface="+mn-cs"/>
              </a:rPr>
              <a:t>Present graph title</a:t>
            </a:r>
            <a:r>
              <a:rPr lang="en-GB" dirty="0"/>
              <a:t> and y-axis label</a:t>
            </a:r>
            <a:r>
              <a:rPr lang="en-GB" sz="1200" kern="1200" dirty="0">
                <a:solidFill>
                  <a:schemeClr val="tx1"/>
                </a:solidFill>
                <a:effectLst/>
                <a:latin typeface="+mn-lt"/>
                <a:ea typeface="+mn-ea"/>
                <a:cs typeface="+mn-cs"/>
              </a:rPr>
              <a:t> to learners.</a:t>
            </a:r>
            <a:r>
              <a:rPr lang="en-GB" dirty="0"/>
              <a:t> </a:t>
            </a:r>
            <a:endParaRPr lang="en-GB" sz="1200" kern="1200" dirty="0">
              <a:solidFill>
                <a:schemeClr val="tx1"/>
              </a:solidFill>
              <a:effectLst/>
              <a:latin typeface="+mn-lt"/>
              <a:cs typeface="Calibri"/>
            </a:endParaRPr>
          </a:p>
          <a:p>
            <a:pPr marL="171450" indent="-171450">
              <a:buFont typeface="Arial" panose="020B0604020202020204" pitchFamily="34" charset="0"/>
              <a:buChar char="•"/>
            </a:pPr>
            <a:r>
              <a:rPr lang="en-GB" sz="1200" kern="1200" dirty="0">
                <a:solidFill>
                  <a:schemeClr val="tx1"/>
                </a:solidFill>
                <a:effectLst/>
                <a:highlight>
                  <a:srgbClr val="FFFFFF"/>
                </a:highlight>
                <a:latin typeface="+mn-lt"/>
                <a:ea typeface="+mn-ea"/>
                <a:cs typeface="+mn-cs"/>
              </a:rPr>
              <a:t>Allow </a:t>
            </a:r>
            <a:r>
              <a:rPr lang="en-GB" sz="1800" dirty="0">
                <a:effectLst/>
                <a:highlight>
                  <a:srgbClr val="FFFFFF"/>
                </a:highlight>
                <a:latin typeface="Calibri"/>
                <a:ea typeface="Helvetica Neue"/>
                <a:cs typeface="Calibri"/>
              </a:rPr>
              <a:t>exploration, through discussion, of what direct proportion means</a:t>
            </a:r>
            <a:r>
              <a:rPr lang="en-GB" sz="1200" kern="1200" dirty="0">
                <a:solidFill>
                  <a:schemeClr val="tx1"/>
                </a:solidFill>
                <a:effectLst/>
                <a:latin typeface="+mn-lt"/>
                <a:ea typeface="+mn-ea"/>
                <a:cs typeface="+mn-cs"/>
              </a:rPr>
              <a:t>. </a:t>
            </a:r>
            <a:endParaRPr lang="en-GB" dirty="0"/>
          </a:p>
          <a:p>
            <a:pPr marL="171450" indent="-171450">
              <a:buFont typeface="Arial" panose="020B0604020202020204" pitchFamily="34" charset="0"/>
              <a:buChar char="•"/>
            </a:pPr>
            <a:r>
              <a:rPr lang="en-GB" sz="1200" kern="1200" dirty="0">
                <a:solidFill>
                  <a:schemeClr val="tx1"/>
                </a:solidFill>
                <a:effectLst/>
                <a:latin typeface="+mn-lt"/>
                <a:ea typeface="+mn-ea"/>
                <a:cs typeface="+mn-cs"/>
              </a:rPr>
              <a:t>Reveal table of plotted values using learner responses (e.g., ‘Learner A, can you determine the grams of cocoa powder needed for 3 people, from the graph</a:t>
            </a:r>
            <a:r>
              <a:rPr lang="en-GB" dirty="0"/>
              <a:t> and/or ratio table?’)</a:t>
            </a:r>
            <a:endParaRPr lang="en-GB" sz="1200" kern="1200" dirty="0">
              <a:solidFill>
                <a:schemeClr val="tx1"/>
              </a:solidFill>
              <a:effectLst/>
              <a:latin typeface="+mn-lt"/>
              <a:cs typeface="Calibri"/>
            </a:endParaRPr>
          </a:p>
          <a:p>
            <a:pPr marL="171450" indent="-171450">
              <a:buFont typeface="Arial" panose="020B0604020202020204" pitchFamily="34" charset="0"/>
              <a:buChar char="•"/>
            </a:pPr>
            <a:r>
              <a:rPr lang="en-GB" dirty="0"/>
              <a:t>Emphasise the proportional relationship between the number of people and the grams of cocoa. </a:t>
            </a:r>
          </a:p>
          <a:p>
            <a:pPr marL="171450" indent="-171450">
              <a:buFont typeface="Arial" panose="020B0604020202020204" pitchFamily="34" charset="0"/>
              <a:buChar char="•"/>
            </a:pPr>
            <a:r>
              <a:rPr lang="en-GB" dirty="0"/>
              <a:t>Highlight the constant of proportionality in both horizontal and vertical approaches – noting that in either approach a multiplicative calculation is required.</a:t>
            </a:r>
            <a:endParaRPr lang="en-GB" dirty="0">
              <a:cs typeface="Calibri"/>
            </a:endParaRPr>
          </a:p>
          <a:p>
            <a:pPr marL="171450" indent="-171450">
              <a:buFont typeface="Arial" panose="020B0604020202020204" pitchFamily="34" charset="0"/>
              <a:buChar char="•"/>
            </a:pPr>
            <a:r>
              <a:rPr lang="en-GB" dirty="0">
                <a:cs typeface="Calibri"/>
              </a:rPr>
              <a:t>Use ‘?’ column to explore an extrapolated number of people for learners to use horizontal or vertical multiplication.</a:t>
            </a:r>
            <a:endParaRPr lang="en-GB" dirty="0"/>
          </a:p>
          <a:p>
            <a:pPr marL="171450" indent="-171450">
              <a:buFont typeface="Arial" panose="020B0604020202020204" pitchFamily="34" charset="0"/>
              <a:buChar char="•"/>
            </a:pPr>
            <a:r>
              <a:rPr lang="en-GB" sz="1200" kern="1200" dirty="0">
                <a:solidFill>
                  <a:schemeClr val="tx1"/>
                </a:solidFill>
                <a:effectLst/>
                <a:latin typeface="+mn-lt"/>
                <a:ea typeface="+mn-ea"/>
                <a:cs typeface="+mn-cs"/>
              </a:rPr>
              <a:t>Allow 5 minutes for individuals/groups to decide on definition/meaning of direct proportion</a:t>
            </a:r>
            <a:r>
              <a:rPr lang="en-GB" dirty="0"/>
              <a:t>.</a:t>
            </a:r>
            <a:endParaRPr lang="en-GB" sz="1200" kern="1200" dirty="0">
              <a:solidFill>
                <a:schemeClr val="tx1"/>
              </a:solidFill>
              <a:effectLst/>
              <a:latin typeface="+mn-lt"/>
              <a:cs typeface="Calibri"/>
            </a:endParaRPr>
          </a:p>
          <a:p>
            <a:pPr marL="171450" indent="-171450">
              <a:buFont typeface="Arial" panose="020B0604020202020204" pitchFamily="34" charset="0"/>
              <a:buChar char="•"/>
            </a:pPr>
            <a:r>
              <a:rPr lang="en-GB" sz="1200" kern="1200" dirty="0">
                <a:solidFill>
                  <a:schemeClr val="tx1"/>
                </a:solidFill>
                <a:effectLst/>
                <a:latin typeface="+mn-lt"/>
                <a:ea typeface="+mn-ea"/>
                <a:cs typeface="+mn-cs"/>
              </a:rPr>
              <a:t>Learners share their definitions with the group</a:t>
            </a:r>
            <a:r>
              <a:rPr lang="en-GB" dirty="0"/>
              <a:t> and key words/phrases are placed on the board. (5–15 minutes)</a:t>
            </a:r>
            <a:endParaRPr lang="en-GB" sz="1200" kern="1200" dirty="0">
              <a:solidFill>
                <a:schemeClr val="tx1"/>
              </a:solidFill>
              <a:effectLst/>
              <a:latin typeface="+mn-lt"/>
              <a:cs typeface="Calibri"/>
            </a:endParaRPr>
          </a:p>
          <a:p>
            <a:endParaRPr lang="en-GB" sz="1800" kern="1200" dirty="0">
              <a:solidFill>
                <a:schemeClr val="tx1"/>
              </a:solidFill>
              <a:effectLst/>
              <a:highlight>
                <a:srgbClr val="FFFFFF"/>
              </a:highlight>
              <a:latin typeface="Calibri"/>
              <a:cs typeface="Calibri"/>
            </a:endParaRPr>
          </a:p>
          <a:p>
            <a:endParaRPr lang="en-GB" sz="1200"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cs typeface="Calibri"/>
            </a:endParaRPr>
          </a:p>
        </p:txBody>
      </p:sp>
      <p:sp>
        <p:nvSpPr>
          <p:cNvPr id="4" name="Slide Number Placeholder 3"/>
          <p:cNvSpPr>
            <a:spLocks noGrp="1"/>
          </p:cNvSpPr>
          <p:nvPr>
            <p:ph type="sldNum" sz="quarter" idx="10"/>
          </p:nvPr>
        </p:nvSpPr>
        <p:spPr/>
        <p:txBody>
          <a:bodyPr/>
          <a:lstStyle/>
          <a:p>
            <a:fld id="{C30292A9-7A47-3844-B146-D6E152DCFCB4}" type="slidenum">
              <a:rPr lang="en-US" smtClean="0"/>
              <a:t>3</a:t>
            </a:fld>
            <a:endParaRPr lang="en-US" dirty="0"/>
          </a:p>
        </p:txBody>
      </p:sp>
    </p:spTree>
    <p:extLst>
      <p:ext uri="{BB962C8B-B14F-4D97-AF65-F5344CB8AC3E}">
        <p14:creationId xmlns:p14="http://schemas.microsoft.com/office/powerpoint/2010/main" val="7834115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cs typeface="Calibri"/>
            </a:endParaRPr>
          </a:p>
          <a:p>
            <a:pPr marL="171450" indent="-171450">
              <a:buFont typeface="Arial"/>
              <a:buChar char="•"/>
            </a:pPr>
            <a:r>
              <a:rPr lang="en-US" dirty="0">
                <a:cs typeface="Calibri"/>
              </a:rPr>
              <a:t>Share a formal definition of direct proportion with learners.</a:t>
            </a:r>
            <a:endParaRPr lang="en-US" dirty="0"/>
          </a:p>
          <a:p>
            <a:pPr marL="171450" indent="-171450">
              <a:buFont typeface="Arial"/>
              <a:buChar char="•"/>
            </a:pPr>
            <a:r>
              <a:rPr lang="en-US" dirty="0">
                <a:cs typeface="Calibri"/>
              </a:rPr>
              <a:t>Explore values from 0 and link these to people vs cocoa (grams). </a:t>
            </a:r>
          </a:p>
          <a:p>
            <a:pPr marL="171450" indent="-171450">
              <a:buFont typeface="Arial"/>
              <a:buChar char="•"/>
            </a:pPr>
            <a:r>
              <a:rPr lang="en-US" dirty="0">
                <a:cs typeface="Calibri"/>
              </a:rPr>
              <a:t>Contextualise as required.</a:t>
            </a:r>
            <a:endParaRPr lang="en-US" dirty="0"/>
          </a:p>
          <a:p>
            <a:endParaRPr lang="en-US" dirty="0">
              <a:cs typeface="Calibri"/>
            </a:endParaRPr>
          </a:p>
        </p:txBody>
      </p:sp>
      <p:sp>
        <p:nvSpPr>
          <p:cNvPr id="4" name="Slide Number Placeholder 3"/>
          <p:cNvSpPr>
            <a:spLocks noGrp="1"/>
          </p:cNvSpPr>
          <p:nvPr>
            <p:ph type="sldNum" sz="quarter" idx="10"/>
          </p:nvPr>
        </p:nvSpPr>
        <p:spPr/>
        <p:txBody>
          <a:bodyPr/>
          <a:lstStyle/>
          <a:p>
            <a:fld id="{C30292A9-7A47-3844-B146-D6E152DCFCB4}" type="slidenum">
              <a:rPr lang="en-US" smtClean="0"/>
              <a:t>4</a:t>
            </a:fld>
            <a:endParaRPr lang="en-US" dirty="0"/>
          </a:p>
        </p:txBody>
      </p:sp>
    </p:spTree>
    <p:extLst>
      <p:ext uri="{BB962C8B-B14F-4D97-AF65-F5344CB8AC3E}">
        <p14:creationId xmlns:p14="http://schemas.microsoft.com/office/powerpoint/2010/main" val="15478769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a:solidFill>
                  <a:schemeClr val="tx1"/>
                </a:solidFill>
                <a:effectLst/>
                <a:latin typeface="+mn-lt"/>
                <a:ea typeface="+mn-ea"/>
                <a:cs typeface="+mn-cs"/>
              </a:rPr>
              <a:t>Tutor guidance</a:t>
            </a:r>
            <a:r>
              <a:rPr lang="en-GB" b="1" dirty="0"/>
              <a:t> (slides 5 and 6):</a:t>
            </a:r>
            <a:r>
              <a:rPr lang="en-GB" sz="1200" b="1" kern="1200" dirty="0">
                <a:solidFill>
                  <a:schemeClr val="tx1"/>
                </a:solidFill>
                <a:effectLst/>
                <a:latin typeface="+mn-lt"/>
                <a:ea typeface="+mn-ea"/>
                <a:cs typeface="+mn-cs"/>
              </a:rPr>
              <a:t> </a:t>
            </a:r>
            <a:r>
              <a:rPr lang="en-GB" sz="1200" b="0" kern="1200" dirty="0">
                <a:solidFill>
                  <a:schemeClr val="tx1"/>
                </a:solidFill>
                <a:effectLst/>
                <a:latin typeface="+mn-lt"/>
                <a:ea typeface="+mn-ea"/>
                <a:cs typeface="+mn-cs"/>
              </a:rPr>
              <a:t>15-minute exercise</a:t>
            </a:r>
          </a:p>
          <a:p>
            <a:pPr marL="0" indent="0">
              <a:buFont typeface="Arial" panose="020B0604020202020204" pitchFamily="34" charset="0"/>
              <a:buNone/>
            </a:pPr>
            <a:r>
              <a:rPr lang="en-GB" sz="1200" kern="1200" dirty="0">
                <a:solidFill>
                  <a:schemeClr val="tx1"/>
                </a:solidFill>
                <a:effectLst/>
                <a:latin typeface="+mn-lt"/>
                <a:ea typeface="+mn-ea"/>
                <a:cs typeface="+mn-cs"/>
              </a:rPr>
              <a:t>Present this information outlining full recipe for 12 cookies.</a:t>
            </a:r>
          </a:p>
          <a:p>
            <a:endParaRPr lang="en-GB" sz="1200" kern="1200" dirty="0">
              <a:solidFill>
                <a:schemeClr val="tx1"/>
              </a:solidFill>
              <a:effectLst/>
              <a:latin typeface="+mn-lt"/>
              <a:cs typeface="Calibri"/>
            </a:endParaRPr>
          </a:p>
          <a:p>
            <a:endParaRPr lang="en-GB" sz="1200" kern="1200" dirty="0">
              <a:solidFill>
                <a:schemeClr val="tx1"/>
              </a:solidFill>
              <a:effectLst/>
              <a:latin typeface="+mn-lt"/>
              <a:ea typeface="+mn-ea"/>
              <a:cs typeface="+mn-cs"/>
            </a:endParaRPr>
          </a:p>
          <a:p>
            <a:endParaRPr lang="en-GB" sz="1200" b="1"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C30292A9-7A47-3844-B146-D6E152DCFCB4}" type="slidenum">
              <a:rPr lang="en-US" smtClean="0"/>
              <a:t>5</a:t>
            </a:fld>
            <a:endParaRPr lang="en-US" dirty="0"/>
          </a:p>
        </p:txBody>
      </p:sp>
    </p:spTree>
    <p:extLst>
      <p:ext uri="{BB962C8B-B14F-4D97-AF65-F5344CB8AC3E}">
        <p14:creationId xmlns:p14="http://schemas.microsoft.com/office/powerpoint/2010/main" val="35815278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a:solidFill>
                  <a:schemeClr val="tx1"/>
                </a:solidFill>
                <a:effectLst/>
                <a:latin typeface="+mn-lt"/>
                <a:ea typeface="+mn-ea"/>
                <a:cs typeface="+mn-cs"/>
              </a:rPr>
              <a:t>Tutor guidance:</a:t>
            </a:r>
            <a:r>
              <a:rPr lang="en-GB" b="1" dirty="0"/>
              <a:t> </a:t>
            </a:r>
            <a:endParaRPr lang="en-GB" sz="1200" kern="1200" dirty="0">
              <a:solidFill>
                <a:schemeClr val="tx1"/>
              </a:solidFill>
              <a:effectLst/>
              <a:latin typeface="+mn-lt"/>
              <a:ea typeface="+mn-ea"/>
              <a:cs typeface="+mn-cs"/>
            </a:endParaRPr>
          </a:p>
          <a:p>
            <a:endParaRPr lang="en-GB" b="1" dirty="0"/>
          </a:p>
          <a:p>
            <a:pPr marL="171450" indent="-171450" algn="l">
              <a:buFont typeface="Arial" panose="020B0604020202020204" pitchFamily="34" charset="0"/>
              <a:buChar char="•"/>
            </a:pPr>
            <a:r>
              <a:rPr lang="en-GB" sz="1200" kern="1200" dirty="0">
                <a:solidFill>
                  <a:schemeClr val="tx1"/>
                </a:solidFill>
                <a:latin typeface="+mn-lt"/>
                <a:ea typeface="+mn-ea"/>
                <a:cs typeface="+mn-cs"/>
              </a:rPr>
              <a:t>Offer learners blank copies the of table presented in this slide,</a:t>
            </a:r>
            <a:r>
              <a:rPr lang="en-GB" dirty="0"/>
              <a:t> </a:t>
            </a:r>
            <a:r>
              <a:rPr lang="en-GB" sz="1800" dirty="0">
                <a:effectLst/>
                <a:latin typeface="Calibri" panose="020F0502020204030204" pitchFamily="34" charset="0"/>
                <a:ea typeface="Calibri" panose="020F0502020204030204" pitchFamily="34" charset="0"/>
                <a:cs typeface="Calibri" panose="020F0502020204030204" pitchFamily="34" charset="0"/>
              </a:rPr>
              <a:t>Handout 1: Recipes.</a:t>
            </a:r>
            <a:endParaRPr lang="en-GB" sz="180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171450" indent="-171450" algn="l">
              <a:buFont typeface="Arial" panose="020B0604020202020204" pitchFamily="34" charset="0"/>
              <a:buChar char="•"/>
            </a:pPr>
            <a:r>
              <a:rPr lang="en-GB" sz="1200" kern="1200" dirty="0">
                <a:solidFill>
                  <a:schemeClr val="tx1"/>
                </a:solidFill>
                <a:latin typeface="+mn-lt"/>
                <a:ea typeface="+mn-ea"/>
                <a:cs typeface="+mn-cs"/>
              </a:rPr>
              <a:t>Ask learners to complete as many columns as possible for the full recipe of a different number of cookies using the recipe given to them for 12.</a:t>
            </a:r>
            <a:r>
              <a:rPr lang="en-GB" dirty="0"/>
              <a:t> </a:t>
            </a:r>
            <a:endParaRPr lang="en-GB" sz="1200" kern="1200" dirty="0">
              <a:solidFill>
                <a:schemeClr val="tx1"/>
              </a:solidFill>
              <a:latin typeface="+mn-lt"/>
              <a:ea typeface="+mn-ea"/>
              <a:cs typeface="Calibri"/>
            </a:endParaRPr>
          </a:p>
          <a:p>
            <a:pPr marL="171450" indent="-171450" algn="l">
              <a:buFont typeface="Arial" panose="020B0604020202020204" pitchFamily="34" charset="0"/>
              <a:buChar char="•"/>
            </a:pPr>
            <a:r>
              <a:rPr lang="en-GB" sz="1200" kern="1200" dirty="0">
                <a:solidFill>
                  <a:schemeClr val="tx1"/>
                </a:solidFill>
                <a:latin typeface="+mn-lt"/>
                <a:ea typeface="+mn-ea"/>
                <a:cs typeface="+mn-cs"/>
              </a:rPr>
              <a:t>If weaker learners need more scaffolding, offer this help while circulating in class, by filling in the top row of recipe for making 6, 3 and 24 cookies (pre-selected values).</a:t>
            </a:r>
            <a:endParaRPr lang="en-GB" sz="1200" kern="1200" dirty="0">
              <a:solidFill>
                <a:schemeClr val="tx1"/>
              </a:solidFill>
              <a:latin typeface="+mn-lt"/>
              <a:ea typeface="+mn-ea"/>
              <a:cs typeface="Calibri"/>
            </a:endParaRPr>
          </a:p>
          <a:p>
            <a:pPr marL="171450" indent="-171450" algn="l">
              <a:buFont typeface="Arial" panose="020B0604020202020204" pitchFamily="34" charset="0"/>
              <a:buChar char="•"/>
            </a:pPr>
            <a:r>
              <a:rPr lang="en-GB" dirty="0">
                <a:cs typeface="Calibri"/>
              </a:rPr>
              <a:t>Encourage completion without a calculator in the first instance.</a:t>
            </a:r>
            <a:endParaRPr lang="en-GB" sz="1200" kern="1200" dirty="0">
              <a:solidFill>
                <a:schemeClr val="tx1"/>
              </a:solidFill>
              <a:effectLst/>
              <a:latin typeface="+mn-lt"/>
              <a:cs typeface="Calibri"/>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endParaRPr lang="en-GB" dirty="0">
              <a:cs typeface="Calibri"/>
            </a:endParaRPr>
          </a:p>
          <a:p>
            <a:endParaRPr lang="en-US" dirty="0">
              <a:cs typeface="Calibri"/>
            </a:endParaRPr>
          </a:p>
        </p:txBody>
      </p:sp>
      <p:sp>
        <p:nvSpPr>
          <p:cNvPr id="4" name="Slide Number Placeholder 3"/>
          <p:cNvSpPr>
            <a:spLocks noGrp="1"/>
          </p:cNvSpPr>
          <p:nvPr>
            <p:ph type="sldNum" sz="quarter" idx="10"/>
          </p:nvPr>
        </p:nvSpPr>
        <p:spPr/>
        <p:txBody>
          <a:bodyPr/>
          <a:lstStyle/>
          <a:p>
            <a:fld id="{C30292A9-7A47-3844-B146-D6E152DCFCB4}" type="slidenum">
              <a:rPr lang="en-US" smtClean="0"/>
              <a:pPr/>
              <a:t>6</a:t>
            </a:fld>
            <a:endParaRPr lang="en-US" dirty="0"/>
          </a:p>
        </p:txBody>
      </p:sp>
    </p:spTree>
    <p:extLst>
      <p:ext uri="{BB962C8B-B14F-4D97-AF65-F5344CB8AC3E}">
        <p14:creationId xmlns:p14="http://schemas.microsoft.com/office/powerpoint/2010/main" val="20839124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a:solidFill>
                  <a:schemeClr val="tx1"/>
                </a:solidFill>
                <a:effectLst/>
                <a:latin typeface="+mn-lt"/>
                <a:ea typeface="+mn-ea"/>
                <a:cs typeface="+mn-cs"/>
              </a:rPr>
              <a:t>Tutor guidance:</a:t>
            </a:r>
            <a:r>
              <a:rPr lang="en-GB" b="1" dirty="0"/>
              <a:t> </a:t>
            </a:r>
            <a:endParaRPr lang="en-GB" sz="1200" kern="1200" dirty="0">
              <a:solidFill>
                <a:schemeClr val="tx1"/>
              </a:solidFill>
              <a:effectLst/>
              <a:latin typeface="+mn-lt"/>
              <a:ea typeface="+mn-ea"/>
              <a:cs typeface="+mn-cs"/>
            </a:endParaRPr>
          </a:p>
          <a:p>
            <a:endParaRPr lang="en-GB" b="1" dirty="0"/>
          </a:p>
          <a:p>
            <a:r>
              <a:rPr lang="en-GB" sz="1200" kern="1200" dirty="0">
                <a:solidFill>
                  <a:schemeClr val="tx1"/>
                </a:solidFill>
                <a:latin typeface="+mn-lt"/>
                <a:ea typeface="+mn-ea"/>
                <a:cs typeface="+mn-cs"/>
              </a:rPr>
              <a:t>Use chocolate cookie recipe (unless not explored already with learner examples) to ask learners to find recipe for </a:t>
            </a:r>
            <a:r>
              <a:rPr lang="en-GB" dirty="0"/>
              <a:t>18 </a:t>
            </a:r>
            <a:r>
              <a:rPr lang="en-GB" sz="1200" kern="1200" dirty="0">
                <a:solidFill>
                  <a:schemeClr val="tx1"/>
                </a:solidFill>
                <a:latin typeface="+mn-lt"/>
                <a:ea typeface="+mn-ea"/>
                <a:cs typeface="+mn-cs"/>
              </a:rPr>
              <a:t>chocolate cookies.</a:t>
            </a:r>
            <a:r>
              <a:rPr lang="en-GB" dirty="0"/>
              <a:t> </a:t>
            </a:r>
            <a:endParaRPr lang="en-GB" sz="1200" kern="1200" dirty="0">
              <a:solidFill>
                <a:schemeClr val="tx1"/>
              </a:solidFill>
              <a:latin typeface="+mn-lt"/>
              <a:cs typeface="Calibri"/>
            </a:endParaRPr>
          </a:p>
          <a:p>
            <a:r>
              <a:rPr lang="en-GB" sz="1200" kern="1200" dirty="0">
                <a:solidFill>
                  <a:schemeClr val="tx1"/>
                </a:solidFill>
                <a:latin typeface="+mn-lt"/>
                <a:ea typeface="+mn-ea"/>
                <a:cs typeface="+mn-cs"/>
              </a:rPr>
              <a:t>Explore</a:t>
            </a:r>
            <a:r>
              <a:rPr lang="en-GB" dirty="0"/>
              <a:t> </a:t>
            </a:r>
            <a:r>
              <a:rPr lang="en-GB" sz="1200" kern="1200" dirty="0">
                <a:solidFill>
                  <a:schemeClr val="tx1"/>
                </a:solidFill>
                <a:latin typeface="+mn-lt"/>
                <a:ea typeface="+mn-ea"/>
                <a:cs typeface="+mn-cs"/>
              </a:rPr>
              <a:t> 12 + </a:t>
            </a:r>
            <a:r>
              <a:rPr lang="en-GB" dirty="0"/>
              <a:t>6 </a:t>
            </a:r>
            <a:r>
              <a:rPr lang="en-GB" sz="1200" kern="1200" dirty="0">
                <a:solidFill>
                  <a:schemeClr val="tx1"/>
                </a:solidFill>
                <a:latin typeface="+mn-lt"/>
                <a:ea typeface="+mn-ea"/>
                <a:cs typeface="+mn-cs"/>
              </a:rPr>
              <a:t>method </a:t>
            </a:r>
            <a:r>
              <a:rPr lang="en-GB" dirty="0"/>
              <a:t>(slide 7 – slide 23).</a:t>
            </a:r>
            <a:endParaRPr lang="en-GB" sz="1200" kern="1200" dirty="0">
              <a:solidFill>
                <a:schemeClr val="tx1"/>
              </a:solidFill>
              <a:latin typeface="+mn-lt"/>
              <a:cs typeface="Calibri"/>
            </a:endParaRPr>
          </a:p>
          <a:p>
            <a:r>
              <a:rPr lang="en-GB" dirty="0">
                <a:cs typeface="Calibri"/>
              </a:rPr>
              <a:t>Use learner feedback to explore any other methods learners can think of (unitary method, multiplicative method e.g. 18/12 = 1.5, vertical multiplier(s)). </a:t>
            </a:r>
            <a:r>
              <a:rPr lang="en-GB" dirty="0"/>
              <a:t>Ask learners whether they have used a different approach to that used above when solving proportion problems. How has their thinking changed? What have they learned about multiplicative structure?</a:t>
            </a:r>
            <a:endParaRPr lang="en-GB" kern="1200" dirty="0">
              <a:effectLst/>
              <a:cs typeface="Calibri"/>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endParaRPr lang="en-GB" dirty="0">
              <a:cs typeface="Calibri"/>
            </a:endParaRPr>
          </a:p>
          <a:p>
            <a:endParaRPr lang="en-US" dirty="0">
              <a:cs typeface="Calibri"/>
            </a:endParaRPr>
          </a:p>
        </p:txBody>
      </p:sp>
      <p:sp>
        <p:nvSpPr>
          <p:cNvPr id="4" name="Slide Number Placeholder 3"/>
          <p:cNvSpPr>
            <a:spLocks noGrp="1"/>
          </p:cNvSpPr>
          <p:nvPr>
            <p:ph type="sldNum" sz="quarter" idx="10"/>
          </p:nvPr>
        </p:nvSpPr>
        <p:spPr/>
        <p:txBody>
          <a:bodyPr/>
          <a:lstStyle/>
          <a:p>
            <a:fld id="{C30292A9-7A47-3844-B146-D6E152DCFCB4}" type="slidenum">
              <a:rPr lang="en-US" smtClean="0"/>
              <a:pPr/>
              <a:t>7</a:t>
            </a:fld>
            <a:endParaRPr lang="en-US" dirty="0"/>
          </a:p>
        </p:txBody>
      </p:sp>
    </p:spTree>
    <p:extLst>
      <p:ext uri="{BB962C8B-B14F-4D97-AF65-F5344CB8AC3E}">
        <p14:creationId xmlns:p14="http://schemas.microsoft.com/office/powerpoint/2010/main" val="42463893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kern="1200" dirty="0">
                <a:effectLst/>
              </a:rPr>
              <a:t>Tutor guidance:</a:t>
            </a:r>
            <a:r>
              <a:rPr lang="en-GB" b="1" dirty="0"/>
              <a:t> </a:t>
            </a:r>
            <a:endParaRPr lang="en-GB" b="0" kern="1200" dirty="0">
              <a:effectLst/>
            </a:endParaRPr>
          </a:p>
          <a:p>
            <a:endParaRPr lang="en-GB" b="1" dirty="0"/>
          </a:p>
          <a:p>
            <a:r>
              <a:rPr lang="en-GB" kern="1200" dirty="0"/>
              <a:t>Use chocolate cookie recipe (unless not explored already with learner examples) to ask learners to find recipe for </a:t>
            </a:r>
            <a:r>
              <a:rPr lang="en-GB" dirty="0"/>
              <a:t>18 </a:t>
            </a:r>
            <a:r>
              <a:rPr lang="en-GB" kern="1200" dirty="0"/>
              <a:t>chocolate cookies.</a:t>
            </a:r>
            <a:r>
              <a:rPr lang="en-GB" dirty="0"/>
              <a:t> </a:t>
            </a:r>
            <a:endParaRPr lang="en-GB" kern="1200" dirty="0">
              <a:cs typeface="Calibri"/>
            </a:endParaRPr>
          </a:p>
          <a:p>
            <a:r>
              <a:rPr lang="en-GB" kern="1200" dirty="0"/>
              <a:t>Explore</a:t>
            </a:r>
            <a:r>
              <a:rPr lang="en-GB" dirty="0"/>
              <a:t>  12 + 6 method (slide 7 – slide 23).</a:t>
            </a:r>
            <a:endParaRPr lang="en-GB" dirty="0">
              <a:cs typeface="Calibri"/>
            </a:endParaRPr>
          </a:p>
          <a:p>
            <a:r>
              <a:rPr lang="en-GB" dirty="0"/>
              <a:t>Use learner feedback to explore any other methods learner can think of (</a:t>
            </a:r>
            <a:r>
              <a:rPr lang="en-GB" kern="1200" dirty="0"/>
              <a:t>unitary method, </a:t>
            </a:r>
            <a:r>
              <a:rPr lang="en-GB" dirty="0"/>
              <a:t>multiplicative </a:t>
            </a:r>
            <a:r>
              <a:rPr lang="en-GB" kern="1200" dirty="0"/>
              <a:t>method </a:t>
            </a:r>
            <a:r>
              <a:rPr lang="en-GB" dirty="0"/>
              <a:t>e.g., 18/12 = 1.5, </a:t>
            </a:r>
            <a:r>
              <a:rPr lang="en-GB" kern="1200" dirty="0"/>
              <a:t>vertical multiplier</a:t>
            </a:r>
            <a:r>
              <a:rPr lang="en-GB" dirty="0"/>
              <a:t>(s)). Ask learners whether they have used a different approach to that used above when solving proportion problems. How has their thinking changed? What have they learned about multiplicative structure?</a:t>
            </a:r>
            <a:endParaRPr lang="en-US" dirty="0"/>
          </a:p>
          <a:p>
            <a:endParaRPr lang="en-GB" dirty="0"/>
          </a:p>
          <a:p>
            <a:endParaRPr lang="en-US" dirty="0">
              <a:cs typeface="Calibri"/>
            </a:endParaRPr>
          </a:p>
        </p:txBody>
      </p:sp>
      <p:sp>
        <p:nvSpPr>
          <p:cNvPr id="4" name="Slide Number Placeholder 3"/>
          <p:cNvSpPr>
            <a:spLocks noGrp="1"/>
          </p:cNvSpPr>
          <p:nvPr>
            <p:ph type="sldNum" sz="quarter" idx="10"/>
          </p:nvPr>
        </p:nvSpPr>
        <p:spPr/>
        <p:txBody>
          <a:bodyPr/>
          <a:lstStyle/>
          <a:p>
            <a:fld id="{C30292A9-7A47-3844-B146-D6E152DCFCB4}" type="slidenum">
              <a:rPr lang="en-US" smtClean="0"/>
              <a:pPr/>
              <a:t>8</a:t>
            </a:fld>
            <a:endParaRPr lang="en-US" dirty="0"/>
          </a:p>
        </p:txBody>
      </p:sp>
    </p:spTree>
    <p:extLst>
      <p:ext uri="{BB962C8B-B14F-4D97-AF65-F5344CB8AC3E}">
        <p14:creationId xmlns:p14="http://schemas.microsoft.com/office/powerpoint/2010/main" val="28072803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Tutor guidance: </a:t>
            </a:r>
            <a:endParaRPr lang="en-GB" dirty="0"/>
          </a:p>
          <a:p>
            <a:endParaRPr lang="en-GB" b="1" dirty="0"/>
          </a:p>
          <a:p>
            <a:r>
              <a:rPr lang="en-GB" dirty="0"/>
              <a:t>Use chocolate cookie recipe (unless not explored already with learner examples) to ask learners to find recipe for 15 chocolate cookies. </a:t>
            </a:r>
          </a:p>
          <a:p>
            <a:r>
              <a:rPr lang="en-GB" dirty="0"/>
              <a:t>Explore  12 + 6 method (slide 7 – slide 23).</a:t>
            </a:r>
          </a:p>
          <a:p>
            <a:r>
              <a:rPr lang="en-GB" dirty="0"/>
              <a:t>Use learner feedback to explore any other methods learners can think of (unitary method, multiplicative method e.g., 18/12 = 1.5, vertical multiplier(s)). Ask learners whether they have used a different approach to that used above when solving proportion problems. How has their thinking changed? What have they learned about multiplicative structure?</a:t>
            </a:r>
            <a:endParaRPr lang="en-US" dirty="0"/>
          </a:p>
        </p:txBody>
      </p:sp>
      <p:sp>
        <p:nvSpPr>
          <p:cNvPr id="4" name="Slide Number Placeholder 3"/>
          <p:cNvSpPr>
            <a:spLocks noGrp="1"/>
          </p:cNvSpPr>
          <p:nvPr>
            <p:ph type="sldNum" sz="quarter" idx="10"/>
          </p:nvPr>
        </p:nvSpPr>
        <p:spPr/>
        <p:txBody>
          <a:bodyPr/>
          <a:lstStyle/>
          <a:p>
            <a:fld id="{C30292A9-7A47-3844-B146-D6E152DCFCB4}" type="slidenum">
              <a:rPr lang="en-US" smtClean="0"/>
              <a:pPr/>
              <a:t>9</a:t>
            </a:fld>
            <a:endParaRPr lang="en-US" dirty="0"/>
          </a:p>
        </p:txBody>
      </p:sp>
    </p:spTree>
    <p:extLst>
      <p:ext uri="{BB962C8B-B14F-4D97-AF65-F5344CB8AC3E}">
        <p14:creationId xmlns:p14="http://schemas.microsoft.com/office/powerpoint/2010/main" val="16934982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6E9299-7A4A-CF4C-8CAB-26B755E61A8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5D758C2-1153-B944-8767-1B9FC695E29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F295346-481B-9148-9F45-047F4B17DC95}"/>
              </a:ext>
            </a:extLst>
          </p:cNvPr>
          <p:cNvSpPr>
            <a:spLocks noGrp="1"/>
          </p:cNvSpPr>
          <p:nvPr>
            <p:ph type="dt" sz="half" idx="10"/>
          </p:nvPr>
        </p:nvSpPr>
        <p:spPr/>
        <p:txBody>
          <a:bodyPr/>
          <a:lstStyle/>
          <a:p>
            <a:fld id="{FC300532-AFFC-6B4B-A157-C5716CAB66AF}" type="datetime1">
              <a:rPr lang="en-US" smtClean="0"/>
              <a:t>4/13/2023</a:t>
            </a:fld>
            <a:endParaRPr lang="en-US" dirty="0"/>
          </a:p>
        </p:txBody>
      </p:sp>
      <p:sp>
        <p:nvSpPr>
          <p:cNvPr id="5" name="Footer Placeholder 4">
            <a:extLst>
              <a:ext uri="{FF2B5EF4-FFF2-40B4-BE49-F238E27FC236}">
                <a16:creationId xmlns:a16="http://schemas.microsoft.com/office/drawing/2014/main" id="{614CA7E3-54F5-CE4C-A0C9-173A337E03F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A58FADA-7263-6346-880C-D8050662ABCF}"/>
              </a:ext>
            </a:extLst>
          </p:cNvPr>
          <p:cNvSpPr>
            <a:spLocks noGrp="1"/>
          </p:cNvSpPr>
          <p:nvPr>
            <p:ph type="sldNum" sz="quarter" idx="12"/>
          </p:nvPr>
        </p:nvSpPr>
        <p:spPr/>
        <p:txBody>
          <a:bodyPr/>
          <a:lstStyle/>
          <a:p>
            <a:fld id="{A75AAEF5-C690-5D4B-B5C7-510283CCFE4D}" type="slidenum">
              <a:rPr lang="en-US" smtClean="0"/>
              <a:t>‹#›</a:t>
            </a:fld>
            <a:endParaRPr lang="en-US" dirty="0"/>
          </a:p>
        </p:txBody>
      </p:sp>
    </p:spTree>
    <p:extLst>
      <p:ext uri="{BB962C8B-B14F-4D97-AF65-F5344CB8AC3E}">
        <p14:creationId xmlns:p14="http://schemas.microsoft.com/office/powerpoint/2010/main" val="40996844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266B33-5A5D-9340-BCC9-7C2AC9BE895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E2C00CF-AFD8-BF4A-A0BA-E817DCCDFCC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7CB277A-C330-5846-877B-A41F5A6FD899}"/>
              </a:ext>
            </a:extLst>
          </p:cNvPr>
          <p:cNvSpPr>
            <a:spLocks noGrp="1"/>
          </p:cNvSpPr>
          <p:nvPr>
            <p:ph type="dt" sz="half" idx="10"/>
          </p:nvPr>
        </p:nvSpPr>
        <p:spPr/>
        <p:txBody>
          <a:bodyPr/>
          <a:lstStyle/>
          <a:p>
            <a:fld id="{2C6AB177-FA41-CE43-A4F3-2784EC194D6E}" type="datetime1">
              <a:rPr lang="en-US" smtClean="0"/>
              <a:t>4/13/2023</a:t>
            </a:fld>
            <a:endParaRPr lang="en-US" dirty="0"/>
          </a:p>
        </p:txBody>
      </p:sp>
      <p:sp>
        <p:nvSpPr>
          <p:cNvPr id="5" name="Footer Placeholder 4">
            <a:extLst>
              <a:ext uri="{FF2B5EF4-FFF2-40B4-BE49-F238E27FC236}">
                <a16:creationId xmlns:a16="http://schemas.microsoft.com/office/drawing/2014/main" id="{F1DDB542-32A0-B041-ABC1-F2BF9E7F78F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AFB01DE-E4A2-9E4A-9F5E-920011075211}"/>
              </a:ext>
            </a:extLst>
          </p:cNvPr>
          <p:cNvSpPr>
            <a:spLocks noGrp="1"/>
          </p:cNvSpPr>
          <p:nvPr>
            <p:ph type="sldNum" sz="quarter" idx="12"/>
          </p:nvPr>
        </p:nvSpPr>
        <p:spPr/>
        <p:txBody>
          <a:bodyPr/>
          <a:lstStyle/>
          <a:p>
            <a:fld id="{A75AAEF5-C690-5D4B-B5C7-510283CCFE4D}" type="slidenum">
              <a:rPr lang="en-US" smtClean="0"/>
              <a:t>‹#›</a:t>
            </a:fld>
            <a:endParaRPr lang="en-US" dirty="0"/>
          </a:p>
        </p:txBody>
      </p:sp>
    </p:spTree>
    <p:extLst>
      <p:ext uri="{BB962C8B-B14F-4D97-AF65-F5344CB8AC3E}">
        <p14:creationId xmlns:p14="http://schemas.microsoft.com/office/powerpoint/2010/main" val="8606911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5888DED-5D49-0D49-9626-848FD149FA1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5705394-05C5-2442-AEE2-630A13F3B73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7A01C0A-FBB6-AF43-BCEF-0A9F36242D25}"/>
              </a:ext>
            </a:extLst>
          </p:cNvPr>
          <p:cNvSpPr>
            <a:spLocks noGrp="1"/>
          </p:cNvSpPr>
          <p:nvPr>
            <p:ph type="dt" sz="half" idx="10"/>
          </p:nvPr>
        </p:nvSpPr>
        <p:spPr/>
        <p:txBody>
          <a:bodyPr/>
          <a:lstStyle/>
          <a:p>
            <a:fld id="{7D578521-1942-204E-9D75-7B1AB6186D23}" type="datetime1">
              <a:rPr lang="en-US" smtClean="0"/>
              <a:t>4/13/2023</a:t>
            </a:fld>
            <a:endParaRPr lang="en-US" dirty="0"/>
          </a:p>
        </p:txBody>
      </p:sp>
      <p:sp>
        <p:nvSpPr>
          <p:cNvPr id="5" name="Footer Placeholder 4">
            <a:extLst>
              <a:ext uri="{FF2B5EF4-FFF2-40B4-BE49-F238E27FC236}">
                <a16:creationId xmlns:a16="http://schemas.microsoft.com/office/drawing/2014/main" id="{5FE63140-48CF-E94E-B47A-EB7847D178F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34FDEEE-7B90-9644-8191-DDC372D97522}"/>
              </a:ext>
            </a:extLst>
          </p:cNvPr>
          <p:cNvSpPr>
            <a:spLocks noGrp="1"/>
          </p:cNvSpPr>
          <p:nvPr>
            <p:ph type="sldNum" sz="quarter" idx="12"/>
          </p:nvPr>
        </p:nvSpPr>
        <p:spPr/>
        <p:txBody>
          <a:bodyPr/>
          <a:lstStyle/>
          <a:p>
            <a:fld id="{A75AAEF5-C690-5D4B-B5C7-510283CCFE4D}" type="slidenum">
              <a:rPr lang="en-US" smtClean="0"/>
              <a:t>‹#›</a:t>
            </a:fld>
            <a:endParaRPr lang="en-US" dirty="0"/>
          </a:p>
        </p:txBody>
      </p:sp>
    </p:spTree>
    <p:extLst>
      <p:ext uri="{BB962C8B-B14F-4D97-AF65-F5344CB8AC3E}">
        <p14:creationId xmlns:p14="http://schemas.microsoft.com/office/powerpoint/2010/main" val="19827606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78013A-3248-CD49-A89C-46D39D7FD820}"/>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FDCBD20-65C8-604B-8223-E04FB69451F9}"/>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FC0A9B5-C2E7-2449-9E0E-F6AFDCAEDA4A}"/>
              </a:ext>
            </a:extLst>
          </p:cNvPr>
          <p:cNvSpPr>
            <a:spLocks noGrp="1"/>
          </p:cNvSpPr>
          <p:nvPr>
            <p:ph type="dt" sz="half" idx="10"/>
          </p:nvPr>
        </p:nvSpPr>
        <p:spPr/>
        <p:txBody>
          <a:bodyPr/>
          <a:lstStyle/>
          <a:p>
            <a:fld id="{05A9E283-DB39-F44B-AFA4-F687808D57BF}" type="datetime1">
              <a:rPr lang="en-US" smtClean="0"/>
              <a:t>4/13/2023</a:t>
            </a:fld>
            <a:endParaRPr lang="en-US" dirty="0"/>
          </a:p>
        </p:txBody>
      </p:sp>
      <p:sp>
        <p:nvSpPr>
          <p:cNvPr id="5" name="Footer Placeholder 4">
            <a:extLst>
              <a:ext uri="{FF2B5EF4-FFF2-40B4-BE49-F238E27FC236}">
                <a16:creationId xmlns:a16="http://schemas.microsoft.com/office/drawing/2014/main" id="{1594118D-3C70-8A41-907B-A497C920D46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03E65BC-C24D-2D45-B0BB-EF6D1D635B1A}"/>
              </a:ext>
            </a:extLst>
          </p:cNvPr>
          <p:cNvSpPr>
            <a:spLocks noGrp="1"/>
          </p:cNvSpPr>
          <p:nvPr>
            <p:ph type="sldNum" sz="quarter" idx="12"/>
          </p:nvPr>
        </p:nvSpPr>
        <p:spPr/>
        <p:txBody>
          <a:bodyPr/>
          <a:lstStyle/>
          <a:p>
            <a:fld id="{892959B6-490E-A144-8C7C-88267F972F69}" type="slidenum">
              <a:rPr lang="en-US" smtClean="0"/>
              <a:t>‹#›</a:t>
            </a:fld>
            <a:endParaRPr lang="en-US" dirty="0"/>
          </a:p>
        </p:txBody>
      </p:sp>
    </p:spTree>
    <p:extLst>
      <p:ext uri="{BB962C8B-B14F-4D97-AF65-F5344CB8AC3E}">
        <p14:creationId xmlns:p14="http://schemas.microsoft.com/office/powerpoint/2010/main" val="41318013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5F5B31-45EB-C24F-9E36-7D17E6430751}"/>
              </a:ext>
            </a:extLst>
          </p:cNvPr>
          <p:cNvSpPr>
            <a:spLocks noGrp="1"/>
          </p:cNvSpPr>
          <p:nvPr>
            <p:ph type="title"/>
          </p:nvPr>
        </p:nvSpPr>
        <p:spPr>
          <a:xfrm>
            <a:off x="838200" y="365125"/>
            <a:ext cx="10515600" cy="1325563"/>
          </a:xfrm>
          <a:prstGeom prst="rect">
            <a:avLst/>
          </a:prstGeom>
        </p:spPr>
        <p:txBody>
          <a:bodyPr/>
          <a:lstStyle>
            <a:lvl1pPr>
              <a:defRPr b="1">
                <a:solidFill>
                  <a:srgbClr val="BE0064"/>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D0A11802-820E-BE41-8BBE-378F5DAB03AA}"/>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DBE6C28-AC16-BF48-AC5A-1EE1FE1277E8}"/>
              </a:ext>
            </a:extLst>
          </p:cNvPr>
          <p:cNvSpPr>
            <a:spLocks noGrp="1"/>
          </p:cNvSpPr>
          <p:nvPr>
            <p:ph type="dt" sz="half" idx="10"/>
          </p:nvPr>
        </p:nvSpPr>
        <p:spPr/>
        <p:txBody>
          <a:bodyPr/>
          <a:lstStyle/>
          <a:p>
            <a:fld id="{848144BD-0A74-C343-84B2-D8F01B20524B}" type="datetime1">
              <a:rPr lang="en-US" smtClean="0"/>
              <a:t>4/13/2023</a:t>
            </a:fld>
            <a:endParaRPr lang="en-US" dirty="0"/>
          </a:p>
        </p:txBody>
      </p:sp>
      <p:sp>
        <p:nvSpPr>
          <p:cNvPr id="5" name="Footer Placeholder 4">
            <a:extLst>
              <a:ext uri="{FF2B5EF4-FFF2-40B4-BE49-F238E27FC236}">
                <a16:creationId xmlns:a16="http://schemas.microsoft.com/office/drawing/2014/main" id="{A5BAF1AC-29AF-9D4C-8C91-291F1E15356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4C52D71-6938-9944-BD93-B364434160E6}"/>
              </a:ext>
            </a:extLst>
          </p:cNvPr>
          <p:cNvSpPr>
            <a:spLocks noGrp="1"/>
          </p:cNvSpPr>
          <p:nvPr>
            <p:ph type="sldNum" sz="quarter" idx="12"/>
          </p:nvPr>
        </p:nvSpPr>
        <p:spPr/>
        <p:txBody>
          <a:bodyPr/>
          <a:lstStyle/>
          <a:p>
            <a:fld id="{892959B6-490E-A144-8C7C-88267F972F69}" type="slidenum">
              <a:rPr lang="en-US" smtClean="0"/>
              <a:t>‹#›</a:t>
            </a:fld>
            <a:endParaRPr lang="en-US" dirty="0"/>
          </a:p>
        </p:txBody>
      </p:sp>
    </p:spTree>
    <p:extLst>
      <p:ext uri="{BB962C8B-B14F-4D97-AF65-F5344CB8AC3E}">
        <p14:creationId xmlns:p14="http://schemas.microsoft.com/office/powerpoint/2010/main" val="42093295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B7B0C8-8BEE-7D47-9B4D-F905347D6719}"/>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5A075DF-6830-994F-930B-9A7111A974C6}"/>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DED8FDA-DE34-D64E-841A-686C4CAF4B21}"/>
              </a:ext>
            </a:extLst>
          </p:cNvPr>
          <p:cNvSpPr>
            <a:spLocks noGrp="1"/>
          </p:cNvSpPr>
          <p:nvPr>
            <p:ph type="dt" sz="half" idx="10"/>
          </p:nvPr>
        </p:nvSpPr>
        <p:spPr/>
        <p:txBody>
          <a:bodyPr/>
          <a:lstStyle/>
          <a:p>
            <a:fld id="{50B8A290-B8B3-DF49-A0D1-C9992EDB112D}" type="datetime1">
              <a:rPr lang="en-US" smtClean="0"/>
              <a:t>4/13/2023</a:t>
            </a:fld>
            <a:endParaRPr lang="en-US" dirty="0"/>
          </a:p>
        </p:txBody>
      </p:sp>
      <p:sp>
        <p:nvSpPr>
          <p:cNvPr id="5" name="Footer Placeholder 4">
            <a:extLst>
              <a:ext uri="{FF2B5EF4-FFF2-40B4-BE49-F238E27FC236}">
                <a16:creationId xmlns:a16="http://schemas.microsoft.com/office/drawing/2014/main" id="{096AFB61-A685-5B49-BBC3-4550598B60D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30F3E9B-8688-3246-A29D-CA93D76DB8E7}"/>
              </a:ext>
            </a:extLst>
          </p:cNvPr>
          <p:cNvSpPr>
            <a:spLocks noGrp="1"/>
          </p:cNvSpPr>
          <p:nvPr>
            <p:ph type="sldNum" sz="quarter" idx="12"/>
          </p:nvPr>
        </p:nvSpPr>
        <p:spPr/>
        <p:txBody>
          <a:bodyPr/>
          <a:lstStyle/>
          <a:p>
            <a:fld id="{892959B6-490E-A144-8C7C-88267F972F69}" type="slidenum">
              <a:rPr lang="en-US" smtClean="0"/>
              <a:t>‹#›</a:t>
            </a:fld>
            <a:endParaRPr lang="en-US" dirty="0"/>
          </a:p>
        </p:txBody>
      </p:sp>
    </p:spTree>
    <p:extLst>
      <p:ext uri="{BB962C8B-B14F-4D97-AF65-F5344CB8AC3E}">
        <p14:creationId xmlns:p14="http://schemas.microsoft.com/office/powerpoint/2010/main" val="13051629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4CC053-5046-384A-AF29-B8F5FDD138EC}"/>
              </a:ext>
            </a:extLst>
          </p:cNvPr>
          <p:cNvSpPr>
            <a:spLocks noGrp="1"/>
          </p:cNvSpPr>
          <p:nvPr>
            <p:ph type="title"/>
          </p:nvPr>
        </p:nvSpPr>
        <p:spPr>
          <a:xfrm>
            <a:off x="838200" y="365125"/>
            <a:ext cx="10515600" cy="1325563"/>
          </a:xfrm>
          <a:prstGeom prst="rect">
            <a:avLst/>
          </a:prstGeom>
        </p:spPr>
        <p:txBody>
          <a:bodyPr/>
          <a:lstStyle>
            <a:lvl1pPr>
              <a:defRPr b="1">
                <a:solidFill>
                  <a:srgbClr val="BE0064"/>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6BA91068-C6AE-6C41-9AF4-DEBE37FE87AB}"/>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CFF627F-C7DA-E143-AECD-24BC99F64E55}"/>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5E8725F-1BFE-884A-8C48-257026E836C3}"/>
              </a:ext>
            </a:extLst>
          </p:cNvPr>
          <p:cNvSpPr>
            <a:spLocks noGrp="1"/>
          </p:cNvSpPr>
          <p:nvPr>
            <p:ph type="dt" sz="half" idx="10"/>
          </p:nvPr>
        </p:nvSpPr>
        <p:spPr/>
        <p:txBody>
          <a:bodyPr/>
          <a:lstStyle/>
          <a:p>
            <a:fld id="{C57218E9-7F47-C044-907D-624F6064ACA4}" type="datetime1">
              <a:rPr lang="en-US" smtClean="0"/>
              <a:t>4/13/2023</a:t>
            </a:fld>
            <a:endParaRPr lang="en-US" dirty="0"/>
          </a:p>
        </p:txBody>
      </p:sp>
      <p:sp>
        <p:nvSpPr>
          <p:cNvPr id="6" name="Footer Placeholder 5">
            <a:extLst>
              <a:ext uri="{FF2B5EF4-FFF2-40B4-BE49-F238E27FC236}">
                <a16:creationId xmlns:a16="http://schemas.microsoft.com/office/drawing/2014/main" id="{7D5F0B32-AB7B-C348-A61C-205DC7F22F0E}"/>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CDEADAC-0764-DF4B-8EEF-D609EADF616B}"/>
              </a:ext>
            </a:extLst>
          </p:cNvPr>
          <p:cNvSpPr>
            <a:spLocks noGrp="1"/>
          </p:cNvSpPr>
          <p:nvPr>
            <p:ph type="sldNum" sz="quarter" idx="12"/>
          </p:nvPr>
        </p:nvSpPr>
        <p:spPr/>
        <p:txBody>
          <a:bodyPr/>
          <a:lstStyle/>
          <a:p>
            <a:fld id="{892959B6-490E-A144-8C7C-88267F972F69}" type="slidenum">
              <a:rPr lang="en-US" smtClean="0"/>
              <a:t>‹#›</a:t>
            </a:fld>
            <a:endParaRPr lang="en-US" dirty="0"/>
          </a:p>
        </p:txBody>
      </p:sp>
    </p:spTree>
    <p:extLst>
      <p:ext uri="{BB962C8B-B14F-4D97-AF65-F5344CB8AC3E}">
        <p14:creationId xmlns:p14="http://schemas.microsoft.com/office/powerpoint/2010/main" val="13321094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B5EFE7-41F6-D845-AD97-74826EFC6B2F}"/>
              </a:ext>
            </a:extLst>
          </p:cNvPr>
          <p:cNvSpPr>
            <a:spLocks noGrp="1"/>
          </p:cNvSpPr>
          <p:nvPr>
            <p:ph type="title"/>
          </p:nvPr>
        </p:nvSpPr>
        <p:spPr>
          <a:xfrm>
            <a:off x="839788" y="365125"/>
            <a:ext cx="10515600" cy="1325563"/>
          </a:xfrm>
          <a:prstGeom prst="rect">
            <a:avLst/>
          </a:prstGeom>
        </p:spPr>
        <p:txBody>
          <a:bodyPr/>
          <a:lstStyle>
            <a:lvl1pPr>
              <a:defRPr b="1">
                <a:solidFill>
                  <a:srgbClr val="BE0064"/>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Text Placeholder 2">
            <a:extLst>
              <a:ext uri="{FF2B5EF4-FFF2-40B4-BE49-F238E27FC236}">
                <a16:creationId xmlns:a16="http://schemas.microsoft.com/office/drawing/2014/main" id="{48635AB2-5796-944C-B5A8-95A3957468B5}"/>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7A04CAB-CE95-6A4A-BC48-A5A6E28BC0F4}"/>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C7A78F3-DBCE-BB4E-8AE5-1F978F3D02A5}"/>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799B274-DA5D-AF45-A15B-FCD0600286CA}"/>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0A64DE8-F42B-F140-88D7-B915772859AC}"/>
              </a:ext>
            </a:extLst>
          </p:cNvPr>
          <p:cNvSpPr>
            <a:spLocks noGrp="1"/>
          </p:cNvSpPr>
          <p:nvPr>
            <p:ph type="dt" sz="half" idx="10"/>
          </p:nvPr>
        </p:nvSpPr>
        <p:spPr/>
        <p:txBody>
          <a:bodyPr/>
          <a:lstStyle/>
          <a:p>
            <a:fld id="{F400DCB8-AD22-A54F-9910-29E01F6E01AB}" type="datetime1">
              <a:rPr lang="en-US" smtClean="0"/>
              <a:t>4/13/2023</a:t>
            </a:fld>
            <a:endParaRPr lang="en-US" dirty="0"/>
          </a:p>
        </p:txBody>
      </p:sp>
      <p:sp>
        <p:nvSpPr>
          <p:cNvPr id="8" name="Footer Placeholder 7">
            <a:extLst>
              <a:ext uri="{FF2B5EF4-FFF2-40B4-BE49-F238E27FC236}">
                <a16:creationId xmlns:a16="http://schemas.microsoft.com/office/drawing/2014/main" id="{5F55894D-314E-2248-8372-3ACCB8E33AF8}"/>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176AF1A3-8C35-6444-880B-489D3E3BDB17}"/>
              </a:ext>
            </a:extLst>
          </p:cNvPr>
          <p:cNvSpPr>
            <a:spLocks noGrp="1"/>
          </p:cNvSpPr>
          <p:nvPr>
            <p:ph type="sldNum" sz="quarter" idx="12"/>
          </p:nvPr>
        </p:nvSpPr>
        <p:spPr/>
        <p:txBody>
          <a:bodyPr/>
          <a:lstStyle/>
          <a:p>
            <a:fld id="{892959B6-490E-A144-8C7C-88267F972F69}" type="slidenum">
              <a:rPr lang="en-US" smtClean="0"/>
              <a:t>‹#›</a:t>
            </a:fld>
            <a:endParaRPr lang="en-US" dirty="0"/>
          </a:p>
        </p:txBody>
      </p:sp>
    </p:spTree>
    <p:extLst>
      <p:ext uri="{BB962C8B-B14F-4D97-AF65-F5344CB8AC3E}">
        <p14:creationId xmlns:p14="http://schemas.microsoft.com/office/powerpoint/2010/main" val="36375700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7D6E35-E288-6E46-8AE2-C620DACF8532}"/>
              </a:ext>
            </a:extLst>
          </p:cNvPr>
          <p:cNvSpPr>
            <a:spLocks noGrp="1"/>
          </p:cNvSpPr>
          <p:nvPr>
            <p:ph type="title"/>
          </p:nvPr>
        </p:nvSpPr>
        <p:spPr>
          <a:xfrm>
            <a:off x="838200" y="365125"/>
            <a:ext cx="10515600" cy="1325563"/>
          </a:xfrm>
          <a:prstGeom prst="rect">
            <a:avLst/>
          </a:prstGeom>
        </p:spPr>
        <p:txBody>
          <a:bodyPr/>
          <a:lstStyle>
            <a:lvl1pPr>
              <a:defRPr b="1">
                <a:solidFill>
                  <a:srgbClr val="BE0064"/>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Date Placeholder 2">
            <a:extLst>
              <a:ext uri="{FF2B5EF4-FFF2-40B4-BE49-F238E27FC236}">
                <a16:creationId xmlns:a16="http://schemas.microsoft.com/office/drawing/2014/main" id="{2A909971-F513-8245-B1F9-9A705DE1F26E}"/>
              </a:ext>
            </a:extLst>
          </p:cNvPr>
          <p:cNvSpPr>
            <a:spLocks noGrp="1"/>
          </p:cNvSpPr>
          <p:nvPr>
            <p:ph type="dt" sz="half" idx="10"/>
          </p:nvPr>
        </p:nvSpPr>
        <p:spPr/>
        <p:txBody>
          <a:bodyPr/>
          <a:lstStyle/>
          <a:p>
            <a:fld id="{D5B38A18-D63C-654F-A494-634F276E3E8E}" type="datetime1">
              <a:rPr lang="en-US" smtClean="0"/>
              <a:t>4/13/2023</a:t>
            </a:fld>
            <a:endParaRPr lang="en-US" dirty="0"/>
          </a:p>
        </p:txBody>
      </p:sp>
      <p:sp>
        <p:nvSpPr>
          <p:cNvPr id="4" name="Footer Placeholder 3">
            <a:extLst>
              <a:ext uri="{FF2B5EF4-FFF2-40B4-BE49-F238E27FC236}">
                <a16:creationId xmlns:a16="http://schemas.microsoft.com/office/drawing/2014/main" id="{552AA84A-0BFD-AF4D-9F99-6584F52DF8AD}"/>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25770928-A687-0F40-B8F0-2D6BD37CAE39}"/>
              </a:ext>
            </a:extLst>
          </p:cNvPr>
          <p:cNvSpPr>
            <a:spLocks noGrp="1"/>
          </p:cNvSpPr>
          <p:nvPr>
            <p:ph type="sldNum" sz="quarter" idx="12"/>
          </p:nvPr>
        </p:nvSpPr>
        <p:spPr/>
        <p:txBody>
          <a:bodyPr/>
          <a:lstStyle/>
          <a:p>
            <a:fld id="{892959B6-490E-A144-8C7C-88267F972F69}" type="slidenum">
              <a:rPr lang="en-US" smtClean="0"/>
              <a:t>‹#›</a:t>
            </a:fld>
            <a:endParaRPr lang="en-US" dirty="0"/>
          </a:p>
        </p:txBody>
      </p:sp>
    </p:spTree>
    <p:extLst>
      <p:ext uri="{BB962C8B-B14F-4D97-AF65-F5344CB8AC3E}">
        <p14:creationId xmlns:p14="http://schemas.microsoft.com/office/powerpoint/2010/main" val="30566964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5080357-36FF-4C49-B3FF-1542030E0175}"/>
              </a:ext>
            </a:extLst>
          </p:cNvPr>
          <p:cNvSpPr>
            <a:spLocks noGrp="1"/>
          </p:cNvSpPr>
          <p:nvPr>
            <p:ph type="dt" sz="half" idx="10"/>
          </p:nvPr>
        </p:nvSpPr>
        <p:spPr/>
        <p:txBody>
          <a:bodyPr/>
          <a:lstStyle/>
          <a:p>
            <a:fld id="{4C329174-E8AA-2147-9375-45B31203D791}" type="datetime1">
              <a:rPr lang="en-US" smtClean="0"/>
              <a:t>4/13/2023</a:t>
            </a:fld>
            <a:endParaRPr lang="en-US" dirty="0"/>
          </a:p>
        </p:txBody>
      </p:sp>
      <p:sp>
        <p:nvSpPr>
          <p:cNvPr id="3" name="Footer Placeholder 2">
            <a:extLst>
              <a:ext uri="{FF2B5EF4-FFF2-40B4-BE49-F238E27FC236}">
                <a16:creationId xmlns:a16="http://schemas.microsoft.com/office/drawing/2014/main" id="{2C532AE4-F24A-A649-9728-E49CB5FE98AF}"/>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E464B81A-0898-824E-86F6-312F2B037E32}"/>
              </a:ext>
            </a:extLst>
          </p:cNvPr>
          <p:cNvSpPr>
            <a:spLocks noGrp="1"/>
          </p:cNvSpPr>
          <p:nvPr>
            <p:ph type="sldNum" sz="quarter" idx="12"/>
          </p:nvPr>
        </p:nvSpPr>
        <p:spPr/>
        <p:txBody>
          <a:bodyPr/>
          <a:lstStyle/>
          <a:p>
            <a:fld id="{892959B6-490E-A144-8C7C-88267F972F69}" type="slidenum">
              <a:rPr lang="en-US" smtClean="0"/>
              <a:t>‹#›</a:t>
            </a:fld>
            <a:endParaRPr lang="en-US" dirty="0"/>
          </a:p>
        </p:txBody>
      </p:sp>
    </p:spTree>
    <p:extLst>
      <p:ext uri="{BB962C8B-B14F-4D97-AF65-F5344CB8AC3E}">
        <p14:creationId xmlns:p14="http://schemas.microsoft.com/office/powerpoint/2010/main" val="158803828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0F9C27-E5B0-3345-A4AB-CFB2F6835849}"/>
              </a:ext>
            </a:extLst>
          </p:cNvPr>
          <p:cNvSpPr>
            <a:spLocks noGrp="1"/>
          </p:cNvSpPr>
          <p:nvPr>
            <p:ph type="title"/>
          </p:nvPr>
        </p:nvSpPr>
        <p:spPr>
          <a:xfrm>
            <a:off x="839788" y="457200"/>
            <a:ext cx="3932237" cy="1600200"/>
          </a:xfrm>
          <a:prstGeom prst="rect">
            <a:avLst/>
          </a:prstGeom>
        </p:spPr>
        <p:txBody>
          <a:bodyPr anchor="b"/>
          <a:lstStyle>
            <a:lvl1pPr>
              <a:defRPr sz="3200" b="1">
                <a:solidFill>
                  <a:srgbClr val="BE0064"/>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3224FF64-A4EF-874D-8148-B50CAAACD892}"/>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B450630-1DFB-8040-B781-5D0E3233E901}"/>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F0DDAF7-3456-A247-8D5C-0A8EBD0B4DE9}"/>
              </a:ext>
            </a:extLst>
          </p:cNvPr>
          <p:cNvSpPr>
            <a:spLocks noGrp="1"/>
          </p:cNvSpPr>
          <p:nvPr>
            <p:ph type="dt" sz="half" idx="10"/>
          </p:nvPr>
        </p:nvSpPr>
        <p:spPr/>
        <p:txBody>
          <a:bodyPr/>
          <a:lstStyle/>
          <a:p>
            <a:fld id="{899A88EE-9189-5A4E-9528-35D4F42BEA3C}" type="datetime1">
              <a:rPr lang="en-US" smtClean="0"/>
              <a:t>4/13/2023</a:t>
            </a:fld>
            <a:endParaRPr lang="en-US" dirty="0"/>
          </a:p>
        </p:txBody>
      </p:sp>
      <p:sp>
        <p:nvSpPr>
          <p:cNvPr id="6" name="Footer Placeholder 5">
            <a:extLst>
              <a:ext uri="{FF2B5EF4-FFF2-40B4-BE49-F238E27FC236}">
                <a16:creationId xmlns:a16="http://schemas.microsoft.com/office/drawing/2014/main" id="{240FA3EF-BB27-4142-A314-3F13BEB8F801}"/>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26573FCC-E67D-914C-8071-528E22BB0760}"/>
              </a:ext>
            </a:extLst>
          </p:cNvPr>
          <p:cNvSpPr>
            <a:spLocks noGrp="1"/>
          </p:cNvSpPr>
          <p:nvPr>
            <p:ph type="sldNum" sz="quarter" idx="12"/>
          </p:nvPr>
        </p:nvSpPr>
        <p:spPr/>
        <p:txBody>
          <a:bodyPr/>
          <a:lstStyle/>
          <a:p>
            <a:fld id="{892959B6-490E-A144-8C7C-88267F972F69}" type="slidenum">
              <a:rPr lang="en-US" smtClean="0"/>
              <a:t>‹#›</a:t>
            </a:fld>
            <a:endParaRPr lang="en-US" dirty="0"/>
          </a:p>
        </p:txBody>
      </p:sp>
    </p:spTree>
    <p:extLst>
      <p:ext uri="{BB962C8B-B14F-4D97-AF65-F5344CB8AC3E}">
        <p14:creationId xmlns:p14="http://schemas.microsoft.com/office/powerpoint/2010/main" val="35383199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39BBF6-712C-894B-B338-770EE55BCDD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DFE58E9-0799-7844-87FB-63296043F8E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0A0A057-D11A-AF46-A095-382D89609D75}"/>
              </a:ext>
            </a:extLst>
          </p:cNvPr>
          <p:cNvSpPr>
            <a:spLocks noGrp="1"/>
          </p:cNvSpPr>
          <p:nvPr>
            <p:ph type="dt" sz="half" idx="10"/>
          </p:nvPr>
        </p:nvSpPr>
        <p:spPr/>
        <p:txBody>
          <a:bodyPr/>
          <a:lstStyle/>
          <a:p>
            <a:fld id="{490D23E7-40F4-C14B-965A-8AC6D86EFD48}" type="datetime1">
              <a:rPr lang="en-US" smtClean="0"/>
              <a:t>4/13/2023</a:t>
            </a:fld>
            <a:endParaRPr lang="en-US" dirty="0"/>
          </a:p>
        </p:txBody>
      </p:sp>
      <p:sp>
        <p:nvSpPr>
          <p:cNvPr id="5" name="Footer Placeholder 4">
            <a:extLst>
              <a:ext uri="{FF2B5EF4-FFF2-40B4-BE49-F238E27FC236}">
                <a16:creationId xmlns:a16="http://schemas.microsoft.com/office/drawing/2014/main" id="{071B5B23-F3DA-BA40-BDB9-E14D617B76C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793DFE2-06A3-8A4B-A944-ECD3E22A4A0A}"/>
              </a:ext>
            </a:extLst>
          </p:cNvPr>
          <p:cNvSpPr>
            <a:spLocks noGrp="1"/>
          </p:cNvSpPr>
          <p:nvPr>
            <p:ph type="sldNum" sz="quarter" idx="12"/>
          </p:nvPr>
        </p:nvSpPr>
        <p:spPr/>
        <p:txBody>
          <a:bodyPr/>
          <a:lstStyle/>
          <a:p>
            <a:fld id="{A75AAEF5-C690-5D4B-B5C7-510283CCFE4D}" type="slidenum">
              <a:rPr lang="en-US" smtClean="0"/>
              <a:t>‹#›</a:t>
            </a:fld>
            <a:endParaRPr lang="en-US" dirty="0"/>
          </a:p>
        </p:txBody>
      </p:sp>
    </p:spTree>
    <p:extLst>
      <p:ext uri="{BB962C8B-B14F-4D97-AF65-F5344CB8AC3E}">
        <p14:creationId xmlns:p14="http://schemas.microsoft.com/office/powerpoint/2010/main" val="198320620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D23CFB-F218-FE4B-8BB7-6CC1B13A9D3A}"/>
              </a:ext>
            </a:extLst>
          </p:cNvPr>
          <p:cNvSpPr>
            <a:spLocks noGrp="1"/>
          </p:cNvSpPr>
          <p:nvPr>
            <p:ph type="title"/>
          </p:nvPr>
        </p:nvSpPr>
        <p:spPr>
          <a:xfrm>
            <a:off x="839788" y="457200"/>
            <a:ext cx="3932237" cy="1600200"/>
          </a:xfrm>
          <a:prstGeom prst="rect">
            <a:avLst/>
          </a:prstGeom>
        </p:spPr>
        <p:txBody>
          <a:bodyPr anchor="b"/>
          <a:lstStyle>
            <a:lvl1pPr>
              <a:defRPr sz="3200" b="1">
                <a:solidFill>
                  <a:srgbClr val="BE0064"/>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Picture Placeholder 2">
            <a:extLst>
              <a:ext uri="{FF2B5EF4-FFF2-40B4-BE49-F238E27FC236}">
                <a16:creationId xmlns:a16="http://schemas.microsoft.com/office/drawing/2014/main" id="{889AFFD7-11D4-1746-B361-401D1D238FFE}"/>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5EB5B14A-7DB4-694D-AD86-D834B1CDFE4F}"/>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148DFDA-9439-DD43-9821-1A465EA8636E}"/>
              </a:ext>
            </a:extLst>
          </p:cNvPr>
          <p:cNvSpPr>
            <a:spLocks noGrp="1"/>
          </p:cNvSpPr>
          <p:nvPr>
            <p:ph type="dt" sz="half" idx="10"/>
          </p:nvPr>
        </p:nvSpPr>
        <p:spPr/>
        <p:txBody>
          <a:bodyPr/>
          <a:lstStyle/>
          <a:p>
            <a:fld id="{7032B1FB-8BFA-A84E-B83A-BE54B3EA6B17}" type="datetime1">
              <a:rPr lang="en-US" smtClean="0"/>
              <a:t>4/13/2023</a:t>
            </a:fld>
            <a:endParaRPr lang="en-US" dirty="0"/>
          </a:p>
        </p:txBody>
      </p:sp>
      <p:sp>
        <p:nvSpPr>
          <p:cNvPr id="6" name="Footer Placeholder 5">
            <a:extLst>
              <a:ext uri="{FF2B5EF4-FFF2-40B4-BE49-F238E27FC236}">
                <a16:creationId xmlns:a16="http://schemas.microsoft.com/office/drawing/2014/main" id="{8B526C68-32CC-CA45-B6C3-50708575428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5BE5578E-F248-B144-AD91-40F0E6F90C5A}"/>
              </a:ext>
            </a:extLst>
          </p:cNvPr>
          <p:cNvSpPr>
            <a:spLocks noGrp="1"/>
          </p:cNvSpPr>
          <p:nvPr>
            <p:ph type="sldNum" sz="quarter" idx="12"/>
          </p:nvPr>
        </p:nvSpPr>
        <p:spPr/>
        <p:txBody>
          <a:bodyPr/>
          <a:lstStyle/>
          <a:p>
            <a:fld id="{892959B6-490E-A144-8C7C-88267F972F69}" type="slidenum">
              <a:rPr lang="en-US" smtClean="0"/>
              <a:t>‹#›</a:t>
            </a:fld>
            <a:endParaRPr lang="en-US" dirty="0"/>
          </a:p>
        </p:txBody>
      </p:sp>
    </p:spTree>
    <p:extLst>
      <p:ext uri="{BB962C8B-B14F-4D97-AF65-F5344CB8AC3E}">
        <p14:creationId xmlns:p14="http://schemas.microsoft.com/office/powerpoint/2010/main" val="70042957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646885-65B4-5E40-98D6-F8377F61FE4C}"/>
              </a:ext>
            </a:extLst>
          </p:cNvPr>
          <p:cNvSpPr>
            <a:spLocks noGrp="1"/>
          </p:cNvSpPr>
          <p:nvPr>
            <p:ph type="title"/>
          </p:nvPr>
        </p:nvSpPr>
        <p:spPr>
          <a:xfrm>
            <a:off x="838200" y="365125"/>
            <a:ext cx="10515600" cy="1325563"/>
          </a:xfrm>
          <a:prstGeom prst="rect">
            <a:avLst/>
          </a:prstGeom>
        </p:spPr>
        <p:txBody>
          <a:bodyPr/>
          <a:lstStyle>
            <a:lvl1pPr>
              <a:defRPr b="1">
                <a:solidFill>
                  <a:srgbClr val="BE0064"/>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Vertical Text Placeholder 2">
            <a:extLst>
              <a:ext uri="{FF2B5EF4-FFF2-40B4-BE49-F238E27FC236}">
                <a16:creationId xmlns:a16="http://schemas.microsoft.com/office/drawing/2014/main" id="{878FAB7D-778E-B443-9C49-CA14C625F51E}"/>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A7EFCAC-9FC8-2F43-B14F-0289E67FAC64}"/>
              </a:ext>
            </a:extLst>
          </p:cNvPr>
          <p:cNvSpPr>
            <a:spLocks noGrp="1"/>
          </p:cNvSpPr>
          <p:nvPr>
            <p:ph type="dt" sz="half" idx="10"/>
          </p:nvPr>
        </p:nvSpPr>
        <p:spPr/>
        <p:txBody>
          <a:bodyPr/>
          <a:lstStyle/>
          <a:p>
            <a:fld id="{A6E590D3-6790-B348-A017-66135251B151}" type="datetime1">
              <a:rPr lang="en-US" smtClean="0"/>
              <a:t>4/13/2023</a:t>
            </a:fld>
            <a:endParaRPr lang="en-US" dirty="0"/>
          </a:p>
        </p:txBody>
      </p:sp>
      <p:sp>
        <p:nvSpPr>
          <p:cNvPr id="5" name="Footer Placeholder 4">
            <a:extLst>
              <a:ext uri="{FF2B5EF4-FFF2-40B4-BE49-F238E27FC236}">
                <a16:creationId xmlns:a16="http://schemas.microsoft.com/office/drawing/2014/main" id="{5CE52450-DA91-344A-BF3A-87DC3B68880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0F1BD14-FC3F-A248-8687-C4A0071B9788}"/>
              </a:ext>
            </a:extLst>
          </p:cNvPr>
          <p:cNvSpPr>
            <a:spLocks noGrp="1"/>
          </p:cNvSpPr>
          <p:nvPr>
            <p:ph type="sldNum" sz="quarter" idx="12"/>
          </p:nvPr>
        </p:nvSpPr>
        <p:spPr/>
        <p:txBody>
          <a:bodyPr/>
          <a:lstStyle/>
          <a:p>
            <a:fld id="{892959B6-490E-A144-8C7C-88267F972F69}" type="slidenum">
              <a:rPr lang="en-US" smtClean="0"/>
              <a:t>‹#›</a:t>
            </a:fld>
            <a:endParaRPr lang="en-US" dirty="0"/>
          </a:p>
        </p:txBody>
      </p:sp>
    </p:spTree>
    <p:extLst>
      <p:ext uri="{BB962C8B-B14F-4D97-AF65-F5344CB8AC3E}">
        <p14:creationId xmlns:p14="http://schemas.microsoft.com/office/powerpoint/2010/main" val="274266400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50E8DF8-B610-594D-8FBB-72CC98FFF8AF}"/>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93443CC-1F93-D948-A9E8-C3289413EB37}"/>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647C0B7-1831-2841-9DC9-AA89688565C7}"/>
              </a:ext>
            </a:extLst>
          </p:cNvPr>
          <p:cNvSpPr>
            <a:spLocks noGrp="1"/>
          </p:cNvSpPr>
          <p:nvPr>
            <p:ph type="dt" sz="half" idx="10"/>
          </p:nvPr>
        </p:nvSpPr>
        <p:spPr/>
        <p:txBody>
          <a:bodyPr/>
          <a:lstStyle/>
          <a:p>
            <a:fld id="{FC356D6D-65C6-8E4B-9F66-DF088DE91A33}" type="datetime1">
              <a:rPr lang="en-US" smtClean="0"/>
              <a:t>4/13/2023</a:t>
            </a:fld>
            <a:endParaRPr lang="en-US" dirty="0"/>
          </a:p>
        </p:txBody>
      </p:sp>
      <p:sp>
        <p:nvSpPr>
          <p:cNvPr id="5" name="Footer Placeholder 4">
            <a:extLst>
              <a:ext uri="{FF2B5EF4-FFF2-40B4-BE49-F238E27FC236}">
                <a16:creationId xmlns:a16="http://schemas.microsoft.com/office/drawing/2014/main" id="{63A52383-7CA5-AF44-8E5C-A339198E5CE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BA34063-8A2B-F44D-A1D5-B7566A1DA9B2}"/>
              </a:ext>
            </a:extLst>
          </p:cNvPr>
          <p:cNvSpPr>
            <a:spLocks noGrp="1"/>
          </p:cNvSpPr>
          <p:nvPr>
            <p:ph type="sldNum" sz="quarter" idx="12"/>
          </p:nvPr>
        </p:nvSpPr>
        <p:spPr/>
        <p:txBody>
          <a:bodyPr/>
          <a:lstStyle/>
          <a:p>
            <a:fld id="{892959B6-490E-A144-8C7C-88267F972F69}" type="slidenum">
              <a:rPr lang="en-US" smtClean="0"/>
              <a:t>‹#›</a:t>
            </a:fld>
            <a:endParaRPr lang="en-US" dirty="0"/>
          </a:p>
        </p:txBody>
      </p:sp>
    </p:spTree>
    <p:extLst>
      <p:ext uri="{BB962C8B-B14F-4D97-AF65-F5344CB8AC3E}">
        <p14:creationId xmlns:p14="http://schemas.microsoft.com/office/powerpoint/2010/main" val="300423927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78013A-3248-CD49-A89C-46D39D7FD820}"/>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FDCBD20-65C8-604B-8223-E04FB69451F9}"/>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FC0A9B5-C2E7-2449-9E0E-F6AFDCAEDA4A}"/>
              </a:ext>
            </a:extLst>
          </p:cNvPr>
          <p:cNvSpPr>
            <a:spLocks noGrp="1"/>
          </p:cNvSpPr>
          <p:nvPr>
            <p:ph type="dt" sz="half" idx="10"/>
          </p:nvPr>
        </p:nvSpPr>
        <p:spPr/>
        <p:txBody>
          <a:bodyPr/>
          <a:lstStyle/>
          <a:p>
            <a:fld id="{05A9E283-DB39-F44B-AFA4-F687808D57BF}" type="datetime1">
              <a:rPr lang="en-US" smtClean="0"/>
              <a:t>4/13/2023</a:t>
            </a:fld>
            <a:endParaRPr lang="en-US"/>
          </a:p>
        </p:txBody>
      </p:sp>
      <p:sp>
        <p:nvSpPr>
          <p:cNvPr id="5" name="Footer Placeholder 4">
            <a:extLst>
              <a:ext uri="{FF2B5EF4-FFF2-40B4-BE49-F238E27FC236}">
                <a16:creationId xmlns:a16="http://schemas.microsoft.com/office/drawing/2014/main" id="{1594118D-3C70-8A41-907B-A497C920D46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03E65BC-C24D-2D45-B0BB-EF6D1D635B1A}"/>
              </a:ext>
            </a:extLst>
          </p:cNvPr>
          <p:cNvSpPr>
            <a:spLocks noGrp="1"/>
          </p:cNvSpPr>
          <p:nvPr>
            <p:ph type="sldNum" sz="quarter" idx="12"/>
          </p:nvPr>
        </p:nvSpPr>
        <p:spPr/>
        <p:txBody>
          <a:bodyPr/>
          <a:lstStyle/>
          <a:p>
            <a:fld id="{892959B6-490E-A144-8C7C-88267F972F69}" type="slidenum">
              <a:rPr lang="en-US" smtClean="0"/>
              <a:t>‹#›</a:t>
            </a:fld>
            <a:endParaRPr lang="en-US"/>
          </a:p>
        </p:txBody>
      </p:sp>
    </p:spTree>
    <p:extLst>
      <p:ext uri="{BB962C8B-B14F-4D97-AF65-F5344CB8AC3E}">
        <p14:creationId xmlns:p14="http://schemas.microsoft.com/office/powerpoint/2010/main" val="231803613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5F5B31-45EB-C24F-9E36-7D17E6430751}"/>
              </a:ext>
            </a:extLst>
          </p:cNvPr>
          <p:cNvSpPr>
            <a:spLocks noGrp="1"/>
          </p:cNvSpPr>
          <p:nvPr>
            <p:ph type="title"/>
          </p:nvPr>
        </p:nvSpPr>
        <p:spPr>
          <a:xfrm>
            <a:off x="838200" y="365125"/>
            <a:ext cx="10515600" cy="1325563"/>
          </a:xfrm>
          <a:prstGeom prst="rect">
            <a:avLst/>
          </a:prstGeom>
        </p:spPr>
        <p:txBody>
          <a:bodyPr/>
          <a:lstStyle>
            <a:lvl1pPr>
              <a:defRPr b="1">
                <a:solidFill>
                  <a:srgbClr val="BE0064"/>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D0A11802-820E-BE41-8BBE-378F5DAB03AA}"/>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DBE6C28-AC16-BF48-AC5A-1EE1FE1277E8}"/>
              </a:ext>
            </a:extLst>
          </p:cNvPr>
          <p:cNvSpPr>
            <a:spLocks noGrp="1"/>
          </p:cNvSpPr>
          <p:nvPr>
            <p:ph type="dt" sz="half" idx="10"/>
          </p:nvPr>
        </p:nvSpPr>
        <p:spPr/>
        <p:txBody>
          <a:bodyPr/>
          <a:lstStyle/>
          <a:p>
            <a:fld id="{848144BD-0A74-C343-84B2-D8F01B20524B}" type="datetime1">
              <a:rPr lang="en-US" smtClean="0"/>
              <a:t>4/13/2023</a:t>
            </a:fld>
            <a:endParaRPr lang="en-US"/>
          </a:p>
        </p:txBody>
      </p:sp>
      <p:sp>
        <p:nvSpPr>
          <p:cNvPr id="5" name="Footer Placeholder 4">
            <a:extLst>
              <a:ext uri="{FF2B5EF4-FFF2-40B4-BE49-F238E27FC236}">
                <a16:creationId xmlns:a16="http://schemas.microsoft.com/office/drawing/2014/main" id="{A5BAF1AC-29AF-9D4C-8C91-291F1E15356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4C52D71-6938-9944-BD93-B364434160E6}"/>
              </a:ext>
            </a:extLst>
          </p:cNvPr>
          <p:cNvSpPr>
            <a:spLocks noGrp="1"/>
          </p:cNvSpPr>
          <p:nvPr>
            <p:ph type="sldNum" sz="quarter" idx="12"/>
          </p:nvPr>
        </p:nvSpPr>
        <p:spPr/>
        <p:txBody>
          <a:bodyPr/>
          <a:lstStyle/>
          <a:p>
            <a:fld id="{892959B6-490E-A144-8C7C-88267F972F69}" type="slidenum">
              <a:rPr lang="en-US" smtClean="0"/>
              <a:t>‹#›</a:t>
            </a:fld>
            <a:endParaRPr lang="en-US"/>
          </a:p>
        </p:txBody>
      </p:sp>
    </p:spTree>
    <p:extLst>
      <p:ext uri="{BB962C8B-B14F-4D97-AF65-F5344CB8AC3E}">
        <p14:creationId xmlns:p14="http://schemas.microsoft.com/office/powerpoint/2010/main" val="16354467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B7B0C8-8BEE-7D47-9B4D-F905347D6719}"/>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5A075DF-6830-994F-930B-9A7111A974C6}"/>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DED8FDA-DE34-D64E-841A-686C4CAF4B21}"/>
              </a:ext>
            </a:extLst>
          </p:cNvPr>
          <p:cNvSpPr>
            <a:spLocks noGrp="1"/>
          </p:cNvSpPr>
          <p:nvPr>
            <p:ph type="dt" sz="half" idx="10"/>
          </p:nvPr>
        </p:nvSpPr>
        <p:spPr/>
        <p:txBody>
          <a:bodyPr/>
          <a:lstStyle/>
          <a:p>
            <a:fld id="{50B8A290-B8B3-DF49-A0D1-C9992EDB112D}" type="datetime1">
              <a:rPr lang="en-US" smtClean="0"/>
              <a:t>4/13/2023</a:t>
            </a:fld>
            <a:endParaRPr lang="en-US"/>
          </a:p>
        </p:txBody>
      </p:sp>
      <p:sp>
        <p:nvSpPr>
          <p:cNvPr id="5" name="Footer Placeholder 4">
            <a:extLst>
              <a:ext uri="{FF2B5EF4-FFF2-40B4-BE49-F238E27FC236}">
                <a16:creationId xmlns:a16="http://schemas.microsoft.com/office/drawing/2014/main" id="{096AFB61-A685-5B49-BBC3-4550598B60D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30F3E9B-8688-3246-A29D-CA93D76DB8E7}"/>
              </a:ext>
            </a:extLst>
          </p:cNvPr>
          <p:cNvSpPr>
            <a:spLocks noGrp="1"/>
          </p:cNvSpPr>
          <p:nvPr>
            <p:ph type="sldNum" sz="quarter" idx="12"/>
          </p:nvPr>
        </p:nvSpPr>
        <p:spPr/>
        <p:txBody>
          <a:bodyPr/>
          <a:lstStyle/>
          <a:p>
            <a:fld id="{892959B6-490E-A144-8C7C-88267F972F69}" type="slidenum">
              <a:rPr lang="en-US" smtClean="0"/>
              <a:t>‹#›</a:t>
            </a:fld>
            <a:endParaRPr lang="en-US"/>
          </a:p>
        </p:txBody>
      </p:sp>
    </p:spTree>
    <p:extLst>
      <p:ext uri="{BB962C8B-B14F-4D97-AF65-F5344CB8AC3E}">
        <p14:creationId xmlns:p14="http://schemas.microsoft.com/office/powerpoint/2010/main" val="119519945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4CC053-5046-384A-AF29-B8F5FDD138EC}"/>
              </a:ext>
            </a:extLst>
          </p:cNvPr>
          <p:cNvSpPr>
            <a:spLocks noGrp="1"/>
          </p:cNvSpPr>
          <p:nvPr>
            <p:ph type="title"/>
          </p:nvPr>
        </p:nvSpPr>
        <p:spPr>
          <a:xfrm>
            <a:off x="838200" y="365125"/>
            <a:ext cx="10515600" cy="1325563"/>
          </a:xfrm>
          <a:prstGeom prst="rect">
            <a:avLst/>
          </a:prstGeom>
        </p:spPr>
        <p:txBody>
          <a:bodyPr/>
          <a:lstStyle>
            <a:lvl1pPr>
              <a:defRPr b="1">
                <a:solidFill>
                  <a:srgbClr val="BE0064"/>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6BA91068-C6AE-6C41-9AF4-DEBE37FE87AB}"/>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CFF627F-C7DA-E143-AECD-24BC99F64E55}"/>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5E8725F-1BFE-884A-8C48-257026E836C3}"/>
              </a:ext>
            </a:extLst>
          </p:cNvPr>
          <p:cNvSpPr>
            <a:spLocks noGrp="1"/>
          </p:cNvSpPr>
          <p:nvPr>
            <p:ph type="dt" sz="half" idx="10"/>
          </p:nvPr>
        </p:nvSpPr>
        <p:spPr/>
        <p:txBody>
          <a:bodyPr/>
          <a:lstStyle/>
          <a:p>
            <a:fld id="{C57218E9-7F47-C044-907D-624F6064ACA4}" type="datetime1">
              <a:rPr lang="en-US" smtClean="0"/>
              <a:t>4/13/2023</a:t>
            </a:fld>
            <a:endParaRPr lang="en-US"/>
          </a:p>
        </p:txBody>
      </p:sp>
      <p:sp>
        <p:nvSpPr>
          <p:cNvPr id="6" name="Footer Placeholder 5">
            <a:extLst>
              <a:ext uri="{FF2B5EF4-FFF2-40B4-BE49-F238E27FC236}">
                <a16:creationId xmlns:a16="http://schemas.microsoft.com/office/drawing/2014/main" id="{7D5F0B32-AB7B-C348-A61C-205DC7F22F0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CDEADAC-0764-DF4B-8EEF-D609EADF616B}"/>
              </a:ext>
            </a:extLst>
          </p:cNvPr>
          <p:cNvSpPr>
            <a:spLocks noGrp="1"/>
          </p:cNvSpPr>
          <p:nvPr>
            <p:ph type="sldNum" sz="quarter" idx="12"/>
          </p:nvPr>
        </p:nvSpPr>
        <p:spPr/>
        <p:txBody>
          <a:bodyPr/>
          <a:lstStyle/>
          <a:p>
            <a:fld id="{892959B6-490E-A144-8C7C-88267F972F69}" type="slidenum">
              <a:rPr lang="en-US" smtClean="0"/>
              <a:t>‹#›</a:t>
            </a:fld>
            <a:endParaRPr lang="en-US"/>
          </a:p>
        </p:txBody>
      </p:sp>
    </p:spTree>
    <p:extLst>
      <p:ext uri="{BB962C8B-B14F-4D97-AF65-F5344CB8AC3E}">
        <p14:creationId xmlns:p14="http://schemas.microsoft.com/office/powerpoint/2010/main" val="260950691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B5EFE7-41F6-D845-AD97-74826EFC6B2F}"/>
              </a:ext>
            </a:extLst>
          </p:cNvPr>
          <p:cNvSpPr>
            <a:spLocks noGrp="1"/>
          </p:cNvSpPr>
          <p:nvPr>
            <p:ph type="title"/>
          </p:nvPr>
        </p:nvSpPr>
        <p:spPr>
          <a:xfrm>
            <a:off x="839788" y="365125"/>
            <a:ext cx="10515600" cy="1325563"/>
          </a:xfrm>
          <a:prstGeom prst="rect">
            <a:avLst/>
          </a:prstGeom>
        </p:spPr>
        <p:txBody>
          <a:bodyPr/>
          <a:lstStyle>
            <a:lvl1pPr>
              <a:defRPr b="1">
                <a:solidFill>
                  <a:srgbClr val="BE0064"/>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Text Placeholder 2">
            <a:extLst>
              <a:ext uri="{FF2B5EF4-FFF2-40B4-BE49-F238E27FC236}">
                <a16:creationId xmlns:a16="http://schemas.microsoft.com/office/drawing/2014/main" id="{48635AB2-5796-944C-B5A8-95A3957468B5}"/>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7A04CAB-CE95-6A4A-BC48-A5A6E28BC0F4}"/>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C7A78F3-DBCE-BB4E-8AE5-1F978F3D02A5}"/>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799B274-DA5D-AF45-A15B-FCD0600286CA}"/>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0A64DE8-F42B-F140-88D7-B915772859AC}"/>
              </a:ext>
            </a:extLst>
          </p:cNvPr>
          <p:cNvSpPr>
            <a:spLocks noGrp="1"/>
          </p:cNvSpPr>
          <p:nvPr>
            <p:ph type="dt" sz="half" idx="10"/>
          </p:nvPr>
        </p:nvSpPr>
        <p:spPr/>
        <p:txBody>
          <a:bodyPr/>
          <a:lstStyle/>
          <a:p>
            <a:fld id="{F400DCB8-AD22-A54F-9910-29E01F6E01AB}" type="datetime1">
              <a:rPr lang="en-US" smtClean="0"/>
              <a:t>4/13/2023</a:t>
            </a:fld>
            <a:endParaRPr lang="en-US"/>
          </a:p>
        </p:txBody>
      </p:sp>
      <p:sp>
        <p:nvSpPr>
          <p:cNvPr id="8" name="Footer Placeholder 7">
            <a:extLst>
              <a:ext uri="{FF2B5EF4-FFF2-40B4-BE49-F238E27FC236}">
                <a16:creationId xmlns:a16="http://schemas.microsoft.com/office/drawing/2014/main" id="{5F55894D-314E-2248-8372-3ACCB8E33AF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76AF1A3-8C35-6444-880B-489D3E3BDB17}"/>
              </a:ext>
            </a:extLst>
          </p:cNvPr>
          <p:cNvSpPr>
            <a:spLocks noGrp="1"/>
          </p:cNvSpPr>
          <p:nvPr>
            <p:ph type="sldNum" sz="quarter" idx="12"/>
          </p:nvPr>
        </p:nvSpPr>
        <p:spPr/>
        <p:txBody>
          <a:bodyPr/>
          <a:lstStyle/>
          <a:p>
            <a:fld id="{892959B6-490E-A144-8C7C-88267F972F69}" type="slidenum">
              <a:rPr lang="en-US" smtClean="0"/>
              <a:t>‹#›</a:t>
            </a:fld>
            <a:endParaRPr lang="en-US"/>
          </a:p>
        </p:txBody>
      </p:sp>
    </p:spTree>
    <p:extLst>
      <p:ext uri="{BB962C8B-B14F-4D97-AF65-F5344CB8AC3E}">
        <p14:creationId xmlns:p14="http://schemas.microsoft.com/office/powerpoint/2010/main" val="172582822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7D6E35-E288-6E46-8AE2-C620DACF8532}"/>
              </a:ext>
            </a:extLst>
          </p:cNvPr>
          <p:cNvSpPr>
            <a:spLocks noGrp="1"/>
          </p:cNvSpPr>
          <p:nvPr>
            <p:ph type="title"/>
          </p:nvPr>
        </p:nvSpPr>
        <p:spPr>
          <a:xfrm>
            <a:off x="838200" y="365125"/>
            <a:ext cx="10515600" cy="1325563"/>
          </a:xfrm>
          <a:prstGeom prst="rect">
            <a:avLst/>
          </a:prstGeom>
        </p:spPr>
        <p:txBody>
          <a:bodyPr/>
          <a:lstStyle>
            <a:lvl1pPr>
              <a:defRPr b="1">
                <a:solidFill>
                  <a:srgbClr val="BE0064"/>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Date Placeholder 2">
            <a:extLst>
              <a:ext uri="{FF2B5EF4-FFF2-40B4-BE49-F238E27FC236}">
                <a16:creationId xmlns:a16="http://schemas.microsoft.com/office/drawing/2014/main" id="{2A909971-F513-8245-B1F9-9A705DE1F26E}"/>
              </a:ext>
            </a:extLst>
          </p:cNvPr>
          <p:cNvSpPr>
            <a:spLocks noGrp="1"/>
          </p:cNvSpPr>
          <p:nvPr>
            <p:ph type="dt" sz="half" idx="10"/>
          </p:nvPr>
        </p:nvSpPr>
        <p:spPr/>
        <p:txBody>
          <a:bodyPr/>
          <a:lstStyle/>
          <a:p>
            <a:fld id="{D5B38A18-D63C-654F-A494-634F276E3E8E}" type="datetime1">
              <a:rPr lang="en-US" smtClean="0"/>
              <a:t>4/13/2023</a:t>
            </a:fld>
            <a:endParaRPr lang="en-US"/>
          </a:p>
        </p:txBody>
      </p:sp>
      <p:sp>
        <p:nvSpPr>
          <p:cNvPr id="4" name="Footer Placeholder 3">
            <a:extLst>
              <a:ext uri="{FF2B5EF4-FFF2-40B4-BE49-F238E27FC236}">
                <a16:creationId xmlns:a16="http://schemas.microsoft.com/office/drawing/2014/main" id="{552AA84A-0BFD-AF4D-9F99-6584F52DF8A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5770928-A687-0F40-B8F0-2D6BD37CAE39}"/>
              </a:ext>
            </a:extLst>
          </p:cNvPr>
          <p:cNvSpPr>
            <a:spLocks noGrp="1"/>
          </p:cNvSpPr>
          <p:nvPr>
            <p:ph type="sldNum" sz="quarter" idx="12"/>
          </p:nvPr>
        </p:nvSpPr>
        <p:spPr/>
        <p:txBody>
          <a:bodyPr/>
          <a:lstStyle/>
          <a:p>
            <a:fld id="{892959B6-490E-A144-8C7C-88267F972F69}" type="slidenum">
              <a:rPr lang="en-US" smtClean="0"/>
              <a:t>‹#›</a:t>
            </a:fld>
            <a:endParaRPr lang="en-US"/>
          </a:p>
        </p:txBody>
      </p:sp>
    </p:spTree>
    <p:extLst>
      <p:ext uri="{BB962C8B-B14F-4D97-AF65-F5344CB8AC3E}">
        <p14:creationId xmlns:p14="http://schemas.microsoft.com/office/powerpoint/2010/main" val="55219413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5080357-36FF-4C49-B3FF-1542030E0175}"/>
              </a:ext>
            </a:extLst>
          </p:cNvPr>
          <p:cNvSpPr>
            <a:spLocks noGrp="1"/>
          </p:cNvSpPr>
          <p:nvPr>
            <p:ph type="dt" sz="half" idx="10"/>
          </p:nvPr>
        </p:nvSpPr>
        <p:spPr/>
        <p:txBody>
          <a:bodyPr/>
          <a:lstStyle/>
          <a:p>
            <a:fld id="{4C329174-E8AA-2147-9375-45B31203D791}" type="datetime1">
              <a:rPr lang="en-US" smtClean="0"/>
              <a:t>4/13/2023</a:t>
            </a:fld>
            <a:endParaRPr lang="en-US"/>
          </a:p>
        </p:txBody>
      </p:sp>
      <p:sp>
        <p:nvSpPr>
          <p:cNvPr id="3" name="Footer Placeholder 2">
            <a:extLst>
              <a:ext uri="{FF2B5EF4-FFF2-40B4-BE49-F238E27FC236}">
                <a16:creationId xmlns:a16="http://schemas.microsoft.com/office/drawing/2014/main" id="{2C532AE4-F24A-A649-9728-E49CB5FE98A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464B81A-0898-824E-86F6-312F2B037E32}"/>
              </a:ext>
            </a:extLst>
          </p:cNvPr>
          <p:cNvSpPr>
            <a:spLocks noGrp="1"/>
          </p:cNvSpPr>
          <p:nvPr>
            <p:ph type="sldNum" sz="quarter" idx="12"/>
          </p:nvPr>
        </p:nvSpPr>
        <p:spPr/>
        <p:txBody>
          <a:bodyPr/>
          <a:lstStyle/>
          <a:p>
            <a:fld id="{892959B6-490E-A144-8C7C-88267F972F69}" type="slidenum">
              <a:rPr lang="en-US" smtClean="0"/>
              <a:t>‹#›</a:t>
            </a:fld>
            <a:endParaRPr lang="en-US"/>
          </a:p>
        </p:txBody>
      </p:sp>
    </p:spTree>
    <p:extLst>
      <p:ext uri="{BB962C8B-B14F-4D97-AF65-F5344CB8AC3E}">
        <p14:creationId xmlns:p14="http://schemas.microsoft.com/office/powerpoint/2010/main" val="621477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DB25C-5BC8-5741-96E2-575DEB0A005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87A4623-1CC0-D846-B84F-4C72F5F1336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B7FA13E-7A12-1042-9D21-E96427238DD3}"/>
              </a:ext>
            </a:extLst>
          </p:cNvPr>
          <p:cNvSpPr>
            <a:spLocks noGrp="1"/>
          </p:cNvSpPr>
          <p:nvPr>
            <p:ph type="dt" sz="half" idx="10"/>
          </p:nvPr>
        </p:nvSpPr>
        <p:spPr/>
        <p:txBody>
          <a:bodyPr/>
          <a:lstStyle/>
          <a:p>
            <a:fld id="{7A1AC4B9-12C9-FB44-AC9D-ED994028918A}" type="datetime1">
              <a:rPr lang="en-US" smtClean="0"/>
              <a:t>4/13/2023</a:t>
            </a:fld>
            <a:endParaRPr lang="en-US" dirty="0"/>
          </a:p>
        </p:txBody>
      </p:sp>
      <p:sp>
        <p:nvSpPr>
          <p:cNvPr id="5" name="Footer Placeholder 4">
            <a:extLst>
              <a:ext uri="{FF2B5EF4-FFF2-40B4-BE49-F238E27FC236}">
                <a16:creationId xmlns:a16="http://schemas.microsoft.com/office/drawing/2014/main" id="{5400A479-4CBC-5B4D-8D62-578763717E2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A8F5A7C-FA91-BE4F-A72B-317008C8822D}"/>
              </a:ext>
            </a:extLst>
          </p:cNvPr>
          <p:cNvSpPr>
            <a:spLocks noGrp="1"/>
          </p:cNvSpPr>
          <p:nvPr>
            <p:ph type="sldNum" sz="quarter" idx="12"/>
          </p:nvPr>
        </p:nvSpPr>
        <p:spPr/>
        <p:txBody>
          <a:bodyPr/>
          <a:lstStyle/>
          <a:p>
            <a:fld id="{A75AAEF5-C690-5D4B-B5C7-510283CCFE4D}" type="slidenum">
              <a:rPr lang="en-US" smtClean="0"/>
              <a:t>‹#›</a:t>
            </a:fld>
            <a:endParaRPr lang="en-US" dirty="0"/>
          </a:p>
        </p:txBody>
      </p:sp>
    </p:spTree>
    <p:extLst>
      <p:ext uri="{BB962C8B-B14F-4D97-AF65-F5344CB8AC3E}">
        <p14:creationId xmlns:p14="http://schemas.microsoft.com/office/powerpoint/2010/main" val="189544225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0F9C27-E5B0-3345-A4AB-CFB2F6835849}"/>
              </a:ext>
            </a:extLst>
          </p:cNvPr>
          <p:cNvSpPr>
            <a:spLocks noGrp="1"/>
          </p:cNvSpPr>
          <p:nvPr>
            <p:ph type="title"/>
          </p:nvPr>
        </p:nvSpPr>
        <p:spPr>
          <a:xfrm>
            <a:off x="839788" y="457200"/>
            <a:ext cx="3932237" cy="1600200"/>
          </a:xfrm>
          <a:prstGeom prst="rect">
            <a:avLst/>
          </a:prstGeom>
        </p:spPr>
        <p:txBody>
          <a:bodyPr anchor="b"/>
          <a:lstStyle>
            <a:lvl1pPr>
              <a:defRPr sz="3200" b="1">
                <a:solidFill>
                  <a:srgbClr val="BE0064"/>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3224FF64-A4EF-874D-8148-B50CAAACD892}"/>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B450630-1DFB-8040-B781-5D0E3233E901}"/>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F0DDAF7-3456-A247-8D5C-0A8EBD0B4DE9}"/>
              </a:ext>
            </a:extLst>
          </p:cNvPr>
          <p:cNvSpPr>
            <a:spLocks noGrp="1"/>
          </p:cNvSpPr>
          <p:nvPr>
            <p:ph type="dt" sz="half" idx="10"/>
          </p:nvPr>
        </p:nvSpPr>
        <p:spPr/>
        <p:txBody>
          <a:bodyPr/>
          <a:lstStyle/>
          <a:p>
            <a:fld id="{899A88EE-9189-5A4E-9528-35D4F42BEA3C}" type="datetime1">
              <a:rPr lang="en-US" smtClean="0"/>
              <a:t>4/13/2023</a:t>
            </a:fld>
            <a:endParaRPr lang="en-US"/>
          </a:p>
        </p:txBody>
      </p:sp>
      <p:sp>
        <p:nvSpPr>
          <p:cNvPr id="6" name="Footer Placeholder 5">
            <a:extLst>
              <a:ext uri="{FF2B5EF4-FFF2-40B4-BE49-F238E27FC236}">
                <a16:creationId xmlns:a16="http://schemas.microsoft.com/office/drawing/2014/main" id="{240FA3EF-BB27-4142-A314-3F13BEB8F80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6573FCC-E67D-914C-8071-528E22BB0760}"/>
              </a:ext>
            </a:extLst>
          </p:cNvPr>
          <p:cNvSpPr>
            <a:spLocks noGrp="1"/>
          </p:cNvSpPr>
          <p:nvPr>
            <p:ph type="sldNum" sz="quarter" idx="12"/>
          </p:nvPr>
        </p:nvSpPr>
        <p:spPr/>
        <p:txBody>
          <a:bodyPr/>
          <a:lstStyle/>
          <a:p>
            <a:fld id="{892959B6-490E-A144-8C7C-88267F972F69}" type="slidenum">
              <a:rPr lang="en-US" smtClean="0"/>
              <a:t>‹#›</a:t>
            </a:fld>
            <a:endParaRPr lang="en-US"/>
          </a:p>
        </p:txBody>
      </p:sp>
    </p:spTree>
    <p:extLst>
      <p:ext uri="{BB962C8B-B14F-4D97-AF65-F5344CB8AC3E}">
        <p14:creationId xmlns:p14="http://schemas.microsoft.com/office/powerpoint/2010/main" val="136798083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D23CFB-F218-FE4B-8BB7-6CC1B13A9D3A}"/>
              </a:ext>
            </a:extLst>
          </p:cNvPr>
          <p:cNvSpPr>
            <a:spLocks noGrp="1"/>
          </p:cNvSpPr>
          <p:nvPr>
            <p:ph type="title"/>
          </p:nvPr>
        </p:nvSpPr>
        <p:spPr>
          <a:xfrm>
            <a:off x="839788" y="457200"/>
            <a:ext cx="3932237" cy="1600200"/>
          </a:xfrm>
          <a:prstGeom prst="rect">
            <a:avLst/>
          </a:prstGeom>
        </p:spPr>
        <p:txBody>
          <a:bodyPr anchor="b"/>
          <a:lstStyle>
            <a:lvl1pPr>
              <a:defRPr sz="3200" b="1">
                <a:solidFill>
                  <a:srgbClr val="BE0064"/>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Picture Placeholder 2">
            <a:extLst>
              <a:ext uri="{FF2B5EF4-FFF2-40B4-BE49-F238E27FC236}">
                <a16:creationId xmlns:a16="http://schemas.microsoft.com/office/drawing/2014/main" id="{889AFFD7-11D4-1746-B361-401D1D238FFE}"/>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EB5B14A-7DB4-694D-AD86-D834B1CDFE4F}"/>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148DFDA-9439-DD43-9821-1A465EA8636E}"/>
              </a:ext>
            </a:extLst>
          </p:cNvPr>
          <p:cNvSpPr>
            <a:spLocks noGrp="1"/>
          </p:cNvSpPr>
          <p:nvPr>
            <p:ph type="dt" sz="half" idx="10"/>
          </p:nvPr>
        </p:nvSpPr>
        <p:spPr/>
        <p:txBody>
          <a:bodyPr/>
          <a:lstStyle/>
          <a:p>
            <a:fld id="{7032B1FB-8BFA-A84E-B83A-BE54B3EA6B17}" type="datetime1">
              <a:rPr lang="en-US" smtClean="0"/>
              <a:t>4/13/2023</a:t>
            </a:fld>
            <a:endParaRPr lang="en-US"/>
          </a:p>
        </p:txBody>
      </p:sp>
      <p:sp>
        <p:nvSpPr>
          <p:cNvPr id="6" name="Footer Placeholder 5">
            <a:extLst>
              <a:ext uri="{FF2B5EF4-FFF2-40B4-BE49-F238E27FC236}">
                <a16:creationId xmlns:a16="http://schemas.microsoft.com/office/drawing/2014/main" id="{8B526C68-32CC-CA45-B6C3-50708575428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BE5578E-F248-B144-AD91-40F0E6F90C5A}"/>
              </a:ext>
            </a:extLst>
          </p:cNvPr>
          <p:cNvSpPr>
            <a:spLocks noGrp="1"/>
          </p:cNvSpPr>
          <p:nvPr>
            <p:ph type="sldNum" sz="quarter" idx="12"/>
          </p:nvPr>
        </p:nvSpPr>
        <p:spPr/>
        <p:txBody>
          <a:bodyPr/>
          <a:lstStyle/>
          <a:p>
            <a:fld id="{892959B6-490E-A144-8C7C-88267F972F69}" type="slidenum">
              <a:rPr lang="en-US" smtClean="0"/>
              <a:t>‹#›</a:t>
            </a:fld>
            <a:endParaRPr lang="en-US"/>
          </a:p>
        </p:txBody>
      </p:sp>
    </p:spTree>
    <p:extLst>
      <p:ext uri="{BB962C8B-B14F-4D97-AF65-F5344CB8AC3E}">
        <p14:creationId xmlns:p14="http://schemas.microsoft.com/office/powerpoint/2010/main" val="361491419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646885-65B4-5E40-98D6-F8377F61FE4C}"/>
              </a:ext>
            </a:extLst>
          </p:cNvPr>
          <p:cNvSpPr>
            <a:spLocks noGrp="1"/>
          </p:cNvSpPr>
          <p:nvPr>
            <p:ph type="title"/>
          </p:nvPr>
        </p:nvSpPr>
        <p:spPr>
          <a:xfrm>
            <a:off x="838200" y="365125"/>
            <a:ext cx="10515600" cy="1325563"/>
          </a:xfrm>
          <a:prstGeom prst="rect">
            <a:avLst/>
          </a:prstGeom>
        </p:spPr>
        <p:txBody>
          <a:bodyPr/>
          <a:lstStyle>
            <a:lvl1pPr>
              <a:defRPr b="1">
                <a:solidFill>
                  <a:srgbClr val="BE0064"/>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Vertical Text Placeholder 2">
            <a:extLst>
              <a:ext uri="{FF2B5EF4-FFF2-40B4-BE49-F238E27FC236}">
                <a16:creationId xmlns:a16="http://schemas.microsoft.com/office/drawing/2014/main" id="{878FAB7D-778E-B443-9C49-CA14C625F51E}"/>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A7EFCAC-9FC8-2F43-B14F-0289E67FAC64}"/>
              </a:ext>
            </a:extLst>
          </p:cNvPr>
          <p:cNvSpPr>
            <a:spLocks noGrp="1"/>
          </p:cNvSpPr>
          <p:nvPr>
            <p:ph type="dt" sz="half" idx="10"/>
          </p:nvPr>
        </p:nvSpPr>
        <p:spPr/>
        <p:txBody>
          <a:bodyPr/>
          <a:lstStyle/>
          <a:p>
            <a:fld id="{A6E590D3-6790-B348-A017-66135251B151}" type="datetime1">
              <a:rPr lang="en-US" smtClean="0"/>
              <a:t>4/13/2023</a:t>
            </a:fld>
            <a:endParaRPr lang="en-US"/>
          </a:p>
        </p:txBody>
      </p:sp>
      <p:sp>
        <p:nvSpPr>
          <p:cNvPr id="5" name="Footer Placeholder 4">
            <a:extLst>
              <a:ext uri="{FF2B5EF4-FFF2-40B4-BE49-F238E27FC236}">
                <a16:creationId xmlns:a16="http://schemas.microsoft.com/office/drawing/2014/main" id="{5CE52450-DA91-344A-BF3A-87DC3B68880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0F1BD14-FC3F-A248-8687-C4A0071B9788}"/>
              </a:ext>
            </a:extLst>
          </p:cNvPr>
          <p:cNvSpPr>
            <a:spLocks noGrp="1"/>
          </p:cNvSpPr>
          <p:nvPr>
            <p:ph type="sldNum" sz="quarter" idx="12"/>
          </p:nvPr>
        </p:nvSpPr>
        <p:spPr/>
        <p:txBody>
          <a:bodyPr/>
          <a:lstStyle/>
          <a:p>
            <a:fld id="{892959B6-490E-A144-8C7C-88267F972F69}" type="slidenum">
              <a:rPr lang="en-US" smtClean="0"/>
              <a:t>‹#›</a:t>
            </a:fld>
            <a:endParaRPr lang="en-US"/>
          </a:p>
        </p:txBody>
      </p:sp>
    </p:spTree>
    <p:extLst>
      <p:ext uri="{BB962C8B-B14F-4D97-AF65-F5344CB8AC3E}">
        <p14:creationId xmlns:p14="http://schemas.microsoft.com/office/powerpoint/2010/main" val="11512538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50E8DF8-B610-594D-8FBB-72CC98FFF8AF}"/>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93443CC-1F93-D948-A9E8-C3289413EB37}"/>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647C0B7-1831-2841-9DC9-AA89688565C7}"/>
              </a:ext>
            </a:extLst>
          </p:cNvPr>
          <p:cNvSpPr>
            <a:spLocks noGrp="1"/>
          </p:cNvSpPr>
          <p:nvPr>
            <p:ph type="dt" sz="half" idx="10"/>
          </p:nvPr>
        </p:nvSpPr>
        <p:spPr/>
        <p:txBody>
          <a:bodyPr/>
          <a:lstStyle/>
          <a:p>
            <a:fld id="{FC356D6D-65C6-8E4B-9F66-DF088DE91A33}" type="datetime1">
              <a:rPr lang="en-US" smtClean="0"/>
              <a:t>4/13/2023</a:t>
            </a:fld>
            <a:endParaRPr lang="en-US"/>
          </a:p>
        </p:txBody>
      </p:sp>
      <p:sp>
        <p:nvSpPr>
          <p:cNvPr id="5" name="Footer Placeholder 4">
            <a:extLst>
              <a:ext uri="{FF2B5EF4-FFF2-40B4-BE49-F238E27FC236}">
                <a16:creationId xmlns:a16="http://schemas.microsoft.com/office/drawing/2014/main" id="{63A52383-7CA5-AF44-8E5C-A339198E5C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BA34063-8A2B-F44D-A1D5-B7566A1DA9B2}"/>
              </a:ext>
            </a:extLst>
          </p:cNvPr>
          <p:cNvSpPr>
            <a:spLocks noGrp="1"/>
          </p:cNvSpPr>
          <p:nvPr>
            <p:ph type="sldNum" sz="quarter" idx="12"/>
          </p:nvPr>
        </p:nvSpPr>
        <p:spPr/>
        <p:txBody>
          <a:bodyPr/>
          <a:lstStyle/>
          <a:p>
            <a:fld id="{892959B6-490E-A144-8C7C-88267F972F69}" type="slidenum">
              <a:rPr lang="en-US" smtClean="0"/>
              <a:t>‹#›</a:t>
            </a:fld>
            <a:endParaRPr lang="en-US"/>
          </a:p>
        </p:txBody>
      </p:sp>
    </p:spTree>
    <p:extLst>
      <p:ext uri="{BB962C8B-B14F-4D97-AF65-F5344CB8AC3E}">
        <p14:creationId xmlns:p14="http://schemas.microsoft.com/office/powerpoint/2010/main" val="122775357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F43F05-BBC5-47F3-B9A9-FF78C237435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2FB79893-8588-43D4-8CD6-36FD54447BB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848B1A50-7359-4C21-8BBB-55EDF3EA52AD}"/>
              </a:ext>
            </a:extLst>
          </p:cNvPr>
          <p:cNvSpPr>
            <a:spLocks noGrp="1"/>
          </p:cNvSpPr>
          <p:nvPr>
            <p:ph type="dt" sz="half" idx="10"/>
          </p:nvPr>
        </p:nvSpPr>
        <p:spPr/>
        <p:txBody>
          <a:bodyPr/>
          <a:lstStyle/>
          <a:p>
            <a:fld id="{95EC9FD8-6AA9-46A0-A2DA-A01DEE32B594}" type="datetimeFigureOut">
              <a:rPr lang="en-GB" smtClean="0"/>
              <a:t>13/04/2023</a:t>
            </a:fld>
            <a:endParaRPr lang="en-GB"/>
          </a:p>
        </p:txBody>
      </p:sp>
      <p:sp>
        <p:nvSpPr>
          <p:cNvPr id="5" name="Footer Placeholder 4">
            <a:extLst>
              <a:ext uri="{FF2B5EF4-FFF2-40B4-BE49-F238E27FC236}">
                <a16:creationId xmlns:a16="http://schemas.microsoft.com/office/drawing/2014/main" id="{8829D360-74EF-4B8E-8092-99746E9A941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BC2AB6E-80CA-4CEB-8315-E33C3A198B8F}"/>
              </a:ext>
            </a:extLst>
          </p:cNvPr>
          <p:cNvSpPr>
            <a:spLocks noGrp="1"/>
          </p:cNvSpPr>
          <p:nvPr>
            <p:ph type="sldNum" sz="quarter" idx="12"/>
          </p:nvPr>
        </p:nvSpPr>
        <p:spPr/>
        <p:txBody>
          <a:bodyPr/>
          <a:lstStyle/>
          <a:p>
            <a:fld id="{17B7E9E2-379A-441A-811C-F228B2303B76}" type="slidenum">
              <a:rPr lang="en-GB" smtClean="0"/>
              <a:t>‹#›</a:t>
            </a:fld>
            <a:endParaRPr lang="en-GB"/>
          </a:p>
        </p:txBody>
      </p:sp>
    </p:spTree>
    <p:extLst>
      <p:ext uri="{BB962C8B-B14F-4D97-AF65-F5344CB8AC3E}">
        <p14:creationId xmlns:p14="http://schemas.microsoft.com/office/powerpoint/2010/main" val="410855258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A6F0C4-B5AA-45C6-A247-888B1B1B2DF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FE1DCAD-88B2-4E3E-A23B-739935F2595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7F05BA7-C416-4ABC-9044-7103223AC8DB}"/>
              </a:ext>
            </a:extLst>
          </p:cNvPr>
          <p:cNvSpPr>
            <a:spLocks noGrp="1"/>
          </p:cNvSpPr>
          <p:nvPr>
            <p:ph type="dt" sz="half" idx="10"/>
          </p:nvPr>
        </p:nvSpPr>
        <p:spPr/>
        <p:txBody>
          <a:bodyPr/>
          <a:lstStyle/>
          <a:p>
            <a:fld id="{95EC9FD8-6AA9-46A0-A2DA-A01DEE32B594}" type="datetimeFigureOut">
              <a:rPr lang="en-GB" smtClean="0"/>
              <a:t>13/04/2023</a:t>
            </a:fld>
            <a:endParaRPr lang="en-GB"/>
          </a:p>
        </p:txBody>
      </p:sp>
      <p:sp>
        <p:nvSpPr>
          <p:cNvPr id="5" name="Footer Placeholder 4">
            <a:extLst>
              <a:ext uri="{FF2B5EF4-FFF2-40B4-BE49-F238E27FC236}">
                <a16:creationId xmlns:a16="http://schemas.microsoft.com/office/drawing/2014/main" id="{5392CBD7-2A14-4C40-93D0-6922DAB07BB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33345F9-70F5-446C-83B7-709E48100ABD}"/>
              </a:ext>
            </a:extLst>
          </p:cNvPr>
          <p:cNvSpPr>
            <a:spLocks noGrp="1"/>
          </p:cNvSpPr>
          <p:nvPr>
            <p:ph type="sldNum" sz="quarter" idx="12"/>
          </p:nvPr>
        </p:nvSpPr>
        <p:spPr/>
        <p:txBody>
          <a:bodyPr/>
          <a:lstStyle/>
          <a:p>
            <a:fld id="{17B7E9E2-379A-441A-811C-F228B2303B76}" type="slidenum">
              <a:rPr lang="en-GB" smtClean="0"/>
              <a:t>‹#›</a:t>
            </a:fld>
            <a:endParaRPr lang="en-GB"/>
          </a:p>
        </p:txBody>
      </p:sp>
    </p:spTree>
    <p:extLst>
      <p:ext uri="{BB962C8B-B14F-4D97-AF65-F5344CB8AC3E}">
        <p14:creationId xmlns:p14="http://schemas.microsoft.com/office/powerpoint/2010/main" val="391639637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8A300A-6812-416F-8830-9DF825F1FC6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DA5677FC-0FDD-4B76-9858-A3B5B4FBE4D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98EB30F-1AFC-432D-BB40-32466FD5276C}"/>
              </a:ext>
            </a:extLst>
          </p:cNvPr>
          <p:cNvSpPr>
            <a:spLocks noGrp="1"/>
          </p:cNvSpPr>
          <p:nvPr>
            <p:ph type="dt" sz="half" idx="10"/>
          </p:nvPr>
        </p:nvSpPr>
        <p:spPr/>
        <p:txBody>
          <a:bodyPr/>
          <a:lstStyle/>
          <a:p>
            <a:fld id="{95EC9FD8-6AA9-46A0-A2DA-A01DEE32B594}" type="datetimeFigureOut">
              <a:rPr lang="en-GB" smtClean="0"/>
              <a:t>13/04/2023</a:t>
            </a:fld>
            <a:endParaRPr lang="en-GB"/>
          </a:p>
        </p:txBody>
      </p:sp>
      <p:sp>
        <p:nvSpPr>
          <p:cNvPr id="5" name="Footer Placeholder 4">
            <a:extLst>
              <a:ext uri="{FF2B5EF4-FFF2-40B4-BE49-F238E27FC236}">
                <a16:creationId xmlns:a16="http://schemas.microsoft.com/office/drawing/2014/main" id="{6FC725AB-E2AA-4D7B-8C66-924334263AD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C4A24C6-3089-4B20-94F2-575FA0668DD3}"/>
              </a:ext>
            </a:extLst>
          </p:cNvPr>
          <p:cNvSpPr>
            <a:spLocks noGrp="1"/>
          </p:cNvSpPr>
          <p:nvPr>
            <p:ph type="sldNum" sz="quarter" idx="12"/>
          </p:nvPr>
        </p:nvSpPr>
        <p:spPr/>
        <p:txBody>
          <a:bodyPr/>
          <a:lstStyle/>
          <a:p>
            <a:fld id="{17B7E9E2-379A-441A-811C-F228B2303B76}" type="slidenum">
              <a:rPr lang="en-GB" smtClean="0"/>
              <a:t>‹#›</a:t>
            </a:fld>
            <a:endParaRPr lang="en-GB"/>
          </a:p>
        </p:txBody>
      </p:sp>
    </p:spTree>
    <p:extLst>
      <p:ext uri="{BB962C8B-B14F-4D97-AF65-F5344CB8AC3E}">
        <p14:creationId xmlns:p14="http://schemas.microsoft.com/office/powerpoint/2010/main" val="186563246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CA7174-D645-4F34-BA88-59F6E870DC0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85AEE04-F025-4C49-B1AA-4FF8D4A5D4B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2500874F-56C9-4ACB-97C3-0D9CE7686B0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4D2B6E2F-F724-4A5B-A31B-916AE55C9896}"/>
              </a:ext>
            </a:extLst>
          </p:cNvPr>
          <p:cNvSpPr>
            <a:spLocks noGrp="1"/>
          </p:cNvSpPr>
          <p:nvPr>
            <p:ph type="dt" sz="half" idx="10"/>
          </p:nvPr>
        </p:nvSpPr>
        <p:spPr/>
        <p:txBody>
          <a:bodyPr/>
          <a:lstStyle/>
          <a:p>
            <a:fld id="{95EC9FD8-6AA9-46A0-A2DA-A01DEE32B594}" type="datetimeFigureOut">
              <a:rPr lang="en-GB" smtClean="0"/>
              <a:t>13/04/2023</a:t>
            </a:fld>
            <a:endParaRPr lang="en-GB"/>
          </a:p>
        </p:txBody>
      </p:sp>
      <p:sp>
        <p:nvSpPr>
          <p:cNvPr id="6" name="Footer Placeholder 5">
            <a:extLst>
              <a:ext uri="{FF2B5EF4-FFF2-40B4-BE49-F238E27FC236}">
                <a16:creationId xmlns:a16="http://schemas.microsoft.com/office/drawing/2014/main" id="{95E05C30-5F88-4D90-9D1E-CC15303508C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0BC8128-B7E0-4AC6-8ABB-442F1F2C9C5B}"/>
              </a:ext>
            </a:extLst>
          </p:cNvPr>
          <p:cNvSpPr>
            <a:spLocks noGrp="1"/>
          </p:cNvSpPr>
          <p:nvPr>
            <p:ph type="sldNum" sz="quarter" idx="12"/>
          </p:nvPr>
        </p:nvSpPr>
        <p:spPr/>
        <p:txBody>
          <a:bodyPr/>
          <a:lstStyle/>
          <a:p>
            <a:fld id="{17B7E9E2-379A-441A-811C-F228B2303B76}" type="slidenum">
              <a:rPr lang="en-GB" smtClean="0"/>
              <a:t>‹#›</a:t>
            </a:fld>
            <a:endParaRPr lang="en-GB"/>
          </a:p>
        </p:txBody>
      </p:sp>
    </p:spTree>
    <p:extLst>
      <p:ext uri="{BB962C8B-B14F-4D97-AF65-F5344CB8AC3E}">
        <p14:creationId xmlns:p14="http://schemas.microsoft.com/office/powerpoint/2010/main" val="171527589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47E69D-E0C6-478D-9E82-B0C185025BFD}"/>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2FAA3B4-CCC1-4521-A535-BDEF6A2EDA9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6515288-3A57-4680-8F14-6C8A8CBDA33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81ABE802-6342-43EB-88F5-C3BCF0291EE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02817C7-B2FD-41E0-990C-00D2607D3B4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C7128314-CB17-4FC2-8189-4B40500A1D6C}"/>
              </a:ext>
            </a:extLst>
          </p:cNvPr>
          <p:cNvSpPr>
            <a:spLocks noGrp="1"/>
          </p:cNvSpPr>
          <p:nvPr>
            <p:ph type="dt" sz="half" idx="10"/>
          </p:nvPr>
        </p:nvSpPr>
        <p:spPr/>
        <p:txBody>
          <a:bodyPr/>
          <a:lstStyle/>
          <a:p>
            <a:fld id="{95EC9FD8-6AA9-46A0-A2DA-A01DEE32B594}" type="datetimeFigureOut">
              <a:rPr lang="en-GB" smtClean="0"/>
              <a:t>13/04/2023</a:t>
            </a:fld>
            <a:endParaRPr lang="en-GB"/>
          </a:p>
        </p:txBody>
      </p:sp>
      <p:sp>
        <p:nvSpPr>
          <p:cNvPr id="8" name="Footer Placeholder 7">
            <a:extLst>
              <a:ext uri="{FF2B5EF4-FFF2-40B4-BE49-F238E27FC236}">
                <a16:creationId xmlns:a16="http://schemas.microsoft.com/office/drawing/2014/main" id="{0147A004-BA79-44F7-B0CF-95BCA5AD1929}"/>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A61795C1-428F-45CA-AEAC-A8E827EA1620}"/>
              </a:ext>
            </a:extLst>
          </p:cNvPr>
          <p:cNvSpPr>
            <a:spLocks noGrp="1"/>
          </p:cNvSpPr>
          <p:nvPr>
            <p:ph type="sldNum" sz="quarter" idx="12"/>
          </p:nvPr>
        </p:nvSpPr>
        <p:spPr/>
        <p:txBody>
          <a:bodyPr/>
          <a:lstStyle/>
          <a:p>
            <a:fld id="{17B7E9E2-379A-441A-811C-F228B2303B76}" type="slidenum">
              <a:rPr lang="en-GB" smtClean="0"/>
              <a:t>‹#›</a:t>
            </a:fld>
            <a:endParaRPr lang="en-GB"/>
          </a:p>
        </p:txBody>
      </p:sp>
    </p:spTree>
    <p:extLst>
      <p:ext uri="{BB962C8B-B14F-4D97-AF65-F5344CB8AC3E}">
        <p14:creationId xmlns:p14="http://schemas.microsoft.com/office/powerpoint/2010/main" val="222417107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1C9C59-96F6-4B5C-BF4B-96B790439BEA}"/>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82FE8832-EBB1-4887-ADA5-6462528A19F9}"/>
              </a:ext>
            </a:extLst>
          </p:cNvPr>
          <p:cNvSpPr>
            <a:spLocks noGrp="1"/>
          </p:cNvSpPr>
          <p:nvPr>
            <p:ph type="dt" sz="half" idx="10"/>
          </p:nvPr>
        </p:nvSpPr>
        <p:spPr/>
        <p:txBody>
          <a:bodyPr/>
          <a:lstStyle/>
          <a:p>
            <a:fld id="{95EC9FD8-6AA9-46A0-A2DA-A01DEE32B594}" type="datetimeFigureOut">
              <a:rPr lang="en-GB" smtClean="0"/>
              <a:t>13/04/2023</a:t>
            </a:fld>
            <a:endParaRPr lang="en-GB"/>
          </a:p>
        </p:txBody>
      </p:sp>
      <p:sp>
        <p:nvSpPr>
          <p:cNvPr id="4" name="Footer Placeholder 3">
            <a:extLst>
              <a:ext uri="{FF2B5EF4-FFF2-40B4-BE49-F238E27FC236}">
                <a16:creationId xmlns:a16="http://schemas.microsoft.com/office/drawing/2014/main" id="{AB6C2B2C-E95B-41CF-8973-5BE876D7B98A}"/>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82C846E8-C949-44CC-9E56-F79453049B8D}"/>
              </a:ext>
            </a:extLst>
          </p:cNvPr>
          <p:cNvSpPr>
            <a:spLocks noGrp="1"/>
          </p:cNvSpPr>
          <p:nvPr>
            <p:ph type="sldNum" sz="quarter" idx="12"/>
          </p:nvPr>
        </p:nvSpPr>
        <p:spPr/>
        <p:txBody>
          <a:bodyPr/>
          <a:lstStyle/>
          <a:p>
            <a:fld id="{17B7E9E2-379A-441A-811C-F228B2303B76}" type="slidenum">
              <a:rPr lang="en-GB" smtClean="0"/>
              <a:t>‹#›</a:t>
            </a:fld>
            <a:endParaRPr lang="en-GB"/>
          </a:p>
        </p:txBody>
      </p:sp>
    </p:spTree>
    <p:extLst>
      <p:ext uri="{BB962C8B-B14F-4D97-AF65-F5344CB8AC3E}">
        <p14:creationId xmlns:p14="http://schemas.microsoft.com/office/powerpoint/2010/main" val="31450252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5571B6-3CF8-454F-AAA8-40717B48C20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DFEDA33-B84D-6F4D-A145-D2B700B5F55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4DF14CB-76BE-E74C-B7EB-9E852837436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6BDD26B-D800-9244-BC67-6035178ABCAB}"/>
              </a:ext>
            </a:extLst>
          </p:cNvPr>
          <p:cNvSpPr>
            <a:spLocks noGrp="1"/>
          </p:cNvSpPr>
          <p:nvPr>
            <p:ph type="dt" sz="half" idx="10"/>
          </p:nvPr>
        </p:nvSpPr>
        <p:spPr/>
        <p:txBody>
          <a:bodyPr/>
          <a:lstStyle/>
          <a:p>
            <a:fld id="{1101DFF8-D00C-FB44-B806-B6B270705AEB}" type="datetime1">
              <a:rPr lang="en-US" smtClean="0"/>
              <a:t>4/13/2023</a:t>
            </a:fld>
            <a:endParaRPr lang="en-US" dirty="0"/>
          </a:p>
        </p:txBody>
      </p:sp>
      <p:sp>
        <p:nvSpPr>
          <p:cNvPr id="6" name="Footer Placeholder 5">
            <a:extLst>
              <a:ext uri="{FF2B5EF4-FFF2-40B4-BE49-F238E27FC236}">
                <a16:creationId xmlns:a16="http://schemas.microsoft.com/office/drawing/2014/main" id="{80FA71B0-1356-CE44-839D-14B49C3AC0F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F93BD825-FDD3-AE47-868C-0405C300388F}"/>
              </a:ext>
            </a:extLst>
          </p:cNvPr>
          <p:cNvSpPr>
            <a:spLocks noGrp="1"/>
          </p:cNvSpPr>
          <p:nvPr>
            <p:ph type="sldNum" sz="quarter" idx="12"/>
          </p:nvPr>
        </p:nvSpPr>
        <p:spPr/>
        <p:txBody>
          <a:bodyPr/>
          <a:lstStyle/>
          <a:p>
            <a:fld id="{A75AAEF5-C690-5D4B-B5C7-510283CCFE4D}" type="slidenum">
              <a:rPr lang="en-US" smtClean="0"/>
              <a:t>‹#›</a:t>
            </a:fld>
            <a:endParaRPr lang="en-US" dirty="0"/>
          </a:p>
        </p:txBody>
      </p:sp>
    </p:spTree>
    <p:extLst>
      <p:ext uri="{BB962C8B-B14F-4D97-AF65-F5344CB8AC3E}">
        <p14:creationId xmlns:p14="http://schemas.microsoft.com/office/powerpoint/2010/main" val="73843780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70AD477-0050-4141-A3DA-607554399B6D}"/>
              </a:ext>
            </a:extLst>
          </p:cNvPr>
          <p:cNvSpPr>
            <a:spLocks noGrp="1"/>
          </p:cNvSpPr>
          <p:nvPr>
            <p:ph type="dt" sz="half" idx="10"/>
          </p:nvPr>
        </p:nvSpPr>
        <p:spPr/>
        <p:txBody>
          <a:bodyPr/>
          <a:lstStyle/>
          <a:p>
            <a:fld id="{95EC9FD8-6AA9-46A0-A2DA-A01DEE32B594}" type="datetimeFigureOut">
              <a:rPr lang="en-GB" smtClean="0"/>
              <a:t>13/04/2023</a:t>
            </a:fld>
            <a:endParaRPr lang="en-GB"/>
          </a:p>
        </p:txBody>
      </p:sp>
      <p:sp>
        <p:nvSpPr>
          <p:cNvPr id="3" name="Footer Placeholder 2">
            <a:extLst>
              <a:ext uri="{FF2B5EF4-FFF2-40B4-BE49-F238E27FC236}">
                <a16:creationId xmlns:a16="http://schemas.microsoft.com/office/drawing/2014/main" id="{A8C6C6E3-B935-4DFF-87AF-CBD6CAE2626F}"/>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D7D5FE0C-67B0-488E-AF0B-09E3FE3E8E2E}"/>
              </a:ext>
            </a:extLst>
          </p:cNvPr>
          <p:cNvSpPr>
            <a:spLocks noGrp="1"/>
          </p:cNvSpPr>
          <p:nvPr>
            <p:ph type="sldNum" sz="quarter" idx="12"/>
          </p:nvPr>
        </p:nvSpPr>
        <p:spPr/>
        <p:txBody>
          <a:bodyPr/>
          <a:lstStyle/>
          <a:p>
            <a:fld id="{17B7E9E2-379A-441A-811C-F228B2303B76}" type="slidenum">
              <a:rPr lang="en-GB" smtClean="0"/>
              <a:t>‹#›</a:t>
            </a:fld>
            <a:endParaRPr lang="en-GB"/>
          </a:p>
        </p:txBody>
      </p:sp>
    </p:spTree>
    <p:extLst>
      <p:ext uri="{BB962C8B-B14F-4D97-AF65-F5344CB8AC3E}">
        <p14:creationId xmlns:p14="http://schemas.microsoft.com/office/powerpoint/2010/main" val="367937272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530C30-ABC5-4038-8C1C-A0D781A2427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48D3DBE4-197C-4CE4-8C40-BB5F629C671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2757D3AF-A252-40DD-AB30-F4D6D8F3DB3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DAB46ED-156A-4D4F-AE38-FD326E402803}"/>
              </a:ext>
            </a:extLst>
          </p:cNvPr>
          <p:cNvSpPr>
            <a:spLocks noGrp="1"/>
          </p:cNvSpPr>
          <p:nvPr>
            <p:ph type="dt" sz="half" idx="10"/>
          </p:nvPr>
        </p:nvSpPr>
        <p:spPr/>
        <p:txBody>
          <a:bodyPr/>
          <a:lstStyle/>
          <a:p>
            <a:fld id="{95EC9FD8-6AA9-46A0-A2DA-A01DEE32B594}" type="datetimeFigureOut">
              <a:rPr lang="en-GB" smtClean="0"/>
              <a:t>13/04/2023</a:t>
            </a:fld>
            <a:endParaRPr lang="en-GB"/>
          </a:p>
        </p:txBody>
      </p:sp>
      <p:sp>
        <p:nvSpPr>
          <p:cNvPr id="6" name="Footer Placeholder 5">
            <a:extLst>
              <a:ext uri="{FF2B5EF4-FFF2-40B4-BE49-F238E27FC236}">
                <a16:creationId xmlns:a16="http://schemas.microsoft.com/office/drawing/2014/main" id="{E95AD67F-8E7D-4108-A66F-8245A1B0465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5C41A5D-71FD-4D42-AFDE-4C509FDA1FE3}"/>
              </a:ext>
            </a:extLst>
          </p:cNvPr>
          <p:cNvSpPr>
            <a:spLocks noGrp="1"/>
          </p:cNvSpPr>
          <p:nvPr>
            <p:ph type="sldNum" sz="quarter" idx="12"/>
          </p:nvPr>
        </p:nvSpPr>
        <p:spPr/>
        <p:txBody>
          <a:bodyPr/>
          <a:lstStyle/>
          <a:p>
            <a:fld id="{17B7E9E2-379A-441A-811C-F228B2303B76}" type="slidenum">
              <a:rPr lang="en-GB" smtClean="0"/>
              <a:t>‹#›</a:t>
            </a:fld>
            <a:endParaRPr lang="en-GB"/>
          </a:p>
        </p:txBody>
      </p:sp>
    </p:spTree>
    <p:extLst>
      <p:ext uri="{BB962C8B-B14F-4D97-AF65-F5344CB8AC3E}">
        <p14:creationId xmlns:p14="http://schemas.microsoft.com/office/powerpoint/2010/main" val="54938788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A48F53-F289-4BAB-AB1E-F66ABBBABF9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80AE1D4D-59D1-4845-A4E6-948DBD14FCF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C3CB3BF6-FA17-4BFC-8BE6-2F4596792AB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CC8DEC7-CE48-45B8-A379-8E967460504C}"/>
              </a:ext>
            </a:extLst>
          </p:cNvPr>
          <p:cNvSpPr>
            <a:spLocks noGrp="1"/>
          </p:cNvSpPr>
          <p:nvPr>
            <p:ph type="dt" sz="half" idx="10"/>
          </p:nvPr>
        </p:nvSpPr>
        <p:spPr/>
        <p:txBody>
          <a:bodyPr/>
          <a:lstStyle/>
          <a:p>
            <a:fld id="{95EC9FD8-6AA9-46A0-A2DA-A01DEE32B594}" type="datetimeFigureOut">
              <a:rPr lang="en-GB" smtClean="0"/>
              <a:t>13/04/2023</a:t>
            </a:fld>
            <a:endParaRPr lang="en-GB"/>
          </a:p>
        </p:txBody>
      </p:sp>
      <p:sp>
        <p:nvSpPr>
          <p:cNvPr id="6" name="Footer Placeholder 5">
            <a:extLst>
              <a:ext uri="{FF2B5EF4-FFF2-40B4-BE49-F238E27FC236}">
                <a16:creationId xmlns:a16="http://schemas.microsoft.com/office/drawing/2014/main" id="{B7EBC881-090B-4468-8B25-341247ECA64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46C111F-1995-4B6D-9C77-A16B1CDD0F95}"/>
              </a:ext>
            </a:extLst>
          </p:cNvPr>
          <p:cNvSpPr>
            <a:spLocks noGrp="1"/>
          </p:cNvSpPr>
          <p:nvPr>
            <p:ph type="sldNum" sz="quarter" idx="12"/>
          </p:nvPr>
        </p:nvSpPr>
        <p:spPr/>
        <p:txBody>
          <a:bodyPr/>
          <a:lstStyle/>
          <a:p>
            <a:fld id="{17B7E9E2-379A-441A-811C-F228B2303B76}" type="slidenum">
              <a:rPr lang="en-GB" smtClean="0"/>
              <a:t>‹#›</a:t>
            </a:fld>
            <a:endParaRPr lang="en-GB"/>
          </a:p>
        </p:txBody>
      </p:sp>
    </p:spTree>
    <p:extLst>
      <p:ext uri="{BB962C8B-B14F-4D97-AF65-F5344CB8AC3E}">
        <p14:creationId xmlns:p14="http://schemas.microsoft.com/office/powerpoint/2010/main" val="110941887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D5D800-55EF-46FA-910B-32ED4A09A2B3}"/>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B586859-A41A-49D3-B8A4-89AD8CD3B49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7CECCF2-4697-42C6-AB7E-57039F1FA53F}"/>
              </a:ext>
            </a:extLst>
          </p:cNvPr>
          <p:cNvSpPr>
            <a:spLocks noGrp="1"/>
          </p:cNvSpPr>
          <p:nvPr>
            <p:ph type="dt" sz="half" idx="10"/>
          </p:nvPr>
        </p:nvSpPr>
        <p:spPr/>
        <p:txBody>
          <a:bodyPr/>
          <a:lstStyle/>
          <a:p>
            <a:fld id="{95EC9FD8-6AA9-46A0-A2DA-A01DEE32B594}" type="datetimeFigureOut">
              <a:rPr lang="en-GB" smtClean="0"/>
              <a:t>13/04/2023</a:t>
            </a:fld>
            <a:endParaRPr lang="en-GB"/>
          </a:p>
        </p:txBody>
      </p:sp>
      <p:sp>
        <p:nvSpPr>
          <p:cNvPr id="5" name="Footer Placeholder 4">
            <a:extLst>
              <a:ext uri="{FF2B5EF4-FFF2-40B4-BE49-F238E27FC236}">
                <a16:creationId xmlns:a16="http://schemas.microsoft.com/office/drawing/2014/main" id="{661542FD-909E-44D7-BDBC-CF9C7BC714D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4F98751-39FD-4B58-B760-077497F51D4B}"/>
              </a:ext>
            </a:extLst>
          </p:cNvPr>
          <p:cNvSpPr>
            <a:spLocks noGrp="1"/>
          </p:cNvSpPr>
          <p:nvPr>
            <p:ph type="sldNum" sz="quarter" idx="12"/>
          </p:nvPr>
        </p:nvSpPr>
        <p:spPr/>
        <p:txBody>
          <a:bodyPr/>
          <a:lstStyle/>
          <a:p>
            <a:fld id="{17B7E9E2-379A-441A-811C-F228B2303B76}" type="slidenum">
              <a:rPr lang="en-GB" smtClean="0"/>
              <a:t>‹#›</a:t>
            </a:fld>
            <a:endParaRPr lang="en-GB"/>
          </a:p>
        </p:txBody>
      </p:sp>
    </p:spTree>
    <p:extLst>
      <p:ext uri="{BB962C8B-B14F-4D97-AF65-F5344CB8AC3E}">
        <p14:creationId xmlns:p14="http://schemas.microsoft.com/office/powerpoint/2010/main" val="319744779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EAC8AAE-E90F-4A6B-A5E4-4AE877722EEA}"/>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4497453-F3A9-4435-BC34-2ABE6B103C7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8C26978-DCEF-454A-8F10-6BF2D31FECA0}"/>
              </a:ext>
            </a:extLst>
          </p:cNvPr>
          <p:cNvSpPr>
            <a:spLocks noGrp="1"/>
          </p:cNvSpPr>
          <p:nvPr>
            <p:ph type="dt" sz="half" idx="10"/>
          </p:nvPr>
        </p:nvSpPr>
        <p:spPr/>
        <p:txBody>
          <a:bodyPr/>
          <a:lstStyle/>
          <a:p>
            <a:fld id="{95EC9FD8-6AA9-46A0-A2DA-A01DEE32B594}" type="datetimeFigureOut">
              <a:rPr lang="en-GB" smtClean="0"/>
              <a:t>13/04/2023</a:t>
            </a:fld>
            <a:endParaRPr lang="en-GB"/>
          </a:p>
        </p:txBody>
      </p:sp>
      <p:sp>
        <p:nvSpPr>
          <p:cNvPr id="5" name="Footer Placeholder 4">
            <a:extLst>
              <a:ext uri="{FF2B5EF4-FFF2-40B4-BE49-F238E27FC236}">
                <a16:creationId xmlns:a16="http://schemas.microsoft.com/office/drawing/2014/main" id="{4810A2F1-F27F-45E1-B837-6AA58DB3F05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BA34F13-A97D-42A8-BE53-3AAD30227CFC}"/>
              </a:ext>
            </a:extLst>
          </p:cNvPr>
          <p:cNvSpPr>
            <a:spLocks noGrp="1"/>
          </p:cNvSpPr>
          <p:nvPr>
            <p:ph type="sldNum" sz="quarter" idx="12"/>
          </p:nvPr>
        </p:nvSpPr>
        <p:spPr/>
        <p:txBody>
          <a:bodyPr/>
          <a:lstStyle/>
          <a:p>
            <a:fld id="{17B7E9E2-379A-441A-811C-F228B2303B76}" type="slidenum">
              <a:rPr lang="en-GB" smtClean="0"/>
              <a:t>‹#›</a:t>
            </a:fld>
            <a:endParaRPr lang="en-GB"/>
          </a:p>
        </p:txBody>
      </p:sp>
    </p:spTree>
    <p:extLst>
      <p:ext uri="{BB962C8B-B14F-4D97-AF65-F5344CB8AC3E}">
        <p14:creationId xmlns:p14="http://schemas.microsoft.com/office/powerpoint/2010/main" val="20093962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E1DBAD-EF53-8641-957C-47C8A0CF618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E338973-FBEB-0B45-8B22-E682B777556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9504063-3ECF-2A40-B4B2-D798607021B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9E6B636-F832-FE46-AFAC-A6551544828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86203D1-709A-F440-A2B2-2354D0328C1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8105BDA-E7DE-A54B-A53D-AA1179002A8E}"/>
              </a:ext>
            </a:extLst>
          </p:cNvPr>
          <p:cNvSpPr>
            <a:spLocks noGrp="1"/>
          </p:cNvSpPr>
          <p:nvPr>
            <p:ph type="dt" sz="half" idx="10"/>
          </p:nvPr>
        </p:nvSpPr>
        <p:spPr/>
        <p:txBody>
          <a:bodyPr/>
          <a:lstStyle/>
          <a:p>
            <a:fld id="{F58EA0CC-CB2D-324E-AC2B-9E0B7B128A47}" type="datetime1">
              <a:rPr lang="en-US" smtClean="0"/>
              <a:t>4/13/2023</a:t>
            </a:fld>
            <a:endParaRPr lang="en-US" dirty="0"/>
          </a:p>
        </p:txBody>
      </p:sp>
      <p:sp>
        <p:nvSpPr>
          <p:cNvPr id="8" name="Footer Placeholder 7">
            <a:extLst>
              <a:ext uri="{FF2B5EF4-FFF2-40B4-BE49-F238E27FC236}">
                <a16:creationId xmlns:a16="http://schemas.microsoft.com/office/drawing/2014/main" id="{F763DB5F-F468-FE46-A96D-BDEFCD3C69B9}"/>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EF046405-2AE0-C14B-8959-4DBC7D1B1D47}"/>
              </a:ext>
            </a:extLst>
          </p:cNvPr>
          <p:cNvSpPr>
            <a:spLocks noGrp="1"/>
          </p:cNvSpPr>
          <p:nvPr>
            <p:ph type="sldNum" sz="quarter" idx="12"/>
          </p:nvPr>
        </p:nvSpPr>
        <p:spPr/>
        <p:txBody>
          <a:bodyPr/>
          <a:lstStyle/>
          <a:p>
            <a:fld id="{A75AAEF5-C690-5D4B-B5C7-510283CCFE4D}" type="slidenum">
              <a:rPr lang="en-US" smtClean="0"/>
              <a:t>‹#›</a:t>
            </a:fld>
            <a:endParaRPr lang="en-US" dirty="0"/>
          </a:p>
        </p:txBody>
      </p:sp>
    </p:spTree>
    <p:extLst>
      <p:ext uri="{BB962C8B-B14F-4D97-AF65-F5344CB8AC3E}">
        <p14:creationId xmlns:p14="http://schemas.microsoft.com/office/powerpoint/2010/main" val="35875267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FE6E30-01CA-B54F-A141-0B9C6CC42A1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47C3E65-99BB-E540-A491-F9EE12CBA358}"/>
              </a:ext>
            </a:extLst>
          </p:cNvPr>
          <p:cNvSpPr>
            <a:spLocks noGrp="1"/>
          </p:cNvSpPr>
          <p:nvPr>
            <p:ph type="dt" sz="half" idx="10"/>
          </p:nvPr>
        </p:nvSpPr>
        <p:spPr/>
        <p:txBody>
          <a:bodyPr/>
          <a:lstStyle/>
          <a:p>
            <a:fld id="{15D9A89F-5B75-E346-8D1C-51D16750FD93}" type="datetime1">
              <a:rPr lang="en-US" smtClean="0"/>
              <a:t>4/13/2023</a:t>
            </a:fld>
            <a:endParaRPr lang="en-US" dirty="0"/>
          </a:p>
        </p:txBody>
      </p:sp>
      <p:sp>
        <p:nvSpPr>
          <p:cNvPr id="4" name="Footer Placeholder 3">
            <a:extLst>
              <a:ext uri="{FF2B5EF4-FFF2-40B4-BE49-F238E27FC236}">
                <a16:creationId xmlns:a16="http://schemas.microsoft.com/office/drawing/2014/main" id="{87000866-511C-3941-A764-EBB155AE57D7}"/>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7FC9C672-EE08-4046-BB96-26736A94282F}"/>
              </a:ext>
            </a:extLst>
          </p:cNvPr>
          <p:cNvSpPr>
            <a:spLocks noGrp="1"/>
          </p:cNvSpPr>
          <p:nvPr>
            <p:ph type="sldNum" sz="quarter" idx="12"/>
          </p:nvPr>
        </p:nvSpPr>
        <p:spPr/>
        <p:txBody>
          <a:bodyPr/>
          <a:lstStyle/>
          <a:p>
            <a:fld id="{A75AAEF5-C690-5D4B-B5C7-510283CCFE4D}" type="slidenum">
              <a:rPr lang="en-US" smtClean="0"/>
              <a:t>‹#›</a:t>
            </a:fld>
            <a:endParaRPr lang="en-US" dirty="0"/>
          </a:p>
        </p:txBody>
      </p:sp>
    </p:spTree>
    <p:extLst>
      <p:ext uri="{BB962C8B-B14F-4D97-AF65-F5344CB8AC3E}">
        <p14:creationId xmlns:p14="http://schemas.microsoft.com/office/powerpoint/2010/main" val="31724713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2C9E546-42AD-D14C-9301-45E199364AE9}"/>
              </a:ext>
            </a:extLst>
          </p:cNvPr>
          <p:cNvSpPr>
            <a:spLocks noGrp="1"/>
          </p:cNvSpPr>
          <p:nvPr>
            <p:ph type="dt" sz="half" idx="10"/>
          </p:nvPr>
        </p:nvSpPr>
        <p:spPr/>
        <p:txBody>
          <a:bodyPr/>
          <a:lstStyle/>
          <a:p>
            <a:fld id="{F13AE772-966B-1946-9ABE-AC27881A4A01}" type="datetime1">
              <a:rPr lang="en-US" smtClean="0"/>
              <a:t>4/13/2023</a:t>
            </a:fld>
            <a:endParaRPr lang="en-US" dirty="0"/>
          </a:p>
        </p:txBody>
      </p:sp>
      <p:sp>
        <p:nvSpPr>
          <p:cNvPr id="3" name="Footer Placeholder 2">
            <a:extLst>
              <a:ext uri="{FF2B5EF4-FFF2-40B4-BE49-F238E27FC236}">
                <a16:creationId xmlns:a16="http://schemas.microsoft.com/office/drawing/2014/main" id="{9615A7F6-2EC6-B54D-8FA8-D9EF76EC5394}"/>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E3D52C0A-9B3B-624B-A092-B4A616BDE35F}"/>
              </a:ext>
            </a:extLst>
          </p:cNvPr>
          <p:cNvSpPr>
            <a:spLocks noGrp="1"/>
          </p:cNvSpPr>
          <p:nvPr>
            <p:ph type="sldNum" sz="quarter" idx="12"/>
          </p:nvPr>
        </p:nvSpPr>
        <p:spPr/>
        <p:txBody>
          <a:bodyPr/>
          <a:lstStyle/>
          <a:p>
            <a:fld id="{A75AAEF5-C690-5D4B-B5C7-510283CCFE4D}" type="slidenum">
              <a:rPr lang="en-US" smtClean="0"/>
              <a:t>‹#›</a:t>
            </a:fld>
            <a:endParaRPr lang="en-US" dirty="0"/>
          </a:p>
        </p:txBody>
      </p:sp>
    </p:spTree>
    <p:extLst>
      <p:ext uri="{BB962C8B-B14F-4D97-AF65-F5344CB8AC3E}">
        <p14:creationId xmlns:p14="http://schemas.microsoft.com/office/powerpoint/2010/main" val="6466608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A0682B-29D1-9B46-A84B-E30E72B0F82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14C740C-FBAA-6C4B-A863-5BBBA5CBC5F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831B158-757E-AE41-B565-37ED88B1A27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2865F3C-6C02-BB45-8932-C69F3CAAFBCB}"/>
              </a:ext>
            </a:extLst>
          </p:cNvPr>
          <p:cNvSpPr>
            <a:spLocks noGrp="1"/>
          </p:cNvSpPr>
          <p:nvPr>
            <p:ph type="dt" sz="half" idx="10"/>
          </p:nvPr>
        </p:nvSpPr>
        <p:spPr/>
        <p:txBody>
          <a:bodyPr/>
          <a:lstStyle/>
          <a:p>
            <a:fld id="{726698A7-B758-DD40-8590-83E3E30C99FC}" type="datetime1">
              <a:rPr lang="en-US" smtClean="0"/>
              <a:t>4/13/2023</a:t>
            </a:fld>
            <a:endParaRPr lang="en-US" dirty="0"/>
          </a:p>
        </p:txBody>
      </p:sp>
      <p:sp>
        <p:nvSpPr>
          <p:cNvPr id="6" name="Footer Placeholder 5">
            <a:extLst>
              <a:ext uri="{FF2B5EF4-FFF2-40B4-BE49-F238E27FC236}">
                <a16:creationId xmlns:a16="http://schemas.microsoft.com/office/drawing/2014/main" id="{92C2AC59-F5EC-594E-9C3B-39CA8EF72DD3}"/>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2941DF19-4F9F-5340-B271-B255C0A916D7}"/>
              </a:ext>
            </a:extLst>
          </p:cNvPr>
          <p:cNvSpPr>
            <a:spLocks noGrp="1"/>
          </p:cNvSpPr>
          <p:nvPr>
            <p:ph type="sldNum" sz="quarter" idx="12"/>
          </p:nvPr>
        </p:nvSpPr>
        <p:spPr/>
        <p:txBody>
          <a:bodyPr/>
          <a:lstStyle/>
          <a:p>
            <a:fld id="{A75AAEF5-C690-5D4B-B5C7-510283CCFE4D}" type="slidenum">
              <a:rPr lang="en-US" smtClean="0"/>
              <a:t>‹#›</a:t>
            </a:fld>
            <a:endParaRPr lang="en-US" dirty="0"/>
          </a:p>
        </p:txBody>
      </p:sp>
    </p:spTree>
    <p:extLst>
      <p:ext uri="{BB962C8B-B14F-4D97-AF65-F5344CB8AC3E}">
        <p14:creationId xmlns:p14="http://schemas.microsoft.com/office/powerpoint/2010/main" val="21369598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E9186C-FEC9-2943-96A2-78568536FD0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62AED95-B008-8747-B10E-38272F70FC4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50E3CE7C-B467-854B-B6A6-FB7EC70DF13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D6A31EA-73C9-F847-BC58-915C2EFC2DF6}"/>
              </a:ext>
            </a:extLst>
          </p:cNvPr>
          <p:cNvSpPr>
            <a:spLocks noGrp="1"/>
          </p:cNvSpPr>
          <p:nvPr>
            <p:ph type="dt" sz="half" idx="10"/>
          </p:nvPr>
        </p:nvSpPr>
        <p:spPr/>
        <p:txBody>
          <a:bodyPr/>
          <a:lstStyle/>
          <a:p>
            <a:fld id="{2E405BBD-3E32-C644-8DE8-2C42C7A22893}" type="datetime1">
              <a:rPr lang="en-US" smtClean="0"/>
              <a:t>4/13/2023</a:t>
            </a:fld>
            <a:endParaRPr lang="en-US" dirty="0"/>
          </a:p>
        </p:txBody>
      </p:sp>
      <p:sp>
        <p:nvSpPr>
          <p:cNvPr id="6" name="Footer Placeholder 5">
            <a:extLst>
              <a:ext uri="{FF2B5EF4-FFF2-40B4-BE49-F238E27FC236}">
                <a16:creationId xmlns:a16="http://schemas.microsoft.com/office/drawing/2014/main" id="{4975143B-FCE1-B642-A9D9-CA2BA6039784}"/>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776B9DFA-1F03-D14A-88EF-5089C19F4D7A}"/>
              </a:ext>
            </a:extLst>
          </p:cNvPr>
          <p:cNvSpPr>
            <a:spLocks noGrp="1"/>
          </p:cNvSpPr>
          <p:nvPr>
            <p:ph type="sldNum" sz="quarter" idx="12"/>
          </p:nvPr>
        </p:nvSpPr>
        <p:spPr/>
        <p:txBody>
          <a:bodyPr/>
          <a:lstStyle/>
          <a:p>
            <a:fld id="{A75AAEF5-C690-5D4B-B5C7-510283CCFE4D}" type="slidenum">
              <a:rPr lang="en-US" smtClean="0"/>
              <a:t>‹#›</a:t>
            </a:fld>
            <a:endParaRPr lang="en-US" dirty="0"/>
          </a:p>
        </p:txBody>
      </p:sp>
    </p:spTree>
    <p:extLst>
      <p:ext uri="{BB962C8B-B14F-4D97-AF65-F5344CB8AC3E}">
        <p14:creationId xmlns:p14="http://schemas.microsoft.com/office/powerpoint/2010/main" val="12346300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B09BE31-4571-0E40-805F-BA98CF6C510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A16792C-EF41-644D-8712-B3CE832D528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8F5CA98-0782-2A49-B1CA-9A7E9928448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FF4E2D3-EC21-BF4A-B917-324189F30406}" type="datetime1">
              <a:rPr lang="en-US" smtClean="0"/>
              <a:t>4/13/2023</a:t>
            </a:fld>
            <a:endParaRPr lang="en-US" dirty="0"/>
          </a:p>
        </p:txBody>
      </p:sp>
      <p:sp>
        <p:nvSpPr>
          <p:cNvPr id="5" name="Footer Placeholder 4">
            <a:extLst>
              <a:ext uri="{FF2B5EF4-FFF2-40B4-BE49-F238E27FC236}">
                <a16:creationId xmlns:a16="http://schemas.microsoft.com/office/drawing/2014/main" id="{6D0E0CFD-0BC6-8842-AFDB-7AAC0BAD597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ECCDDF30-F721-7F45-97FF-8B0353251D8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5AAEF5-C690-5D4B-B5C7-510283CCFE4D}" type="slidenum">
              <a:rPr lang="en-US" smtClean="0"/>
              <a:t>‹#›</a:t>
            </a:fld>
            <a:endParaRPr lang="en-US" dirty="0"/>
          </a:p>
        </p:txBody>
      </p:sp>
    </p:spTree>
    <p:extLst>
      <p:ext uri="{BB962C8B-B14F-4D97-AF65-F5344CB8AC3E}">
        <p14:creationId xmlns:p14="http://schemas.microsoft.com/office/powerpoint/2010/main" val="4078917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F6C54EAE-9FC9-1846-B193-14EE7AB2C24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94C01E3-789F-164C-A668-09207D43FCA9}" type="datetime1">
              <a:rPr lang="en-US" smtClean="0"/>
              <a:t>4/13/2023</a:t>
            </a:fld>
            <a:endParaRPr lang="en-US" dirty="0"/>
          </a:p>
        </p:txBody>
      </p:sp>
      <p:sp>
        <p:nvSpPr>
          <p:cNvPr id="5" name="Footer Placeholder 4">
            <a:extLst>
              <a:ext uri="{FF2B5EF4-FFF2-40B4-BE49-F238E27FC236}">
                <a16:creationId xmlns:a16="http://schemas.microsoft.com/office/drawing/2014/main" id="{DFEBF88A-710E-CF43-A77F-2F8EC52AF38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C788CE41-835D-024E-8759-EB5C471BF06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1" i="0">
                <a:solidFill>
                  <a:srgbClr val="000000"/>
                </a:solidFill>
                <a:latin typeface="Arial" panose="020B0604020202020204" pitchFamily="34" charset="0"/>
                <a:cs typeface="Arial" panose="020B0604020202020204" pitchFamily="34" charset="0"/>
              </a:defRPr>
            </a:lvl1pPr>
          </a:lstStyle>
          <a:p>
            <a:fld id="{892959B6-490E-A144-8C7C-88267F972F69}" type="slidenum">
              <a:rPr lang="en-US" smtClean="0"/>
              <a:pPr/>
              <a:t>‹#›</a:t>
            </a:fld>
            <a:endParaRPr lang="en-US" dirty="0"/>
          </a:p>
        </p:txBody>
      </p:sp>
      <p:cxnSp>
        <p:nvCxnSpPr>
          <p:cNvPr id="7" name="Straight Connector 6">
            <a:extLst>
              <a:ext uri="{FF2B5EF4-FFF2-40B4-BE49-F238E27FC236}">
                <a16:creationId xmlns:a16="http://schemas.microsoft.com/office/drawing/2014/main" id="{2BD2323F-B1E1-6C4E-9AE6-649001D33CD4}"/>
              </a:ext>
            </a:extLst>
          </p:cNvPr>
          <p:cNvCxnSpPr>
            <a:cxnSpLocks/>
          </p:cNvCxnSpPr>
          <p:nvPr userDrawn="1"/>
        </p:nvCxnSpPr>
        <p:spPr>
          <a:xfrm>
            <a:off x="539999" y="6350379"/>
            <a:ext cx="1108800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01315F01-3018-CC4B-BC61-0DF90B809CD2}"/>
              </a:ext>
            </a:extLst>
          </p:cNvPr>
          <p:cNvCxnSpPr>
            <a:cxnSpLocks/>
          </p:cNvCxnSpPr>
          <p:nvPr userDrawn="1"/>
        </p:nvCxnSpPr>
        <p:spPr>
          <a:xfrm>
            <a:off x="539999" y="1039899"/>
            <a:ext cx="11088000" cy="0"/>
          </a:xfrm>
          <a:prstGeom prst="line">
            <a:avLst/>
          </a:prstGeom>
          <a:ln w="9525">
            <a:solidFill>
              <a:srgbClr val="BE006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7283715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F6C54EAE-9FC9-1846-B193-14EE7AB2C24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94C01E3-789F-164C-A668-09207D43FCA9}" type="datetime1">
              <a:rPr lang="en-US" smtClean="0"/>
              <a:t>4/13/2023</a:t>
            </a:fld>
            <a:endParaRPr lang="en-US"/>
          </a:p>
        </p:txBody>
      </p:sp>
      <p:sp>
        <p:nvSpPr>
          <p:cNvPr id="5" name="Footer Placeholder 4">
            <a:extLst>
              <a:ext uri="{FF2B5EF4-FFF2-40B4-BE49-F238E27FC236}">
                <a16:creationId xmlns:a16="http://schemas.microsoft.com/office/drawing/2014/main" id="{DFEBF88A-710E-CF43-A77F-2F8EC52AF38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788CE41-835D-024E-8759-EB5C471BF06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1" i="0">
                <a:solidFill>
                  <a:srgbClr val="000000"/>
                </a:solidFill>
                <a:latin typeface="Arial" panose="020B0604020202020204" pitchFamily="34" charset="0"/>
                <a:cs typeface="Arial" panose="020B0604020202020204" pitchFamily="34" charset="0"/>
              </a:defRPr>
            </a:lvl1pPr>
          </a:lstStyle>
          <a:p>
            <a:fld id="{892959B6-490E-A144-8C7C-88267F972F69}" type="slidenum">
              <a:rPr lang="en-US" smtClean="0"/>
              <a:pPr/>
              <a:t>‹#›</a:t>
            </a:fld>
            <a:endParaRPr lang="en-US" dirty="0"/>
          </a:p>
        </p:txBody>
      </p:sp>
      <p:cxnSp>
        <p:nvCxnSpPr>
          <p:cNvPr id="7" name="Straight Connector 6">
            <a:extLst>
              <a:ext uri="{FF2B5EF4-FFF2-40B4-BE49-F238E27FC236}">
                <a16:creationId xmlns:a16="http://schemas.microsoft.com/office/drawing/2014/main" id="{2BD2323F-B1E1-6C4E-9AE6-649001D33CD4}"/>
              </a:ext>
            </a:extLst>
          </p:cNvPr>
          <p:cNvCxnSpPr>
            <a:cxnSpLocks/>
          </p:cNvCxnSpPr>
          <p:nvPr userDrawn="1"/>
        </p:nvCxnSpPr>
        <p:spPr>
          <a:xfrm>
            <a:off x="539999" y="6350379"/>
            <a:ext cx="1108800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01315F01-3018-CC4B-BC61-0DF90B809CD2}"/>
              </a:ext>
            </a:extLst>
          </p:cNvPr>
          <p:cNvCxnSpPr>
            <a:cxnSpLocks/>
          </p:cNvCxnSpPr>
          <p:nvPr userDrawn="1"/>
        </p:nvCxnSpPr>
        <p:spPr>
          <a:xfrm>
            <a:off x="539999" y="1039899"/>
            <a:ext cx="11088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3962024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297F87D-1AA0-430F-8EF0-1B4CE5633B7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DC1D8BA-8D05-415C-9F32-C216725AD1F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360CBB1-36B4-4FBC-BC18-D4E69E60251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EC9FD8-6AA9-46A0-A2DA-A01DEE32B594}" type="datetimeFigureOut">
              <a:rPr lang="en-GB" smtClean="0"/>
              <a:t>13/04/2023</a:t>
            </a:fld>
            <a:endParaRPr lang="en-GB"/>
          </a:p>
        </p:txBody>
      </p:sp>
      <p:sp>
        <p:nvSpPr>
          <p:cNvPr id="5" name="Footer Placeholder 4">
            <a:extLst>
              <a:ext uri="{FF2B5EF4-FFF2-40B4-BE49-F238E27FC236}">
                <a16:creationId xmlns:a16="http://schemas.microsoft.com/office/drawing/2014/main" id="{1FB2C02E-7BFF-4AEC-A4E5-2637B1CBBF5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6D5A235D-64A2-43B3-B898-E12E78F97C0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B7E9E2-379A-441A-811C-F228B2303B76}" type="slidenum">
              <a:rPr lang="en-GB" smtClean="0"/>
              <a:t>‹#›</a:t>
            </a:fld>
            <a:endParaRPr lang="en-GB"/>
          </a:p>
        </p:txBody>
      </p:sp>
    </p:spTree>
    <p:extLst>
      <p:ext uri="{BB962C8B-B14F-4D97-AF65-F5344CB8AC3E}">
        <p14:creationId xmlns:p14="http://schemas.microsoft.com/office/powerpoint/2010/main" val="112304442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0.xml"/><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35.xml"/><Relationship Id="rId4" Type="http://schemas.openxmlformats.org/officeDocument/2006/relationships/image" Target="../media/image9.sv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29.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29.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29.xml"/><Relationship Id="rId4" Type="http://schemas.openxmlformats.org/officeDocument/2006/relationships/image" Target="../media/image9.svg"/></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29.xml"/><Relationship Id="rId4" Type="http://schemas.openxmlformats.org/officeDocument/2006/relationships/image" Target="../media/image9.sv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9.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7.xml"/><Relationship Id="rId1" Type="http://schemas.openxmlformats.org/officeDocument/2006/relationships/slideLayout" Target="../slideLayouts/slideLayout29.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29.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9.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29.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1.xml"/><Relationship Id="rId1" Type="http://schemas.openxmlformats.org/officeDocument/2006/relationships/slideLayout" Target="../slideLayouts/slideLayout29.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3.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9.xml"/><Relationship Id="rId4" Type="http://schemas.openxmlformats.org/officeDocument/2006/relationships/image" Target="../media/image5.jp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9.xml"/><Relationship Id="rId4" Type="http://schemas.openxmlformats.org/officeDocument/2006/relationships/image" Target="../media/image7.svg"/></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29.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9.xml"/><Relationship Id="rId5" Type="http://schemas.openxmlformats.org/officeDocument/2006/relationships/image" Target="../media/image5.jpg"/><Relationship Id="rId4" Type="http://schemas.openxmlformats.org/officeDocument/2006/relationships/image" Target="../media/image9.sv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9.xml"/><Relationship Id="rId5" Type="http://schemas.openxmlformats.org/officeDocument/2006/relationships/image" Target="../media/image5.jpg"/><Relationship Id="rId4" Type="http://schemas.openxmlformats.org/officeDocument/2006/relationships/image" Target="../media/image9.svg"/></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8.xml"/><Relationship Id="rId1" Type="http://schemas.openxmlformats.org/officeDocument/2006/relationships/slideLayout" Target="../slideLayouts/slideLayout29.xml"/></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9.xml"/><Relationship Id="rId1" Type="http://schemas.openxmlformats.org/officeDocument/2006/relationships/slideLayout" Target="../slideLayouts/slideLayout2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B8AF66-BDEC-4533-9866-E930CF55A033}"/>
              </a:ext>
            </a:extLst>
          </p:cNvPr>
          <p:cNvSpPr>
            <a:spLocks noGrp="1"/>
          </p:cNvSpPr>
          <p:nvPr>
            <p:ph type="ctrTitle"/>
          </p:nvPr>
        </p:nvSpPr>
        <p:spPr>
          <a:xfrm>
            <a:off x="1341912" y="1358536"/>
            <a:ext cx="9326088" cy="1850229"/>
          </a:xfrm>
          <a:solidFill>
            <a:schemeClr val="accent1"/>
          </a:solidFill>
        </p:spPr>
        <p:txBody>
          <a:bodyPr>
            <a:normAutofit/>
          </a:bodyPr>
          <a:lstStyle/>
          <a:p>
            <a:pPr algn="l"/>
            <a:r>
              <a:rPr lang="en-US" sz="4000" b="1" dirty="0">
                <a:solidFill>
                  <a:schemeClr val="bg1"/>
                </a:solidFill>
                <a:latin typeface="Arial" panose="020B0604020202020204" pitchFamily="34" charset="0"/>
                <a:cs typeface="Arial" panose="020B0604020202020204" pitchFamily="34" charset="0"/>
              </a:rPr>
              <a:t>Lesson 5: </a:t>
            </a:r>
            <a:br>
              <a:rPr lang="en-US" sz="4000" b="1" dirty="0">
                <a:solidFill>
                  <a:schemeClr val="bg1"/>
                </a:solidFill>
                <a:latin typeface="Arial" panose="020B0604020202020204" pitchFamily="34" charset="0"/>
                <a:cs typeface="Arial" panose="020B0604020202020204" pitchFamily="34" charset="0"/>
              </a:rPr>
            </a:br>
            <a:r>
              <a:rPr lang="en-US" sz="4000" b="1" dirty="0">
                <a:solidFill>
                  <a:schemeClr val="bg1"/>
                </a:solidFill>
                <a:latin typeface="Arial" panose="020B0604020202020204" pitchFamily="34" charset="0"/>
                <a:cs typeface="Arial" panose="020B0604020202020204" pitchFamily="34" charset="0"/>
              </a:rPr>
              <a:t>Direct proportion </a:t>
            </a:r>
            <a:br>
              <a:rPr lang="en-US" sz="4000" b="1" dirty="0">
                <a:solidFill>
                  <a:schemeClr val="bg1"/>
                </a:solidFill>
                <a:latin typeface="Arial" panose="020B0604020202020204" pitchFamily="34" charset="0"/>
                <a:cs typeface="Arial" panose="020B0604020202020204" pitchFamily="34" charset="0"/>
              </a:rPr>
            </a:br>
            <a:r>
              <a:rPr lang="en-US" sz="4000" b="1" dirty="0">
                <a:solidFill>
                  <a:schemeClr val="bg1"/>
                </a:solidFill>
                <a:latin typeface="Arial" panose="020B0604020202020204" pitchFamily="34" charset="0"/>
                <a:cs typeface="Arial" panose="020B0604020202020204" pitchFamily="34" charset="0"/>
              </a:rPr>
              <a:t>Level 1 </a:t>
            </a:r>
            <a:endParaRPr lang="en-GB" sz="4000" dirty="0"/>
          </a:p>
        </p:txBody>
      </p:sp>
      <p:sp>
        <p:nvSpPr>
          <p:cNvPr id="4" name="Slide Number Placeholder 3">
            <a:extLst>
              <a:ext uri="{FF2B5EF4-FFF2-40B4-BE49-F238E27FC236}">
                <a16:creationId xmlns:a16="http://schemas.microsoft.com/office/drawing/2014/main" id="{8D6827A3-B91F-4385-896A-93F2EEC9C0C2}"/>
              </a:ext>
              <a:ext uri="{C183D7F6-B498-43B3-948B-1728B52AA6E4}">
                <adec:decorative xmlns:adec="http://schemas.microsoft.com/office/drawing/2017/decorative" val="1"/>
              </a:ext>
            </a:extLst>
          </p:cNvPr>
          <p:cNvSpPr>
            <a:spLocks noGrp="1"/>
          </p:cNvSpPr>
          <p:nvPr>
            <p:ph type="sldNum" sz="quarter" idx="12"/>
          </p:nvPr>
        </p:nvSpPr>
        <p:spPr/>
        <p:txBody>
          <a:bodyPr/>
          <a:lstStyle/>
          <a:p>
            <a:fld id="{A75AAEF5-C690-5D4B-B5C7-510283CCFE4D}" type="slidenum">
              <a:rPr lang="en-US" smtClean="0"/>
              <a:t>1</a:t>
            </a:fld>
            <a:endParaRPr lang="en-US" dirty="0"/>
          </a:p>
        </p:txBody>
      </p:sp>
      <p:pic>
        <p:nvPicPr>
          <p:cNvPr id="5" name="Picture 4">
            <a:extLst>
              <a:ext uri="{FF2B5EF4-FFF2-40B4-BE49-F238E27FC236}">
                <a16:creationId xmlns:a16="http://schemas.microsoft.com/office/drawing/2014/main" id="{D9F9FCDE-7D00-428D-8EE4-B16B206587B7}"/>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9395464" y="262672"/>
            <a:ext cx="2123825" cy="638948"/>
          </a:xfrm>
          <a:prstGeom prst="rect">
            <a:avLst/>
          </a:prstGeom>
        </p:spPr>
      </p:pic>
      <p:sp>
        <p:nvSpPr>
          <p:cNvPr id="3" name="Subtitle 2">
            <a:extLst>
              <a:ext uri="{FF2B5EF4-FFF2-40B4-BE49-F238E27FC236}">
                <a16:creationId xmlns:a16="http://schemas.microsoft.com/office/drawing/2014/main" id="{6D17EB91-628E-46AE-9928-24046C5C62CF}"/>
              </a:ext>
            </a:extLst>
          </p:cNvPr>
          <p:cNvSpPr>
            <a:spLocks noGrp="1"/>
          </p:cNvSpPr>
          <p:nvPr>
            <p:ph type="subTitle" idx="1"/>
          </p:nvPr>
        </p:nvSpPr>
        <p:spPr>
          <a:xfrm>
            <a:off x="1341912" y="3429001"/>
            <a:ext cx="9326088" cy="2070463"/>
          </a:xfrm>
          <a:ln w="38100">
            <a:solidFill>
              <a:schemeClr val="accent1"/>
            </a:solidFill>
          </a:ln>
        </p:spPr>
        <p:txBody>
          <a:bodyPr vert="horz" lIns="91440" tIns="45720" rIns="91440" bIns="45720" rtlCol="0" anchor="t">
            <a:normAutofit fontScale="92500"/>
          </a:bodyPr>
          <a:lstStyle/>
          <a:p>
            <a:pPr algn="l">
              <a:lnSpc>
                <a:spcPts val="3100"/>
              </a:lnSpc>
              <a:spcAft>
                <a:spcPts val="600"/>
              </a:spcAft>
            </a:pPr>
            <a:r>
              <a:rPr lang="en-GB" sz="2800" b="1" dirty="0">
                <a:solidFill>
                  <a:schemeClr val="accent1"/>
                </a:solidFill>
                <a:latin typeface="Arial" panose="020B0604020202020204" pitchFamily="34" charset="0"/>
                <a:cs typeface="Arial" panose="020B0604020202020204" pitchFamily="34" charset="0"/>
              </a:rPr>
              <a:t>Objectives</a:t>
            </a:r>
            <a:endParaRPr lang="en-GB" sz="2600" dirty="0">
              <a:solidFill>
                <a:schemeClr val="accent1"/>
              </a:solidFill>
              <a:latin typeface="Arial" panose="020B0604020202020204" pitchFamily="34" charset="0"/>
              <a:cs typeface="Arial" panose="020B0604020202020204" pitchFamily="34" charset="0"/>
            </a:endParaRPr>
          </a:p>
          <a:p>
            <a:pPr algn="l">
              <a:buFont typeface="Noto Sans Symbols" panose="020B0604020202020204" pitchFamily="34" charset="0"/>
              <a:buChar char="•"/>
            </a:pPr>
            <a:r>
              <a:rPr lang="en-GB" sz="2200" dirty="0">
                <a:latin typeface="Arial" panose="020B0604020202020204" pitchFamily="34" charset="0"/>
                <a:ea typeface="+mn-lt"/>
                <a:cs typeface="Arial" panose="020B0604020202020204" pitchFamily="34" charset="0"/>
              </a:rPr>
              <a:t> Identify when two quantities differ in direct proportion to each other</a:t>
            </a:r>
            <a:endParaRPr lang="en-US" sz="2200" dirty="0">
              <a:latin typeface="Arial" panose="020B0604020202020204" pitchFamily="34" charset="0"/>
              <a:ea typeface="+mn-lt"/>
              <a:cs typeface="Arial" panose="020B0604020202020204" pitchFamily="34" charset="0"/>
            </a:endParaRPr>
          </a:p>
          <a:p>
            <a:pPr algn="l">
              <a:buFont typeface="Noto Sans Symbols" panose="020B0604020202020204" pitchFamily="34" charset="0"/>
              <a:buChar char="•"/>
            </a:pPr>
            <a:r>
              <a:rPr lang="en-GB" sz="2200" dirty="0">
                <a:latin typeface="Arial" panose="020B0604020202020204" pitchFamily="34" charset="0"/>
                <a:ea typeface="+mn-lt"/>
                <a:cs typeface="Arial" panose="020B0604020202020204" pitchFamily="34" charset="0"/>
              </a:rPr>
              <a:t> Understand the multiplicative relationship between two quantities (non-               calculator)</a:t>
            </a:r>
            <a:endParaRPr lang="en-US" sz="2200" dirty="0">
              <a:effectLst/>
              <a:latin typeface="Arial" panose="020B0604020202020204" pitchFamily="34" charset="0"/>
              <a:ea typeface="+mn-lt"/>
              <a:cs typeface="Arial" panose="020B0604020202020204" pitchFamily="34" charset="0"/>
            </a:endParaRPr>
          </a:p>
          <a:p>
            <a:pPr algn="l">
              <a:buFont typeface="Noto Sans Symbols" panose="020B0604020202020204" pitchFamily="34" charset="0"/>
              <a:buChar char="•"/>
            </a:pPr>
            <a:r>
              <a:rPr lang="en-GB" sz="2200" dirty="0">
                <a:effectLst/>
                <a:latin typeface="Arial" panose="020B0604020202020204" pitchFamily="34" charset="0"/>
                <a:ea typeface="+mn-lt"/>
                <a:cs typeface="Arial" panose="020B0604020202020204" pitchFamily="34" charset="0"/>
              </a:rPr>
              <a:t> Solve </a:t>
            </a:r>
            <a:r>
              <a:rPr lang="en-GB" sz="2200" dirty="0">
                <a:latin typeface="Arial" panose="020B0604020202020204" pitchFamily="34" charset="0"/>
                <a:ea typeface="+mn-lt"/>
                <a:cs typeface="Arial" panose="020B0604020202020204" pitchFamily="34" charset="0"/>
              </a:rPr>
              <a:t>simple proportional </a:t>
            </a:r>
            <a:r>
              <a:rPr lang="en-GB" sz="2200" dirty="0">
                <a:effectLst/>
                <a:latin typeface="Arial" panose="020B0604020202020204" pitchFamily="34" charset="0"/>
                <a:ea typeface="+mn-lt"/>
                <a:cs typeface="Arial" panose="020B0604020202020204" pitchFamily="34" charset="0"/>
              </a:rPr>
              <a:t>problems using efficient methods </a:t>
            </a:r>
            <a:r>
              <a:rPr lang="en-GB" sz="2200" dirty="0">
                <a:latin typeface="Arial" panose="020B0604020202020204" pitchFamily="34" charset="0"/>
                <a:ea typeface="+mn-lt"/>
                <a:cs typeface="Arial" panose="020B0604020202020204" pitchFamily="34" charset="0"/>
              </a:rPr>
              <a:t>with </a:t>
            </a:r>
            <a:r>
              <a:rPr lang="en-GB" sz="2200" dirty="0">
                <a:effectLst/>
                <a:latin typeface="Arial" panose="020B0604020202020204" pitchFamily="34" charset="0"/>
                <a:ea typeface="+mn-lt"/>
                <a:cs typeface="Arial" panose="020B0604020202020204" pitchFamily="34" charset="0"/>
              </a:rPr>
              <a:t>ratio tables</a:t>
            </a:r>
            <a:endParaRPr lang="en-GB" sz="2200" dirty="0">
              <a:latin typeface="Arial" panose="020B0604020202020204" pitchFamily="34" charset="0"/>
              <a:ea typeface="+mn-lt"/>
              <a:cs typeface="Arial" panose="020B0604020202020204" pitchFamily="34" charset="0"/>
            </a:endParaRPr>
          </a:p>
          <a:p>
            <a:pPr marL="231775" indent="-231775" algn="l">
              <a:lnSpc>
                <a:spcPct val="120000"/>
              </a:lnSpc>
              <a:spcBef>
                <a:spcPts val="0"/>
              </a:spcBef>
              <a:buFont typeface="Arial" panose="020B0604020202020204" pitchFamily="34" charset="0"/>
              <a:buChar char="•"/>
            </a:pPr>
            <a:endParaRPr lang="en-GB" sz="2200" dirty="0">
              <a:latin typeface="Arial" panose="020B0604020202020204" pitchFamily="34" charset="0"/>
              <a:cs typeface="Arial" panose="020B0604020202020204" pitchFamily="34" charset="0"/>
            </a:endParaRPr>
          </a:p>
        </p:txBody>
      </p:sp>
      <p:pic>
        <p:nvPicPr>
          <p:cNvPr id="8" name="Picture 7" descr="A picture containing text, plate, tableware, dishware&#10;&#10;Description automatically generated">
            <a:extLst>
              <a:ext uri="{FF2B5EF4-FFF2-40B4-BE49-F238E27FC236}">
                <a16:creationId xmlns:a16="http://schemas.microsoft.com/office/drawing/2014/main" id="{BA019637-EC80-4AF4-B07C-CD43BBF59A2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7647" y="248030"/>
            <a:ext cx="3893465" cy="638948"/>
          </a:xfrm>
          <a:prstGeom prst="rect">
            <a:avLst/>
          </a:prstGeom>
        </p:spPr>
      </p:pic>
      <p:pic>
        <p:nvPicPr>
          <p:cNvPr id="7" name="Picture 6" descr="Graphical user interface&#10;&#10;Description automatically generated">
            <a:extLst>
              <a:ext uri="{FF2B5EF4-FFF2-40B4-BE49-F238E27FC236}">
                <a16:creationId xmlns:a16="http://schemas.microsoft.com/office/drawing/2014/main" id="{2478E771-C5B3-6A2B-7D45-1F9B50E8990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80069" y="217417"/>
            <a:ext cx="2123825" cy="797891"/>
          </a:xfrm>
          <a:prstGeom prst="rect">
            <a:avLst/>
          </a:prstGeom>
        </p:spPr>
      </p:pic>
    </p:spTree>
    <p:extLst>
      <p:ext uri="{BB962C8B-B14F-4D97-AF65-F5344CB8AC3E}">
        <p14:creationId xmlns:p14="http://schemas.microsoft.com/office/powerpoint/2010/main" val="11877676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00C3350-2117-0248-968C-8DADE0DACD17}"/>
              </a:ext>
            </a:extLst>
          </p:cNvPr>
          <p:cNvSpPr>
            <a:spLocks noGrp="1"/>
          </p:cNvSpPr>
          <p:nvPr>
            <p:ph type="sldNum" sz="quarter" idx="12"/>
          </p:nvPr>
        </p:nvSpPr>
        <p:spPr/>
        <p:txBody>
          <a:bodyPr/>
          <a:lstStyle/>
          <a:p>
            <a:fld id="{892959B6-490E-A144-8C7C-88267F972F69}" type="slidenum">
              <a:rPr lang="en-US" smtClean="0"/>
              <a:pPr/>
              <a:t>10</a:t>
            </a:fld>
            <a:endParaRPr lang="en-US" dirty="0"/>
          </a:p>
        </p:txBody>
      </p:sp>
      <p:graphicFrame>
        <p:nvGraphicFramePr>
          <p:cNvPr id="5" name="Table 4">
            <a:extLst>
              <a:ext uri="{FF2B5EF4-FFF2-40B4-BE49-F238E27FC236}">
                <a16:creationId xmlns:a16="http://schemas.microsoft.com/office/drawing/2014/main" id="{D00BA5FD-513D-6FA2-A0FB-3CDE4261D6DA}"/>
              </a:ext>
            </a:extLst>
          </p:cNvPr>
          <p:cNvGraphicFramePr>
            <a:graphicFrameLocks noGrp="1"/>
          </p:cNvGraphicFramePr>
          <p:nvPr>
            <p:extLst>
              <p:ext uri="{D42A27DB-BD31-4B8C-83A1-F6EECF244321}">
                <p14:modId xmlns:p14="http://schemas.microsoft.com/office/powerpoint/2010/main" val="1688425136"/>
              </p:ext>
            </p:extLst>
          </p:nvPr>
        </p:nvGraphicFramePr>
        <p:xfrm>
          <a:off x="3667489" y="1330468"/>
          <a:ext cx="7588501" cy="3188868"/>
        </p:xfrm>
        <a:graphic>
          <a:graphicData uri="http://schemas.openxmlformats.org/drawingml/2006/table">
            <a:tbl>
              <a:tblPr firstRow="1" firstCol="1" bandRow="1"/>
              <a:tblGrid>
                <a:gridCol w="1972501">
                  <a:extLst>
                    <a:ext uri="{9D8B030D-6E8A-4147-A177-3AD203B41FA5}">
                      <a16:colId xmlns:a16="http://schemas.microsoft.com/office/drawing/2014/main" val="506151735"/>
                    </a:ext>
                  </a:extLst>
                </a:gridCol>
                <a:gridCol w="936000">
                  <a:extLst>
                    <a:ext uri="{9D8B030D-6E8A-4147-A177-3AD203B41FA5}">
                      <a16:colId xmlns:a16="http://schemas.microsoft.com/office/drawing/2014/main" val="1073348637"/>
                    </a:ext>
                  </a:extLst>
                </a:gridCol>
                <a:gridCol w="936000">
                  <a:extLst>
                    <a:ext uri="{9D8B030D-6E8A-4147-A177-3AD203B41FA5}">
                      <a16:colId xmlns:a16="http://schemas.microsoft.com/office/drawing/2014/main" val="1874415336"/>
                    </a:ext>
                  </a:extLst>
                </a:gridCol>
                <a:gridCol w="936000">
                  <a:extLst>
                    <a:ext uri="{9D8B030D-6E8A-4147-A177-3AD203B41FA5}">
                      <a16:colId xmlns:a16="http://schemas.microsoft.com/office/drawing/2014/main" val="307384775"/>
                    </a:ext>
                  </a:extLst>
                </a:gridCol>
                <a:gridCol w="808552">
                  <a:extLst>
                    <a:ext uri="{9D8B030D-6E8A-4147-A177-3AD203B41FA5}">
                      <a16:colId xmlns:a16="http://schemas.microsoft.com/office/drawing/2014/main" val="3314211716"/>
                    </a:ext>
                  </a:extLst>
                </a:gridCol>
                <a:gridCol w="1063448">
                  <a:extLst>
                    <a:ext uri="{9D8B030D-6E8A-4147-A177-3AD203B41FA5}">
                      <a16:colId xmlns:a16="http://schemas.microsoft.com/office/drawing/2014/main" val="4087266666"/>
                    </a:ext>
                  </a:extLst>
                </a:gridCol>
                <a:gridCol w="936000">
                  <a:extLst>
                    <a:ext uri="{9D8B030D-6E8A-4147-A177-3AD203B41FA5}">
                      <a16:colId xmlns:a16="http://schemas.microsoft.com/office/drawing/2014/main" val="22863665"/>
                    </a:ext>
                  </a:extLst>
                </a:gridCol>
              </a:tblGrid>
              <a:tr h="332871">
                <a:tc>
                  <a:txBody>
                    <a:bodyPr/>
                    <a:lstStyle/>
                    <a:p>
                      <a:pPr algn="l">
                        <a:lnSpc>
                          <a:spcPct val="115000"/>
                        </a:lnSpc>
                        <a:spcBef>
                          <a:spcPts val="400"/>
                        </a:spcBef>
                        <a:spcAft>
                          <a:spcPts val="400"/>
                        </a:spcAft>
                      </a:pPr>
                      <a:r>
                        <a:rPr lang="en-GB" sz="2400" dirty="0">
                          <a:solidFill>
                            <a:srgbClr val="404040"/>
                          </a:solidFill>
                          <a:effectLst/>
                          <a:latin typeface="Calibri" panose="020F0502020204030204" pitchFamily="34" charset="0"/>
                          <a:ea typeface="Arial" panose="020B0604020202020204" pitchFamily="34" charset="0"/>
                          <a:cs typeface="Times New Roman" panose="02020603050405020304" pitchFamily="18" charset="0"/>
                        </a:rPr>
                        <a:t>No. of Cookies</a:t>
                      </a:r>
                      <a:endParaRPr lang="en-GB" sz="2400" dirty="0">
                        <a:solidFill>
                          <a:srgbClr val="404040"/>
                        </a:solidFill>
                        <a:effectLst/>
                        <a:latin typeface="Calibri" panose="020F050202020403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400"/>
                        </a:spcBef>
                        <a:spcAft>
                          <a:spcPts val="400"/>
                        </a:spcAft>
                      </a:pPr>
                      <a:r>
                        <a:rPr lang="en-GB" sz="2400" dirty="0">
                          <a:solidFill>
                            <a:srgbClr val="404040"/>
                          </a:solidFill>
                          <a:effectLst/>
                          <a:latin typeface="Calibri" panose="020F0502020204030204" pitchFamily="34" charset="0"/>
                          <a:ea typeface="Arial" panose="020B0604020202020204" pitchFamily="34" charset="0"/>
                          <a:cs typeface="Times New Roman" panose="02020603050405020304" pitchFamily="18" charset="0"/>
                        </a:rPr>
                        <a:t>12</a:t>
                      </a:r>
                      <a:endParaRPr lang="en-GB" sz="2400" dirty="0">
                        <a:solidFill>
                          <a:srgbClr val="404040"/>
                        </a:solidFill>
                        <a:effectLst/>
                        <a:latin typeface="Calibri" panose="020F050202020403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15000"/>
                        </a:lnSpc>
                        <a:spcBef>
                          <a:spcPts val="400"/>
                        </a:spcBef>
                        <a:spcAft>
                          <a:spcPts val="400"/>
                        </a:spcAft>
                        <a:buClrTx/>
                        <a:buSzTx/>
                        <a:buFontTx/>
                        <a:buNone/>
                        <a:tabLst/>
                        <a:defRPr/>
                      </a:pPr>
                      <a:r>
                        <a:rPr lang="en-GB" sz="2400" dirty="0">
                          <a:solidFill>
                            <a:srgbClr val="404040"/>
                          </a:solidFill>
                          <a:effectLst/>
                          <a:latin typeface="Calibri"/>
                          <a:ea typeface="Calibri" panose="020F0502020204030204" pitchFamily="34" charset="0"/>
                        </a:rPr>
                        <a:t>6</a:t>
                      </a:r>
                    </a:p>
                    <a:p>
                      <a:pPr algn="ctr">
                        <a:lnSpc>
                          <a:spcPct val="115000"/>
                        </a:lnSpc>
                        <a:spcBef>
                          <a:spcPts val="400"/>
                        </a:spcBef>
                        <a:spcAft>
                          <a:spcPts val="400"/>
                        </a:spcAft>
                      </a:pPr>
                      <a:endParaRPr lang="en-GB" sz="2400" dirty="0">
                        <a:solidFill>
                          <a:srgbClr val="404040"/>
                        </a:solidFill>
                        <a:effectLst/>
                        <a:latin typeface="Calibri" panose="020F050202020403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15000"/>
                        </a:lnSpc>
                        <a:spcBef>
                          <a:spcPts val="400"/>
                        </a:spcBef>
                        <a:spcAft>
                          <a:spcPts val="400"/>
                        </a:spcAft>
                        <a:buClrTx/>
                        <a:buSzTx/>
                        <a:buFontTx/>
                        <a:buNone/>
                        <a:tabLst/>
                        <a:defRPr/>
                      </a:pPr>
                      <a:r>
                        <a:rPr lang="en-GB" sz="2400" dirty="0">
                          <a:solidFill>
                            <a:srgbClr val="404040"/>
                          </a:solidFill>
                          <a:effectLst/>
                          <a:latin typeface="Calibri"/>
                          <a:ea typeface="Calibri" panose="020F0502020204030204" pitchFamily="34" charset="0"/>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400"/>
                        </a:spcBef>
                        <a:spcAft>
                          <a:spcPts val="400"/>
                        </a:spcAft>
                      </a:pPr>
                      <a:endParaRPr lang="en-GB" sz="2400" dirty="0">
                        <a:solidFill>
                          <a:srgbClr val="404040"/>
                        </a:solidFill>
                        <a:effectLst/>
                        <a:latin typeface="Calibri"/>
                        <a:ea typeface="Calibri" panose="020F0502020204030204" pitchFamily="34" charset="0"/>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400"/>
                        </a:spcBef>
                        <a:spcAft>
                          <a:spcPts val="400"/>
                        </a:spcAft>
                      </a:pPr>
                      <a:r>
                        <a:rPr lang="en-GB" sz="2400" dirty="0">
                          <a:solidFill>
                            <a:srgbClr val="404040"/>
                          </a:solidFill>
                          <a:effectLst/>
                          <a:latin typeface="Calibri"/>
                          <a:ea typeface="Calibri" panose="020F0502020204030204" pitchFamily="34" charset="0"/>
                          <a:cs typeface="Times New Roman"/>
                        </a:rPr>
                        <a:t>15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400"/>
                        </a:spcBef>
                        <a:spcAft>
                          <a:spcPts val="400"/>
                        </a:spcAft>
                      </a:pPr>
                      <a:r>
                        <a:rPr lang="en-GB" sz="2400" dirty="0">
                          <a:solidFill>
                            <a:srgbClr val="404040"/>
                          </a:solidFill>
                          <a:effectLst/>
                          <a:latin typeface="Calibri"/>
                          <a:ea typeface="Calibri" panose="020F0502020204030204" pitchFamily="34" charset="0"/>
                          <a:cs typeface="Times New Roman"/>
                        </a:rPr>
                        <a:t>18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7364468"/>
                  </a:ext>
                </a:extLst>
              </a:tr>
              <a:tr h="567307">
                <a:tc>
                  <a:txBody>
                    <a:bodyPr/>
                    <a:lstStyle/>
                    <a:p>
                      <a:pPr algn="l">
                        <a:lnSpc>
                          <a:spcPct val="115000"/>
                        </a:lnSpc>
                        <a:spcBef>
                          <a:spcPts val="400"/>
                        </a:spcBef>
                        <a:spcAft>
                          <a:spcPts val="400"/>
                        </a:spcAft>
                      </a:pPr>
                      <a:r>
                        <a:rPr lang="en-GB" sz="2400" dirty="0">
                          <a:solidFill>
                            <a:srgbClr val="404040"/>
                          </a:solidFill>
                          <a:effectLst/>
                          <a:latin typeface="Calibri"/>
                          <a:ea typeface="Arial" panose="020B0604020202020204" pitchFamily="34" charset="0"/>
                          <a:cs typeface="Times New Roman"/>
                        </a:rPr>
                        <a:t>Flour</a:t>
                      </a:r>
                      <a:endParaRPr lang="en-GB" sz="2400" dirty="0">
                        <a:solidFill>
                          <a:srgbClr val="404040"/>
                        </a:solidFill>
                        <a:effectLst/>
                        <a:latin typeface="Calibri"/>
                        <a:ea typeface="Calibri" panose="020F0502020204030204" pitchFamily="34" charset="0"/>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400"/>
                        </a:spcBef>
                        <a:spcAft>
                          <a:spcPts val="400"/>
                        </a:spcAft>
                      </a:pPr>
                      <a:r>
                        <a:rPr lang="en-GB" sz="2400" dirty="0">
                          <a:solidFill>
                            <a:srgbClr val="404040"/>
                          </a:solidFill>
                          <a:effectLst/>
                          <a:latin typeface="Calibri"/>
                          <a:ea typeface="Arial" panose="020B0604020202020204" pitchFamily="34" charset="0"/>
                          <a:cs typeface="Times New Roman"/>
                        </a:rPr>
                        <a:t>300 g</a:t>
                      </a:r>
                      <a:endParaRPr lang="en-GB" sz="2400" dirty="0">
                        <a:solidFill>
                          <a:srgbClr val="404040"/>
                        </a:solidFill>
                        <a:effectLst/>
                        <a:latin typeface="Calibri"/>
                        <a:ea typeface="Calibri" panose="020F0502020204030204" pitchFamily="34" charset="0"/>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lvl="0" algn="ctr">
                        <a:lnSpc>
                          <a:spcPct val="114999"/>
                        </a:lnSpc>
                        <a:spcBef>
                          <a:spcPts val="400"/>
                        </a:spcBef>
                        <a:spcAft>
                          <a:spcPts val="400"/>
                        </a:spcAft>
                        <a:buNone/>
                      </a:pPr>
                      <a:r>
                        <a:rPr lang="en-GB" sz="2400" b="0" i="0" u="none" strike="noStrike" noProof="0" dirty="0">
                          <a:solidFill>
                            <a:srgbClr val="404040"/>
                          </a:solidFill>
                          <a:effectLst/>
                          <a:latin typeface="Calibri"/>
                        </a:rPr>
                        <a:t>150 g</a:t>
                      </a:r>
                      <a:endParaRPr lang="en-US" sz="2400" dirty="0"/>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lvl="0" algn="ctr">
                        <a:lnSpc>
                          <a:spcPct val="114999"/>
                        </a:lnSpc>
                        <a:spcBef>
                          <a:spcPts val="400"/>
                        </a:spcBef>
                        <a:spcAft>
                          <a:spcPts val="400"/>
                        </a:spcAft>
                        <a:buNone/>
                      </a:pPr>
                      <a:endParaRPr lang="en-US" sz="2400" dirty="0"/>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400"/>
                        </a:spcBef>
                        <a:spcAft>
                          <a:spcPts val="400"/>
                        </a:spcAft>
                      </a:pPr>
                      <a:endParaRPr lang="en-GB" sz="2400" dirty="0">
                        <a:solidFill>
                          <a:srgbClr val="404040"/>
                        </a:solidFill>
                        <a:effectLst/>
                        <a:latin typeface="Calibri"/>
                        <a:ea typeface="Calibri" panose="020F0502020204030204" pitchFamily="34" charset="0"/>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400"/>
                        </a:spcBef>
                        <a:spcAft>
                          <a:spcPts val="400"/>
                        </a:spcAft>
                      </a:pPr>
                      <a:endParaRPr lang="en-GB" sz="2400" dirty="0">
                        <a:solidFill>
                          <a:srgbClr val="404040"/>
                        </a:solidFill>
                        <a:effectLst/>
                        <a:latin typeface="Calibri"/>
                        <a:ea typeface="Calibri" panose="020F0502020204030204" pitchFamily="34" charset="0"/>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400"/>
                        </a:spcBef>
                        <a:spcAft>
                          <a:spcPts val="400"/>
                        </a:spcAft>
                      </a:pPr>
                      <a:r>
                        <a:rPr lang="en-GB" sz="2400" dirty="0">
                          <a:solidFill>
                            <a:srgbClr val="404040"/>
                          </a:solidFill>
                          <a:effectLst/>
                          <a:latin typeface="Calibri"/>
                          <a:ea typeface="Calibri" panose="020F0502020204030204" pitchFamily="34" charset="0"/>
                          <a:cs typeface="Times New Roman"/>
                        </a:rPr>
                        <a:t>450 g</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59788113"/>
                  </a:ext>
                </a:extLst>
              </a:tr>
              <a:tr h="567307">
                <a:tc>
                  <a:txBody>
                    <a:bodyPr/>
                    <a:lstStyle/>
                    <a:p>
                      <a:pPr algn="l">
                        <a:lnSpc>
                          <a:spcPct val="115000"/>
                        </a:lnSpc>
                        <a:spcBef>
                          <a:spcPts val="400"/>
                        </a:spcBef>
                        <a:spcAft>
                          <a:spcPts val="400"/>
                        </a:spcAft>
                      </a:pPr>
                      <a:r>
                        <a:rPr lang="en-GB" sz="2400" dirty="0">
                          <a:solidFill>
                            <a:srgbClr val="404040"/>
                          </a:solidFill>
                          <a:effectLst/>
                          <a:latin typeface="Calibri"/>
                          <a:ea typeface="Arial" panose="020B0604020202020204" pitchFamily="34" charset="0"/>
                          <a:cs typeface="Times New Roman"/>
                        </a:rPr>
                        <a:t>Sugar</a:t>
                      </a:r>
                      <a:endParaRPr lang="en-GB" sz="2400" dirty="0">
                        <a:solidFill>
                          <a:srgbClr val="404040"/>
                        </a:solidFill>
                        <a:effectLst/>
                        <a:latin typeface="Calibri"/>
                        <a:ea typeface="Calibri" panose="020F0502020204030204" pitchFamily="34" charset="0"/>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400"/>
                        </a:spcBef>
                        <a:spcAft>
                          <a:spcPts val="400"/>
                        </a:spcAft>
                      </a:pPr>
                      <a:r>
                        <a:rPr lang="en-GB" sz="2400" dirty="0">
                          <a:solidFill>
                            <a:srgbClr val="404040"/>
                          </a:solidFill>
                          <a:effectLst/>
                          <a:latin typeface="Calibri"/>
                          <a:ea typeface="Arial" panose="020B0604020202020204" pitchFamily="34" charset="0"/>
                          <a:cs typeface="Times New Roman"/>
                        </a:rPr>
                        <a:t>150 g</a:t>
                      </a:r>
                      <a:endParaRPr lang="en-GB" sz="2400" dirty="0">
                        <a:solidFill>
                          <a:srgbClr val="404040"/>
                        </a:solidFill>
                        <a:effectLst/>
                        <a:latin typeface="Calibri"/>
                        <a:ea typeface="Calibri" panose="020F0502020204030204" pitchFamily="34" charset="0"/>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400"/>
                        </a:spcBef>
                        <a:spcAft>
                          <a:spcPts val="400"/>
                        </a:spcAft>
                      </a:pPr>
                      <a:r>
                        <a:rPr lang="en-GB" sz="2400" dirty="0">
                          <a:solidFill>
                            <a:srgbClr val="404040"/>
                          </a:solidFill>
                          <a:effectLst/>
                          <a:latin typeface="Calibri"/>
                          <a:ea typeface="Calibri" panose="020F0502020204030204" pitchFamily="34" charset="0"/>
                          <a:cs typeface="Times New Roman"/>
                        </a:rPr>
                        <a:t>  75 g</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400"/>
                        </a:spcBef>
                        <a:spcAft>
                          <a:spcPts val="400"/>
                        </a:spcAft>
                      </a:pPr>
                      <a:endParaRPr lang="en-GB" sz="2400" dirty="0">
                        <a:solidFill>
                          <a:srgbClr val="404040"/>
                        </a:solidFill>
                        <a:effectLst/>
                        <a:latin typeface="Calibri"/>
                        <a:ea typeface="Calibri" panose="020F0502020204030204" pitchFamily="34" charset="0"/>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400"/>
                        </a:spcBef>
                        <a:spcAft>
                          <a:spcPts val="400"/>
                        </a:spcAft>
                      </a:pPr>
                      <a:endParaRPr lang="en-GB" sz="2400" dirty="0">
                        <a:solidFill>
                          <a:srgbClr val="404040"/>
                        </a:solidFill>
                        <a:effectLst/>
                        <a:latin typeface="Calibri"/>
                        <a:ea typeface="Calibri" panose="020F0502020204030204" pitchFamily="34" charset="0"/>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400"/>
                        </a:spcBef>
                        <a:spcAft>
                          <a:spcPts val="400"/>
                        </a:spcAft>
                      </a:pPr>
                      <a:endParaRPr lang="en-GB" sz="2400" dirty="0">
                        <a:solidFill>
                          <a:srgbClr val="404040"/>
                        </a:solidFill>
                        <a:effectLst/>
                        <a:latin typeface="Calibri"/>
                        <a:ea typeface="Calibri" panose="020F0502020204030204" pitchFamily="34" charset="0"/>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400"/>
                        </a:spcBef>
                        <a:spcAft>
                          <a:spcPts val="400"/>
                        </a:spcAft>
                      </a:pPr>
                      <a:r>
                        <a:rPr lang="en-GB" sz="2400" dirty="0">
                          <a:solidFill>
                            <a:srgbClr val="404040"/>
                          </a:solidFill>
                          <a:effectLst/>
                          <a:latin typeface="Calibri"/>
                          <a:ea typeface="Calibri" panose="020F0502020204030204" pitchFamily="34" charset="0"/>
                          <a:cs typeface="Times New Roman"/>
                        </a:rPr>
                        <a:t>225 g</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06675288"/>
                  </a:ext>
                </a:extLst>
              </a:tr>
              <a:tr h="567307">
                <a:tc>
                  <a:txBody>
                    <a:bodyPr/>
                    <a:lstStyle/>
                    <a:p>
                      <a:pPr algn="l">
                        <a:lnSpc>
                          <a:spcPct val="115000"/>
                        </a:lnSpc>
                        <a:spcBef>
                          <a:spcPts val="400"/>
                        </a:spcBef>
                        <a:spcAft>
                          <a:spcPts val="400"/>
                        </a:spcAft>
                      </a:pPr>
                      <a:r>
                        <a:rPr lang="en-GB" sz="2400" dirty="0">
                          <a:solidFill>
                            <a:srgbClr val="404040"/>
                          </a:solidFill>
                          <a:effectLst/>
                          <a:latin typeface="Calibri"/>
                          <a:ea typeface="Arial" panose="020B0604020202020204" pitchFamily="34" charset="0"/>
                          <a:cs typeface="Times New Roman"/>
                        </a:rPr>
                        <a:t>Butter</a:t>
                      </a:r>
                      <a:endParaRPr lang="en-GB" sz="2400" dirty="0">
                        <a:solidFill>
                          <a:srgbClr val="404040"/>
                        </a:solidFill>
                        <a:effectLst/>
                        <a:latin typeface="Calibri"/>
                        <a:ea typeface="Calibri" panose="020F0502020204030204" pitchFamily="34" charset="0"/>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400"/>
                        </a:spcBef>
                        <a:spcAft>
                          <a:spcPts val="400"/>
                        </a:spcAft>
                      </a:pPr>
                      <a:r>
                        <a:rPr lang="en-GB" sz="2400" dirty="0">
                          <a:solidFill>
                            <a:srgbClr val="404040"/>
                          </a:solidFill>
                          <a:effectLst/>
                          <a:latin typeface="Calibri"/>
                          <a:ea typeface="Arial" panose="020B0604020202020204" pitchFamily="34" charset="0"/>
                          <a:cs typeface="Times New Roman"/>
                        </a:rPr>
                        <a:t>200 g</a:t>
                      </a:r>
                      <a:endParaRPr lang="en-GB" sz="2400" dirty="0">
                        <a:solidFill>
                          <a:srgbClr val="404040"/>
                        </a:solidFill>
                        <a:effectLst/>
                        <a:latin typeface="Calibri"/>
                        <a:ea typeface="Calibri" panose="020F0502020204030204" pitchFamily="34" charset="0"/>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400"/>
                        </a:spcBef>
                        <a:spcAft>
                          <a:spcPts val="400"/>
                        </a:spcAft>
                      </a:pPr>
                      <a:r>
                        <a:rPr lang="en-GB" sz="2400" dirty="0">
                          <a:solidFill>
                            <a:srgbClr val="404040"/>
                          </a:solidFill>
                          <a:effectLst/>
                          <a:latin typeface="Calibri"/>
                          <a:ea typeface="Calibri" panose="020F0502020204030204" pitchFamily="34" charset="0"/>
                          <a:cs typeface="Times New Roman"/>
                        </a:rPr>
                        <a:t>100 g</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400"/>
                        </a:spcBef>
                        <a:spcAft>
                          <a:spcPts val="400"/>
                        </a:spcAft>
                      </a:pPr>
                      <a:endParaRPr lang="en-GB" sz="2400" dirty="0">
                        <a:solidFill>
                          <a:srgbClr val="404040"/>
                        </a:solidFill>
                        <a:effectLst/>
                        <a:latin typeface="Calibri"/>
                        <a:ea typeface="Calibri" panose="020F0502020204030204" pitchFamily="34" charset="0"/>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400"/>
                        </a:spcBef>
                        <a:spcAft>
                          <a:spcPts val="400"/>
                        </a:spcAft>
                      </a:pPr>
                      <a:endParaRPr lang="en-GB" sz="2400" dirty="0">
                        <a:solidFill>
                          <a:srgbClr val="404040"/>
                        </a:solidFill>
                        <a:effectLst/>
                        <a:latin typeface="Calibri"/>
                        <a:ea typeface="Calibri" panose="020F0502020204030204" pitchFamily="34" charset="0"/>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400"/>
                        </a:spcBef>
                        <a:spcAft>
                          <a:spcPts val="400"/>
                        </a:spcAft>
                      </a:pPr>
                      <a:endParaRPr lang="en-GB" sz="2400" dirty="0">
                        <a:solidFill>
                          <a:srgbClr val="404040"/>
                        </a:solidFill>
                        <a:effectLst/>
                        <a:latin typeface="Calibri"/>
                        <a:ea typeface="Calibri" panose="020F0502020204030204" pitchFamily="34" charset="0"/>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400"/>
                        </a:spcBef>
                        <a:spcAft>
                          <a:spcPts val="400"/>
                        </a:spcAft>
                      </a:pPr>
                      <a:r>
                        <a:rPr lang="en-GB" sz="2400" dirty="0">
                          <a:solidFill>
                            <a:srgbClr val="404040"/>
                          </a:solidFill>
                          <a:effectLst/>
                          <a:latin typeface="Calibri"/>
                          <a:ea typeface="Calibri" panose="020F0502020204030204" pitchFamily="34" charset="0"/>
                          <a:cs typeface="Times New Roman"/>
                        </a:rPr>
                        <a:t>300 g</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65059620"/>
                  </a:ext>
                </a:extLst>
              </a:tr>
              <a:tr h="568800">
                <a:tc>
                  <a:txBody>
                    <a:bodyPr/>
                    <a:lstStyle/>
                    <a:p>
                      <a:pPr algn="l">
                        <a:lnSpc>
                          <a:spcPct val="115000"/>
                        </a:lnSpc>
                        <a:spcBef>
                          <a:spcPts val="400"/>
                        </a:spcBef>
                        <a:spcAft>
                          <a:spcPts val="400"/>
                        </a:spcAft>
                      </a:pPr>
                      <a:r>
                        <a:rPr lang="en-GB" sz="2400" dirty="0">
                          <a:solidFill>
                            <a:srgbClr val="404040"/>
                          </a:solidFill>
                          <a:effectLst/>
                          <a:latin typeface="Calibri"/>
                          <a:ea typeface="Arial" panose="020B0604020202020204" pitchFamily="34" charset="0"/>
                          <a:cs typeface="Times New Roman"/>
                        </a:rPr>
                        <a:t>Cocoa powder</a:t>
                      </a:r>
                      <a:endParaRPr lang="en-GB" sz="2400" dirty="0">
                        <a:solidFill>
                          <a:srgbClr val="404040"/>
                        </a:solidFill>
                        <a:effectLst/>
                        <a:latin typeface="Calibri"/>
                        <a:ea typeface="Calibri" panose="020F0502020204030204" pitchFamily="34" charset="0"/>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400"/>
                        </a:spcBef>
                        <a:spcAft>
                          <a:spcPts val="400"/>
                        </a:spcAft>
                      </a:pPr>
                      <a:r>
                        <a:rPr lang="en-GB" sz="2400" dirty="0">
                          <a:solidFill>
                            <a:srgbClr val="404040"/>
                          </a:solidFill>
                          <a:effectLst/>
                          <a:latin typeface="Calibri" panose="020F0502020204030204" pitchFamily="34" charset="0"/>
                          <a:ea typeface="Arial" panose="020B0604020202020204" pitchFamily="34" charset="0"/>
                          <a:cs typeface="Times New Roman" panose="02020603050405020304" pitchFamily="18" charset="0"/>
                        </a:rPr>
                        <a:t>  60 g</a:t>
                      </a:r>
                      <a:endParaRPr lang="en-GB" sz="2400" dirty="0">
                        <a:solidFill>
                          <a:srgbClr val="404040"/>
                        </a:solidFill>
                        <a:effectLst/>
                        <a:latin typeface="Calibri" panose="020F050202020403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400"/>
                        </a:spcBef>
                        <a:spcAft>
                          <a:spcPts val="400"/>
                        </a:spcAft>
                      </a:pPr>
                      <a:r>
                        <a:rPr lang="en-GB" sz="2400" dirty="0">
                          <a:solidFill>
                            <a:srgbClr val="404040"/>
                          </a:solidFill>
                          <a:effectLst/>
                          <a:latin typeface="Calibri"/>
                          <a:ea typeface="Calibri" panose="020F0502020204030204" pitchFamily="34" charset="0"/>
                          <a:cs typeface="Times New Roman"/>
                        </a:rPr>
                        <a:t>  30 g</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400"/>
                        </a:spcBef>
                        <a:spcAft>
                          <a:spcPts val="400"/>
                        </a:spcAft>
                      </a:pPr>
                      <a:endParaRPr lang="en-GB" sz="2400" dirty="0">
                        <a:solidFill>
                          <a:srgbClr val="404040"/>
                        </a:solidFill>
                        <a:effectLst/>
                        <a:latin typeface="Calibri"/>
                        <a:ea typeface="Calibri" panose="020F0502020204030204" pitchFamily="34" charset="0"/>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400"/>
                        </a:spcBef>
                        <a:spcAft>
                          <a:spcPts val="400"/>
                        </a:spcAft>
                      </a:pPr>
                      <a:endParaRPr lang="en-GB" sz="2400" dirty="0">
                        <a:solidFill>
                          <a:srgbClr val="404040"/>
                        </a:solidFill>
                        <a:effectLst/>
                        <a:latin typeface="Calibri"/>
                        <a:ea typeface="Calibri" panose="020F0502020204030204" pitchFamily="34" charset="0"/>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400"/>
                        </a:spcBef>
                        <a:spcAft>
                          <a:spcPts val="400"/>
                        </a:spcAft>
                      </a:pPr>
                      <a:endParaRPr lang="en-GB" sz="2400" dirty="0">
                        <a:solidFill>
                          <a:srgbClr val="404040"/>
                        </a:solidFill>
                        <a:effectLst/>
                        <a:latin typeface="Calibri"/>
                        <a:ea typeface="Calibri" panose="020F0502020204030204" pitchFamily="34" charset="0"/>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400"/>
                        </a:spcBef>
                        <a:spcAft>
                          <a:spcPts val="400"/>
                        </a:spcAft>
                      </a:pPr>
                      <a:r>
                        <a:rPr lang="en-GB" sz="2400" dirty="0">
                          <a:solidFill>
                            <a:srgbClr val="404040"/>
                          </a:solidFill>
                          <a:effectLst/>
                          <a:latin typeface="Calibri"/>
                          <a:ea typeface="Calibri" panose="020F0502020204030204" pitchFamily="34" charset="0"/>
                          <a:cs typeface="Times New Roman"/>
                        </a:rPr>
                        <a:t>  90 g</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13031916"/>
                  </a:ext>
                </a:extLst>
              </a:tr>
            </a:tbl>
          </a:graphicData>
        </a:graphic>
      </p:graphicFrame>
      <p:sp>
        <p:nvSpPr>
          <p:cNvPr id="8" name="Title 1">
            <a:extLst>
              <a:ext uri="{FF2B5EF4-FFF2-40B4-BE49-F238E27FC236}">
                <a16:creationId xmlns:a16="http://schemas.microsoft.com/office/drawing/2014/main" id="{F437BE9D-5FEE-6715-3C9A-20F87E332214}"/>
              </a:ext>
            </a:extLst>
          </p:cNvPr>
          <p:cNvSpPr txBox="1">
            <a:spLocks noGrp="1"/>
          </p:cNvSpPr>
          <p:nvPr>
            <p:ph type="title" idx="4294967295"/>
          </p:nvPr>
        </p:nvSpPr>
        <p:spPr>
          <a:xfrm>
            <a:off x="2409460" y="232431"/>
            <a:ext cx="4798694" cy="101704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a:ln>
                  <a:noFill/>
                </a:ln>
                <a:solidFill>
                  <a:schemeClr val="accent1"/>
                </a:solidFill>
                <a:effectLst/>
                <a:uLnTx/>
                <a:uFillTx/>
                <a:latin typeface="Arial" panose="020B0604020202020204" pitchFamily="34" charset="0"/>
                <a:ea typeface="+mj-ea"/>
                <a:cs typeface="Arial" panose="020B0604020202020204" pitchFamily="34" charset="0"/>
              </a:rPr>
              <a:t>Investigating recipes</a:t>
            </a:r>
            <a:endParaRPr kumimoji="0" lang="en-US" sz="3600" b="1" i="0" u="none" strike="noStrike" kern="1200" cap="none" spc="0" normalizeH="0" baseline="0" noProof="0" dirty="0">
              <a:ln>
                <a:noFill/>
              </a:ln>
              <a:solidFill>
                <a:schemeClr val="accent1"/>
              </a:solidFill>
              <a:effectLst/>
              <a:uLnTx/>
              <a:uFillTx/>
              <a:latin typeface="Arial" panose="020B0604020202020204" pitchFamily="34" charset="0"/>
              <a:ea typeface="+mj-ea"/>
              <a:cs typeface="Arial" panose="020B0604020202020204" pitchFamily="34" charset="0"/>
            </a:endParaRPr>
          </a:p>
        </p:txBody>
      </p:sp>
      <p:sp>
        <p:nvSpPr>
          <p:cNvPr id="2" name="TextBox 1">
            <a:extLst>
              <a:ext uri="{FF2B5EF4-FFF2-40B4-BE49-F238E27FC236}">
                <a16:creationId xmlns:a16="http://schemas.microsoft.com/office/drawing/2014/main" id="{78F6D872-0929-9FDD-3B93-7BFE3E5152DA}"/>
              </a:ext>
            </a:extLst>
          </p:cNvPr>
          <p:cNvSpPr txBox="1"/>
          <p:nvPr/>
        </p:nvSpPr>
        <p:spPr>
          <a:xfrm>
            <a:off x="591816" y="5359753"/>
            <a:ext cx="10463841" cy="954107"/>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2800" dirty="0">
                <a:latin typeface="Arial" panose="020B0604020202020204" pitchFamily="34" charset="0"/>
                <a:ea typeface="Arial" panose="020B0604020202020204" pitchFamily="34" charset="0"/>
                <a:cs typeface="Arial" panose="020B0604020202020204" pitchFamily="34" charset="0"/>
              </a:rPr>
              <a:t>H</a:t>
            </a:r>
            <a:r>
              <a:rPr lang="en-GB" sz="2800" dirty="0">
                <a:effectLst/>
                <a:latin typeface="Arial" panose="020B0604020202020204" pitchFamily="34" charset="0"/>
                <a:ea typeface="Arial" panose="020B0604020202020204" pitchFamily="34" charset="0"/>
                <a:cs typeface="Arial" panose="020B0604020202020204" pitchFamily="34" charset="0"/>
              </a:rPr>
              <a:t>ow much of each ingredient would be required to make </a:t>
            </a:r>
            <a:r>
              <a:rPr lang="en-GB" sz="2800" dirty="0">
                <a:latin typeface="Arial" panose="020B0604020202020204" pitchFamily="34" charset="0"/>
                <a:ea typeface="Arial" panose="020B0604020202020204" pitchFamily="34" charset="0"/>
                <a:cs typeface="Arial" panose="020B0604020202020204" pitchFamily="34" charset="0"/>
              </a:rPr>
              <a:t>15</a:t>
            </a:r>
            <a:r>
              <a:rPr lang="en-GB" sz="2800" dirty="0">
                <a:effectLst/>
                <a:latin typeface="Arial" panose="020B0604020202020204" pitchFamily="34" charset="0"/>
                <a:ea typeface="Arial" panose="020B0604020202020204" pitchFamily="34" charset="0"/>
                <a:cs typeface="Arial" panose="020B0604020202020204" pitchFamily="34" charset="0"/>
              </a:rPr>
              <a:t> cookies?</a:t>
            </a:r>
            <a:endParaRPr lang="en-GB" sz="2800" dirty="0">
              <a:latin typeface="Arial" panose="020B0604020202020204" pitchFamily="34" charset="0"/>
              <a:cs typeface="Arial" panose="020B0604020202020204" pitchFamily="34" charset="0"/>
            </a:endParaRPr>
          </a:p>
        </p:txBody>
      </p:sp>
      <p:grpSp>
        <p:nvGrpSpPr>
          <p:cNvPr id="16" name="Group 15">
            <a:extLst>
              <a:ext uri="{FF2B5EF4-FFF2-40B4-BE49-F238E27FC236}">
                <a16:creationId xmlns:a16="http://schemas.microsoft.com/office/drawing/2014/main" id="{AFDC7D0A-F0D6-4E4A-98ED-5FB48BB8994C}"/>
              </a:ext>
            </a:extLst>
          </p:cNvPr>
          <p:cNvGrpSpPr/>
          <p:nvPr/>
        </p:nvGrpSpPr>
        <p:grpSpPr>
          <a:xfrm>
            <a:off x="7208154" y="1342183"/>
            <a:ext cx="675735" cy="632602"/>
            <a:chOff x="7208154" y="1342183"/>
            <a:chExt cx="675735" cy="632602"/>
          </a:xfrm>
        </p:grpSpPr>
        <p:sp>
          <p:nvSpPr>
            <p:cNvPr id="14" name="Arrow: Curved Down 13">
              <a:extLst>
                <a:ext uri="{FF2B5EF4-FFF2-40B4-BE49-F238E27FC236}">
                  <a16:creationId xmlns:a16="http://schemas.microsoft.com/office/drawing/2014/main" id="{E12ADAF3-4738-4364-858E-D2B9C61E4F54}"/>
                </a:ext>
              </a:extLst>
            </p:cNvPr>
            <p:cNvSpPr/>
            <p:nvPr/>
          </p:nvSpPr>
          <p:spPr>
            <a:xfrm>
              <a:off x="7208154" y="1600974"/>
              <a:ext cx="675735" cy="373811"/>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5" name="TextBox 14">
              <a:extLst>
                <a:ext uri="{FF2B5EF4-FFF2-40B4-BE49-F238E27FC236}">
                  <a16:creationId xmlns:a16="http://schemas.microsoft.com/office/drawing/2014/main" id="{6A6A892A-E9A2-4943-8151-C323C83DE6A2}"/>
                </a:ext>
              </a:extLst>
            </p:cNvPr>
            <p:cNvSpPr txBox="1"/>
            <p:nvPr/>
          </p:nvSpPr>
          <p:spPr>
            <a:xfrm>
              <a:off x="7247339" y="1342183"/>
              <a:ext cx="582705"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b="1" dirty="0">
                  <a:solidFill>
                    <a:srgbClr val="0070C0"/>
                  </a:solidFill>
                  <a:cs typeface="Calibri"/>
                </a:rPr>
                <a:t>÷2</a:t>
              </a:r>
              <a:endParaRPr lang="en-US" dirty="0">
                <a:solidFill>
                  <a:srgbClr val="0070C0"/>
                </a:solidFill>
                <a:cs typeface="Calibri"/>
              </a:endParaRPr>
            </a:p>
          </p:txBody>
        </p:sp>
      </p:grpSp>
      <p:sp>
        <p:nvSpPr>
          <p:cNvPr id="7" name="Rectangle 6">
            <a:extLst>
              <a:ext uri="{FF2B5EF4-FFF2-40B4-BE49-F238E27FC236}">
                <a16:creationId xmlns:a16="http://schemas.microsoft.com/office/drawing/2014/main" id="{35568C8C-0AD4-4AC2-B0B0-F4062ABAB2CA}"/>
              </a:ext>
            </a:extLst>
          </p:cNvPr>
          <p:cNvSpPr/>
          <p:nvPr/>
        </p:nvSpPr>
        <p:spPr>
          <a:xfrm>
            <a:off x="7686639" y="2213962"/>
            <a:ext cx="708848" cy="492122"/>
          </a:xfrm>
          <a:prstGeom prst="rect">
            <a:avLst/>
          </a:prstGeom>
        </p:spPr>
        <p:txBody>
          <a:bodyPr wrap="none">
            <a:spAutoFit/>
          </a:bodyPr>
          <a:lstStyle/>
          <a:p>
            <a:pPr lvl="0" algn="ctr">
              <a:lnSpc>
                <a:spcPct val="114999"/>
              </a:lnSpc>
              <a:spcBef>
                <a:spcPts val="400"/>
              </a:spcBef>
              <a:spcAft>
                <a:spcPts val="400"/>
              </a:spcAft>
              <a:buNone/>
            </a:pPr>
            <a:r>
              <a:rPr lang="en-GB" sz="2400" dirty="0">
                <a:solidFill>
                  <a:srgbClr val="404040"/>
                </a:solidFill>
              </a:rPr>
              <a:t>75 g</a:t>
            </a:r>
            <a:endParaRPr lang="en-US" sz="2400" dirty="0"/>
          </a:p>
        </p:txBody>
      </p:sp>
      <p:sp>
        <p:nvSpPr>
          <p:cNvPr id="17" name="Rectangle 16">
            <a:extLst>
              <a:ext uri="{FF2B5EF4-FFF2-40B4-BE49-F238E27FC236}">
                <a16:creationId xmlns:a16="http://schemas.microsoft.com/office/drawing/2014/main" id="{7D6D911C-D919-4344-BF5D-E339A99AAF02}"/>
              </a:ext>
            </a:extLst>
          </p:cNvPr>
          <p:cNvSpPr/>
          <p:nvPr/>
        </p:nvSpPr>
        <p:spPr>
          <a:xfrm>
            <a:off x="7466285" y="2787074"/>
            <a:ext cx="941284" cy="492122"/>
          </a:xfrm>
          <a:prstGeom prst="rect">
            <a:avLst/>
          </a:prstGeom>
        </p:spPr>
        <p:txBody>
          <a:bodyPr wrap="none">
            <a:spAutoFit/>
          </a:bodyPr>
          <a:lstStyle/>
          <a:p>
            <a:pPr lvl="0" algn="ctr">
              <a:lnSpc>
                <a:spcPct val="114999"/>
              </a:lnSpc>
              <a:spcBef>
                <a:spcPts val="400"/>
              </a:spcBef>
              <a:spcAft>
                <a:spcPts val="400"/>
              </a:spcAft>
              <a:buNone/>
            </a:pPr>
            <a:r>
              <a:rPr lang="en-GB" sz="2400" dirty="0">
                <a:solidFill>
                  <a:srgbClr val="404040"/>
                </a:solidFill>
              </a:rPr>
              <a:t>37.5 g</a:t>
            </a:r>
            <a:endParaRPr lang="en-US" sz="2400" dirty="0"/>
          </a:p>
        </p:txBody>
      </p:sp>
      <p:sp>
        <p:nvSpPr>
          <p:cNvPr id="18" name="Rectangle 17">
            <a:extLst>
              <a:ext uri="{FF2B5EF4-FFF2-40B4-BE49-F238E27FC236}">
                <a16:creationId xmlns:a16="http://schemas.microsoft.com/office/drawing/2014/main" id="{3C3B5AA3-B5BD-4218-863E-38A5C290B9F8}"/>
              </a:ext>
            </a:extLst>
          </p:cNvPr>
          <p:cNvSpPr/>
          <p:nvPr/>
        </p:nvSpPr>
        <p:spPr>
          <a:xfrm>
            <a:off x="7667949" y="3367774"/>
            <a:ext cx="708848" cy="492122"/>
          </a:xfrm>
          <a:prstGeom prst="rect">
            <a:avLst/>
          </a:prstGeom>
        </p:spPr>
        <p:txBody>
          <a:bodyPr wrap="none">
            <a:spAutoFit/>
          </a:bodyPr>
          <a:lstStyle/>
          <a:p>
            <a:pPr lvl="0" algn="ctr">
              <a:lnSpc>
                <a:spcPct val="114999"/>
              </a:lnSpc>
              <a:spcBef>
                <a:spcPts val="400"/>
              </a:spcBef>
              <a:spcAft>
                <a:spcPts val="400"/>
              </a:spcAft>
              <a:buNone/>
            </a:pPr>
            <a:r>
              <a:rPr lang="en-GB" sz="2400" dirty="0">
                <a:solidFill>
                  <a:srgbClr val="404040"/>
                </a:solidFill>
              </a:rPr>
              <a:t>50 g</a:t>
            </a:r>
            <a:endParaRPr lang="en-US" sz="2400" dirty="0"/>
          </a:p>
        </p:txBody>
      </p:sp>
      <p:sp>
        <p:nvSpPr>
          <p:cNvPr id="19" name="Rectangle 18">
            <a:extLst>
              <a:ext uri="{FF2B5EF4-FFF2-40B4-BE49-F238E27FC236}">
                <a16:creationId xmlns:a16="http://schemas.microsoft.com/office/drawing/2014/main" id="{A79F59B3-3EB1-4A54-8F1F-AA70F6BC7D00}"/>
              </a:ext>
            </a:extLst>
          </p:cNvPr>
          <p:cNvSpPr/>
          <p:nvPr/>
        </p:nvSpPr>
        <p:spPr>
          <a:xfrm>
            <a:off x="7660031" y="3925939"/>
            <a:ext cx="708848" cy="492122"/>
          </a:xfrm>
          <a:prstGeom prst="rect">
            <a:avLst/>
          </a:prstGeom>
        </p:spPr>
        <p:txBody>
          <a:bodyPr wrap="none">
            <a:spAutoFit/>
          </a:bodyPr>
          <a:lstStyle/>
          <a:p>
            <a:pPr lvl="0" algn="ctr">
              <a:lnSpc>
                <a:spcPct val="114999"/>
              </a:lnSpc>
              <a:spcBef>
                <a:spcPts val="400"/>
              </a:spcBef>
              <a:spcAft>
                <a:spcPts val="400"/>
              </a:spcAft>
              <a:buNone/>
            </a:pPr>
            <a:r>
              <a:rPr lang="en-GB" sz="2400" dirty="0">
                <a:solidFill>
                  <a:srgbClr val="404040"/>
                </a:solidFill>
              </a:rPr>
              <a:t>15 g</a:t>
            </a:r>
            <a:endParaRPr lang="en-US" sz="2400" dirty="0"/>
          </a:p>
        </p:txBody>
      </p:sp>
      <p:grpSp>
        <p:nvGrpSpPr>
          <p:cNvPr id="25" name="Group 24">
            <a:extLst>
              <a:ext uri="{FF2B5EF4-FFF2-40B4-BE49-F238E27FC236}">
                <a16:creationId xmlns:a16="http://schemas.microsoft.com/office/drawing/2014/main" id="{6DE008E0-0DDD-40A2-BC3F-59193508A3DC}"/>
              </a:ext>
            </a:extLst>
          </p:cNvPr>
          <p:cNvGrpSpPr/>
          <p:nvPr/>
        </p:nvGrpSpPr>
        <p:grpSpPr>
          <a:xfrm>
            <a:off x="6415177" y="583721"/>
            <a:ext cx="4201065" cy="763438"/>
            <a:chOff x="6415177" y="583721"/>
            <a:chExt cx="4201065" cy="763438"/>
          </a:xfrm>
        </p:grpSpPr>
        <p:sp>
          <p:nvSpPr>
            <p:cNvPr id="20" name="TextBox 19">
              <a:extLst>
                <a:ext uri="{FF2B5EF4-FFF2-40B4-BE49-F238E27FC236}">
                  <a16:creationId xmlns:a16="http://schemas.microsoft.com/office/drawing/2014/main" id="{A3BB7FC9-1B67-4CDD-8C49-1C5522478C10}"/>
                </a:ext>
              </a:extLst>
            </p:cNvPr>
            <p:cNvSpPr txBox="1"/>
            <p:nvPr/>
          </p:nvSpPr>
          <p:spPr>
            <a:xfrm>
              <a:off x="7873042" y="583721"/>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b="1" dirty="0">
                  <a:solidFill>
                    <a:srgbClr val="FF0000"/>
                  </a:solidFill>
                </a:rPr>
                <a:t>12 + 3 = 15</a:t>
              </a:r>
              <a:endParaRPr lang="en-US" dirty="0"/>
            </a:p>
          </p:txBody>
        </p:sp>
        <p:cxnSp>
          <p:nvCxnSpPr>
            <p:cNvPr id="21" name="Straight Arrow Connector 20">
              <a:extLst>
                <a:ext uri="{FF2B5EF4-FFF2-40B4-BE49-F238E27FC236}">
                  <a16:creationId xmlns:a16="http://schemas.microsoft.com/office/drawing/2014/main" id="{B7AF0F25-8BE9-4D34-8BB7-DC9D40BDE47F}"/>
                </a:ext>
              </a:extLst>
            </p:cNvPr>
            <p:cNvCxnSpPr>
              <a:cxnSpLocks/>
            </p:cNvCxnSpPr>
            <p:nvPr/>
          </p:nvCxnSpPr>
          <p:spPr>
            <a:xfrm flipV="1">
              <a:off x="6415177" y="866957"/>
              <a:ext cx="1431986" cy="480202"/>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2D3F9D19-8EB7-4EA7-AF4E-84793E4489A5}"/>
                </a:ext>
              </a:extLst>
            </p:cNvPr>
            <p:cNvCxnSpPr>
              <a:cxnSpLocks/>
            </p:cNvCxnSpPr>
            <p:nvPr/>
          </p:nvCxnSpPr>
          <p:spPr>
            <a:xfrm flipV="1">
              <a:off x="7873042" y="924466"/>
              <a:ext cx="2876" cy="422693"/>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
        <p:nvSpPr>
          <p:cNvPr id="26" name="Rectangle 25">
            <a:extLst>
              <a:ext uri="{FF2B5EF4-FFF2-40B4-BE49-F238E27FC236}">
                <a16:creationId xmlns:a16="http://schemas.microsoft.com/office/drawing/2014/main" id="{46714ED5-3BAF-4945-BE46-C128D92642D7}"/>
              </a:ext>
            </a:extLst>
          </p:cNvPr>
          <p:cNvSpPr/>
          <p:nvPr/>
        </p:nvSpPr>
        <p:spPr>
          <a:xfrm>
            <a:off x="9429474" y="2184060"/>
            <a:ext cx="864340" cy="492122"/>
          </a:xfrm>
          <a:prstGeom prst="rect">
            <a:avLst/>
          </a:prstGeom>
        </p:spPr>
        <p:txBody>
          <a:bodyPr wrap="none">
            <a:spAutoFit/>
          </a:bodyPr>
          <a:lstStyle/>
          <a:p>
            <a:pPr lvl="0" algn="ctr">
              <a:lnSpc>
                <a:spcPct val="114999"/>
              </a:lnSpc>
              <a:spcBef>
                <a:spcPts val="400"/>
              </a:spcBef>
              <a:spcAft>
                <a:spcPts val="400"/>
              </a:spcAft>
              <a:buNone/>
            </a:pPr>
            <a:r>
              <a:rPr lang="en-GB" sz="2400" dirty="0">
                <a:solidFill>
                  <a:srgbClr val="404040"/>
                </a:solidFill>
              </a:rPr>
              <a:t>375 g</a:t>
            </a:r>
            <a:endParaRPr lang="en-US" sz="2400" dirty="0"/>
          </a:p>
        </p:txBody>
      </p:sp>
      <p:sp>
        <p:nvSpPr>
          <p:cNvPr id="27" name="Rectangle 26">
            <a:extLst>
              <a:ext uri="{FF2B5EF4-FFF2-40B4-BE49-F238E27FC236}">
                <a16:creationId xmlns:a16="http://schemas.microsoft.com/office/drawing/2014/main" id="{A62E99DD-F92B-404F-A99C-82718C90FD4F}"/>
              </a:ext>
            </a:extLst>
          </p:cNvPr>
          <p:cNvSpPr/>
          <p:nvPr/>
        </p:nvSpPr>
        <p:spPr>
          <a:xfrm>
            <a:off x="9228852" y="2787074"/>
            <a:ext cx="1096775" cy="492122"/>
          </a:xfrm>
          <a:prstGeom prst="rect">
            <a:avLst/>
          </a:prstGeom>
        </p:spPr>
        <p:txBody>
          <a:bodyPr wrap="none">
            <a:spAutoFit/>
          </a:bodyPr>
          <a:lstStyle/>
          <a:p>
            <a:pPr lvl="0" algn="ctr">
              <a:lnSpc>
                <a:spcPct val="114999"/>
              </a:lnSpc>
              <a:spcBef>
                <a:spcPts val="400"/>
              </a:spcBef>
              <a:spcAft>
                <a:spcPts val="400"/>
              </a:spcAft>
              <a:buNone/>
            </a:pPr>
            <a:r>
              <a:rPr lang="en-GB" sz="2400" dirty="0">
                <a:solidFill>
                  <a:srgbClr val="404040"/>
                </a:solidFill>
              </a:rPr>
              <a:t>187.5 g</a:t>
            </a:r>
            <a:endParaRPr lang="en-US" sz="2400" dirty="0"/>
          </a:p>
        </p:txBody>
      </p:sp>
      <p:sp>
        <p:nvSpPr>
          <p:cNvPr id="28" name="Rectangle 27">
            <a:extLst>
              <a:ext uri="{FF2B5EF4-FFF2-40B4-BE49-F238E27FC236}">
                <a16:creationId xmlns:a16="http://schemas.microsoft.com/office/drawing/2014/main" id="{13B81035-2894-4DA8-8CD2-EA56C65292AD}"/>
              </a:ext>
            </a:extLst>
          </p:cNvPr>
          <p:cNvSpPr/>
          <p:nvPr/>
        </p:nvSpPr>
        <p:spPr>
          <a:xfrm>
            <a:off x="9443540" y="3390088"/>
            <a:ext cx="864340" cy="492122"/>
          </a:xfrm>
          <a:prstGeom prst="rect">
            <a:avLst/>
          </a:prstGeom>
        </p:spPr>
        <p:txBody>
          <a:bodyPr wrap="none">
            <a:spAutoFit/>
          </a:bodyPr>
          <a:lstStyle/>
          <a:p>
            <a:pPr lvl="0" algn="ctr">
              <a:lnSpc>
                <a:spcPct val="114999"/>
              </a:lnSpc>
              <a:spcBef>
                <a:spcPts val="400"/>
              </a:spcBef>
              <a:spcAft>
                <a:spcPts val="400"/>
              </a:spcAft>
              <a:buNone/>
            </a:pPr>
            <a:r>
              <a:rPr lang="en-GB" sz="2400" dirty="0">
                <a:solidFill>
                  <a:srgbClr val="404040"/>
                </a:solidFill>
              </a:rPr>
              <a:t>250 g</a:t>
            </a:r>
            <a:endParaRPr lang="en-US" sz="2400" dirty="0"/>
          </a:p>
        </p:txBody>
      </p:sp>
      <p:sp>
        <p:nvSpPr>
          <p:cNvPr id="29" name="Rectangle 28">
            <a:extLst>
              <a:ext uri="{FF2B5EF4-FFF2-40B4-BE49-F238E27FC236}">
                <a16:creationId xmlns:a16="http://schemas.microsoft.com/office/drawing/2014/main" id="{DC32B135-E5AF-4C8E-A65A-CFBBF5CD7DFB}"/>
              </a:ext>
            </a:extLst>
          </p:cNvPr>
          <p:cNvSpPr/>
          <p:nvPr/>
        </p:nvSpPr>
        <p:spPr>
          <a:xfrm>
            <a:off x="9619756" y="3906928"/>
            <a:ext cx="708848" cy="492122"/>
          </a:xfrm>
          <a:prstGeom prst="rect">
            <a:avLst/>
          </a:prstGeom>
        </p:spPr>
        <p:txBody>
          <a:bodyPr wrap="none">
            <a:spAutoFit/>
          </a:bodyPr>
          <a:lstStyle/>
          <a:p>
            <a:pPr lvl="0" algn="ctr">
              <a:lnSpc>
                <a:spcPct val="114999"/>
              </a:lnSpc>
              <a:spcBef>
                <a:spcPts val="400"/>
              </a:spcBef>
              <a:spcAft>
                <a:spcPts val="400"/>
              </a:spcAft>
              <a:buNone/>
            </a:pPr>
            <a:r>
              <a:rPr lang="en-GB" sz="2400" dirty="0">
                <a:solidFill>
                  <a:srgbClr val="404040"/>
                </a:solidFill>
              </a:rPr>
              <a:t>75 g</a:t>
            </a:r>
            <a:endParaRPr lang="en-US" sz="2400" dirty="0"/>
          </a:p>
        </p:txBody>
      </p:sp>
      <p:sp>
        <p:nvSpPr>
          <p:cNvPr id="6" name="Isosceles Triangle 5">
            <a:extLst>
              <a:ext uri="{FF2B5EF4-FFF2-40B4-BE49-F238E27FC236}">
                <a16:creationId xmlns:a16="http://schemas.microsoft.com/office/drawing/2014/main" id="{586BEDB0-DD69-9581-3926-F6C1F6357334}"/>
              </a:ext>
              <a:ext uri="{C183D7F6-B498-43B3-948B-1728B52AA6E4}">
                <adec:decorative xmlns:adec="http://schemas.microsoft.com/office/drawing/2017/decorative" val="1"/>
              </a:ext>
            </a:extLst>
          </p:cNvPr>
          <p:cNvSpPr/>
          <p:nvPr/>
        </p:nvSpPr>
        <p:spPr>
          <a:xfrm flipV="1">
            <a:off x="-3816" y="-11373"/>
            <a:ext cx="2295753" cy="2078377"/>
          </a:xfrm>
          <a:prstGeom prst="triangle">
            <a:avLst>
              <a:gd name="adj" fmla="val 0"/>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dirty="0"/>
          </a:p>
        </p:txBody>
      </p:sp>
      <p:sp>
        <p:nvSpPr>
          <p:cNvPr id="12" name="TextBox 11">
            <a:extLst>
              <a:ext uri="{FF2B5EF4-FFF2-40B4-BE49-F238E27FC236}">
                <a16:creationId xmlns:a16="http://schemas.microsoft.com/office/drawing/2014/main" id="{56F04367-046C-17E4-1774-214D3840BD41}"/>
              </a:ext>
            </a:extLst>
          </p:cNvPr>
          <p:cNvSpPr txBox="1"/>
          <p:nvPr/>
        </p:nvSpPr>
        <p:spPr>
          <a:xfrm>
            <a:off x="-51318" y="29042"/>
            <a:ext cx="2141372" cy="400110"/>
          </a:xfrm>
          <a:prstGeom prst="rect">
            <a:avLst/>
          </a:prstGeom>
          <a:noFill/>
          <a:ln>
            <a:noFill/>
          </a:ln>
          <a:effectLst/>
        </p:spPr>
        <p:txBody>
          <a:bodyPr wrap="square" lIns="91440" tIns="45720" rIns="91440" bIns="45720" rtlCol="0" anchor="t">
            <a:spAutoFit/>
          </a:bodyPr>
          <a:lstStyle/>
          <a:p>
            <a:r>
              <a:rPr lang="en-GB" sz="2000" b="1" dirty="0">
                <a:solidFill>
                  <a:schemeClr val="bg1"/>
                </a:solidFill>
                <a:latin typeface="Arial"/>
                <a:cs typeface="Arial"/>
              </a:rPr>
              <a:t>INVESTIGATE</a:t>
            </a:r>
            <a:endParaRPr lang="en-GB" b="1" dirty="0">
              <a:solidFill>
                <a:schemeClr val="bg1"/>
              </a:solidFill>
              <a:latin typeface="Arial" panose="020B0604020202020204" pitchFamily="34" charset="0"/>
              <a:cs typeface="Arial" panose="020B0604020202020204" pitchFamily="34" charset="0"/>
            </a:endParaRPr>
          </a:p>
        </p:txBody>
      </p:sp>
      <p:pic>
        <p:nvPicPr>
          <p:cNvPr id="10" name="Picture 9" descr="A stack of seven double chocolate chip cookies, with an eight leaning against the stack">
            <a:extLst>
              <a:ext uri="{FF2B5EF4-FFF2-40B4-BE49-F238E27FC236}">
                <a16:creationId xmlns:a16="http://schemas.microsoft.com/office/drawing/2014/main" id="{EEDE4492-5803-643C-90BA-F7DB97136AB9}"/>
              </a:ext>
            </a:extLst>
          </p:cNvPr>
          <p:cNvPicPr>
            <a:picLocks noChangeAspect="1"/>
          </p:cNvPicPr>
          <p:nvPr/>
        </p:nvPicPr>
        <p:blipFill>
          <a:blip r:embed="rId3"/>
          <a:stretch>
            <a:fillRect/>
          </a:stretch>
        </p:blipFill>
        <p:spPr>
          <a:xfrm>
            <a:off x="125506" y="3046182"/>
            <a:ext cx="2916545" cy="1944530"/>
          </a:xfrm>
          <a:prstGeom prst="rect">
            <a:avLst/>
          </a:prstGeom>
        </p:spPr>
      </p:pic>
    </p:spTree>
    <p:extLst>
      <p:ext uri="{BB962C8B-B14F-4D97-AF65-F5344CB8AC3E}">
        <p14:creationId xmlns:p14="http://schemas.microsoft.com/office/powerpoint/2010/main" val="3833651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5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fade">
                                      <p:cBhvr>
                                        <p:cTn id="27" dur="500"/>
                                        <p:tgtEl>
                                          <p:spTgt spid="1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500"/>
                                        <p:tgtEl>
                                          <p:spTgt spid="25"/>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500"/>
                                        <p:tgtEl>
                                          <p:spTgt spid="26"/>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fade">
                                      <p:cBhvr>
                                        <p:cTn id="42" dur="500"/>
                                        <p:tgtEl>
                                          <p:spTgt spid="27"/>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500"/>
                                        <p:tgtEl>
                                          <p:spTgt spid="28"/>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29"/>
                                        </p:tgtEl>
                                        <p:attrNameLst>
                                          <p:attrName>style.visibility</p:attrName>
                                        </p:attrNameLst>
                                      </p:cBhvr>
                                      <p:to>
                                        <p:strVal val="visible"/>
                                      </p:to>
                                    </p:set>
                                    <p:animEffect transition="in" filter="fade">
                                      <p:cBhvr>
                                        <p:cTn id="5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7" grpId="0"/>
      <p:bldP spid="18" grpId="0"/>
      <p:bldP spid="19" grpId="0"/>
      <p:bldP spid="26" grpId="0"/>
      <p:bldP spid="27" grpId="0"/>
      <p:bldP spid="28" grpId="0"/>
      <p:bldP spid="2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00C3350-2117-0248-968C-8DADE0DACD17}"/>
              </a:ext>
            </a:extLst>
          </p:cNvPr>
          <p:cNvSpPr>
            <a:spLocks noGrp="1"/>
          </p:cNvSpPr>
          <p:nvPr>
            <p:ph type="sldNum" sz="quarter" idx="12"/>
          </p:nvPr>
        </p:nvSpPr>
        <p:spPr>
          <a:xfrm>
            <a:off x="8392236" y="6185198"/>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92959B6-490E-A144-8C7C-88267F972F69}" type="slidenum">
              <a:rPr kumimoji="0" lang="en-US" sz="1200" b="0" i="0" u="none" strike="noStrike" kern="1200" cap="none" spc="0" normalizeH="0" baseline="0" noProof="0" smtClean="0">
                <a:ln>
                  <a:noFill/>
                </a:ln>
                <a:solidFill>
                  <a:prstClr val="black">
                    <a:tint val="75000"/>
                  </a:prstClr>
                </a:solidFill>
                <a:effectLst/>
                <a:uLnTx/>
                <a:uFillTx/>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tint val="75000"/>
                </a:prstClr>
              </a:solidFill>
              <a:effectLst/>
              <a:uLnTx/>
              <a:uFillTx/>
              <a:latin typeface="Arial" panose="020B0604020202020204" pitchFamily="34" charset="0"/>
              <a:cs typeface="Arial" panose="020B0604020202020204" pitchFamily="34" charset="0"/>
            </a:endParaRPr>
          </a:p>
        </p:txBody>
      </p:sp>
      <p:sp>
        <p:nvSpPr>
          <p:cNvPr id="12" name="Isosceles Triangle 11">
            <a:extLst>
              <a:ext uri="{FF2B5EF4-FFF2-40B4-BE49-F238E27FC236}">
                <a16:creationId xmlns:a16="http://schemas.microsoft.com/office/drawing/2014/main" id="{3BC48BB1-3C2E-44DD-9D65-D2AF24FF2E87}"/>
              </a:ext>
              <a:ext uri="{C183D7F6-B498-43B3-948B-1728B52AA6E4}">
                <adec:decorative xmlns:adec="http://schemas.microsoft.com/office/drawing/2017/decorative" val="1"/>
              </a:ext>
            </a:extLst>
          </p:cNvPr>
          <p:cNvSpPr/>
          <p:nvPr/>
        </p:nvSpPr>
        <p:spPr>
          <a:xfrm flipV="1">
            <a:off x="-27607" y="-17454"/>
            <a:ext cx="2295793" cy="1988343"/>
          </a:xfrm>
          <a:prstGeom prst="triangle">
            <a:avLst>
              <a:gd name="adj" fmla="val 0"/>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 name="Title 13">
            <a:extLst>
              <a:ext uri="{FF2B5EF4-FFF2-40B4-BE49-F238E27FC236}">
                <a16:creationId xmlns:a16="http://schemas.microsoft.com/office/drawing/2014/main" id="{0F82D19D-1FB9-47B5-A87D-36C07F3B87C2}"/>
              </a:ext>
            </a:extLst>
          </p:cNvPr>
          <p:cNvSpPr txBox="1">
            <a:spLocks noGrp="1"/>
          </p:cNvSpPr>
          <p:nvPr>
            <p:ph type="title" idx="4294967295"/>
          </p:nvPr>
        </p:nvSpPr>
        <p:spPr>
          <a:xfrm>
            <a:off x="-3815" y="5292"/>
            <a:ext cx="1951368" cy="46166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Arial"/>
                <a:ea typeface="+mn-ea"/>
                <a:cs typeface="Arial"/>
              </a:rPr>
              <a:t>EXPLORE 2 </a:t>
            </a:r>
            <a:endParaRPr kumimoji="0" lang="en-GB" sz="2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pSp>
        <p:nvGrpSpPr>
          <p:cNvPr id="18" name="Group 17" descr="Worksheet available icon">
            <a:extLst>
              <a:ext uri="{FF2B5EF4-FFF2-40B4-BE49-F238E27FC236}">
                <a16:creationId xmlns:a16="http://schemas.microsoft.com/office/drawing/2014/main" id="{F829BE98-8723-412A-A7EC-94B8C90B3E33}"/>
              </a:ext>
            </a:extLst>
          </p:cNvPr>
          <p:cNvGrpSpPr/>
          <p:nvPr/>
        </p:nvGrpSpPr>
        <p:grpSpPr>
          <a:xfrm>
            <a:off x="9495879" y="211521"/>
            <a:ext cx="2102384" cy="753403"/>
            <a:chOff x="9495879" y="211521"/>
            <a:chExt cx="2102384" cy="753403"/>
          </a:xfrm>
        </p:grpSpPr>
        <p:pic>
          <p:nvPicPr>
            <p:cNvPr id="19" name="Graphic 6" descr="Document">
              <a:extLst>
                <a:ext uri="{FF2B5EF4-FFF2-40B4-BE49-F238E27FC236}">
                  <a16:creationId xmlns:a16="http://schemas.microsoft.com/office/drawing/2014/main" id="{C7E7981D-5965-45BC-9305-693E1A6D144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844860" y="211521"/>
              <a:ext cx="753403" cy="753403"/>
            </a:xfrm>
            <a:prstGeom prst="rect">
              <a:avLst/>
            </a:prstGeom>
          </p:spPr>
        </p:pic>
        <p:sp>
          <p:nvSpPr>
            <p:cNvPr id="20" name="TextBox 19">
              <a:extLst>
                <a:ext uri="{FF2B5EF4-FFF2-40B4-BE49-F238E27FC236}">
                  <a16:creationId xmlns:a16="http://schemas.microsoft.com/office/drawing/2014/main" id="{F725BA4D-B44C-44A3-AC6B-84C2B4A0D54B}"/>
                </a:ext>
              </a:extLst>
            </p:cNvPr>
            <p:cNvSpPr txBox="1"/>
            <p:nvPr/>
          </p:nvSpPr>
          <p:spPr>
            <a:xfrm>
              <a:off x="9495879" y="228785"/>
              <a:ext cx="2091590" cy="707886"/>
            </a:xfrm>
            <a:prstGeom prst="rect">
              <a:avLst/>
            </a:prstGeom>
            <a:noFill/>
            <a:ln w="38100">
              <a:solidFill>
                <a:schemeClr val="accent1"/>
              </a:solidFill>
            </a:ln>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black"/>
                  </a:solidFill>
                  <a:effectLst/>
                  <a:uLnTx/>
                  <a:uFillTx/>
                  <a:latin typeface="Arial"/>
                  <a:ea typeface="+mn-ea"/>
                  <a:cs typeface="Arial"/>
                </a:rPr>
                <a:t>Handout</a:t>
              </a:r>
              <a:br>
                <a:rPr kumimoji="0" lang="en-GB"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br>
              <a:r>
                <a:rPr kumimoji="0" lang="en-GB" sz="2000" b="1" i="0" u="none" strike="noStrike" kern="1200" cap="none" spc="0" normalizeH="0" baseline="0" noProof="0" dirty="0">
                  <a:ln>
                    <a:noFill/>
                  </a:ln>
                  <a:solidFill>
                    <a:prstClr val="black"/>
                  </a:solidFill>
                  <a:effectLst/>
                  <a:uLnTx/>
                  <a:uFillTx/>
                  <a:latin typeface="Arial"/>
                  <a:ea typeface="+mn-ea"/>
                  <a:cs typeface="Arial"/>
                </a:rPr>
                <a:t>available</a:t>
              </a:r>
            </a:p>
          </p:txBody>
        </p:sp>
      </p:grpSp>
      <p:grpSp>
        <p:nvGrpSpPr>
          <p:cNvPr id="10" name="Group 9">
            <a:extLst>
              <a:ext uri="{FF2B5EF4-FFF2-40B4-BE49-F238E27FC236}">
                <a16:creationId xmlns:a16="http://schemas.microsoft.com/office/drawing/2014/main" id="{BAC2A95E-2AAF-306D-ED7E-FF3882CF17EC}"/>
              </a:ext>
              <a:ext uri="{C183D7F6-B498-43B3-948B-1728B52AA6E4}">
                <adec:decorative xmlns:adec="http://schemas.microsoft.com/office/drawing/2017/decorative" val="1"/>
              </a:ext>
            </a:extLst>
          </p:cNvPr>
          <p:cNvGrpSpPr/>
          <p:nvPr/>
        </p:nvGrpSpPr>
        <p:grpSpPr>
          <a:xfrm>
            <a:off x="1494494" y="936671"/>
            <a:ext cx="9874611" cy="4943429"/>
            <a:chOff x="1259457" y="1949570"/>
            <a:chExt cx="8212347" cy="3381422"/>
          </a:xfrm>
        </p:grpSpPr>
        <p:sp>
          <p:nvSpPr>
            <p:cNvPr id="8" name="TextBox 7">
              <a:extLst>
                <a:ext uri="{FF2B5EF4-FFF2-40B4-BE49-F238E27FC236}">
                  <a16:creationId xmlns:a16="http://schemas.microsoft.com/office/drawing/2014/main" id="{DC0C5A7F-CE0A-55E9-F980-C7641C75EFEA}"/>
                </a:ext>
              </a:extLst>
            </p:cNvPr>
            <p:cNvSpPr txBox="1"/>
            <p:nvPr/>
          </p:nvSpPr>
          <p:spPr>
            <a:xfrm>
              <a:off x="1259457" y="1949570"/>
              <a:ext cx="2148387" cy="318353"/>
            </a:xfrm>
            <a:prstGeom prst="rect">
              <a:avLst/>
            </a:prstGeom>
            <a:solidFill>
              <a:schemeClr val="accent1"/>
            </a:solidFill>
            <a:ln w="38100">
              <a:solidFill>
                <a:schemeClr val="accent1"/>
              </a:solidFill>
            </a:ln>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PRACTICE</a:t>
              </a:r>
              <a:endParaRPr kumimoji="0" lang="en-GB" sz="1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9" name="Rectangle 8">
              <a:extLst>
                <a:ext uri="{FF2B5EF4-FFF2-40B4-BE49-F238E27FC236}">
                  <a16:creationId xmlns:a16="http://schemas.microsoft.com/office/drawing/2014/main" id="{3232C265-4917-4DF1-52BC-BCF747F13BDD}"/>
                </a:ext>
              </a:extLst>
            </p:cNvPr>
            <p:cNvSpPr/>
            <p:nvPr/>
          </p:nvSpPr>
          <p:spPr>
            <a:xfrm>
              <a:off x="1259457" y="1949570"/>
              <a:ext cx="8212347" cy="3381422"/>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grpSp>
      <p:sp>
        <p:nvSpPr>
          <p:cNvPr id="13" name="TextBox 12">
            <a:extLst>
              <a:ext uri="{FF2B5EF4-FFF2-40B4-BE49-F238E27FC236}">
                <a16:creationId xmlns:a16="http://schemas.microsoft.com/office/drawing/2014/main" id="{2AB43EDF-625B-DAA9-AEB1-EBDFB3019298}"/>
              </a:ext>
            </a:extLst>
          </p:cNvPr>
          <p:cNvSpPr txBox="1"/>
          <p:nvPr/>
        </p:nvSpPr>
        <p:spPr>
          <a:xfrm>
            <a:off x="2344190" y="1970888"/>
            <a:ext cx="8353316" cy="2477601"/>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Use the ratio tables on the handout to answer the questions.</a:t>
            </a:r>
          </a:p>
          <a:p>
            <a:pPr marL="0" marR="0" lvl="0" indent="0" algn="l" defTabSz="914400" rtl="0" eaLnBrk="1" fontAlgn="auto" latinLnBrk="0" hangingPunct="1">
              <a:lnSpc>
                <a:spcPct val="100000"/>
              </a:lnSpc>
              <a:spcBef>
                <a:spcPts val="0"/>
              </a:spcBef>
              <a:spcAft>
                <a:spcPts val="600"/>
              </a:spcAft>
              <a:buClrTx/>
              <a:buSzTx/>
              <a:buFontTx/>
              <a:buNone/>
              <a:tabLst/>
              <a:defRPr/>
            </a:pPr>
            <a:endParaRPr lang="en-US" sz="2800" dirty="0">
              <a:solidFill>
                <a:prstClr val="black"/>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Ensure you show your working out.</a:t>
            </a:r>
          </a:p>
        </p:txBody>
      </p:sp>
    </p:spTree>
    <p:extLst>
      <p:ext uri="{BB962C8B-B14F-4D97-AF65-F5344CB8AC3E}">
        <p14:creationId xmlns:p14="http://schemas.microsoft.com/office/powerpoint/2010/main" val="1930161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17"/>
        <p:cNvGrpSpPr/>
        <p:nvPr/>
      </p:nvGrpSpPr>
      <p:grpSpPr>
        <a:xfrm>
          <a:off x="0" y="0"/>
          <a:ext cx="0" cy="0"/>
          <a:chOff x="0" y="0"/>
          <a:chExt cx="0" cy="0"/>
        </a:xfrm>
      </p:grpSpPr>
      <p:sp>
        <p:nvSpPr>
          <p:cNvPr id="419" name="Google Shape;419;p15"/>
          <p:cNvSpPr txBox="1">
            <a:spLocks noGrp="1"/>
          </p:cNvSpPr>
          <p:nvPr>
            <p:ph type="sldNum" sz="quarter" idx="12"/>
          </p:nvPr>
        </p:nvSpPr>
        <p:spPr>
          <a:prstGeom prst="rect">
            <a:avLst/>
          </a:prstGeom>
          <a:noFill/>
          <a:ln>
            <a:noFill/>
          </a:ln>
        </p:spPr>
        <p:txBody>
          <a:bodyPr spcFirstLastPara="1" wrap="square"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2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sz="1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418" name="Google Shape;418;p15"/>
          <p:cNvSpPr txBox="1">
            <a:spLocks noGrp="1"/>
          </p:cNvSpPr>
          <p:nvPr>
            <p:ph type="title" idx="4294967295"/>
          </p:nvPr>
        </p:nvSpPr>
        <p:spPr>
          <a:xfrm>
            <a:off x="1670400" y="111600"/>
            <a:ext cx="7948613" cy="1016000"/>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accent1"/>
              </a:buClr>
              <a:buSzPts val="3600"/>
              <a:buFont typeface="Arial"/>
              <a:buNone/>
            </a:pPr>
            <a:r>
              <a:rPr lang="en-GB" sz="3600" b="1" i="0" u="none" strike="noStrike" cap="none" dirty="0">
                <a:solidFill>
                  <a:schemeClr val="accent1"/>
                </a:solidFill>
                <a:latin typeface="Arial"/>
                <a:ea typeface="Arial"/>
                <a:cs typeface="Arial"/>
                <a:sym typeface="Arial"/>
              </a:rPr>
              <a:t>Answers</a:t>
            </a:r>
            <a:endParaRPr dirty="0"/>
          </a:p>
        </p:txBody>
      </p:sp>
      <p:sp>
        <p:nvSpPr>
          <p:cNvPr id="420" name="Google Shape;420;p15"/>
          <p:cNvSpPr/>
          <p:nvPr/>
        </p:nvSpPr>
        <p:spPr>
          <a:xfrm rot="10800000" flipH="1">
            <a:off x="-27606" y="-17453"/>
            <a:ext cx="2091590" cy="1923564"/>
          </a:xfrm>
          <a:prstGeom prst="triangle">
            <a:avLst>
              <a:gd name="adj" fmla="val 0"/>
            </a:avLst>
          </a:prstGeom>
          <a:solidFill>
            <a:schemeClr val="accent1"/>
          </a:solidFill>
          <a:ln w="127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white"/>
              </a:solidFill>
              <a:effectLst/>
              <a:uLnTx/>
              <a:uFillTx/>
              <a:latin typeface="Calibri"/>
              <a:ea typeface="Calibri"/>
              <a:cs typeface="Calibri"/>
              <a:sym typeface="Calibri"/>
            </a:endParaRPr>
          </a:p>
        </p:txBody>
      </p:sp>
      <p:sp>
        <p:nvSpPr>
          <p:cNvPr id="421" name="Google Shape;421;p15"/>
          <p:cNvSpPr txBox="1"/>
          <p:nvPr/>
        </p:nvSpPr>
        <p:spPr>
          <a:xfrm>
            <a:off x="-19846" y="165505"/>
            <a:ext cx="1604389" cy="461624"/>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Arial"/>
                <a:ea typeface="Arial"/>
                <a:cs typeface="Arial"/>
                <a:sym typeface="Arial"/>
              </a:rPr>
              <a:t>DISCUSS</a:t>
            </a: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grpSp>
        <p:nvGrpSpPr>
          <p:cNvPr id="422" name="Google Shape;422;p15" descr="Worksheet available icon"/>
          <p:cNvGrpSpPr/>
          <p:nvPr/>
        </p:nvGrpSpPr>
        <p:grpSpPr>
          <a:xfrm>
            <a:off x="9420817" y="211521"/>
            <a:ext cx="2177446" cy="753403"/>
            <a:chOff x="9420817" y="211521"/>
            <a:chExt cx="2177446" cy="753403"/>
          </a:xfrm>
        </p:grpSpPr>
        <p:pic>
          <p:nvPicPr>
            <p:cNvPr id="423" name="Google Shape;423;p15" descr="Document"/>
            <p:cNvPicPr preferRelativeResize="0"/>
            <p:nvPr/>
          </p:nvPicPr>
          <p:blipFill rotWithShape="1">
            <a:blip r:embed="rId3">
              <a:alphaModFix/>
            </a:blip>
            <a:srcRect/>
            <a:stretch/>
          </p:blipFill>
          <p:spPr>
            <a:xfrm>
              <a:off x="10844860" y="211521"/>
              <a:ext cx="753403" cy="753403"/>
            </a:xfrm>
            <a:prstGeom prst="rect">
              <a:avLst/>
            </a:prstGeom>
            <a:noFill/>
            <a:ln>
              <a:noFill/>
            </a:ln>
          </p:spPr>
        </p:pic>
        <p:sp>
          <p:nvSpPr>
            <p:cNvPr id="424" name="Google Shape;424;p15"/>
            <p:cNvSpPr txBox="1"/>
            <p:nvPr/>
          </p:nvSpPr>
          <p:spPr>
            <a:xfrm>
              <a:off x="9420817" y="257038"/>
              <a:ext cx="2091590" cy="707886"/>
            </a:xfrm>
            <a:prstGeom prst="rect">
              <a:avLst/>
            </a:prstGeom>
            <a:noFill/>
            <a:ln w="38100" cap="flat" cmpd="sng">
              <a:solidFill>
                <a:schemeClr val="accent1"/>
              </a:solidFill>
              <a:prstDash val="solid"/>
              <a:round/>
              <a:headEnd type="none" w="sm" len="sm"/>
              <a:tailEnd type="none" w="sm" len="sm"/>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black"/>
                  </a:solidFill>
                  <a:effectLst/>
                  <a:uLnTx/>
                  <a:uFillTx/>
                  <a:latin typeface="Arial"/>
                  <a:ea typeface="Arial"/>
                  <a:cs typeface="Arial"/>
                  <a:sym typeface="Arial"/>
                </a:rPr>
                <a:t>Handout</a:t>
              </a:r>
              <a:br>
                <a:rPr kumimoji="0" lang="en-GB" sz="2000" b="1" i="0" u="none" strike="noStrike" kern="1200" cap="none" spc="0" normalizeH="0" baseline="0" noProof="0" dirty="0">
                  <a:ln>
                    <a:noFill/>
                  </a:ln>
                  <a:solidFill>
                    <a:prstClr val="black"/>
                  </a:solidFill>
                  <a:effectLst/>
                  <a:uLnTx/>
                  <a:uFillTx/>
                  <a:latin typeface="Arial"/>
                  <a:ea typeface="Arial"/>
                  <a:cs typeface="Arial"/>
                  <a:sym typeface="Arial"/>
                </a:rPr>
              </a:br>
              <a:r>
                <a:rPr kumimoji="0" lang="en-GB" sz="2000" b="1" i="0" u="none" strike="noStrike" kern="1200" cap="none" spc="0" normalizeH="0" baseline="0" noProof="0" dirty="0">
                  <a:ln>
                    <a:noFill/>
                  </a:ln>
                  <a:solidFill>
                    <a:prstClr val="black"/>
                  </a:solidFill>
                  <a:effectLst/>
                  <a:uLnTx/>
                  <a:uFillTx/>
                  <a:latin typeface="Arial"/>
                  <a:ea typeface="Arial"/>
                  <a:cs typeface="Arial"/>
                  <a:sym typeface="Arial"/>
                </a:rPr>
                <a:t>available</a:t>
              </a: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grpSp>
      <p:sp>
        <p:nvSpPr>
          <p:cNvPr id="429" name="Google Shape;429;p15"/>
          <p:cNvSpPr/>
          <p:nvPr/>
        </p:nvSpPr>
        <p:spPr>
          <a:xfrm>
            <a:off x="5233830" y="1129212"/>
            <a:ext cx="95319273" cy="0"/>
          </a:xfrm>
          <a:prstGeom prst="rect">
            <a:avLst/>
          </a:prstGeom>
          <a:noFill/>
          <a:ln>
            <a:noFill/>
          </a:ln>
        </p:spPr>
        <p:txBody>
          <a:bodyPr spcFirstLastPara="1" wrap="square" lIns="91425" tIns="45700" rIns="91425" bIns="4570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Calibri"/>
              <a:cs typeface="Calibri"/>
              <a:sym typeface="Calibri"/>
            </a:endParaRPr>
          </a:p>
        </p:txBody>
      </p:sp>
      <p:graphicFrame>
        <p:nvGraphicFramePr>
          <p:cNvPr id="2" name="Table 1">
            <a:extLst>
              <a:ext uri="{FF2B5EF4-FFF2-40B4-BE49-F238E27FC236}">
                <a16:creationId xmlns:a16="http://schemas.microsoft.com/office/drawing/2014/main" id="{678E8E68-008A-F634-9647-606416D7C46A}"/>
              </a:ext>
            </a:extLst>
          </p:cNvPr>
          <p:cNvGraphicFramePr>
            <a:graphicFrameLocks noGrp="1"/>
          </p:cNvGraphicFramePr>
          <p:nvPr>
            <p:extLst>
              <p:ext uri="{D42A27DB-BD31-4B8C-83A1-F6EECF244321}">
                <p14:modId xmlns:p14="http://schemas.microsoft.com/office/powerpoint/2010/main" val="1211122121"/>
              </p:ext>
            </p:extLst>
          </p:nvPr>
        </p:nvGraphicFramePr>
        <p:xfrm>
          <a:off x="1808349" y="1994967"/>
          <a:ext cx="7188505" cy="1325563"/>
        </p:xfrm>
        <a:graphic>
          <a:graphicData uri="http://schemas.openxmlformats.org/drawingml/2006/table">
            <a:tbl>
              <a:tblPr firstCol="1" bandRow="1">
                <a:tableStyleId>{5940675A-B579-460E-94D1-54222C63F5DA}</a:tableStyleId>
              </a:tblPr>
              <a:tblGrid>
                <a:gridCol w="2534135">
                  <a:extLst>
                    <a:ext uri="{9D8B030D-6E8A-4147-A177-3AD203B41FA5}">
                      <a16:colId xmlns:a16="http://schemas.microsoft.com/office/drawing/2014/main" val="1786099274"/>
                    </a:ext>
                  </a:extLst>
                </a:gridCol>
                <a:gridCol w="930874">
                  <a:extLst>
                    <a:ext uri="{9D8B030D-6E8A-4147-A177-3AD203B41FA5}">
                      <a16:colId xmlns:a16="http://schemas.microsoft.com/office/drawing/2014/main" val="835945698"/>
                    </a:ext>
                  </a:extLst>
                </a:gridCol>
                <a:gridCol w="930874">
                  <a:extLst>
                    <a:ext uri="{9D8B030D-6E8A-4147-A177-3AD203B41FA5}">
                      <a16:colId xmlns:a16="http://schemas.microsoft.com/office/drawing/2014/main" val="1084629905"/>
                    </a:ext>
                  </a:extLst>
                </a:gridCol>
                <a:gridCol w="930874">
                  <a:extLst>
                    <a:ext uri="{9D8B030D-6E8A-4147-A177-3AD203B41FA5}">
                      <a16:colId xmlns:a16="http://schemas.microsoft.com/office/drawing/2014/main" val="973089982"/>
                    </a:ext>
                  </a:extLst>
                </a:gridCol>
                <a:gridCol w="930874">
                  <a:extLst>
                    <a:ext uri="{9D8B030D-6E8A-4147-A177-3AD203B41FA5}">
                      <a16:colId xmlns:a16="http://schemas.microsoft.com/office/drawing/2014/main" val="4066677523"/>
                    </a:ext>
                  </a:extLst>
                </a:gridCol>
                <a:gridCol w="930874">
                  <a:extLst>
                    <a:ext uri="{9D8B030D-6E8A-4147-A177-3AD203B41FA5}">
                      <a16:colId xmlns:a16="http://schemas.microsoft.com/office/drawing/2014/main" val="3951326732"/>
                    </a:ext>
                  </a:extLst>
                </a:gridCol>
              </a:tblGrid>
              <a:tr h="712318">
                <a:tc>
                  <a:txBody>
                    <a:bodyPr/>
                    <a:lstStyle/>
                    <a:p>
                      <a:pPr>
                        <a:lnSpc>
                          <a:spcPct val="115000"/>
                        </a:lnSpc>
                        <a:spcAft>
                          <a:spcPts val="1000"/>
                        </a:spcAft>
                      </a:pPr>
                      <a:r>
                        <a:rPr lang="en-GB" sz="2000" dirty="0">
                          <a:solidFill>
                            <a:schemeClr val="bg1"/>
                          </a:solidFill>
                          <a:effectLst/>
                          <a:latin typeface="Arial" panose="020B0604020202020204" pitchFamily="34" charset="0"/>
                          <a:cs typeface="Arial" panose="020B0604020202020204" pitchFamily="34" charset="0"/>
                        </a:rPr>
                        <a:t>Length of pipe (m)</a:t>
                      </a:r>
                      <a:endParaRPr lang="en-GB" sz="20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4472C4"/>
                    </a:solidFill>
                  </a:tcPr>
                </a:tc>
                <a:tc>
                  <a:txBody>
                    <a:bodyPr/>
                    <a:lstStyle/>
                    <a:p>
                      <a:pPr algn="ctr">
                        <a:lnSpc>
                          <a:spcPct val="115000"/>
                        </a:lnSpc>
                        <a:spcAft>
                          <a:spcPts val="1000"/>
                        </a:spcAft>
                      </a:pPr>
                      <a:r>
                        <a:rPr lang="en-GB" sz="2400" dirty="0">
                          <a:effectLst/>
                          <a:latin typeface="Arial" panose="020B0604020202020204" pitchFamily="34" charset="0"/>
                          <a:cs typeface="Arial" panose="020B0604020202020204" pitchFamily="34" charset="0"/>
                        </a:rPr>
                        <a:t>3</a:t>
                      </a:r>
                      <a:endParaRPr lang="en-GB" sz="2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FD5EA"/>
                    </a:solidFill>
                  </a:tcPr>
                </a:tc>
                <a:tc>
                  <a:txBody>
                    <a:bodyPr/>
                    <a:lstStyle/>
                    <a:p>
                      <a:pPr algn="ctr">
                        <a:lnSpc>
                          <a:spcPct val="115000"/>
                        </a:lnSpc>
                        <a:spcAft>
                          <a:spcPts val="1000"/>
                        </a:spcAft>
                      </a:pP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FD5EA"/>
                    </a:solidFill>
                  </a:tcPr>
                </a:tc>
                <a:tc>
                  <a:txBody>
                    <a:bodyPr/>
                    <a:lstStyle/>
                    <a:p>
                      <a:pPr algn="ctr">
                        <a:lnSpc>
                          <a:spcPct val="115000"/>
                        </a:lnSpc>
                        <a:spcAft>
                          <a:spcPts val="1000"/>
                        </a:spcAft>
                      </a:pPr>
                      <a:r>
                        <a:rPr lang="en-GB" sz="2400" dirty="0">
                          <a:effectLst/>
                        </a:rPr>
                        <a:t> </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FD5EA"/>
                    </a:solidFill>
                  </a:tcPr>
                </a:tc>
                <a:tc>
                  <a:txBody>
                    <a:bodyPr/>
                    <a:lstStyle/>
                    <a:p>
                      <a:pPr algn="ctr">
                        <a:lnSpc>
                          <a:spcPct val="115000"/>
                        </a:lnSpc>
                        <a:spcAft>
                          <a:spcPts val="1000"/>
                        </a:spcAft>
                      </a:pPr>
                      <a:r>
                        <a:rPr lang="en-GB" sz="2400" dirty="0">
                          <a:effectLst/>
                        </a:rPr>
                        <a:t> </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FD5EA"/>
                    </a:solidFill>
                  </a:tcPr>
                </a:tc>
                <a:tc>
                  <a:txBody>
                    <a:bodyPr/>
                    <a:lstStyle/>
                    <a:p>
                      <a:pPr algn="ctr">
                        <a:lnSpc>
                          <a:spcPct val="115000"/>
                        </a:lnSpc>
                        <a:spcAft>
                          <a:spcPts val="1000"/>
                        </a:spcAft>
                      </a:pPr>
                      <a:r>
                        <a:rPr lang="en-GB" sz="2400" dirty="0">
                          <a:effectLst/>
                          <a:latin typeface="Arial" panose="020B0604020202020204" pitchFamily="34" charset="0"/>
                          <a:cs typeface="Arial" panose="020B0604020202020204" pitchFamily="34" charset="0"/>
                        </a:rPr>
                        <a:t>60</a:t>
                      </a:r>
                      <a:endParaRPr lang="en-GB" sz="2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FD5EA"/>
                    </a:solidFill>
                  </a:tcPr>
                </a:tc>
                <a:extLst>
                  <a:ext uri="{0D108BD9-81ED-4DB2-BD59-A6C34878D82A}">
                    <a16:rowId xmlns:a16="http://schemas.microsoft.com/office/drawing/2014/main" val="4065506806"/>
                  </a:ext>
                </a:extLst>
              </a:tr>
              <a:tr h="613245">
                <a:tc>
                  <a:txBody>
                    <a:bodyPr/>
                    <a:lstStyle/>
                    <a:p>
                      <a:pPr>
                        <a:lnSpc>
                          <a:spcPct val="115000"/>
                        </a:lnSpc>
                        <a:spcAft>
                          <a:spcPts val="1000"/>
                        </a:spcAft>
                      </a:pPr>
                      <a:r>
                        <a:rPr lang="en-GB" sz="2000" dirty="0">
                          <a:solidFill>
                            <a:schemeClr val="bg1"/>
                          </a:solidFill>
                          <a:effectLst/>
                          <a:latin typeface="Arial" panose="020B0604020202020204" pitchFamily="34" charset="0"/>
                          <a:cs typeface="Arial" panose="020B0604020202020204" pitchFamily="34" charset="0"/>
                        </a:rPr>
                        <a:t>Cost (£)</a:t>
                      </a:r>
                      <a:endParaRPr lang="en-GB" sz="20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4472C4"/>
                    </a:solidFill>
                  </a:tcPr>
                </a:tc>
                <a:tc>
                  <a:txBody>
                    <a:bodyPr/>
                    <a:lstStyle/>
                    <a:p>
                      <a:pPr algn="ctr">
                        <a:lnSpc>
                          <a:spcPct val="115000"/>
                        </a:lnSpc>
                        <a:spcAft>
                          <a:spcPts val="1000"/>
                        </a:spcAft>
                      </a:pPr>
                      <a:r>
                        <a:rPr lang="en-GB" sz="2400" dirty="0">
                          <a:effectLst/>
                          <a:latin typeface="Arial" panose="020B0604020202020204" pitchFamily="34" charset="0"/>
                          <a:cs typeface="Arial" panose="020B0604020202020204" pitchFamily="34" charset="0"/>
                        </a:rPr>
                        <a:t>22</a:t>
                      </a:r>
                      <a:endParaRPr lang="en-GB" sz="2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9EBF5"/>
                    </a:solidFill>
                  </a:tcPr>
                </a:tc>
                <a:tc>
                  <a:txBody>
                    <a:bodyPr/>
                    <a:lstStyle/>
                    <a:p>
                      <a:pPr algn="ctr">
                        <a:lnSpc>
                          <a:spcPct val="115000"/>
                        </a:lnSpc>
                        <a:spcAft>
                          <a:spcPts val="1000"/>
                        </a:spcAft>
                      </a:pP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9EBF5"/>
                    </a:solidFill>
                  </a:tcPr>
                </a:tc>
                <a:tc>
                  <a:txBody>
                    <a:bodyPr/>
                    <a:lstStyle/>
                    <a:p>
                      <a:pPr algn="ctr">
                        <a:lnSpc>
                          <a:spcPct val="115000"/>
                        </a:lnSpc>
                        <a:spcAft>
                          <a:spcPts val="1000"/>
                        </a:spcAft>
                      </a:pPr>
                      <a:r>
                        <a:rPr lang="en-GB" sz="2400" dirty="0">
                          <a:effectLst/>
                        </a:rPr>
                        <a:t> </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9EBF5"/>
                    </a:solidFill>
                  </a:tcPr>
                </a:tc>
                <a:tc>
                  <a:txBody>
                    <a:bodyPr/>
                    <a:lstStyle/>
                    <a:p>
                      <a:pPr algn="ctr">
                        <a:lnSpc>
                          <a:spcPct val="115000"/>
                        </a:lnSpc>
                        <a:spcAft>
                          <a:spcPts val="1000"/>
                        </a:spcAft>
                      </a:pPr>
                      <a:r>
                        <a:rPr lang="en-GB" sz="2400" dirty="0">
                          <a:effectLst/>
                        </a:rPr>
                        <a:t> </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9EBF5"/>
                    </a:solidFill>
                  </a:tcPr>
                </a:tc>
                <a:tc>
                  <a:txBody>
                    <a:bodyPr/>
                    <a:lstStyle/>
                    <a:p>
                      <a:pPr algn="ctr">
                        <a:lnSpc>
                          <a:spcPct val="115000"/>
                        </a:lnSpc>
                        <a:spcAft>
                          <a:spcPts val="1000"/>
                        </a:spcAft>
                      </a:pP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9EBF5"/>
                    </a:solidFill>
                  </a:tcPr>
                </a:tc>
                <a:extLst>
                  <a:ext uri="{0D108BD9-81ED-4DB2-BD59-A6C34878D82A}">
                    <a16:rowId xmlns:a16="http://schemas.microsoft.com/office/drawing/2014/main" val="4214458476"/>
                  </a:ext>
                </a:extLst>
              </a:tr>
            </a:tbl>
          </a:graphicData>
        </a:graphic>
      </p:graphicFrame>
      <p:graphicFrame>
        <p:nvGraphicFramePr>
          <p:cNvPr id="17" name="Table 16">
            <a:extLst>
              <a:ext uri="{FF2B5EF4-FFF2-40B4-BE49-F238E27FC236}">
                <a16:creationId xmlns:a16="http://schemas.microsoft.com/office/drawing/2014/main" id="{BBA3FBEA-4233-6623-5D32-5FC13DEEB028}"/>
              </a:ext>
            </a:extLst>
          </p:cNvPr>
          <p:cNvGraphicFramePr>
            <a:graphicFrameLocks noGrp="1"/>
          </p:cNvGraphicFramePr>
          <p:nvPr>
            <p:extLst>
              <p:ext uri="{D42A27DB-BD31-4B8C-83A1-F6EECF244321}">
                <p14:modId xmlns:p14="http://schemas.microsoft.com/office/powerpoint/2010/main" val="2456590664"/>
              </p:ext>
            </p:extLst>
          </p:nvPr>
        </p:nvGraphicFramePr>
        <p:xfrm>
          <a:off x="1808349" y="4787799"/>
          <a:ext cx="7188506" cy="1325563"/>
        </p:xfrm>
        <a:graphic>
          <a:graphicData uri="http://schemas.openxmlformats.org/drawingml/2006/table">
            <a:tbl>
              <a:tblPr firstCol="1" bandRow="1">
                <a:tableStyleId>{5940675A-B579-460E-94D1-54222C63F5DA}</a:tableStyleId>
              </a:tblPr>
              <a:tblGrid>
                <a:gridCol w="2534136">
                  <a:extLst>
                    <a:ext uri="{9D8B030D-6E8A-4147-A177-3AD203B41FA5}">
                      <a16:colId xmlns:a16="http://schemas.microsoft.com/office/drawing/2014/main" val="2813877028"/>
                    </a:ext>
                  </a:extLst>
                </a:gridCol>
                <a:gridCol w="930874">
                  <a:extLst>
                    <a:ext uri="{9D8B030D-6E8A-4147-A177-3AD203B41FA5}">
                      <a16:colId xmlns:a16="http://schemas.microsoft.com/office/drawing/2014/main" val="2964711606"/>
                    </a:ext>
                  </a:extLst>
                </a:gridCol>
                <a:gridCol w="930874">
                  <a:extLst>
                    <a:ext uri="{9D8B030D-6E8A-4147-A177-3AD203B41FA5}">
                      <a16:colId xmlns:a16="http://schemas.microsoft.com/office/drawing/2014/main" val="2391776692"/>
                    </a:ext>
                  </a:extLst>
                </a:gridCol>
                <a:gridCol w="930874">
                  <a:extLst>
                    <a:ext uri="{9D8B030D-6E8A-4147-A177-3AD203B41FA5}">
                      <a16:colId xmlns:a16="http://schemas.microsoft.com/office/drawing/2014/main" val="1719346025"/>
                    </a:ext>
                  </a:extLst>
                </a:gridCol>
                <a:gridCol w="930874">
                  <a:extLst>
                    <a:ext uri="{9D8B030D-6E8A-4147-A177-3AD203B41FA5}">
                      <a16:colId xmlns:a16="http://schemas.microsoft.com/office/drawing/2014/main" val="3704956528"/>
                    </a:ext>
                  </a:extLst>
                </a:gridCol>
                <a:gridCol w="930874">
                  <a:extLst>
                    <a:ext uri="{9D8B030D-6E8A-4147-A177-3AD203B41FA5}">
                      <a16:colId xmlns:a16="http://schemas.microsoft.com/office/drawing/2014/main" val="2791268728"/>
                    </a:ext>
                  </a:extLst>
                </a:gridCol>
              </a:tblGrid>
              <a:tr h="712318">
                <a:tc>
                  <a:txBody>
                    <a:bodyPr/>
                    <a:lstStyle/>
                    <a:p>
                      <a:pPr>
                        <a:lnSpc>
                          <a:spcPct val="115000"/>
                        </a:lnSpc>
                        <a:spcAft>
                          <a:spcPts val="1000"/>
                        </a:spcAft>
                      </a:pPr>
                      <a:r>
                        <a:rPr lang="en-GB" sz="2000" dirty="0">
                          <a:solidFill>
                            <a:schemeClr val="bg1"/>
                          </a:solidFill>
                          <a:effectLst/>
                          <a:latin typeface="Arial" panose="020B0604020202020204" pitchFamily="34" charset="0"/>
                          <a:cs typeface="Arial" panose="020B0604020202020204" pitchFamily="34" charset="0"/>
                        </a:rPr>
                        <a:t>Copies</a:t>
                      </a:r>
                      <a:endParaRPr lang="en-GB" sz="2000" dirty="0">
                        <a:solidFill>
                          <a:schemeClr val="bg1"/>
                        </a:solidFill>
                        <a:effectLst/>
                        <a:latin typeface="Arial" panose="020B0604020202020204" pitchFamily="34" charset="0"/>
                        <a:ea typeface="+mn-ea"/>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4472C4"/>
                    </a:solidFill>
                  </a:tcPr>
                </a:tc>
                <a:tc>
                  <a:txBody>
                    <a:bodyPr/>
                    <a:lstStyle/>
                    <a:p>
                      <a:pPr algn="ctr">
                        <a:lnSpc>
                          <a:spcPct val="115000"/>
                        </a:lnSpc>
                        <a:spcAft>
                          <a:spcPts val="1000"/>
                        </a:spcAft>
                      </a:pPr>
                      <a:r>
                        <a:rPr lang="en-GB" sz="2400" dirty="0">
                          <a:effectLst/>
                          <a:latin typeface="Arial" panose="020B0604020202020204" pitchFamily="34" charset="0"/>
                          <a:cs typeface="Arial" panose="020B0604020202020204" pitchFamily="34" charset="0"/>
                        </a:rPr>
                        <a:t>25</a:t>
                      </a:r>
                      <a:endParaRPr lang="en-GB" sz="2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FD5EA"/>
                    </a:solidFill>
                  </a:tcPr>
                </a:tc>
                <a:tc>
                  <a:txBody>
                    <a:bodyPr/>
                    <a:lstStyle/>
                    <a:p>
                      <a:pPr algn="ctr">
                        <a:lnSpc>
                          <a:spcPct val="115000"/>
                        </a:lnSpc>
                        <a:spcAft>
                          <a:spcPts val="1000"/>
                        </a:spcAft>
                      </a:pPr>
                      <a:endParaRPr lang="en-GB" sz="2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FD5EA"/>
                    </a:solidFill>
                  </a:tcPr>
                </a:tc>
                <a:tc>
                  <a:txBody>
                    <a:bodyPr/>
                    <a:lstStyle/>
                    <a:p>
                      <a:pPr algn="ctr">
                        <a:lnSpc>
                          <a:spcPct val="115000"/>
                        </a:lnSpc>
                        <a:spcAft>
                          <a:spcPts val="1000"/>
                        </a:spcAft>
                      </a:pPr>
                      <a:endParaRPr lang="en-GB" sz="2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FD5EA"/>
                    </a:solidFill>
                  </a:tcPr>
                </a:tc>
                <a:tc>
                  <a:txBody>
                    <a:bodyPr/>
                    <a:lstStyle/>
                    <a:p>
                      <a:pPr algn="ctr">
                        <a:lnSpc>
                          <a:spcPct val="115000"/>
                        </a:lnSpc>
                        <a:spcAft>
                          <a:spcPts val="1000"/>
                        </a:spcAft>
                      </a:pPr>
                      <a:r>
                        <a:rPr lang="en-GB" sz="2400" dirty="0">
                          <a:effectLst/>
                          <a:latin typeface="Arial" panose="020B0604020202020204" pitchFamily="34" charset="0"/>
                          <a:cs typeface="Arial" panose="020B0604020202020204" pitchFamily="34" charset="0"/>
                        </a:rPr>
                        <a:t> </a:t>
                      </a:r>
                      <a:endParaRPr lang="en-GB" sz="2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FD5EA"/>
                    </a:solidFill>
                  </a:tcPr>
                </a:tc>
                <a:tc>
                  <a:txBody>
                    <a:bodyPr/>
                    <a:lstStyle/>
                    <a:p>
                      <a:pPr algn="ctr">
                        <a:lnSpc>
                          <a:spcPct val="115000"/>
                        </a:lnSpc>
                        <a:spcAft>
                          <a:spcPts val="1000"/>
                        </a:spcAft>
                      </a:pPr>
                      <a:r>
                        <a:rPr lang="en-GB" sz="2400" dirty="0">
                          <a:effectLst/>
                          <a:latin typeface="Arial" panose="020B0604020202020204" pitchFamily="34" charset="0"/>
                          <a:cs typeface="Arial" panose="020B0604020202020204" pitchFamily="34" charset="0"/>
                        </a:rPr>
                        <a:t>150</a:t>
                      </a:r>
                      <a:endParaRPr lang="en-GB" sz="2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FD5EA"/>
                    </a:solidFill>
                  </a:tcPr>
                </a:tc>
                <a:extLst>
                  <a:ext uri="{0D108BD9-81ED-4DB2-BD59-A6C34878D82A}">
                    <a16:rowId xmlns:a16="http://schemas.microsoft.com/office/drawing/2014/main" val="3948276942"/>
                  </a:ext>
                </a:extLst>
              </a:tr>
              <a:tr h="613245">
                <a:tc>
                  <a:txBody>
                    <a:bodyPr/>
                    <a:lstStyle/>
                    <a:p>
                      <a:pPr>
                        <a:lnSpc>
                          <a:spcPct val="115000"/>
                        </a:lnSpc>
                        <a:spcAft>
                          <a:spcPts val="1000"/>
                        </a:spcAft>
                      </a:pPr>
                      <a:r>
                        <a:rPr lang="en-GB" sz="2000" dirty="0">
                          <a:solidFill>
                            <a:schemeClr val="bg1"/>
                          </a:solidFill>
                          <a:effectLst/>
                          <a:latin typeface="Arial" panose="020B0604020202020204" pitchFamily="34" charset="0"/>
                          <a:cs typeface="Arial" panose="020B0604020202020204" pitchFamily="34" charset="0"/>
                        </a:rPr>
                        <a:t>Time (sec)</a:t>
                      </a:r>
                      <a:endParaRPr lang="en-GB" sz="20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4472C4"/>
                    </a:solidFill>
                  </a:tcPr>
                </a:tc>
                <a:tc>
                  <a:txBody>
                    <a:bodyPr/>
                    <a:lstStyle/>
                    <a:p>
                      <a:pPr algn="ctr">
                        <a:lnSpc>
                          <a:spcPct val="115000"/>
                        </a:lnSpc>
                        <a:spcAft>
                          <a:spcPts val="1000"/>
                        </a:spcAft>
                      </a:pPr>
                      <a:r>
                        <a:rPr lang="en-GB" sz="2400" dirty="0">
                          <a:effectLst/>
                          <a:latin typeface="Arial" panose="020B0604020202020204" pitchFamily="34" charset="0"/>
                          <a:cs typeface="Arial" panose="020B0604020202020204" pitchFamily="34" charset="0"/>
                        </a:rPr>
                        <a:t>30</a:t>
                      </a:r>
                      <a:endParaRPr lang="en-GB" sz="2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9EBF5"/>
                    </a:solidFill>
                  </a:tcPr>
                </a:tc>
                <a:tc>
                  <a:txBody>
                    <a:bodyPr/>
                    <a:lstStyle/>
                    <a:p>
                      <a:pPr algn="ctr">
                        <a:lnSpc>
                          <a:spcPct val="115000"/>
                        </a:lnSpc>
                        <a:spcAft>
                          <a:spcPts val="1000"/>
                        </a:spcAft>
                      </a:pPr>
                      <a:endParaRPr lang="en-GB" sz="2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9EBF5"/>
                    </a:solidFill>
                  </a:tcPr>
                </a:tc>
                <a:tc>
                  <a:txBody>
                    <a:bodyPr/>
                    <a:lstStyle/>
                    <a:p>
                      <a:pPr algn="ctr">
                        <a:lnSpc>
                          <a:spcPct val="115000"/>
                        </a:lnSpc>
                        <a:spcAft>
                          <a:spcPts val="1000"/>
                        </a:spcAft>
                      </a:pPr>
                      <a:endParaRPr lang="en-GB" sz="2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9EBF5"/>
                    </a:solidFill>
                  </a:tcPr>
                </a:tc>
                <a:tc>
                  <a:txBody>
                    <a:bodyPr/>
                    <a:lstStyle/>
                    <a:p>
                      <a:pPr algn="ctr">
                        <a:lnSpc>
                          <a:spcPct val="115000"/>
                        </a:lnSpc>
                        <a:spcAft>
                          <a:spcPts val="1000"/>
                        </a:spcAft>
                      </a:pPr>
                      <a:r>
                        <a:rPr lang="en-GB" sz="2400" dirty="0">
                          <a:effectLst/>
                          <a:latin typeface="Arial" panose="020B0604020202020204" pitchFamily="34" charset="0"/>
                          <a:cs typeface="Arial" panose="020B0604020202020204" pitchFamily="34" charset="0"/>
                        </a:rPr>
                        <a:t> </a:t>
                      </a:r>
                      <a:endParaRPr lang="en-GB" sz="2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9EBF5"/>
                    </a:solidFill>
                  </a:tcPr>
                </a:tc>
                <a:tc>
                  <a:txBody>
                    <a:bodyPr/>
                    <a:lstStyle/>
                    <a:p>
                      <a:pPr algn="ctr">
                        <a:lnSpc>
                          <a:spcPct val="115000"/>
                        </a:lnSpc>
                        <a:spcAft>
                          <a:spcPts val="1000"/>
                        </a:spcAft>
                      </a:pPr>
                      <a:endParaRPr lang="en-GB" sz="2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9EBF5"/>
                    </a:solidFill>
                  </a:tcPr>
                </a:tc>
                <a:extLst>
                  <a:ext uri="{0D108BD9-81ED-4DB2-BD59-A6C34878D82A}">
                    <a16:rowId xmlns:a16="http://schemas.microsoft.com/office/drawing/2014/main" val="3501470150"/>
                  </a:ext>
                </a:extLst>
              </a:tr>
            </a:tbl>
          </a:graphicData>
        </a:graphic>
      </p:graphicFrame>
      <p:sp>
        <p:nvSpPr>
          <p:cNvPr id="18" name="TextBox 17">
            <a:extLst>
              <a:ext uri="{FF2B5EF4-FFF2-40B4-BE49-F238E27FC236}">
                <a16:creationId xmlns:a16="http://schemas.microsoft.com/office/drawing/2014/main" id="{919E1214-547E-1609-2035-541D4DC0CC48}"/>
              </a:ext>
            </a:extLst>
          </p:cNvPr>
          <p:cNvSpPr txBox="1"/>
          <p:nvPr/>
        </p:nvSpPr>
        <p:spPr>
          <a:xfrm>
            <a:off x="1319048" y="1278981"/>
            <a:ext cx="9725004" cy="480901"/>
          </a:xfrm>
          <a:prstGeom prst="rect">
            <a:avLst/>
          </a:prstGeom>
          <a:noFill/>
        </p:spPr>
        <p:txBody>
          <a:bodyPr wrap="square">
            <a:spAutoFit/>
          </a:bodyPr>
          <a:lstStyle/>
          <a:p>
            <a:pPr marL="342900" marR="0" lvl="0" indent="-342900" algn="l" defTabSz="914400" rtl="0" eaLnBrk="1" fontAlgn="auto" latinLnBrk="0" hangingPunct="1">
              <a:lnSpc>
                <a:spcPct val="115000"/>
              </a:lnSpc>
              <a:spcBef>
                <a:spcPts val="0"/>
              </a:spcBef>
              <a:spcAft>
                <a:spcPts val="1000"/>
              </a:spcAft>
              <a:buClrTx/>
              <a:buSzTx/>
              <a:buFont typeface="+mj-lt"/>
              <a:buAutoNum type="arabicPeriod"/>
              <a:tabLst/>
              <a:defRPr/>
            </a:pPr>
            <a:r>
              <a:rPr kumimoji="0" lang="en-GB" sz="24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3 metres of copper pipe costs £22. How much will 60 metres cost?</a:t>
            </a:r>
          </a:p>
        </p:txBody>
      </p:sp>
      <p:sp>
        <p:nvSpPr>
          <p:cNvPr id="19" name="TextBox 18">
            <a:extLst>
              <a:ext uri="{FF2B5EF4-FFF2-40B4-BE49-F238E27FC236}">
                <a16:creationId xmlns:a16="http://schemas.microsoft.com/office/drawing/2014/main" id="{470C3710-30F8-49A8-D2C0-869EA4CC9086}"/>
              </a:ext>
            </a:extLst>
          </p:cNvPr>
          <p:cNvSpPr txBox="1"/>
          <p:nvPr/>
        </p:nvSpPr>
        <p:spPr>
          <a:xfrm>
            <a:off x="1319049" y="3780515"/>
            <a:ext cx="8854965" cy="916854"/>
          </a:xfrm>
          <a:prstGeom prst="rect">
            <a:avLst/>
          </a:prstGeom>
          <a:noFill/>
        </p:spPr>
        <p:txBody>
          <a:bodyPr wrap="square">
            <a:spAutoFit/>
          </a:bodyPr>
          <a:lstStyle/>
          <a:p>
            <a:pPr marL="342900" marR="0" lvl="0" indent="-342900" algn="l" defTabSz="914400" rtl="0" eaLnBrk="1" fontAlgn="auto" latinLnBrk="0" hangingPunct="1">
              <a:lnSpc>
                <a:spcPct val="115000"/>
              </a:lnSpc>
              <a:spcBef>
                <a:spcPts val="0"/>
              </a:spcBef>
              <a:spcAft>
                <a:spcPts val="1000"/>
              </a:spcAft>
              <a:buClrTx/>
              <a:buSzTx/>
              <a:buFont typeface="+mj-lt"/>
              <a:buAutoNum type="arabicPeriod" startAt="2"/>
              <a:tabLst/>
              <a:defRPr/>
            </a:pPr>
            <a:r>
              <a:rPr kumimoji="0" lang="en-GB" sz="24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A photocopier can produce 25 copies in 30 seconds. How long will it take to make 150 copies?</a:t>
            </a:r>
          </a:p>
        </p:txBody>
      </p:sp>
      <p:sp>
        <p:nvSpPr>
          <p:cNvPr id="20" name="TextBox 19">
            <a:extLst>
              <a:ext uri="{FF2B5EF4-FFF2-40B4-BE49-F238E27FC236}">
                <a16:creationId xmlns:a16="http://schemas.microsoft.com/office/drawing/2014/main" id="{A334CF39-4FDC-2724-17F0-2424B6897A2B}"/>
              </a:ext>
            </a:extLst>
          </p:cNvPr>
          <p:cNvSpPr txBox="1"/>
          <p:nvPr/>
        </p:nvSpPr>
        <p:spPr>
          <a:xfrm>
            <a:off x="5402601" y="2127707"/>
            <a:ext cx="683172"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rPr>
              <a:t>30</a:t>
            </a:r>
          </a:p>
        </p:txBody>
      </p:sp>
      <p:sp>
        <p:nvSpPr>
          <p:cNvPr id="21" name="TextBox 20">
            <a:extLst>
              <a:ext uri="{FF2B5EF4-FFF2-40B4-BE49-F238E27FC236}">
                <a16:creationId xmlns:a16="http://schemas.microsoft.com/office/drawing/2014/main" id="{9B0C1CFB-94DB-CEDB-A00F-6860A387264B}"/>
              </a:ext>
            </a:extLst>
          </p:cNvPr>
          <p:cNvSpPr txBox="1"/>
          <p:nvPr/>
        </p:nvSpPr>
        <p:spPr>
          <a:xfrm>
            <a:off x="5412827" y="2818524"/>
            <a:ext cx="810967"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rPr>
              <a:t>220</a:t>
            </a:r>
          </a:p>
        </p:txBody>
      </p:sp>
      <p:sp>
        <p:nvSpPr>
          <p:cNvPr id="22" name="TextBox 21">
            <a:extLst>
              <a:ext uri="{FF2B5EF4-FFF2-40B4-BE49-F238E27FC236}">
                <a16:creationId xmlns:a16="http://schemas.microsoft.com/office/drawing/2014/main" id="{BEDE9C4C-DA06-7DE5-8B46-B8DD53FA171E}"/>
              </a:ext>
            </a:extLst>
          </p:cNvPr>
          <p:cNvSpPr txBox="1"/>
          <p:nvPr/>
        </p:nvSpPr>
        <p:spPr>
          <a:xfrm>
            <a:off x="8185886" y="2787324"/>
            <a:ext cx="810967"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rPr>
              <a:t>440</a:t>
            </a:r>
          </a:p>
        </p:txBody>
      </p:sp>
      <p:sp>
        <p:nvSpPr>
          <p:cNvPr id="23" name="TextBox 22">
            <a:extLst>
              <a:ext uri="{FF2B5EF4-FFF2-40B4-BE49-F238E27FC236}">
                <a16:creationId xmlns:a16="http://schemas.microsoft.com/office/drawing/2014/main" id="{E00180F7-1E8B-5D00-7A2D-36382B68070C}"/>
              </a:ext>
            </a:extLst>
          </p:cNvPr>
          <p:cNvSpPr txBox="1"/>
          <p:nvPr/>
        </p:nvSpPr>
        <p:spPr>
          <a:xfrm>
            <a:off x="5412828" y="4923760"/>
            <a:ext cx="683172"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rPr>
              <a:t>50</a:t>
            </a:r>
          </a:p>
        </p:txBody>
      </p:sp>
      <p:sp>
        <p:nvSpPr>
          <p:cNvPr id="24" name="TextBox 23">
            <a:extLst>
              <a:ext uri="{FF2B5EF4-FFF2-40B4-BE49-F238E27FC236}">
                <a16:creationId xmlns:a16="http://schemas.microsoft.com/office/drawing/2014/main" id="{06DCE800-5C01-E55C-5642-ED7E43C4B90A}"/>
              </a:ext>
            </a:extLst>
          </p:cNvPr>
          <p:cNvSpPr txBox="1"/>
          <p:nvPr/>
        </p:nvSpPr>
        <p:spPr>
          <a:xfrm>
            <a:off x="5412828" y="5541100"/>
            <a:ext cx="683172"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rPr>
              <a:t>60</a:t>
            </a:r>
          </a:p>
        </p:txBody>
      </p:sp>
      <p:sp>
        <p:nvSpPr>
          <p:cNvPr id="25" name="TextBox 24">
            <a:extLst>
              <a:ext uri="{FF2B5EF4-FFF2-40B4-BE49-F238E27FC236}">
                <a16:creationId xmlns:a16="http://schemas.microsoft.com/office/drawing/2014/main" id="{558D194C-B051-DE47-14FA-3673C264C242}"/>
              </a:ext>
            </a:extLst>
          </p:cNvPr>
          <p:cNvSpPr txBox="1"/>
          <p:nvPr/>
        </p:nvSpPr>
        <p:spPr>
          <a:xfrm>
            <a:off x="6252341" y="4923759"/>
            <a:ext cx="810966"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rPr>
              <a:t>100</a:t>
            </a:r>
          </a:p>
        </p:txBody>
      </p:sp>
      <p:sp>
        <p:nvSpPr>
          <p:cNvPr id="26" name="TextBox 25">
            <a:extLst>
              <a:ext uri="{FF2B5EF4-FFF2-40B4-BE49-F238E27FC236}">
                <a16:creationId xmlns:a16="http://schemas.microsoft.com/office/drawing/2014/main" id="{13B24C48-45C8-3EC0-FCE4-C11F144FAAC8}"/>
              </a:ext>
            </a:extLst>
          </p:cNvPr>
          <p:cNvSpPr txBox="1"/>
          <p:nvPr/>
        </p:nvSpPr>
        <p:spPr>
          <a:xfrm>
            <a:off x="6252341" y="5541100"/>
            <a:ext cx="906742"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rPr>
              <a:t>120</a:t>
            </a:r>
          </a:p>
        </p:txBody>
      </p:sp>
      <p:sp>
        <p:nvSpPr>
          <p:cNvPr id="27" name="TextBox 26">
            <a:extLst>
              <a:ext uri="{FF2B5EF4-FFF2-40B4-BE49-F238E27FC236}">
                <a16:creationId xmlns:a16="http://schemas.microsoft.com/office/drawing/2014/main" id="{5AE4A275-C525-3037-EE9A-EEC813E0D139}"/>
              </a:ext>
            </a:extLst>
          </p:cNvPr>
          <p:cNvSpPr txBox="1"/>
          <p:nvPr/>
        </p:nvSpPr>
        <p:spPr>
          <a:xfrm>
            <a:off x="8185887" y="5541100"/>
            <a:ext cx="810966"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rPr>
              <a:t>180</a:t>
            </a:r>
          </a:p>
        </p:txBody>
      </p:sp>
    </p:spTree>
    <p:extLst>
      <p:ext uri="{BB962C8B-B14F-4D97-AF65-F5344CB8AC3E}">
        <p14:creationId xmlns:p14="http://schemas.microsoft.com/office/powerpoint/2010/main" val="3940521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dissolve">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dissolve">
                                      <p:cBhvr>
                                        <p:cTn id="12" dur="5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dissolve">
                                      <p:cBhvr>
                                        <p:cTn id="17" dur="5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dissolve">
                                      <p:cBhvr>
                                        <p:cTn id="22" dur="500"/>
                                        <p:tgtEl>
                                          <p:spTgt spid="19"/>
                                        </p:tgtEl>
                                      </p:cBhvr>
                                    </p:animEffect>
                                  </p:childTnLst>
                                </p:cTn>
                              </p:par>
                              <p:par>
                                <p:cTn id="23" presetID="9" presetClass="entr" presetSubtype="0" fill="hold" nodeType="with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dissolve">
                                      <p:cBhvr>
                                        <p:cTn id="25" dur="500"/>
                                        <p:tgtEl>
                                          <p:spTgt spid="17"/>
                                        </p:tgtEl>
                                      </p:cBhvr>
                                    </p:animEffect>
                                  </p:childTnLst>
                                </p:cTn>
                              </p:par>
                            </p:childTnLst>
                          </p:cTn>
                        </p:par>
                      </p:childTnLst>
                    </p:cTn>
                  </p:par>
                  <p:par>
                    <p:cTn id="26" fill="hold">
                      <p:stCondLst>
                        <p:cond delay="indefinite"/>
                      </p:stCondLst>
                      <p:childTnLst>
                        <p:par>
                          <p:cTn id="27" fill="hold">
                            <p:stCondLst>
                              <p:cond delay="0"/>
                            </p:stCondLst>
                            <p:childTnLst>
                              <p:par>
                                <p:cTn id="28" presetID="9" presetClass="entr" presetSubtype="0" fill="hold" grpId="0" nodeType="clickEffect">
                                  <p:stCondLst>
                                    <p:cond delay="0"/>
                                  </p:stCondLst>
                                  <p:childTnLst>
                                    <p:set>
                                      <p:cBhvr>
                                        <p:cTn id="29" dur="1" fill="hold">
                                          <p:stCondLst>
                                            <p:cond delay="0"/>
                                          </p:stCondLst>
                                        </p:cTn>
                                        <p:tgtEl>
                                          <p:spTgt spid="23"/>
                                        </p:tgtEl>
                                        <p:attrNameLst>
                                          <p:attrName>style.visibility</p:attrName>
                                        </p:attrNameLst>
                                      </p:cBhvr>
                                      <p:to>
                                        <p:strVal val="visible"/>
                                      </p:to>
                                    </p:set>
                                    <p:animEffect transition="in" filter="dissolve">
                                      <p:cBhvr>
                                        <p:cTn id="30" dur="500"/>
                                        <p:tgtEl>
                                          <p:spTgt spid="23"/>
                                        </p:tgtEl>
                                      </p:cBhvr>
                                    </p:animEffect>
                                  </p:childTnLst>
                                </p:cTn>
                              </p:par>
                            </p:childTnLst>
                          </p:cTn>
                        </p:par>
                      </p:childTnLst>
                    </p:cTn>
                  </p:par>
                  <p:par>
                    <p:cTn id="31" fill="hold">
                      <p:stCondLst>
                        <p:cond delay="indefinite"/>
                      </p:stCondLst>
                      <p:childTnLst>
                        <p:par>
                          <p:cTn id="32" fill="hold">
                            <p:stCondLst>
                              <p:cond delay="0"/>
                            </p:stCondLst>
                            <p:childTnLst>
                              <p:par>
                                <p:cTn id="33" presetID="9" presetClass="entr" presetSubtype="0" fill="hold" grpId="0" nodeType="clickEffect">
                                  <p:stCondLst>
                                    <p:cond delay="0"/>
                                  </p:stCondLst>
                                  <p:childTnLst>
                                    <p:set>
                                      <p:cBhvr>
                                        <p:cTn id="34" dur="1" fill="hold">
                                          <p:stCondLst>
                                            <p:cond delay="0"/>
                                          </p:stCondLst>
                                        </p:cTn>
                                        <p:tgtEl>
                                          <p:spTgt spid="24"/>
                                        </p:tgtEl>
                                        <p:attrNameLst>
                                          <p:attrName>style.visibility</p:attrName>
                                        </p:attrNameLst>
                                      </p:cBhvr>
                                      <p:to>
                                        <p:strVal val="visible"/>
                                      </p:to>
                                    </p:set>
                                    <p:animEffect transition="in" filter="dissolve">
                                      <p:cBhvr>
                                        <p:cTn id="35" dur="500"/>
                                        <p:tgtEl>
                                          <p:spTgt spid="24"/>
                                        </p:tgtEl>
                                      </p:cBhvr>
                                    </p:animEffect>
                                  </p:childTnLst>
                                </p:cTn>
                              </p:par>
                            </p:childTnLst>
                          </p:cTn>
                        </p:par>
                      </p:childTnLst>
                    </p:cTn>
                  </p:par>
                  <p:par>
                    <p:cTn id="36" fill="hold">
                      <p:stCondLst>
                        <p:cond delay="indefinite"/>
                      </p:stCondLst>
                      <p:childTnLst>
                        <p:par>
                          <p:cTn id="37" fill="hold">
                            <p:stCondLst>
                              <p:cond delay="0"/>
                            </p:stCondLst>
                            <p:childTnLst>
                              <p:par>
                                <p:cTn id="38" presetID="9" presetClass="entr" presetSubtype="0" fill="hold" grpId="0" nodeType="clickEffect">
                                  <p:stCondLst>
                                    <p:cond delay="0"/>
                                  </p:stCondLst>
                                  <p:childTnLst>
                                    <p:set>
                                      <p:cBhvr>
                                        <p:cTn id="39" dur="1" fill="hold">
                                          <p:stCondLst>
                                            <p:cond delay="0"/>
                                          </p:stCondLst>
                                        </p:cTn>
                                        <p:tgtEl>
                                          <p:spTgt spid="25"/>
                                        </p:tgtEl>
                                        <p:attrNameLst>
                                          <p:attrName>style.visibility</p:attrName>
                                        </p:attrNameLst>
                                      </p:cBhvr>
                                      <p:to>
                                        <p:strVal val="visible"/>
                                      </p:to>
                                    </p:set>
                                    <p:animEffect transition="in" filter="dissolve">
                                      <p:cBhvr>
                                        <p:cTn id="40" dur="500"/>
                                        <p:tgtEl>
                                          <p:spTgt spid="25"/>
                                        </p:tgtEl>
                                      </p:cBhvr>
                                    </p:animEffect>
                                  </p:childTnLst>
                                </p:cTn>
                              </p:par>
                            </p:childTnLst>
                          </p:cTn>
                        </p:par>
                      </p:childTnLst>
                    </p:cTn>
                  </p:par>
                  <p:par>
                    <p:cTn id="41" fill="hold">
                      <p:stCondLst>
                        <p:cond delay="indefinite"/>
                      </p:stCondLst>
                      <p:childTnLst>
                        <p:par>
                          <p:cTn id="42" fill="hold">
                            <p:stCondLst>
                              <p:cond delay="0"/>
                            </p:stCondLst>
                            <p:childTnLst>
                              <p:par>
                                <p:cTn id="43" presetID="9" presetClass="entr" presetSubtype="0" fill="hold" grpId="0" nodeType="click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dissolve">
                                      <p:cBhvr>
                                        <p:cTn id="45" dur="500"/>
                                        <p:tgtEl>
                                          <p:spTgt spid="26"/>
                                        </p:tgtEl>
                                      </p:cBhvr>
                                    </p:animEffect>
                                  </p:childTnLst>
                                </p:cTn>
                              </p:par>
                            </p:childTnLst>
                          </p:cTn>
                        </p:par>
                      </p:childTnLst>
                    </p:cTn>
                  </p:par>
                  <p:par>
                    <p:cTn id="46" fill="hold">
                      <p:stCondLst>
                        <p:cond delay="indefinite"/>
                      </p:stCondLst>
                      <p:childTnLst>
                        <p:par>
                          <p:cTn id="47" fill="hold">
                            <p:stCondLst>
                              <p:cond delay="0"/>
                            </p:stCondLst>
                            <p:childTnLst>
                              <p:par>
                                <p:cTn id="48" presetID="9" presetClass="entr" presetSubtype="0" fill="hold" grpId="0" nodeType="clickEffect">
                                  <p:stCondLst>
                                    <p:cond delay="0"/>
                                  </p:stCondLst>
                                  <p:childTnLst>
                                    <p:set>
                                      <p:cBhvr>
                                        <p:cTn id="49" dur="1" fill="hold">
                                          <p:stCondLst>
                                            <p:cond delay="0"/>
                                          </p:stCondLst>
                                        </p:cTn>
                                        <p:tgtEl>
                                          <p:spTgt spid="27"/>
                                        </p:tgtEl>
                                        <p:attrNameLst>
                                          <p:attrName>style.visibility</p:attrName>
                                        </p:attrNameLst>
                                      </p:cBhvr>
                                      <p:to>
                                        <p:strVal val="visible"/>
                                      </p:to>
                                    </p:set>
                                    <p:animEffect transition="in" filter="dissolve">
                                      <p:cBhvr>
                                        <p:cTn id="5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p:bldP spid="22" grpId="0"/>
      <p:bldP spid="23" grpId="0"/>
      <p:bldP spid="24" grpId="0"/>
      <p:bldP spid="25" grpId="0"/>
      <p:bldP spid="26" grpId="0"/>
      <p:bldP spid="2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17"/>
        <p:cNvGrpSpPr/>
        <p:nvPr/>
      </p:nvGrpSpPr>
      <p:grpSpPr>
        <a:xfrm>
          <a:off x="0" y="0"/>
          <a:ext cx="0" cy="0"/>
          <a:chOff x="0" y="0"/>
          <a:chExt cx="0" cy="0"/>
        </a:xfrm>
      </p:grpSpPr>
      <p:sp>
        <p:nvSpPr>
          <p:cNvPr id="419" name="Google Shape;419;p15"/>
          <p:cNvSpPr txBox="1">
            <a:spLocks noGrp="1"/>
          </p:cNvSpPr>
          <p:nvPr>
            <p:ph type="sldNum" sz="quarter" idx="12"/>
          </p:nvPr>
        </p:nvSpPr>
        <p:spPr>
          <a:prstGeom prst="rect">
            <a:avLst/>
          </a:prstGeom>
          <a:noFill/>
          <a:ln>
            <a:noFill/>
          </a:ln>
        </p:spPr>
        <p:txBody>
          <a:bodyPr spcFirstLastPara="1" wrap="square"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2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sz="1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418" name="Google Shape;418;p15"/>
          <p:cNvSpPr txBox="1">
            <a:spLocks noGrp="1"/>
          </p:cNvSpPr>
          <p:nvPr>
            <p:ph type="title" idx="4294967295"/>
          </p:nvPr>
        </p:nvSpPr>
        <p:spPr>
          <a:xfrm>
            <a:off x="1670400" y="111600"/>
            <a:ext cx="7948613" cy="1016000"/>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accent1"/>
              </a:buClr>
              <a:buSzPts val="3600"/>
              <a:buFont typeface="Arial"/>
              <a:buNone/>
            </a:pPr>
            <a:r>
              <a:rPr lang="en-GB" sz="3600" b="1" i="0" u="none" strike="noStrike" cap="none" dirty="0">
                <a:solidFill>
                  <a:schemeClr val="accent1"/>
                </a:solidFill>
                <a:latin typeface="Arial"/>
                <a:ea typeface="Arial"/>
                <a:cs typeface="Arial"/>
                <a:sym typeface="Arial"/>
              </a:rPr>
              <a:t>Answers</a:t>
            </a:r>
            <a:endParaRPr dirty="0"/>
          </a:p>
        </p:txBody>
      </p:sp>
      <p:sp>
        <p:nvSpPr>
          <p:cNvPr id="420" name="Google Shape;420;p15"/>
          <p:cNvSpPr/>
          <p:nvPr/>
        </p:nvSpPr>
        <p:spPr>
          <a:xfrm rot="10800000" flipH="1">
            <a:off x="-27606" y="-17453"/>
            <a:ext cx="2091590" cy="1923564"/>
          </a:xfrm>
          <a:prstGeom prst="triangle">
            <a:avLst>
              <a:gd name="adj" fmla="val 0"/>
            </a:avLst>
          </a:prstGeom>
          <a:solidFill>
            <a:schemeClr val="accent1"/>
          </a:solidFill>
          <a:ln w="127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white"/>
              </a:solidFill>
              <a:effectLst/>
              <a:uLnTx/>
              <a:uFillTx/>
              <a:latin typeface="Calibri"/>
              <a:ea typeface="Calibri"/>
              <a:cs typeface="Calibri"/>
              <a:sym typeface="Calibri"/>
            </a:endParaRPr>
          </a:p>
        </p:txBody>
      </p:sp>
      <p:grpSp>
        <p:nvGrpSpPr>
          <p:cNvPr id="422" name="Google Shape;422;p15" descr="Worksheet available icon"/>
          <p:cNvGrpSpPr/>
          <p:nvPr/>
        </p:nvGrpSpPr>
        <p:grpSpPr>
          <a:xfrm>
            <a:off x="9420817" y="211521"/>
            <a:ext cx="2177446" cy="753403"/>
            <a:chOff x="9420817" y="211521"/>
            <a:chExt cx="2177446" cy="753403"/>
          </a:xfrm>
        </p:grpSpPr>
        <p:pic>
          <p:nvPicPr>
            <p:cNvPr id="423" name="Google Shape;423;p15" descr="Document"/>
            <p:cNvPicPr preferRelativeResize="0"/>
            <p:nvPr/>
          </p:nvPicPr>
          <p:blipFill rotWithShape="1">
            <a:blip r:embed="rId3">
              <a:alphaModFix/>
            </a:blip>
            <a:srcRect/>
            <a:stretch/>
          </p:blipFill>
          <p:spPr>
            <a:xfrm>
              <a:off x="10844860" y="211521"/>
              <a:ext cx="753403" cy="753403"/>
            </a:xfrm>
            <a:prstGeom prst="rect">
              <a:avLst/>
            </a:prstGeom>
            <a:noFill/>
            <a:ln>
              <a:noFill/>
            </a:ln>
          </p:spPr>
        </p:pic>
        <p:sp>
          <p:nvSpPr>
            <p:cNvPr id="424" name="Google Shape;424;p15"/>
            <p:cNvSpPr txBox="1"/>
            <p:nvPr/>
          </p:nvSpPr>
          <p:spPr>
            <a:xfrm>
              <a:off x="9420817" y="257038"/>
              <a:ext cx="2091590" cy="707886"/>
            </a:xfrm>
            <a:prstGeom prst="rect">
              <a:avLst/>
            </a:prstGeom>
            <a:noFill/>
            <a:ln w="38100" cap="flat" cmpd="sng">
              <a:solidFill>
                <a:schemeClr val="accent1"/>
              </a:solidFill>
              <a:prstDash val="solid"/>
              <a:round/>
              <a:headEnd type="none" w="sm" len="sm"/>
              <a:tailEnd type="none" w="sm" len="sm"/>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black"/>
                  </a:solidFill>
                  <a:effectLst/>
                  <a:uLnTx/>
                  <a:uFillTx/>
                  <a:latin typeface="Arial"/>
                  <a:ea typeface="Arial"/>
                  <a:cs typeface="Arial"/>
                  <a:sym typeface="Arial"/>
                </a:rPr>
                <a:t>Handout</a:t>
              </a:r>
              <a:br>
                <a:rPr kumimoji="0" lang="en-GB" sz="2000" b="1" i="0" u="none" strike="noStrike" kern="1200" cap="none" spc="0" normalizeH="0" baseline="0" noProof="0" dirty="0">
                  <a:ln>
                    <a:noFill/>
                  </a:ln>
                  <a:solidFill>
                    <a:prstClr val="black"/>
                  </a:solidFill>
                  <a:effectLst/>
                  <a:uLnTx/>
                  <a:uFillTx/>
                  <a:latin typeface="Arial"/>
                  <a:ea typeface="Arial"/>
                  <a:cs typeface="Arial"/>
                  <a:sym typeface="Arial"/>
                </a:rPr>
              </a:br>
              <a:r>
                <a:rPr kumimoji="0" lang="en-GB" sz="2000" b="1" i="0" u="none" strike="noStrike" kern="1200" cap="none" spc="0" normalizeH="0" baseline="0" noProof="0" dirty="0">
                  <a:ln>
                    <a:noFill/>
                  </a:ln>
                  <a:solidFill>
                    <a:prstClr val="black"/>
                  </a:solidFill>
                  <a:effectLst/>
                  <a:uLnTx/>
                  <a:uFillTx/>
                  <a:latin typeface="Arial"/>
                  <a:ea typeface="Arial"/>
                  <a:cs typeface="Arial"/>
                  <a:sym typeface="Arial"/>
                </a:rPr>
                <a:t>available</a:t>
              </a: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grpSp>
      <p:sp>
        <p:nvSpPr>
          <p:cNvPr id="429" name="Google Shape;429;p15"/>
          <p:cNvSpPr/>
          <p:nvPr/>
        </p:nvSpPr>
        <p:spPr>
          <a:xfrm>
            <a:off x="5233830" y="1129212"/>
            <a:ext cx="95319273" cy="0"/>
          </a:xfrm>
          <a:prstGeom prst="rect">
            <a:avLst/>
          </a:prstGeom>
          <a:noFill/>
          <a:ln>
            <a:noFill/>
          </a:ln>
        </p:spPr>
        <p:txBody>
          <a:bodyPr spcFirstLastPara="1" wrap="square" lIns="91425" tIns="45700" rIns="91425" bIns="4570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Calibri"/>
              <a:cs typeface="Calibri"/>
              <a:sym typeface="Calibri"/>
            </a:endParaRPr>
          </a:p>
        </p:txBody>
      </p:sp>
      <p:sp>
        <p:nvSpPr>
          <p:cNvPr id="3" name="TextBox 2">
            <a:extLst>
              <a:ext uri="{FF2B5EF4-FFF2-40B4-BE49-F238E27FC236}">
                <a16:creationId xmlns:a16="http://schemas.microsoft.com/office/drawing/2014/main" id="{D89902F6-589A-8246-68C0-1BCE9925C8FB}"/>
              </a:ext>
            </a:extLst>
          </p:cNvPr>
          <p:cNvSpPr txBox="1"/>
          <p:nvPr/>
        </p:nvSpPr>
        <p:spPr>
          <a:xfrm>
            <a:off x="951184" y="3835678"/>
            <a:ext cx="10620703" cy="905633"/>
          </a:xfrm>
          <a:prstGeom prst="rect">
            <a:avLst/>
          </a:prstGeom>
          <a:noFill/>
        </p:spPr>
        <p:txBody>
          <a:bodyPr wrap="square">
            <a:spAutoFit/>
          </a:bodyPr>
          <a:lstStyle/>
          <a:p>
            <a:pPr marL="457200" marR="0" lvl="0" indent="-457200" algn="l" defTabSz="914400" rtl="0" eaLnBrk="1" fontAlgn="auto" latinLnBrk="0" hangingPunct="1">
              <a:lnSpc>
                <a:spcPct val="115000"/>
              </a:lnSpc>
              <a:spcBef>
                <a:spcPts val="0"/>
              </a:spcBef>
              <a:spcAft>
                <a:spcPts val="1000"/>
              </a:spcAft>
              <a:buClrTx/>
              <a:buSzTx/>
              <a:buFont typeface="+mj-lt"/>
              <a:buAutoNum type="arabicPeriod" startAt="4"/>
              <a:tabLst/>
              <a:defRPr/>
            </a:pPr>
            <a:r>
              <a:rPr lang="en-GB" sz="2400" dirty="0">
                <a:solidFill>
                  <a:prstClr val="black"/>
                </a:solidFill>
                <a:latin typeface="Arial" panose="020B0604020202020204" pitchFamily="34" charset="0"/>
                <a:ea typeface="Calibri" panose="020F0502020204030204" pitchFamily="34" charset="0"/>
                <a:cs typeface="Arial" panose="020B0604020202020204" pitchFamily="34" charset="0"/>
              </a:rPr>
              <a:t>Sarah likes to keep fit by running. She can cover 4 km in 25 min. She thinks she can do a 10 km run in less than an hour. Is she right?</a:t>
            </a:r>
          </a:p>
        </p:txBody>
      </p:sp>
      <p:graphicFrame>
        <p:nvGraphicFramePr>
          <p:cNvPr id="4" name="Table 3">
            <a:extLst>
              <a:ext uri="{FF2B5EF4-FFF2-40B4-BE49-F238E27FC236}">
                <a16:creationId xmlns:a16="http://schemas.microsoft.com/office/drawing/2014/main" id="{2BB18A1F-87E4-4548-6571-B9EF5FF109BD}"/>
              </a:ext>
            </a:extLst>
          </p:cNvPr>
          <p:cNvGraphicFramePr>
            <a:graphicFrameLocks noGrp="1"/>
          </p:cNvGraphicFramePr>
          <p:nvPr>
            <p:extLst>
              <p:ext uri="{D42A27DB-BD31-4B8C-83A1-F6EECF244321}">
                <p14:modId xmlns:p14="http://schemas.microsoft.com/office/powerpoint/2010/main" val="2183443008"/>
              </p:ext>
            </p:extLst>
          </p:nvPr>
        </p:nvGraphicFramePr>
        <p:xfrm>
          <a:off x="1524569" y="4822191"/>
          <a:ext cx="7159601" cy="1056650"/>
        </p:xfrm>
        <a:graphic>
          <a:graphicData uri="http://schemas.openxmlformats.org/drawingml/2006/table">
            <a:tbl>
              <a:tblPr firstCol="1" bandRow="1">
                <a:tableStyleId>{5940675A-B579-460E-94D1-54222C63F5DA}</a:tableStyleId>
              </a:tblPr>
              <a:tblGrid>
                <a:gridCol w="2523946">
                  <a:extLst>
                    <a:ext uri="{9D8B030D-6E8A-4147-A177-3AD203B41FA5}">
                      <a16:colId xmlns:a16="http://schemas.microsoft.com/office/drawing/2014/main" val="765150293"/>
                    </a:ext>
                  </a:extLst>
                </a:gridCol>
                <a:gridCol w="927131">
                  <a:extLst>
                    <a:ext uri="{9D8B030D-6E8A-4147-A177-3AD203B41FA5}">
                      <a16:colId xmlns:a16="http://schemas.microsoft.com/office/drawing/2014/main" val="2109118205"/>
                    </a:ext>
                  </a:extLst>
                </a:gridCol>
                <a:gridCol w="927131">
                  <a:extLst>
                    <a:ext uri="{9D8B030D-6E8A-4147-A177-3AD203B41FA5}">
                      <a16:colId xmlns:a16="http://schemas.microsoft.com/office/drawing/2014/main" val="3980750320"/>
                    </a:ext>
                  </a:extLst>
                </a:gridCol>
                <a:gridCol w="927131">
                  <a:extLst>
                    <a:ext uri="{9D8B030D-6E8A-4147-A177-3AD203B41FA5}">
                      <a16:colId xmlns:a16="http://schemas.microsoft.com/office/drawing/2014/main" val="3494924576"/>
                    </a:ext>
                  </a:extLst>
                </a:gridCol>
                <a:gridCol w="927131">
                  <a:extLst>
                    <a:ext uri="{9D8B030D-6E8A-4147-A177-3AD203B41FA5}">
                      <a16:colId xmlns:a16="http://schemas.microsoft.com/office/drawing/2014/main" val="1131718061"/>
                    </a:ext>
                  </a:extLst>
                </a:gridCol>
                <a:gridCol w="927131">
                  <a:extLst>
                    <a:ext uri="{9D8B030D-6E8A-4147-A177-3AD203B41FA5}">
                      <a16:colId xmlns:a16="http://schemas.microsoft.com/office/drawing/2014/main" val="2411456960"/>
                    </a:ext>
                  </a:extLst>
                </a:gridCol>
              </a:tblGrid>
              <a:tr h="567812">
                <a:tc>
                  <a:txBody>
                    <a:bodyPr/>
                    <a:lstStyle/>
                    <a:p>
                      <a:pPr>
                        <a:lnSpc>
                          <a:spcPct val="115000"/>
                        </a:lnSpc>
                        <a:spcAft>
                          <a:spcPts val="1000"/>
                        </a:spcAft>
                      </a:pPr>
                      <a:r>
                        <a:rPr lang="en-GB" sz="2400" dirty="0">
                          <a:solidFill>
                            <a:schemeClr val="bg1"/>
                          </a:solidFill>
                          <a:effectLst/>
                          <a:latin typeface="Arial" panose="020B0604020202020204" pitchFamily="34" charset="0"/>
                          <a:cs typeface="Arial" panose="020B0604020202020204" pitchFamily="34" charset="0"/>
                        </a:rPr>
                        <a:t>Distance (km)</a:t>
                      </a:r>
                      <a:endParaRPr lang="en-GB" sz="24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4472C4"/>
                    </a:solidFill>
                  </a:tcPr>
                </a:tc>
                <a:tc>
                  <a:txBody>
                    <a:bodyPr/>
                    <a:lstStyle/>
                    <a:p>
                      <a:pPr algn="ctr">
                        <a:lnSpc>
                          <a:spcPct val="115000"/>
                        </a:lnSpc>
                        <a:spcAft>
                          <a:spcPts val="1000"/>
                        </a:spcAft>
                      </a:pPr>
                      <a:r>
                        <a:rPr lang="en-GB" sz="2400" dirty="0">
                          <a:effectLst/>
                          <a:latin typeface="Arial" panose="020B0604020202020204" pitchFamily="34" charset="0"/>
                          <a:cs typeface="Arial" panose="020B0604020202020204" pitchFamily="34" charset="0"/>
                        </a:rPr>
                        <a:t>4</a:t>
                      </a:r>
                      <a:endParaRPr lang="en-GB" sz="2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FD5EA"/>
                    </a:solidFill>
                  </a:tcPr>
                </a:tc>
                <a:tc>
                  <a:txBody>
                    <a:bodyPr/>
                    <a:lstStyle/>
                    <a:p>
                      <a:pPr algn="ctr">
                        <a:lnSpc>
                          <a:spcPct val="115000"/>
                        </a:lnSpc>
                        <a:spcAft>
                          <a:spcPts val="1000"/>
                        </a:spcAft>
                      </a:pPr>
                      <a:endParaRPr lang="en-GB" sz="2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FD5EA"/>
                    </a:solidFill>
                  </a:tcPr>
                </a:tc>
                <a:tc>
                  <a:txBody>
                    <a:bodyPr/>
                    <a:lstStyle/>
                    <a:p>
                      <a:pPr algn="ctr">
                        <a:lnSpc>
                          <a:spcPct val="115000"/>
                        </a:lnSpc>
                        <a:spcAft>
                          <a:spcPts val="1000"/>
                        </a:spcAft>
                      </a:pPr>
                      <a:endParaRPr lang="en-GB" sz="2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FD5EA"/>
                    </a:solidFill>
                  </a:tcPr>
                </a:tc>
                <a:tc>
                  <a:txBody>
                    <a:bodyPr/>
                    <a:lstStyle/>
                    <a:p>
                      <a:pPr algn="ctr">
                        <a:lnSpc>
                          <a:spcPct val="115000"/>
                        </a:lnSpc>
                        <a:spcAft>
                          <a:spcPts val="1000"/>
                        </a:spcAft>
                      </a:pPr>
                      <a:r>
                        <a:rPr lang="en-GB" sz="2400" dirty="0">
                          <a:effectLst/>
                          <a:latin typeface="Arial" panose="020B0604020202020204" pitchFamily="34" charset="0"/>
                          <a:cs typeface="Arial" panose="020B0604020202020204" pitchFamily="34" charset="0"/>
                        </a:rPr>
                        <a:t> </a:t>
                      </a:r>
                      <a:endParaRPr lang="en-GB" sz="2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FD5EA"/>
                    </a:solidFill>
                  </a:tcPr>
                </a:tc>
                <a:tc>
                  <a:txBody>
                    <a:bodyPr/>
                    <a:lstStyle/>
                    <a:p>
                      <a:pPr algn="ctr">
                        <a:lnSpc>
                          <a:spcPct val="115000"/>
                        </a:lnSpc>
                        <a:spcAft>
                          <a:spcPts val="1000"/>
                        </a:spcAft>
                      </a:pPr>
                      <a:r>
                        <a:rPr lang="en-GB" sz="2400" dirty="0">
                          <a:effectLst/>
                          <a:latin typeface="Arial" panose="020B0604020202020204" pitchFamily="34" charset="0"/>
                          <a:cs typeface="Arial" panose="020B0604020202020204" pitchFamily="34" charset="0"/>
                        </a:rPr>
                        <a:t>10</a:t>
                      </a:r>
                      <a:endParaRPr lang="en-GB" sz="2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FD5EA"/>
                    </a:solidFill>
                  </a:tcPr>
                </a:tc>
                <a:extLst>
                  <a:ext uri="{0D108BD9-81ED-4DB2-BD59-A6C34878D82A}">
                    <a16:rowId xmlns:a16="http://schemas.microsoft.com/office/drawing/2014/main" val="1823273861"/>
                  </a:ext>
                </a:extLst>
              </a:tr>
              <a:tr h="488838">
                <a:tc>
                  <a:txBody>
                    <a:bodyPr/>
                    <a:lstStyle/>
                    <a:p>
                      <a:pPr>
                        <a:lnSpc>
                          <a:spcPct val="115000"/>
                        </a:lnSpc>
                        <a:spcAft>
                          <a:spcPts val="1000"/>
                        </a:spcAft>
                      </a:pPr>
                      <a:r>
                        <a:rPr lang="en-GB" sz="2400" dirty="0">
                          <a:solidFill>
                            <a:schemeClr val="bg1"/>
                          </a:solidFill>
                          <a:effectLst/>
                          <a:latin typeface="Arial" panose="020B0604020202020204" pitchFamily="34" charset="0"/>
                          <a:cs typeface="Arial" panose="020B0604020202020204" pitchFamily="34" charset="0"/>
                        </a:rPr>
                        <a:t>Time (min)</a:t>
                      </a:r>
                      <a:endParaRPr lang="en-GB" sz="24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4472C4"/>
                    </a:solidFill>
                  </a:tcPr>
                </a:tc>
                <a:tc>
                  <a:txBody>
                    <a:bodyPr/>
                    <a:lstStyle/>
                    <a:p>
                      <a:pPr algn="ctr">
                        <a:lnSpc>
                          <a:spcPct val="115000"/>
                        </a:lnSpc>
                        <a:spcAft>
                          <a:spcPts val="1000"/>
                        </a:spcAft>
                      </a:pPr>
                      <a:r>
                        <a:rPr lang="en-GB" sz="2400" dirty="0">
                          <a:effectLst/>
                          <a:latin typeface="Arial" panose="020B0604020202020204" pitchFamily="34" charset="0"/>
                          <a:cs typeface="Arial" panose="020B0604020202020204" pitchFamily="34" charset="0"/>
                        </a:rPr>
                        <a:t>25</a:t>
                      </a:r>
                      <a:endParaRPr lang="en-GB" sz="2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9EBF5"/>
                    </a:solidFill>
                  </a:tcPr>
                </a:tc>
                <a:tc>
                  <a:txBody>
                    <a:bodyPr/>
                    <a:lstStyle/>
                    <a:p>
                      <a:pPr algn="ctr">
                        <a:lnSpc>
                          <a:spcPct val="115000"/>
                        </a:lnSpc>
                        <a:spcAft>
                          <a:spcPts val="1000"/>
                        </a:spcAft>
                      </a:pPr>
                      <a:endParaRPr lang="en-GB" sz="2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9EBF5"/>
                    </a:solidFill>
                  </a:tcPr>
                </a:tc>
                <a:tc>
                  <a:txBody>
                    <a:bodyPr/>
                    <a:lstStyle/>
                    <a:p>
                      <a:pPr algn="ctr">
                        <a:lnSpc>
                          <a:spcPct val="115000"/>
                        </a:lnSpc>
                        <a:spcAft>
                          <a:spcPts val="1000"/>
                        </a:spcAft>
                      </a:pPr>
                      <a:endParaRPr lang="en-GB" sz="2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9EBF5"/>
                    </a:solidFill>
                  </a:tcPr>
                </a:tc>
                <a:tc>
                  <a:txBody>
                    <a:bodyPr/>
                    <a:lstStyle/>
                    <a:p>
                      <a:pPr algn="ctr">
                        <a:lnSpc>
                          <a:spcPct val="115000"/>
                        </a:lnSpc>
                        <a:spcAft>
                          <a:spcPts val="1000"/>
                        </a:spcAft>
                      </a:pPr>
                      <a:r>
                        <a:rPr lang="en-GB" sz="2400" dirty="0">
                          <a:effectLst/>
                          <a:latin typeface="Arial" panose="020B0604020202020204" pitchFamily="34" charset="0"/>
                          <a:cs typeface="Arial" panose="020B0604020202020204" pitchFamily="34" charset="0"/>
                        </a:rPr>
                        <a:t> </a:t>
                      </a:r>
                      <a:endParaRPr lang="en-GB" sz="2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9EBF5"/>
                    </a:solidFill>
                  </a:tcPr>
                </a:tc>
                <a:tc>
                  <a:txBody>
                    <a:bodyPr/>
                    <a:lstStyle/>
                    <a:p>
                      <a:pPr algn="ctr">
                        <a:lnSpc>
                          <a:spcPct val="115000"/>
                        </a:lnSpc>
                        <a:spcAft>
                          <a:spcPts val="1000"/>
                        </a:spcAft>
                      </a:pPr>
                      <a:endParaRPr lang="en-GB" sz="2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9EBF5"/>
                    </a:solidFill>
                  </a:tcPr>
                </a:tc>
                <a:extLst>
                  <a:ext uri="{0D108BD9-81ED-4DB2-BD59-A6C34878D82A}">
                    <a16:rowId xmlns:a16="http://schemas.microsoft.com/office/drawing/2014/main" val="532096044"/>
                  </a:ext>
                </a:extLst>
              </a:tr>
            </a:tbl>
          </a:graphicData>
        </a:graphic>
      </p:graphicFrame>
      <p:sp>
        <p:nvSpPr>
          <p:cNvPr id="5" name="TextBox 4">
            <a:extLst>
              <a:ext uri="{FF2B5EF4-FFF2-40B4-BE49-F238E27FC236}">
                <a16:creationId xmlns:a16="http://schemas.microsoft.com/office/drawing/2014/main" id="{28C5D1DD-1975-A86A-A218-EDBFC46B3296}"/>
              </a:ext>
            </a:extLst>
          </p:cNvPr>
          <p:cNvSpPr txBox="1"/>
          <p:nvPr/>
        </p:nvSpPr>
        <p:spPr>
          <a:xfrm>
            <a:off x="5099328" y="4888851"/>
            <a:ext cx="683172"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rPr>
              <a:t>8</a:t>
            </a:r>
          </a:p>
        </p:txBody>
      </p:sp>
      <p:sp>
        <p:nvSpPr>
          <p:cNvPr id="6" name="TextBox 5">
            <a:extLst>
              <a:ext uri="{FF2B5EF4-FFF2-40B4-BE49-F238E27FC236}">
                <a16:creationId xmlns:a16="http://schemas.microsoft.com/office/drawing/2014/main" id="{BA425F80-5190-7383-85C1-30447BDC8B0D}"/>
              </a:ext>
            </a:extLst>
          </p:cNvPr>
          <p:cNvSpPr txBox="1"/>
          <p:nvPr/>
        </p:nvSpPr>
        <p:spPr>
          <a:xfrm>
            <a:off x="5099328" y="5411014"/>
            <a:ext cx="683172"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rPr>
              <a:t>50</a:t>
            </a:r>
          </a:p>
        </p:txBody>
      </p:sp>
      <p:sp>
        <p:nvSpPr>
          <p:cNvPr id="7" name="TextBox 6">
            <a:extLst>
              <a:ext uri="{FF2B5EF4-FFF2-40B4-BE49-F238E27FC236}">
                <a16:creationId xmlns:a16="http://schemas.microsoft.com/office/drawing/2014/main" id="{943E4EC0-E830-85BE-F706-DD40148893D5}"/>
              </a:ext>
            </a:extLst>
          </p:cNvPr>
          <p:cNvSpPr txBox="1"/>
          <p:nvPr/>
        </p:nvSpPr>
        <p:spPr>
          <a:xfrm>
            <a:off x="6053141" y="4910547"/>
            <a:ext cx="683172"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rPr>
              <a:t>2</a:t>
            </a:r>
          </a:p>
        </p:txBody>
      </p:sp>
      <p:sp>
        <p:nvSpPr>
          <p:cNvPr id="8" name="TextBox 7">
            <a:extLst>
              <a:ext uri="{FF2B5EF4-FFF2-40B4-BE49-F238E27FC236}">
                <a16:creationId xmlns:a16="http://schemas.microsoft.com/office/drawing/2014/main" id="{721A3472-CFB2-E6E4-8D21-58F0EE6F307F}"/>
              </a:ext>
            </a:extLst>
          </p:cNvPr>
          <p:cNvSpPr txBox="1"/>
          <p:nvPr/>
        </p:nvSpPr>
        <p:spPr>
          <a:xfrm>
            <a:off x="5992049" y="5422208"/>
            <a:ext cx="781708"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rPr>
              <a:t>12.5</a:t>
            </a:r>
          </a:p>
        </p:txBody>
      </p:sp>
      <p:sp>
        <p:nvSpPr>
          <p:cNvPr id="9" name="TextBox 8">
            <a:extLst>
              <a:ext uri="{FF2B5EF4-FFF2-40B4-BE49-F238E27FC236}">
                <a16:creationId xmlns:a16="http://schemas.microsoft.com/office/drawing/2014/main" id="{944D3447-4865-0CDB-0C2C-6D7DD21E804E}"/>
              </a:ext>
            </a:extLst>
          </p:cNvPr>
          <p:cNvSpPr txBox="1"/>
          <p:nvPr/>
        </p:nvSpPr>
        <p:spPr>
          <a:xfrm>
            <a:off x="7914288" y="5375355"/>
            <a:ext cx="781707"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rPr>
              <a:t>62.5</a:t>
            </a:r>
          </a:p>
        </p:txBody>
      </p:sp>
      <p:sp>
        <p:nvSpPr>
          <p:cNvPr id="10" name="TextBox 9">
            <a:extLst>
              <a:ext uri="{FF2B5EF4-FFF2-40B4-BE49-F238E27FC236}">
                <a16:creationId xmlns:a16="http://schemas.microsoft.com/office/drawing/2014/main" id="{1DC3B7D3-9909-9709-FC13-E7066C52B14C}"/>
              </a:ext>
            </a:extLst>
          </p:cNvPr>
          <p:cNvSpPr txBox="1"/>
          <p:nvPr/>
        </p:nvSpPr>
        <p:spPr>
          <a:xfrm>
            <a:off x="943301" y="1126630"/>
            <a:ext cx="10095187" cy="905633"/>
          </a:xfrm>
          <a:prstGeom prst="rect">
            <a:avLst/>
          </a:prstGeom>
          <a:noFill/>
        </p:spPr>
        <p:txBody>
          <a:bodyPr wrap="square">
            <a:spAutoFit/>
          </a:bodyPr>
          <a:lstStyle/>
          <a:p>
            <a:pPr marL="457200" marR="0" lvl="0" indent="-457200" algn="l" defTabSz="914400" rtl="0" eaLnBrk="1" fontAlgn="auto" latinLnBrk="0" hangingPunct="1">
              <a:lnSpc>
                <a:spcPct val="115000"/>
              </a:lnSpc>
              <a:spcBef>
                <a:spcPts val="0"/>
              </a:spcBef>
              <a:spcAft>
                <a:spcPts val="1000"/>
              </a:spcAft>
              <a:buClrTx/>
              <a:buSzTx/>
              <a:buFont typeface="+mj-lt"/>
              <a:buAutoNum type="arabicPeriod" startAt="3"/>
              <a:tabLst/>
              <a:defRPr/>
            </a:pPr>
            <a:r>
              <a:rPr kumimoji="0" lang="en-GB" sz="24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A nursery needs 4 staff to care for 16 children. How many staff will be needed to care for 40 children?</a:t>
            </a:r>
          </a:p>
        </p:txBody>
      </p:sp>
      <p:graphicFrame>
        <p:nvGraphicFramePr>
          <p:cNvPr id="11" name="Table 10">
            <a:extLst>
              <a:ext uri="{FF2B5EF4-FFF2-40B4-BE49-F238E27FC236}">
                <a16:creationId xmlns:a16="http://schemas.microsoft.com/office/drawing/2014/main" id="{DF0A1A0A-E49C-326D-18AF-57FC87D312D0}"/>
              </a:ext>
            </a:extLst>
          </p:cNvPr>
          <p:cNvGraphicFramePr>
            <a:graphicFrameLocks noGrp="1"/>
          </p:cNvGraphicFramePr>
          <p:nvPr>
            <p:extLst>
              <p:ext uri="{D42A27DB-BD31-4B8C-83A1-F6EECF244321}">
                <p14:modId xmlns:p14="http://schemas.microsoft.com/office/powerpoint/2010/main" val="2164671976"/>
              </p:ext>
            </p:extLst>
          </p:nvPr>
        </p:nvGraphicFramePr>
        <p:xfrm>
          <a:off x="1524569" y="2268187"/>
          <a:ext cx="7086030" cy="1160813"/>
        </p:xfrm>
        <a:graphic>
          <a:graphicData uri="http://schemas.openxmlformats.org/drawingml/2006/table">
            <a:tbl>
              <a:tblPr firstCol="1" bandRow="1">
                <a:tableStyleId>{5940675A-B579-460E-94D1-54222C63F5DA}</a:tableStyleId>
              </a:tblPr>
              <a:tblGrid>
                <a:gridCol w="2498010">
                  <a:extLst>
                    <a:ext uri="{9D8B030D-6E8A-4147-A177-3AD203B41FA5}">
                      <a16:colId xmlns:a16="http://schemas.microsoft.com/office/drawing/2014/main" val="1634768705"/>
                    </a:ext>
                  </a:extLst>
                </a:gridCol>
                <a:gridCol w="917604">
                  <a:extLst>
                    <a:ext uri="{9D8B030D-6E8A-4147-A177-3AD203B41FA5}">
                      <a16:colId xmlns:a16="http://schemas.microsoft.com/office/drawing/2014/main" val="1656963305"/>
                    </a:ext>
                  </a:extLst>
                </a:gridCol>
                <a:gridCol w="917604">
                  <a:extLst>
                    <a:ext uri="{9D8B030D-6E8A-4147-A177-3AD203B41FA5}">
                      <a16:colId xmlns:a16="http://schemas.microsoft.com/office/drawing/2014/main" val="1708455689"/>
                    </a:ext>
                  </a:extLst>
                </a:gridCol>
                <a:gridCol w="917604">
                  <a:extLst>
                    <a:ext uri="{9D8B030D-6E8A-4147-A177-3AD203B41FA5}">
                      <a16:colId xmlns:a16="http://schemas.microsoft.com/office/drawing/2014/main" val="1580955474"/>
                    </a:ext>
                  </a:extLst>
                </a:gridCol>
                <a:gridCol w="917604">
                  <a:extLst>
                    <a:ext uri="{9D8B030D-6E8A-4147-A177-3AD203B41FA5}">
                      <a16:colId xmlns:a16="http://schemas.microsoft.com/office/drawing/2014/main" val="198589950"/>
                    </a:ext>
                  </a:extLst>
                </a:gridCol>
                <a:gridCol w="917604">
                  <a:extLst>
                    <a:ext uri="{9D8B030D-6E8A-4147-A177-3AD203B41FA5}">
                      <a16:colId xmlns:a16="http://schemas.microsoft.com/office/drawing/2014/main" val="12879179"/>
                    </a:ext>
                  </a:extLst>
                </a:gridCol>
              </a:tblGrid>
              <a:tr h="563205">
                <a:tc>
                  <a:txBody>
                    <a:bodyPr/>
                    <a:lstStyle/>
                    <a:p>
                      <a:pPr>
                        <a:lnSpc>
                          <a:spcPct val="115000"/>
                        </a:lnSpc>
                        <a:spcAft>
                          <a:spcPts val="1000"/>
                        </a:spcAft>
                      </a:pPr>
                      <a:r>
                        <a:rPr lang="en-GB" sz="2400" dirty="0">
                          <a:solidFill>
                            <a:schemeClr val="bg1"/>
                          </a:solidFill>
                          <a:effectLst/>
                          <a:latin typeface="Arial" panose="020B0604020202020204" pitchFamily="34" charset="0"/>
                          <a:cs typeface="Arial" panose="020B0604020202020204" pitchFamily="34" charset="0"/>
                        </a:rPr>
                        <a:t>No. of children</a:t>
                      </a:r>
                      <a:endParaRPr lang="en-GB" sz="24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4472C4"/>
                    </a:solidFill>
                  </a:tcPr>
                </a:tc>
                <a:tc>
                  <a:txBody>
                    <a:bodyPr/>
                    <a:lstStyle/>
                    <a:p>
                      <a:pPr algn="ctr">
                        <a:lnSpc>
                          <a:spcPct val="115000"/>
                        </a:lnSpc>
                        <a:spcAft>
                          <a:spcPts val="1000"/>
                        </a:spcAft>
                      </a:pPr>
                      <a:r>
                        <a:rPr lang="en-GB" sz="2400" dirty="0">
                          <a:effectLst/>
                          <a:latin typeface="Arial" panose="020B0604020202020204" pitchFamily="34" charset="0"/>
                          <a:cs typeface="Arial" panose="020B0604020202020204" pitchFamily="34" charset="0"/>
                        </a:rPr>
                        <a:t>16</a:t>
                      </a:r>
                      <a:endParaRPr lang="en-GB" sz="2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FD5EA"/>
                    </a:solidFill>
                  </a:tcPr>
                </a:tc>
                <a:tc>
                  <a:txBody>
                    <a:bodyPr/>
                    <a:lstStyle/>
                    <a:p>
                      <a:pPr algn="ctr">
                        <a:lnSpc>
                          <a:spcPct val="115000"/>
                        </a:lnSpc>
                        <a:spcAft>
                          <a:spcPts val="1000"/>
                        </a:spcAft>
                      </a:pPr>
                      <a:endParaRPr lang="en-GB" sz="2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FD5EA"/>
                    </a:solidFill>
                  </a:tcPr>
                </a:tc>
                <a:tc>
                  <a:txBody>
                    <a:bodyPr/>
                    <a:lstStyle/>
                    <a:p>
                      <a:pPr algn="ctr">
                        <a:lnSpc>
                          <a:spcPct val="115000"/>
                        </a:lnSpc>
                        <a:spcAft>
                          <a:spcPts val="1000"/>
                        </a:spcAft>
                      </a:pPr>
                      <a:endParaRPr lang="en-GB" sz="2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FD5EA"/>
                    </a:solidFill>
                  </a:tcPr>
                </a:tc>
                <a:tc>
                  <a:txBody>
                    <a:bodyPr/>
                    <a:lstStyle/>
                    <a:p>
                      <a:pPr algn="ctr">
                        <a:lnSpc>
                          <a:spcPct val="115000"/>
                        </a:lnSpc>
                        <a:spcAft>
                          <a:spcPts val="1000"/>
                        </a:spcAft>
                      </a:pPr>
                      <a:r>
                        <a:rPr lang="en-GB" sz="2400">
                          <a:effectLst/>
                          <a:latin typeface="Arial" panose="020B0604020202020204" pitchFamily="34" charset="0"/>
                          <a:cs typeface="Arial" panose="020B0604020202020204" pitchFamily="34" charset="0"/>
                        </a:rPr>
                        <a:t> </a:t>
                      </a:r>
                      <a:endParaRPr lang="en-GB" sz="2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FD5EA"/>
                    </a:solidFill>
                  </a:tcPr>
                </a:tc>
                <a:tc>
                  <a:txBody>
                    <a:bodyPr/>
                    <a:lstStyle/>
                    <a:p>
                      <a:pPr algn="ctr">
                        <a:lnSpc>
                          <a:spcPct val="115000"/>
                        </a:lnSpc>
                        <a:spcAft>
                          <a:spcPts val="1000"/>
                        </a:spcAft>
                      </a:pPr>
                      <a:r>
                        <a:rPr lang="en-GB" sz="2400" dirty="0">
                          <a:effectLst/>
                          <a:latin typeface="Arial" panose="020B0604020202020204" pitchFamily="34" charset="0"/>
                          <a:cs typeface="Arial" panose="020B0604020202020204" pitchFamily="34" charset="0"/>
                        </a:rPr>
                        <a:t>40</a:t>
                      </a:r>
                      <a:endParaRPr lang="en-GB" sz="2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FD5EA"/>
                    </a:solidFill>
                  </a:tcPr>
                </a:tc>
                <a:extLst>
                  <a:ext uri="{0D108BD9-81ED-4DB2-BD59-A6C34878D82A}">
                    <a16:rowId xmlns:a16="http://schemas.microsoft.com/office/drawing/2014/main" val="2721402513"/>
                  </a:ext>
                </a:extLst>
              </a:tr>
              <a:tr h="597608">
                <a:tc>
                  <a:txBody>
                    <a:bodyPr/>
                    <a:lstStyle/>
                    <a:p>
                      <a:pPr>
                        <a:lnSpc>
                          <a:spcPct val="115000"/>
                        </a:lnSpc>
                        <a:spcAft>
                          <a:spcPts val="1000"/>
                        </a:spcAft>
                      </a:pPr>
                      <a:r>
                        <a:rPr lang="en-GB" sz="2400" dirty="0">
                          <a:solidFill>
                            <a:schemeClr val="bg1"/>
                          </a:solidFill>
                          <a:effectLst/>
                          <a:latin typeface="Arial" panose="020B0604020202020204" pitchFamily="34" charset="0"/>
                          <a:cs typeface="Arial" panose="020B0604020202020204" pitchFamily="34" charset="0"/>
                        </a:rPr>
                        <a:t>No. of staff</a:t>
                      </a:r>
                      <a:endParaRPr lang="en-GB" sz="24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4472C4"/>
                    </a:solidFill>
                  </a:tcPr>
                </a:tc>
                <a:tc>
                  <a:txBody>
                    <a:bodyPr/>
                    <a:lstStyle/>
                    <a:p>
                      <a:pPr algn="ctr">
                        <a:lnSpc>
                          <a:spcPct val="115000"/>
                        </a:lnSpc>
                        <a:spcAft>
                          <a:spcPts val="1000"/>
                        </a:spcAft>
                      </a:pPr>
                      <a:r>
                        <a:rPr lang="en-GB" sz="2400" dirty="0">
                          <a:effectLst/>
                          <a:latin typeface="Arial" panose="020B0604020202020204" pitchFamily="34" charset="0"/>
                          <a:cs typeface="Arial" panose="020B0604020202020204" pitchFamily="34" charset="0"/>
                        </a:rPr>
                        <a:t>4</a:t>
                      </a:r>
                      <a:endParaRPr lang="en-GB" sz="2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9EBF5"/>
                    </a:solidFill>
                  </a:tcPr>
                </a:tc>
                <a:tc>
                  <a:txBody>
                    <a:bodyPr/>
                    <a:lstStyle/>
                    <a:p>
                      <a:pPr algn="ctr">
                        <a:lnSpc>
                          <a:spcPct val="115000"/>
                        </a:lnSpc>
                        <a:spcAft>
                          <a:spcPts val="1000"/>
                        </a:spcAft>
                      </a:pPr>
                      <a:endParaRPr lang="en-GB" sz="2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9EBF5"/>
                    </a:solidFill>
                  </a:tcPr>
                </a:tc>
                <a:tc>
                  <a:txBody>
                    <a:bodyPr/>
                    <a:lstStyle/>
                    <a:p>
                      <a:pPr algn="ctr">
                        <a:lnSpc>
                          <a:spcPct val="115000"/>
                        </a:lnSpc>
                        <a:spcAft>
                          <a:spcPts val="1000"/>
                        </a:spcAft>
                      </a:pPr>
                      <a:endParaRPr lang="en-GB" sz="2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9EBF5"/>
                    </a:solidFill>
                  </a:tcPr>
                </a:tc>
                <a:tc>
                  <a:txBody>
                    <a:bodyPr/>
                    <a:lstStyle/>
                    <a:p>
                      <a:pPr algn="ctr">
                        <a:lnSpc>
                          <a:spcPct val="115000"/>
                        </a:lnSpc>
                        <a:spcAft>
                          <a:spcPts val="1000"/>
                        </a:spcAft>
                      </a:pPr>
                      <a:r>
                        <a:rPr lang="en-GB" sz="2400" dirty="0">
                          <a:effectLst/>
                          <a:latin typeface="Arial" panose="020B0604020202020204" pitchFamily="34" charset="0"/>
                          <a:cs typeface="Arial" panose="020B0604020202020204" pitchFamily="34" charset="0"/>
                        </a:rPr>
                        <a:t> </a:t>
                      </a:r>
                      <a:endParaRPr lang="en-GB" sz="2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9EBF5"/>
                    </a:solidFill>
                  </a:tcPr>
                </a:tc>
                <a:tc>
                  <a:txBody>
                    <a:bodyPr/>
                    <a:lstStyle/>
                    <a:p>
                      <a:pPr algn="ctr">
                        <a:lnSpc>
                          <a:spcPct val="115000"/>
                        </a:lnSpc>
                        <a:spcAft>
                          <a:spcPts val="1000"/>
                        </a:spcAft>
                      </a:pPr>
                      <a:endParaRPr lang="en-GB" sz="2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9EBF5"/>
                    </a:solidFill>
                  </a:tcPr>
                </a:tc>
                <a:extLst>
                  <a:ext uri="{0D108BD9-81ED-4DB2-BD59-A6C34878D82A}">
                    <a16:rowId xmlns:a16="http://schemas.microsoft.com/office/drawing/2014/main" val="2804264357"/>
                  </a:ext>
                </a:extLst>
              </a:tr>
            </a:tbl>
          </a:graphicData>
        </a:graphic>
      </p:graphicFrame>
      <p:sp>
        <p:nvSpPr>
          <p:cNvPr id="12" name="TextBox 11">
            <a:extLst>
              <a:ext uri="{FF2B5EF4-FFF2-40B4-BE49-F238E27FC236}">
                <a16:creationId xmlns:a16="http://schemas.microsoft.com/office/drawing/2014/main" id="{DA5BE04C-1C3A-34B4-9522-C3AE494CD304}"/>
              </a:ext>
            </a:extLst>
          </p:cNvPr>
          <p:cNvSpPr txBox="1"/>
          <p:nvPr/>
        </p:nvSpPr>
        <p:spPr>
          <a:xfrm>
            <a:off x="5099328" y="2300931"/>
            <a:ext cx="683172"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rPr>
              <a:t>32</a:t>
            </a:r>
          </a:p>
        </p:txBody>
      </p:sp>
      <p:sp>
        <p:nvSpPr>
          <p:cNvPr id="13" name="TextBox 12">
            <a:extLst>
              <a:ext uri="{FF2B5EF4-FFF2-40B4-BE49-F238E27FC236}">
                <a16:creationId xmlns:a16="http://schemas.microsoft.com/office/drawing/2014/main" id="{00A58501-EF68-6036-07DA-89A5EE22F7C2}"/>
              </a:ext>
            </a:extLst>
          </p:cNvPr>
          <p:cNvSpPr txBox="1"/>
          <p:nvPr/>
        </p:nvSpPr>
        <p:spPr>
          <a:xfrm>
            <a:off x="5068041" y="2946340"/>
            <a:ext cx="683172"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rPr>
              <a:t>8</a:t>
            </a:r>
          </a:p>
        </p:txBody>
      </p:sp>
      <p:sp>
        <p:nvSpPr>
          <p:cNvPr id="14" name="TextBox 13">
            <a:extLst>
              <a:ext uri="{FF2B5EF4-FFF2-40B4-BE49-F238E27FC236}">
                <a16:creationId xmlns:a16="http://schemas.microsoft.com/office/drawing/2014/main" id="{D9081A6B-2D82-4F96-6AB9-E428F7B980C1}"/>
              </a:ext>
            </a:extLst>
          </p:cNvPr>
          <p:cNvSpPr txBox="1"/>
          <p:nvPr/>
        </p:nvSpPr>
        <p:spPr>
          <a:xfrm>
            <a:off x="5986135" y="2270616"/>
            <a:ext cx="683172"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rPr>
              <a:t>8</a:t>
            </a:r>
          </a:p>
        </p:txBody>
      </p:sp>
      <p:sp>
        <p:nvSpPr>
          <p:cNvPr id="15" name="TextBox 14">
            <a:extLst>
              <a:ext uri="{FF2B5EF4-FFF2-40B4-BE49-F238E27FC236}">
                <a16:creationId xmlns:a16="http://schemas.microsoft.com/office/drawing/2014/main" id="{5963A1E8-D025-9D52-C204-F7EDE97698BC}"/>
              </a:ext>
            </a:extLst>
          </p:cNvPr>
          <p:cNvSpPr txBox="1"/>
          <p:nvPr/>
        </p:nvSpPr>
        <p:spPr>
          <a:xfrm>
            <a:off x="5986135" y="2942462"/>
            <a:ext cx="683172"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rPr>
              <a:t>2</a:t>
            </a:r>
          </a:p>
        </p:txBody>
      </p:sp>
      <p:sp>
        <p:nvSpPr>
          <p:cNvPr id="16" name="TextBox 15">
            <a:extLst>
              <a:ext uri="{FF2B5EF4-FFF2-40B4-BE49-F238E27FC236}">
                <a16:creationId xmlns:a16="http://schemas.microsoft.com/office/drawing/2014/main" id="{33FFA407-1977-46AC-C9DD-B000D1D604FF}"/>
              </a:ext>
            </a:extLst>
          </p:cNvPr>
          <p:cNvSpPr txBox="1"/>
          <p:nvPr/>
        </p:nvSpPr>
        <p:spPr>
          <a:xfrm>
            <a:off x="7822324" y="2942463"/>
            <a:ext cx="704193"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rPr>
              <a:t>10</a:t>
            </a:r>
          </a:p>
        </p:txBody>
      </p:sp>
      <p:sp>
        <p:nvSpPr>
          <p:cNvPr id="17" name="Google Shape;421;p15">
            <a:extLst>
              <a:ext uri="{FF2B5EF4-FFF2-40B4-BE49-F238E27FC236}">
                <a16:creationId xmlns:a16="http://schemas.microsoft.com/office/drawing/2014/main" id="{ACF7522C-E524-27C1-CFDC-03D30C4A471D}"/>
              </a:ext>
            </a:extLst>
          </p:cNvPr>
          <p:cNvSpPr txBox="1"/>
          <p:nvPr/>
        </p:nvSpPr>
        <p:spPr>
          <a:xfrm>
            <a:off x="-19846" y="165505"/>
            <a:ext cx="1604389" cy="461624"/>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Arial"/>
                <a:ea typeface="Arial"/>
                <a:cs typeface="Arial"/>
                <a:sym typeface="Arial"/>
              </a:rPr>
              <a:t>DISCUSS</a:t>
            </a: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dissolv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dissolv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dissolve">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dissolve">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dissolve">
                                      <p:cBhvr>
                                        <p:cTn id="27" dur="500"/>
                                        <p:tgtEl>
                                          <p:spTgt spid="16"/>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dissolve">
                                      <p:cBhvr>
                                        <p:cTn id="32" dur="500"/>
                                        <p:tgtEl>
                                          <p:spTgt spid="4"/>
                                        </p:tgtEl>
                                      </p:cBhvr>
                                    </p:animEffect>
                                  </p:childTnLst>
                                </p:cTn>
                              </p:par>
                              <p:par>
                                <p:cTn id="33" presetID="9" presetClass="entr" presetSubtype="0" fill="hold" grpId="0" nodeType="withEffect">
                                  <p:stCondLst>
                                    <p:cond delay="0"/>
                                  </p:stCondLst>
                                  <p:childTnLst>
                                    <p:set>
                                      <p:cBhvr>
                                        <p:cTn id="34" dur="1" fill="hold">
                                          <p:stCondLst>
                                            <p:cond delay="0"/>
                                          </p:stCondLst>
                                        </p:cTn>
                                        <p:tgtEl>
                                          <p:spTgt spid="3"/>
                                        </p:tgtEl>
                                        <p:attrNameLst>
                                          <p:attrName>style.visibility</p:attrName>
                                        </p:attrNameLst>
                                      </p:cBhvr>
                                      <p:to>
                                        <p:strVal val="visible"/>
                                      </p:to>
                                    </p:set>
                                    <p:animEffect transition="in" filter="dissolve">
                                      <p:cBhvr>
                                        <p:cTn id="35" dur="500"/>
                                        <p:tgtEl>
                                          <p:spTgt spid="3"/>
                                        </p:tgtEl>
                                      </p:cBhvr>
                                    </p:animEffect>
                                  </p:childTnLst>
                                </p:cTn>
                              </p:par>
                            </p:childTnLst>
                          </p:cTn>
                        </p:par>
                      </p:childTnLst>
                    </p:cTn>
                  </p:par>
                  <p:par>
                    <p:cTn id="36" fill="hold">
                      <p:stCondLst>
                        <p:cond delay="indefinite"/>
                      </p:stCondLst>
                      <p:childTnLst>
                        <p:par>
                          <p:cTn id="37" fill="hold">
                            <p:stCondLst>
                              <p:cond delay="0"/>
                            </p:stCondLst>
                            <p:childTnLst>
                              <p:par>
                                <p:cTn id="38" presetID="9" presetClass="entr" presetSubtype="0" fill="hold" grpId="0" nodeType="clickEffect">
                                  <p:stCondLst>
                                    <p:cond delay="0"/>
                                  </p:stCondLst>
                                  <p:childTnLst>
                                    <p:set>
                                      <p:cBhvr>
                                        <p:cTn id="39" dur="1" fill="hold">
                                          <p:stCondLst>
                                            <p:cond delay="0"/>
                                          </p:stCondLst>
                                        </p:cTn>
                                        <p:tgtEl>
                                          <p:spTgt spid="5"/>
                                        </p:tgtEl>
                                        <p:attrNameLst>
                                          <p:attrName>style.visibility</p:attrName>
                                        </p:attrNameLst>
                                      </p:cBhvr>
                                      <p:to>
                                        <p:strVal val="visible"/>
                                      </p:to>
                                    </p:set>
                                    <p:animEffect transition="in" filter="dissolve">
                                      <p:cBhvr>
                                        <p:cTn id="40" dur="500"/>
                                        <p:tgtEl>
                                          <p:spTgt spid="5"/>
                                        </p:tgtEl>
                                      </p:cBhvr>
                                    </p:animEffect>
                                  </p:childTnLst>
                                </p:cTn>
                              </p:par>
                            </p:childTnLst>
                          </p:cTn>
                        </p:par>
                      </p:childTnLst>
                    </p:cTn>
                  </p:par>
                  <p:par>
                    <p:cTn id="41" fill="hold">
                      <p:stCondLst>
                        <p:cond delay="indefinite"/>
                      </p:stCondLst>
                      <p:childTnLst>
                        <p:par>
                          <p:cTn id="42" fill="hold">
                            <p:stCondLst>
                              <p:cond delay="0"/>
                            </p:stCondLst>
                            <p:childTnLst>
                              <p:par>
                                <p:cTn id="43" presetID="9" presetClass="entr" presetSubtype="0" fill="hold" grpId="0" nodeType="clickEffect">
                                  <p:stCondLst>
                                    <p:cond delay="0"/>
                                  </p:stCondLst>
                                  <p:childTnLst>
                                    <p:set>
                                      <p:cBhvr>
                                        <p:cTn id="44" dur="1" fill="hold">
                                          <p:stCondLst>
                                            <p:cond delay="0"/>
                                          </p:stCondLst>
                                        </p:cTn>
                                        <p:tgtEl>
                                          <p:spTgt spid="6"/>
                                        </p:tgtEl>
                                        <p:attrNameLst>
                                          <p:attrName>style.visibility</p:attrName>
                                        </p:attrNameLst>
                                      </p:cBhvr>
                                      <p:to>
                                        <p:strVal val="visible"/>
                                      </p:to>
                                    </p:set>
                                    <p:animEffect transition="in" filter="dissolve">
                                      <p:cBhvr>
                                        <p:cTn id="45" dur="500"/>
                                        <p:tgtEl>
                                          <p:spTgt spid="6"/>
                                        </p:tgtEl>
                                      </p:cBhvr>
                                    </p:animEffect>
                                  </p:childTnLst>
                                </p:cTn>
                              </p:par>
                            </p:childTnLst>
                          </p:cTn>
                        </p:par>
                      </p:childTnLst>
                    </p:cTn>
                  </p:par>
                  <p:par>
                    <p:cTn id="46" fill="hold">
                      <p:stCondLst>
                        <p:cond delay="indefinite"/>
                      </p:stCondLst>
                      <p:childTnLst>
                        <p:par>
                          <p:cTn id="47" fill="hold">
                            <p:stCondLst>
                              <p:cond delay="0"/>
                            </p:stCondLst>
                            <p:childTnLst>
                              <p:par>
                                <p:cTn id="48" presetID="9" presetClass="entr" presetSubtype="0" fill="hold" grpId="0" nodeType="clickEffect">
                                  <p:stCondLst>
                                    <p:cond delay="0"/>
                                  </p:stCondLst>
                                  <p:childTnLst>
                                    <p:set>
                                      <p:cBhvr>
                                        <p:cTn id="49" dur="1" fill="hold">
                                          <p:stCondLst>
                                            <p:cond delay="0"/>
                                          </p:stCondLst>
                                        </p:cTn>
                                        <p:tgtEl>
                                          <p:spTgt spid="7"/>
                                        </p:tgtEl>
                                        <p:attrNameLst>
                                          <p:attrName>style.visibility</p:attrName>
                                        </p:attrNameLst>
                                      </p:cBhvr>
                                      <p:to>
                                        <p:strVal val="visible"/>
                                      </p:to>
                                    </p:set>
                                    <p:animEffect transition="in" filter="dissolve">
                                      <p:cBhvr>
                                        <p:cTn id="50" dur="500"/>
                                        <p:tgtEl>
                                          <p:spTgt spid="7"/>
                                        </p:tgtEl>
                                      </p:cBhvr>
                                    </p:animEffect>
                                  </p:childTnLst>
                                </p:cTn>
                              </p:par>
                            </p:childTnLst>
                          </p:cTn>
                        </p:par>
                      </p:childTnLst>
                    </p:cTn>
                  </p:par>
                  <p:par>
                    <p:cTn id="51" fill="hold">
                      <p:stCondLst>
                        <p:cond delay="indefinite"/>
                      </p:stCondLst>
                      <p:childTnLst>
                        <p:par>
                          <p:cTn id="52" fill="hold">
                            <p:stCondLst>
                              <p:cond delay="0"/>
                            </p:stCondLst>
                            <p:childTnLst>
                              <p:par>
                                <p:cTn id="53" presetID="9" presetClass="entr" presetSubtype="0" fill="hold" grpId="0" nodeType="clickEffect">
                                  <p:stCondLst>
                                    <p:cond delay="0"/>
                                  </p:stCondLst>
                                  <p:childTnLst>
                                    <p:set>
                                      <p:cBhvr>
                                        <p:cTn id="54" dur="1" fill="hold">
                                          <p:stCondLst>
                                            <p:cond delay="0"/>
                                          </p:stCondLst>
                                        </p:cTn>
                                        <p:tgtEl>
                                          <p:spTgt spid="8"/>
                                        </p:tgtEl>
                                        <p:attrNameLst>
                                          <p:attrName>style.visibility</p:attrName>
                                        </p:attrNameLst>
                                      </p:cBhvr>
                                      <p:to>
                                        <p:strVal val="visible"/>
                                      </p:to>
                                    </p:set>
                                    <p:animEffect transition="in" filter="dissolve">
                                      <p:cBhvr>
                                        <p:cTn id="55" dur="500"/>
                                        <p:tgtEl>
                                          <p:spTgt spid="8"/>
                                        </p:tgtEl>
                                      </p:cBhvr>
                                    </p:animEffect>
                                  </p:childTnLst>
                                </p:cTn>
                              </p:par>
                            </p:childTnLst>
                          </p:cTn>
                        </p:par>
                      </p:childTnLst>
                    </p:cTn>
                  </p:par>
                  <p:par>
                    <p:cTn id="56" fill="hold">
                      <p:stCondLst>
                        <p:cond delay="indefinite"/>
                      </p:stCondLst>
                      <p:childTnLst>
                        <p:par>
                          <p:cTn id="57" fill="hold">
                            <p:stCondLst>
                              <p:cond delay="0"/>
                            </p:stCondLst>
                            <p:childTnLst>
                              <p:par>
                                <p:cTn id="58" presetID="9" presetClass="entr" presetSubtype="0" fill="hold" grpId="0" nodeType="clickEffect">
                                  <p:stCondLst>
                                    <p:cond delay="0"/>
                                  </p:stCondLst>
                                  <p:childTnLst>
                                    <p:set>
                                      <p:cBhvr>
                                        <p:cTn id="59" dur="1" fill="hold">
                                          <p:stCondLst>
                                            <p:cond delay="0"/>
                                          </p:stCondLst>
                                        </p:cTn>
                                        <p:tgtEl>
                                          <p:spTgt spid="9"/>
                                        </p:tgtEl>
                                        <p:attrNameLst>
                                          <p:attrName>style.visibility</p:attrName>
                                        </p:attrNameLst>
                                      </p:cBhvr>
                                      <p:to>
                                        <p:strVal val="visible"/>
                                      </p:to>
                                    </p:set>
                                    <p:animEffect transition="in" filter="dissolve">
                                      <p:cBhvr>
                                        <p:cTn id="6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7" grpId="0"/>
      <p:bldP spid="8" grpId="0"/>
      <p:bldP spid="9" grpId="0"/>
      <p:bldP spid="12" grpId="0"/>
      <p:bldP spid="13" grpId="0"/>
      <p:bldP spid="14" grpId="0"/>
      <p:bldP spid="15" grpId="0"/>
      <p:bldP spid="1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00C3350-2117-0248-968C-8DADE0DACD17}"/>
              </a:ext>
            </a:extLst>
          </p:cNvPr>
          <p:cNvSpPr>
            <a:spLocks noGrp="1"/>
          </p:cNvSpPr>
          <p:nvPr>
            <p:ph type="sldNum" sz="quarter" idx="12"/>
          </p:nvPr>
        </p:nvSpPr>
        <p:spPr/>
        <p:txBody>
          <a:bodyPr/>
          <a:lstStyle/>
          <a:p>
            <a:fld id="{892959B6-490E-A144-8C7C-88267F972F69}" type="slidenum">
              <a:rPr lang="en-US" smtClean="0"/>
              <a:t>14</a:t>
            </a:fld>
            <a:endParaRPr lang="en-US" dirty="0"/>
          </a:p>
        </p:txBody>
      </p:sp>
      <p:sp>
        <p:nvSpPr>
          <p:cNvPr id="12" name="Isosceles Triangle 11">
            <a:extLst>
              <a:ext uri="{FF2B5EF4-FFF2-40B4-BE49-F238E27FC236}">
                <a16:creationId xmlns:a16="http://schemas.microsoft.com/office/drawing/2014/main" id="{3BC48BB1-3C2E-44DD-9D65-D2AF24FF2E87}"/>
              </a:ext>
              <a:ext uri="{C183D7F6-B498-43B3-948B-1728B52AA6E4}">
                <adec:decorative xmlns:adec="http://schemas.microsoft.com/office/drawing/2017/decorative" val="1"/>
              </a:ext>
            </a:extLst>
          </p:cNvPr>
          <p:cNvSpPr/>
          <p:nvPr/>
        </p:nvSpPr>
        <p:spPr>
          <a:xfrm flipV="1">
            <a:off x="-27606" y="-17453"/>
            <a:ext cx="2091590" cy="1923564"/>
          </a:xfrm>
          <a:prstGeom prst="triangle">
            <a:avLst>
              <a:gd name="adj" fmla="val 0"/>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0F82D19D-1FB9-47B5-A87D-36C07F3B87C2}"/>
              </a:ext>
            </a:extLst>
          </p:cNvPr>
          <p:cNvSpPr txBox="1"/>
          <p:nvPr/>
        </p:nvSpPr>
        <p:spPr>
          <a:xfrm>
            <a:off x="-3815" y="112166"/>
            <a:ext cx="4302720" cy="461665"/>
          </a:xfrm>
          <a:prstGeom prst="rect">
            <a:avLst/>
          </a:prstGeom>
          <a:noFill/>
          <a:ln>
            <a:noFill/>
          </a:ln>
          <a:effectLst/>
        </p:spPr>
        <p:txBody>
          <a:bodyPr wrap="square" lIns="91440" tIns="45720" rIns="91440" bIns="45720" rtlCol="0" anchor="t">
            <a:spAutoFit/>
          </a:bodyPr>
          <a:lstStyle/>
          <a:p>
            <a:r>
              <a:rPr lang="en-GB" sz="2400" b="1" dirty="0">
                <a:solidFill>
                  <a:schemeClr val="bg1"/>
                </a:solidFill>
                <a:latin typeface="Arial" panose="020B0604020202020204" pitchFamily="34" charset="0"/>
                <a:cs typeface="Arial" panose="020B0604020202020204" pitchFamily="34" charset="0"/>
              </a:rPr>
              <a:t>REVIEW</a:t>
            </a:r>
          </a:p>
        </p:txBody>
      </p:sp>
      <p:graphicFrame>
        <p:nvGraphicFramePr>
          <p:cNvPr id="3" name="Table 2">
            <a:extLst>
              <a:ext uri="{FF2B5EF4-FFF2-40B4-BE49-F238E27FC236}">
                <a16:creationId xmlns:a16="http://schemas.microsoft.com/office/drawing/2014/main" id="{3EA177EE-EA14-43CB-6403-A4E5C3B01570}"/>
              </a:ext>
            </a:extLst>
          </p:cNvPr>
          <p:cNvGraphicFramePr>
            <a:graphicFrameLocks noGrp="1"/>
          </p:cNvGraphicFramePr>
          <p:nvPr>
            <p:extLst>
              <p:ext uri="{D42A27DB-BD31-4B8C-83A1-F6EECF244321}">
                <p14:modId xmlns:p14="http://schemas.microsoft.com/office/powerpoint/2010/main" val="2034133274"/>
              </p:ext>
            </p:extLst>
          </p:nvPr>
        </p:nvGraphicFramePr>
        <p:xfrm>
          <a:off x="2756170" y="1191435"/>
          <a:ext cx="7100056" cy="2077074"/>
        </p:xfrm>
        <a:graphic>
          <a:graphicData uri="http://schemas.openxmlformats.org/drawingml/2006/table">
            <a:tbl>
              <a:tblPr firstRow="1" firstCol="1" bandRow="1"/>
              <a:tblGrid>
                <a:gridCol w="1972501">
                  <a:extLst>
                    <a:ext uri="{9D8B030D-6E8A-4147-A177-3AD203B41FA5}">
                      <a16:colId xmlns:a16="http://schemas.microsoft.com/office/drawing/2014/main" val="506151735"/>
                    </a:ext>
                  </a:extLst>
                </a:gridCol>
                <a:gridCol w="1069247">
                  <a:extLst>
                    <a:ext uri="{9D8B030D-6E8A-4147-A177-3AD203B41FA5}">
                      <a16:colId xmlns:a16="http://schemas.microsoft.com/office/drawing/2014/main" val="1073348637"/>
                    </a:ext>
                  </a:extLst>
                </a:gridCol>
                <a:gridCol w="806823">
                  <a:extLst>
                    <a:ext uri="{9D8B030D-6E8A-4147-A177-3AD203B41FA5}">
                      <a16:colId xmlns:a16="http://schemas.microsoft.com/office/drawing/2014/main" val="1874415336"/>
                    </a:ext>
                  </a:extLst>
                </a:gridCol>
                <a:gridCol w="742569">
                  <a:extLst>
                    <a:ext uri="{9D8B030D-6E8A-4147-A177-3AD203B41FA5}">
                      <a16:colId xmlns:a16="http://schemas.microsoft.com/office/drawing/2014/main" val="307384775"/>
                    </a:ext>
                  </a:extLst>
                </a:gridCol>
                <a:gridCol w="810791">
                  <a:extLst>
                    <a:ext uri="{9D8B030D-6E8A-4147-A177-3AD203B41FA5}">
                      <a16:colId xmlns:a16="http://schemas.microsoft.com/office/drawing/2014/main" val="3314211716"/>
                    </a:ext>
                  </a:extLst>
                </a:gridCol>
                <a:gridCol w="859619">
                  <a:extLst>
                    <a:ext uri="{9D8B030D-6E8A-4147-A177-3AD203B41FA5}">
                      <a16:colId xmlns:a16="http://schemas.microsoft.com/office/drawing/2014/main" val="4087266666"/>
                    </a:ext>
                  </a:extLst>
                </a:gridCol>
                <a:gridCol w="838506">
                  <a:extLst>
                    <a:ext uri="{9D8B030D-6E8A-4147-A177-3AD203B41FA5}">
                      <a16:colId xmlns:a16="http://schemas.microsoft.com/office/drawing/2014/main" val="22863665"/>
                    </a:ext>
                  </a:extLst>
                </a:gridCol>
              </a:tblGrid>
              <a:tr h="332871">
                <a:tc>
                  <a:txBody>
                    <a:bodyPr/>
                    <a:lstStyle/>
                    <a:p>
                      <a:pPr algn="l">
                        <a:lnSpc>
                          <a:spcPct val="115000"/>
                        </a:lnSpc>
                        <a:spcBef>
                          <a:spcPts val="400"/>
                        </a:spcBef>
                        <a:spcAft>
                          <a:spcPts val="400"/>
                        </a:spcAft>
                      </a:pPr>
                      <a:r>
                        <a:rPr lang="en-GB" sz="2400" dirty="0">
                          <a:solidFill>
                            <a:srgbClr val="404040"/>
                          </a:solidFill>
                          <a:effectLst/>
                          <a:latin typeface="Arial" panose="020B0604020202020204" pitchFamily="34" charset="0"/>
                          <a:ea typeface="Arial" panose="020B0604020202020204" pitchFamily="34" charset="0"/>
                          <a:cs typeface="Arial" panose="020B0604020202020204" pitchFamily="34" charset="0"/>
                        </a:rPr>
                        <a:t>No. o</a:t>
                      </a:r>
                      <a:r>
                        <a:rPr lang="en-GB" sz="2400" kern="1200" dirty="0">
                          <a:solidFill>
                            <a:srgbClr val="404040"/>
                          </a:solidFill>
                          <a:effectLst/>
                          <a:latin typeface="Arial" panose="020B0604020202020204" pitchFamily="34" charset="0"/>
                          <a:ea typeface="Arial" panose="020B0604020202020204" pitchFamily="34" charset="0"/>
                          <a:cs typeface="Arial" panose="020B0604020202020204" pitchFamily="34" charset="0"/>
                        </a:rPr>
                        <a:t>f Cooki</a:t>
                      </a:r>
                      <a:r>
                        <a:rPr lang="en-GB" sz="2400" dirty="0">
                          <a:solidFill>
                            <a:srgbClr val="404040"/>
                          </a:solidFill>
                          <a:effectLst/>
                          <a:latin typeface="Arial" panose="020B0604020202020204" pitchFamily="34" charset="0"/>
                          <a:ea typeface="Arial" panose="020B0604020202020204" pitchFamily="34" charset="0"/>
                          <a:cs typeface="Arial" panose="020B0604020202020204" pitchFamily="34" charset="0"/>
                        </a:rPr>
                        <a:t>es</a:t>
                      </a:r>
                      <a:endParaRPr lang="en-GB" sz="2400" dirty="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400"/>
                        </a:spcBef>
                        <a:spcAft>
                          <a:spcPts val="400"/>
                        </a:spcAft>
                      </a:pPr>
                      <a:r>
                        <a:rPr lang="en-GB" sz="2400" dirty="0">
                          <a:solidFill>
                            <a:srgbClr val="404040"/>
                          </a:solidFill>
                          <a:effectLst/>
                          <a:latin typeface="Arial" panose="020B0604020202020204" pitchFamily="34" charset="0"/>
                          <a:ea typeface="Calibri" panose="020F0502020204030204" pitchFamily="34" charset="0"/>
                          <a:cs typeface="Arial" panose="020B0604020202020204" pitchFamily="34" charset="0"/>
                        </a:rPr>
                        <a:t>10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15000"/>
                        </a:lnSpc>
                        <a:spcBef>
                          <a:spcPts val="400"/>
                        </a:spcBef>
                        <a:spcAft>
                          <a:spcPts val="400"/>
                        </a:spcAft>
                        <a:buClrTx/>
                        <a:buSzTx/>
                        <a:buFontTx/>
                        <a:buNone/>
                        <a:tabLst/>
                        <a:defRPr/>
                      </a:pPr>
                      <a:r>
                        <a:rPr lang="en-GB" sz="2400" dirty="0">
                          <a:solidFill>
                            <a:srgbClr val="404040"/>
                          </a:solidFill>
                          <a:effectLst/>
                          <a:latin typeface="Arial" panose="020B0604020202020204" pitchFamily="34" charset="0"/>
                          <a:ea typeface="Calibri" panose="020F0502020204030204" pitchFamily="34" charset="0"/>
                          <a:cs typeface="Arial" panose="020B0604020202020204" pitchFamily="34" charset="0"/>
                        </a:rPr>
                        <a:t>25</a:t>
                      </a:r>
                    </a:p>
                    <a:p>
                      <a:pPr algn="ctr">
                        <a:lnSpc>
                          <a:spcPct val="115000"/>
                        </a:lnSpc>
                        <a:spcBef>
                          <a:spcPts val="400"/>
                        </a:spcBef>
                        <a:spcAft>
                          <a:spcPts val="400"/>
                        </a:spcAft>
                      </a:pPr>
                      <a:endParaRPr lang="en-GB" sz="2400" dirty="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15000"/>
                        </a:lnSpc>
                        <a:spcBef>
                          <a:spcPts val="400"/>
                        </a:spcBef>
                        <a:spcAft>
                          <a:spcPts val="400"/>
                        </a:spcAft>
                        <a:buClrTx/>
                        <a:buSzTx/>
                        <a:buFontTx/>
                        <a:buNone/>
                        <a:tabLst/>
                        <a:defRPr/>
                      </a:pPr>
                      <a:endParaRPr lang="en-GB" sz="2400" dirty="0">
                        <a:solidFill>
                          <a:srgbClr val="404040"/>
                        </a:solidFill>
                        <a:effectLst/>
                        <a:latin typeface="Calibri"/>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400"/>
                        </a:spcBef>
                        <a:spcAft>
                          <a:spcPts val="400"/>
                        </a:spcAft>
                      </a:pPr>
                      <a:endParaRPr lang="en-GB" sz="2400" dirty="0">
                        <a:solidFill>
                          <a:srgbClr val="404040"/>
                        </a:solidFill>
                        <a:effectLst/>
                        <a:latin typeface="Calibri"/>
                        <a:ea typeface="Calibri" panose="020F0502020204030204" pitchFamily="34" charset="0"/>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400"/>
                        </a:spcBef>
                        <a:spcAft>
                          <a:spcPts val="400"/>
                        </a:spcAft>
                      </a:pPr>
                      <a:endParaRPr lang="en-GB" sz="2400" dirty="0">
                        <a:solidFill>
                          <a:srgbClr val="404040"/>
                        </a:solidFill>
                        <a:effectLst/>
                        <a:latin typeface="Calibri"/>
                        <a:ea typeface="Calibri" panose="020F0502020204030204" pitchFamily="34" charset="0"/>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400"/>
                        </a:spcBef>
                        <a:spcAft>
                          <a:spcPts val="400"/>
                        </a:spcAft>
                      </a:pPr>
                      <a:endParaRPr lang="en-GB" sz="2400" dirty="0">
                        <a:solidFill>
                          <a:srgbClr val="404040"/>
                        </a:solidFill>
                        <a:effectLst/>
                        <a:latin typeface="Calibri"/>
                        <a:ea typeface="Calibri" panose="020F0502020204030204" pitchFamily="34" charset="0"/>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7364468"/>
                  </a:ext>
                </a:extLst>
              </a:tr>
              <a:tr h="1170040">
                <a:tc>
                  <a:txBody>
                    <a:bodyPr/>
                    <a:lstStyle/>
                    <a:p>
                      <a:pPr algn="l">
                        <a:lnSpc>
                          <a:spcPct val="115000"/>
                        </a:lnSpc>
                        <a:spcBef>
                          <a:spcPts val="400"/>
                        </a:spcBef>
                        <a:spcAft>
                          <a:spcPts val="400"/>
                        </a:spcAft>
                      </a:pPr>
                      <a:r>
                        <a:rPr lang="en-GB" sz="2400" dirty="0">
                          <a:solidFill>
                            <a:srgbClr val="404040"/>
                          </a:solidFill>
                          <a:effectLst/>
                          <a:latin typeface="Arial" panose="020B0604020202020204" pitchFamily="34" charset="0"/>
                          <a:ea typeface="Arial" panose="020B0604020202020204" pitchFamily="34" charset="0"/>
                          <a:cs typeface="Arial" panose="020B0604020202020204" pitchFamily="34" charset="0"/>
                        </a:rPr>
                        <a:t>Cocoa Powder</a:t>
                      </a:r>
                      <a:endParaRPr lang="en-GB" sz="2400" dirty="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400"/>
                        </a:spcBef>
                        <a:spcAft>
                          <a:spcPts val="400"/>
                        </a:spcAft>
                      </a:pPr>
                      <a:r>
                        <a:rPr lang="en-GB" sz="2400" dirty="0">
                          <a:solidFill>
                            <a:srgbClr val="404040"/>
                          </a:solidFill>
                          <a:effectLst/>
                          <a:latin typeface="Arial" panose="020B0604020202020204" pitchFamily="34" charset="0"/>
                          <a:ea typeface="Calibri" panose="020F0502020204030204" pitchFamily="34" charset="0"/>
                          <a:cs typeface="Arial" panose="020B0604020202020204" pitchFamily="34" charset="0"/>
                        </a:rPr>
                        <a:t>40 g</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400"/>
                        </a:spcBef>
                        <a:spcAft>
                          <a:spcPts val="400"/>
                        </a:spcAft>
                      </a:pPr>
                      <a:r>
                        <a:rPr lang="en-GB" sz="2400" dirty="0">
                          <a:solidFill>
                            <a:srgbClr val="404040"/>
                          </a:solidFill>
                          <a:effectLst/>
                          <a:latin typeface="Arial" panose="020B0604020202020204" pitchFamily="34" charset="0"/>
                          <a:ea typeface="Calibri" panose="020F0502020204030204" pitchFamily="34" charset="0"/>
                          <a:cs typeface="Arial" panose="020B0604020202020204" pitchFamily="34" charset="0"/>
                        </a:rPr>
                        <a:t>55 g</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400"/>
                        </a:spcBef>
                        <a:spcAft>
                          <a:spcPts val="400"/>
                        </a:spcAft>
                      </a:pPr>
                      <a:endParaRPr lang="en-GB" sz="2400" dirty="0">
                        <a:solidFill>
                          <a:srgbClr val="404040"/>
                        </a:solidFill>
                        <a:effectLst/>
                        <a:latin typeface="Calibri"/>
                        <a:ea typeface="Calibri" panose="020F0502020204030204" pitchFamily="34" charset="0"/>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400"/>
                        </a:spcBef>
                        <a:spcAft>
                          <a:spcPts val="400"/>
                        </a:spcAft>
                      </a:pPr>
                      <a:endParaRPr lang="en-GB" sz="2400" dirty="0">
                        <a:solidFill>
                          <a:srgbClr val="404040"/>
                        </a:solidFill>
                        <a:effectLst/>
                        <a:latin typeface="Calibri"/>
                        <a:ea typeface="Calibri" panose="020F0502020204030204" pitchFamily="34" charset="0"/>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400"/>
                        </a:spcBef>
                        <a:spcAft>
                          <a:spcPts val="400"/>
                        </a:spcAft>
                      </a:pPr>
                      <a:endParaRPr lang="en-GB" sz="2400" dirty="0">
                        <a:solidFill>
                          <a:srgbClr val="404040"/>
                        </a:solidFill>
                        <a:effectLst/>
                        <a:latin typeface="Calibri"/>
                        <a:ea typeface="Calibri" panose="020F0502020204030204" pitchFamily="34" charset="0"/>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400"/>
                        </a:spcBef>
                        <a:spcAft>
                          <a:spcPts val="400"/>
                        </a:spcAft>
                      </a:pPr>
                      <a:endParaRPr lang="en-GB" sz="2400" dirty="0">
                        <a:solidFill>
                          <a:srgbClr val="404040"/>
                        </a:solidFill>
                        <a:effectLst/>
                        <a:latin typeface="Calibri"/>
                        <a:ea typeface="Calibri" panose="020F0502020204030204" pitchFamily="34" charset="0"/>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13031916"/>
                  </a:ext>
                </a:extLst>
              </a:tr>
            </a:tbl>
          </a:graphicData>
        </a:graphic>
      </p:graphicFrame>
      <p:sp>
        <p:nvSpPr>
          <p:cNvPr id="5" name="TextBox 4">
            <a:extLst>
              <a:ext uri="{FF2B5EF4-FFF2-40B4-BE49-F238E27FC236}">
                <a16:creationId xmlns:a16="http://schemas.microsoft.com/office/drawing/2014/main" id="{DAC1631C-8B4F-4F19-A521-7A8BD08CF9CB}"/>
              </a:ext>
            </a:extLst>
          </p:cNvPr>
          <p:cNvSpPr txBox="1"/>
          <p:nvPr/>
        </p:nvSpPr>
        <p:spPr>
          <a:xfrm>
            <a:off x="509180" y="5791727"/>
            <a:ext cx="11105646" cy="523220"/>
          </a:xfrm>
          <a:prstGeom prst="rect">
            <a:avLst/>
          </a:prstGeom>
          <a:noFill/>
        </p:spPr>
        <p:txBody>
          <a:bodyPr wrap="square" rtlCol="0">
            <a:spAutoFit/>
          </a:bodyPr>
          <a:lstStyle/>
          <a:p>
            <a:r>
              <a:rPr lang="en-GB" sz="2800" dirty="0">
                <a:solidFill>
                  <a:srgbClr val="FF0000"/>
                </a:solidFill>
                <a:latin typeface="Arial" panose="020B0604020202020204" pitchFamily="34" charset="0"/>
                <a:cs typeface="Arial" panose="020B0604020202020204" pitchFamily="34" charset="0"/>
              </a:rPr>
              <a:t>Ratio tables work both vertically and horizontally – multiplicatively!</a:t>
            </a:r>
          </a:p>
        </p:txBody>
      </p:sp>
      <p:graphicFrame>
        <p:nvGraphicFramePr>
          <p:cNvPr id="9" name="Table 8">
            <a:extLst>
              <a:ext uri="{FF2B5EF4-FFF2-40B4-BE49-F238E27FC236}">
                <a16:creationId xmlns:a16="http://schemas.microsoft.com/office/drawing/2014/main" id="{B72FE291-2341-4977-96B8-5E299847A585}"/>
              </a:ext>
            </a:extLst>
          </p:cNvPr>
          <p:cNvGraphicFramePr>
            <a:graphicFrameLocks noGrp="1"/>
          </p:cNvGraphicFramePr>
          <p:nvPr>
            <p:extLst>
              <p:ext uri="{D42A27DB-BD31-4B8C-83A1-F6EECF244321}">
                <p14:modId xmlns:p14="http://schemas.microsoft.com/office/powerpoint/2010/main" val="450002525"/>
              </p:ext>
            </p:extLst>
          </p:nvPr>
        </p:nvGraphicFramePr>
        <p:xfrm>
          <a:off x="2756170" y="3500638"/>
          <a:ext cx="7100056" cy="2077074"/>
        </p:xfrm>
        <a:graphic>
          <a:graphicData uri="http://schemas.openxmlformats.org/drawingml/2006/table">
            <a:tbl>
              <a:tblPr firstRow="1" firstCol="1" bandRow="1"/>
              <a:tblGrid>
                <a:gridCol w="1972501">
                  <a:extLst>
                    <a:ext uri="{9D8B030D-6E8A-4147-A177-3AD203B41FA5}">
                      <a16:colId xmlns:a16="http://schemas.microsoft.com/office/drawing/2014/main" val="506151735"/>
                    </a:ext>
                  </a:extLst>
                </a:gridCol>
                <a:gridCol w="1069247">
                  <a:extLst>
                    <a:ext uri="{9D8B030D-6E8A-4147-A177-3AD203B41FA5}">
                      <a16:colId xmlns:a16="http://schemas.microsoft.com/office/drawing/2014/main" val="1073348637"/>
                    </a:ext>
                  </a:extLst>
                </a:gridCol>
                <a:gridCol w="806823">
                  <a:extLst>
                    <a:ext uri="{9D8B030D-6E8A-4147-A177-3AD203B41FA5}">
                      <a16:colId xmlns:a16="http://schemas.microsoft.com/office/drawing/2014/main" val="1874415336"/>
                    </a:ext>
                  </a:extLst>
                </a:gridCol>
                <a:gridCol w="742569">
                  <a:extLst>
                    <a:ext uri="{9D8B030D-6E8A-4147-A177-3AD203B41FA5}">
                      <a16:colId xmlns:a16="http://schemas.microsoft.com/office/drawing/2014/main" val="307384775"/>
                    </a:ext>
                  </a:extLst>
                </a:gridCol>
                <a:gridCol w="810791">
                  <a:extLst>
                    <a:ext uri="{9D8B030D-6E8A-4147-A177-3AD203B41FA5}">
                      <a16:colId xmlns:a16="http://schemas.microsoft.com/office/drawing/2014/main" val="3314211716"/>
                    </a:ext>
                  </a:extLst>
                </a:gridCol>
                <a:gridCol w="859619">
                  <a:extLst>
                    <a:ext uri="{9D8B030D-6E8A-4147-A177-3AD203B41FA5}">
                      <a16:colId xmlns:a16="http://schemas.microsoft.com/office/drawing/2014/main" val="4087266666"/>
                    </a:ext>
                  </a:extLst>
                </a:gridCol>
                <a:gridCol w="838506">
                  <a:extLst>
                    <a:ext uri="{9D8B030D-6E8A-4147-A177-3AD203B41FA5}">
                      <a16:colId xmlns:a16="http://schemas.microsoft.com/office/drawing/2014/main" val="22863665"/>
                    </a:ext>
                  </a:extLst>
                </a:gridCol>
              </a:tblGrid>
              <a:tr h="332871">
                <a:tc>
                  <a:txBody>
                    <a:bodyPr/>
                    <a:lstStyle/>
                    <a:p>
                      <a:pPr algn="l">
                        <a:lnSpc>
                          <a:spcPct val="115000"/>
                        </a:lnSpc>
                        <a:spcBef>
                          <a:spcPts val="400"/>
                        </a:spcBef>
                        <a:spcAft>
                          <a:spcPts val="400"/>
                        </a:spcAft>
                      </a:pPr>
                      <a:r>
                        <a:rPr lang="en-GB" sz="2400" dirty="0">
                          <a:solidFill>
                            <a:srgbClr val="404040"/>
                          </a:solidFill>
                          <a:effectLst/>
                          <a:latin typeface="Arial" panose="020B0604020202020204" pitchFamily="34" charset="0"/>
                          <a:ea typeface="Arial" panose="020B0604020202020204" pitchFamily="34" charset="0"/>
                          <a:cs typeface="Arial" panose="020B0604020202020204" pitchFamily="34" charset="0"/>
                        </a:rPr>
                        <a:t>No. of Cookies</a:t>
                      </a:r>
                      <a:endParaRPr lang="en-GB" sz="2400" dirty="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400"/>
                        </a:spcBef>
                        <a:spcAft>
                          <a:spcPts val="400"/>
                        </a:spcAft>
                      </a:pPr>
                      <a:r>
                        <a:rPr lang="en-GB" sz="2400" dirty="0">
                          <a:solidFill>
                            <a:srgbClr val="404040"/>
                          </a:solidFill>
                          <a:effectLst/>
                          <a:latin typeface="Arial" panose="020B0604020202020204" pitchFamily="34" charset="0"/>
                          <a:ea typeface="Calibri" panose="020F0502020204030204" pitchFamily="34" charset="0"/>
                          <a:cs typeface="Arial" panose="020B0604020202020204" pitchFamily="34" charset="0"/>
                        </a:rPr>
                        <a:t>10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15000"/>
                        </a:lnSpc>
                        <a:spcBef>
                          <a:spcPts val="400"/>
                        </a:spcBef>
                        <a:spcAft>
                          <a:spcPts val="400"/>
                        </a:spcAft>
                        <a:buClrTx/>
                        <a:buSzTx/>
                        <a:buFontTx/>
                        <a:buNone/>
                        <a:tabLst/>
                        <a:defRPr/>
                      </a:pPr>
                      <a:r>
                        <a:rPr lang="en-GB" sz="2400" dirty="0">
                          <a:solidFill>
                            <a:srgbClr val="404040"/>
                          </a:solidFill>
                          <a:effectLst/>
                          <a:latin typeface="Arial" panose="020B0604020202020204" pitchFamily="34" charset="0"/>
                          <a:ea typeface="Calibri" panose="020F0502020204030204" pitchFamily="34" charset="0"/>
                          <a:cs typeface="Arial" panose="020B0604020202020204" pitchFamily="34" charset="0"/>
                        </a:rPr>
                        <a:t>20</a:t>
                      </a:r>
                    </a:p>
                    <a:p>
                      <a:pPr algn="ctr">
                        <a:lnSpc>
                          <a:spcPct val="115000"/>
                        </a:lnSpc>
                        <a:spcBef>
                          <a:spcPts val="400"/>
                        </a:spcBef>
                        <a:spcAft>
                          <a:spcPts val="400"/>
                        </a:spcAft>
                      </a:pPr>
                      <a:endParaRPr lang="en-GB" sz="2400" dirty="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15000"/>
                        </a:lnSpc>
                        <a:spcBef>
                          <a:spcPts val="400"/>
                        </a:spcBef>
                        <a:spcAft>
                          <a:spcPts val="400"/>
                        </a:spcAft>
                        <a:buClrTx/>
                        <a:buSzTx/>
                        <a:buFontTx/>
                        <a:buNone/>
                        <a:tabLst/>
                        <a:defRPr/>
                      </a:pPr>
                      <a:r>
                        <a:rPr lang="en-GB" sz="2400" dirty="0">
                          <a:solidFill>
                            <a:srgbClr val="404040"/>
                          </a:solidFill>
                          <a:effectLst/>
                          <a:latin typeface="Arial" panose="020B0604020202020204" pitchFamily="34" charset="0"/>
                          <a:ea typeface="Calibri" panose="020F0502020204030204" pitchFamily="34" charset="0"/>
                          <a:cs typeface="Arial" panose="020B0604020202020204" pitchFamily="34" charset="0"/>
                        </a:rPr>
                        <a:t>25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Bef>
                          <a:spcPts val="400"/>
                        </a:spcBef>
                        <a:spcAft>
                          <a:spcPts val="400"/>
                        </a:spcAft>
                      </a:pPr>
                      <a:endParaRPr lang="en-GB" sz="2400" dirty="0">
                        <a:solidFill>
                          <a:srgbClr val="404040"/>
                        </a:solidFill>
                        <a:effectLst/>
                        <a:latin typeface="Calibri"/>
                        <a:ea typeface="Calibri" panose="020F0502020204030204" pitchFamily="34" charset="0"/>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400"/>
                        </a:spcBef>
                        <a:spcAft>
                          <a:spcPts val="400"/>
                        </a:spcAft>
                      </a:pPr>
                      <a:endParaRPr lang="en-GB" sz="2400" dirty="0">
                        <a:solidFill>
                          <a:srgbClr val="404040"/>
                        </a:solidFill>
                        <a:effectLst/>
                        <a:latin typeface="Calibri"/>
                        <a:ea typeface="Calibri" panose="020F0502020204030204" pitchFamily="34" charset="0"/>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400"/>
                        </a:spcBef>
                        <a:spcAft>
                          <a:spcPts val="400"/>
                        </a:spcAft>
                      </a:pPr>
                      <a:endParaRPr lang="en-GB" sz="2400" dirty="0">
                        <a:solidFill>
                          <a:srgbClr val="404040"/>
                        </a:solidFill>
                        <a:effectLst/>
                        <a:latin typeface="Calibri"/>
                        <a:ea typeface="Calibri" panose="020F0502020204030204" pitchFamily="34" charset="0"/>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7364468"/>
                  </a:ext>
                </a:extLst>
              </a:tr>
              <a:tr h="1170040">
                <a:tc>
                  <a:txBody>
                    <a:bodyPr/>
                    <a:lstStyle/>
                    <a:p>
                      <a:pPr algn="l">
                        <a:lnSpc>
                          <a:spcPct val="115000"/>
                        </a:lnSpc>
                        <a:spcBef>
                          <a:spcPts val="400"/>
                        </a:spcBef>
                        <a:spcAft>
                          <a:spcPts val="400"/>
                        </a:spcAft>
                      </a:pPr>
                      <a:r>
                        <a:rPr lang="en-GB" sz="2400" dirty="0">
                          <a:solidFill>
                            <a:srgbClr val="404040"/>
                          </a:solidFill>
                          <a:effectLst/>
                          <a:latin typeface="Arial" panose="020B0604020202020204" pitchFamily="34" charset="0"/>
                          <a:ea typeface="Arial" panose="020B0604020202020204" pitchFamily="34" charset="0"/>
                          <a:cs typeface="Arial" panose="020B0604020202020204" pitchFamily="34" charset="0"/>
                        </a:rPr>
                        <a:t>Cocoa Powder</a:t>
                      </a:r>
                      <a:endParaRPr lang="en-GB" sz="2400" dirty="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400"/>
                        </a:spcBef>
                        <a:spcAft>
                          <a:spcPts val="400"/>
                        </a:spcAft>
                      </a:pPr>
                      <a:r>
                        <a:rPr lang="en-GB" sz="2400" dirty="0">
                          <a:solidFill>
                            <a:srgbClr val="404040"/>
                          </a:solidFill>
                          <a:effectLst/>
                          <a:latin typeface="Arial" panose="020B0604020202020204" pitchFamily="34" charset="0"/>
                          <a:ea typeface="Calibri" panose="020F0502020204030204" pitchFamily="34" charset="0"/>
                          <a:cs typeface="Arial" panose="020B0604020202020204" pitchFamily="34" charset="0"/>
                        </a:rPr>
                        <a:t>40 g</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400"/>
                        </a:spcBef>
                        <a:spcAft>
                          <a:spcPts val="400"/>
                        </a:spcAft>
                      </a:pPr>
                      <a:r>
                        <a:rPr lang="en-GB" sz="2400" dirty="0">
                          <a:solidFill>
                            <a:srgbClr val="404040"/>
                          </a:solidFill>
                          <a:effectLst/>
                          <a:latin typeface="Arial" panose="020B0604020202020204" pitchFamily="34" charset="0"/>
                          <a:ea typeface="Calibri" panose="020F0502020204030204" pitchFamily="34" charset="0"/>
                          <a:cs typeface="Arial" panose="020B0604020202020204" pitchFamily="34" charset="0"/>
                        </a:rPr>
                        <a:t>80 g</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lvl="0" algn="ctr">
                        <a:lnSpc>
                          <a:spcPct val="114999"/>
                        </a:lnSpc>
                        <a:spcBef>
                          <a:spcPts val="400"/>
                        </a:spcBef>
                        <a:spcAft>
                          <a:spcPts val="400"/>
                        </a:spcAft>
                        <a:buNone/>
                      </a:pPr>
                      <a:r>
                        <a:rPr lang="en-GB" sz="2400" b="0" i="0" u="none" strike="noStrike" noProof="0" dirty="0">
                          <a:effectLst/>
                          <a:latin typeface="Arial" panose="020B0604020202020204" pitchFamily="34" charset="0"/>
                          <a:cs typeface="Arial" panose="020B0604020202020204" pitchFamily="34" charset="0"/>
                        </a:rPr>
                        <a:t>85 g</a:t>
                      </a:r>
                      <a:endParaRPr lang="en-US" dirty="0">
                        <a:latin typeface="Arial" panose="020B06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400"/>
                        </a:spcBef>
                        <a:spcAft>
                          <a:spcPts val="400"/>
                        </a:spcAft>
                      </a:pPr>
                      <a:endParaRPr lang="en-GB" sz="2400" dirty="0">
                        <a:solidFill>
                          <a:srgbClr val="404040"/>
                        </a:solidFill>
                        <a:effectLst/>
                        <a:latin typeface="Calibri"/>
                        <a:ea typeface="Calibri" panose="020F0502020204030204" pitchFamily="34" charset="0"/>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400"/>
                        </a:spcBef>
                        <a:spcAft>
                          <a:spcPts val="400"/>
                        </a:spcAft>
                      </a:pPr>
                      <a:endParaRPr lang="en-GB" sz="2400" dirty="0">
                        <a:solidFill>
                          <a:srgbClr val="404040"/>
                        </a:solidFill>
                        <a:effectLst/>
                        <a:latin typeface="Calibri"/>
                        <a:ea typeface="Calibri" panose="020F0502020204030204" pitchFamily="34" charset="0"/>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400"/>
                        </a:spcBef>
                        <a:spcAft>
                          <a:spcPts val="400"/>
                        </a:spcAft>
                      </a:pPr>
                      <a:endParaRPr lang="en-GB" sz="2400" dirty="0">
                        <a:solidFill>
                          <a:srgbClr val="404040"/>
                        </a:solidFill>
                        <a:effectLst/>
                        <a:latin typeface="Calibri"/>
                        <a:ea typeface="Calibri" panose="020F0502020204030204" pitchFamily="34" charset="0"/>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13031916"/>
                  </a:ext>
                </a:extLst>
              </a:tr>
            </a:tbl>
          </a:graphicData>
        </a:graphic>
      </p:graphicFrame>
      <p:sp>
        <p:nvSpPr>
          <p:cNvPr id="20" name="Arrow: Curved Up 19">
            <a:extLst>
              <a:ext uri="{FF2B5EF4-FFF2-40B4-BE49-F238E27FC236}">
                <a16:creationId xmlns:a16="http://schemas.microsoft.com/office/drawing/2014/main" id="{F16A3046-78F4-D3B7-77A6-9EC7CFFB4CDC}"/>
              </a:ext>
            </a:extLst>
          </p:cNvPr>
          <p:cNvSpPr/>
          <p:nvPr/>
        </p:nvSpPr>
        <p:spPr>
          <a:xfrm>
            <a:off x="5343293" y="3848047"/>
            <a:ext cx="864219" cy="223024"/>
          </a:xfrm>
          <a:prstGeom prst="curvedUp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dirty="0">
              <a:solidFill>
                <a:srgbClr val="00B050"/>
              </a:solidFill>
              <a:highlight>
                <a:srgbClr val="00FF00"/>
              </a:highlight>
              <a:latin typeface="Arial" panose="020B0604020202020204" pitchFamily="34" charset="0"/>
              <a:cs typeface="Arial" panose="020B0604020202020204" pitchFamily="34" charset="0"/>
            </a:endParaRPr>
          </a:p>
        </p:txBody>
      </p:sp>
      <p:sp>
        <p:nvSpPr>
          <p:cNvPr id="24" name="TextBox 23">
            <a:extLst>
              <a:ext uri="{FF2B5EF4-FFF2-40B4-BE49-F238E27FC236}">
                <a16:creationId xmlns:a16="http://schemas.microsoft.com/office/drawing/2014/main" id="{72861505-EC99-2680-ECA1-E62DDD51AB32}"/>
              </a:ext>
            </a:extLst>
          </p:cNvPr>
          <p:cNvSpPr txBox="1"/>
          <p:nvPr/>
        </p:nvSpPr>
        <p:spPr>
          <a:xfrm>
            <a:off x="5198998" y="4007727"/>
            <a:ext cx="79916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dirty="0">
              <a:solidFill>
                <a:srgbClr val="375623"/>
              </a:solidFill>
              <a:latin typeface="Arial" panose="020B0604020202020204" pitchFamily="34" charset="0"/>
              <a:cs typeface="Arial" panose="020B0604020202020204" pitchFamily="34" charset="0"/>
            </a:endParaRPr>
          </a:p>
        </p:txBody>
      </p:sp>
      <p:sp>
        <p:nvSpPr>
          <p:cNvPr id="26" name="Arrow: Curved Up 25">
            <a:extLst>
              <a:ext uri="{FF2B5EF4-FFF2-40B4-BE49-F238E27FC236}">
                <a16:creationId xmlns:a16="http://schemas.microsoft.com/office/drawing/2014/main" id="{102D4D7E-20BF-FFFF-8961-9207053ECF3B}"/>
              </a:ext>
            </a:extLst>
          </p:cNvPr>
          <p:cNvSpPr/>
          <p:nvPr/>
        </p:nvSpPr>
        <p:spPr>
          <a:xfrm>
            <a:off x="5257204" y="4846046"/>
            <a:ext cx="864219" cy="223024"/>
          </a:xfrm>
          <a:prstGeom prst="curvedUp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Arial" panose="020B0604020202020204" pitchFamily="34" charset="0"/>
              <a:cs typeface="Arial" panose="020B0604020202020204" pitchFamily="34" charset="0"/>
            </a:endParaRPr>
          </a:p>
        </p:txBody>
      </p:sp>
      <p:sp>
        <p:nvSpPr>
          <p:cNvPr id="2" name="Arrow: Curved Up 1">
            <a:extLst>
              <a:ext uri="{FF2B5EF4-FFF2-40B4-BE49-F238E27FC236}">
                <a16:creationId xmlns:a16="http://schemas.microsoft.com/office/drawing/2014/main" id="{AFAFFD52-C85C-2B4F-EA58-6EA0B6798965}"/>
              </a:ext>
            </a:extLst>
          </p:cNvPr>
          <p:cNvSpPr/>
          <p:nvPr/>
        </p:nvSpPr>
        <p:spPr>
          <a:xfrm rot="5280000">
            <a:off x="4346072" y="1684304"/>
            <a:ext cx="947852" cy="223023"/>
          </a:xfrm>
          <a:prstGeom prst="curvedUpArrow">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2E880B1D-3546-6EBC-315F-B3F965EF2594}"/>
              </a:ext>
            </a:extLst>
          </p:cNvPr>
          <p:cNvSpPr txBox="1"/>
          <p:nvPr/>
        </p:nvSpPr>
        <p:spPr>
          <a:xfrm>
            <a:off x="4122528" y="1736504"/>
            <a:ext cx="659780" cy="369332"/>
          </a:xfrm>
          <a:prstGeom prst="rect">
            <a:avLst/>
          </a:prstGeom>
          <a:no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solidFill>
                  <a:srgbClr val="FF0000"/>
                </a:solidFill>
                <a:latin typeface="Arial" panose="020B0604020202020204" pitchFamily="34" charset="0"/>
                <a:cs typeface="Arial" panose="020B0604020202020204" pitchFamily="34" charset="0"/>
              </a:rPr>
              <a:t>+ 30</a:t>
            </a:r>
          </a:p>
        </p:txBody>
      </p:sp>
      <p:sp>
        <p:nvSpPr>
          <p:cNvPr id="11" name="TextBox 10">
            <a:extLst>
              <a:ext uri="{FF2B5EF4-FFF2-40B4-BE49-F238E27FC236}">
                <a16:creationId xmlns:a16="http://schemas.microsoft.com/office/drawing/2014/main" id="{A59D8BB4-8D72-8A72-B6C7-722F2AB9E447}"/>
              </a:ext>
            </a:extLst>
          </p:cNvPr>
          <p:cNvSpPr txBox="1">
            <a:spLocks/>
          </p:cNvSpPr>
          <p:nvPr/>
        </p:nvSpPr>
        <p:spPr>
          <a:xfrm>
            <a:off x="10134108" y="1902719"/>
            <a:ext cx="1708801"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70C0"/>
                </a:solidFill>
                <a:effectLst/>
                <a:uLnTx/>
                <a:uFillTx/>
                <a:latin typeface="Arial" panose="020B0604020202020204" pitchFamily="34" charset="0"/>
                <a:cs typeface="Arial" panose="020B0604020202020204" pitchFamily="34" charset="0"/>
              </a:rPr>
              <a:t>False</a:t>
            </a:r>
          </a:p>
        </p:txBody>
      </p:sp>
      <p:sp>
        <p:nvSpPr>
          <p:cNvPr id="15" name="TextBox 14">
            <a:extLst>
              <a:ext uri="{FF2B5EF4-FFF2-40B4-BE49-F238E27FC236}">
                <a16:creationId xmlns:a16="http://schemas.microsoft.com/office/drawing/2014/main" id="{711B6770-627A-B761-86C0-15C825FA43AE}"/>
              </a:ext>
            </a:extLst>
          </p:cNvPr>
          <p:cNvSpPr txBox="1"/>
          <p:nvPr/>
        </p:nvSpPr>
        <p:spPr>
          <a:xfrm>
            <a:off x="10192932" y="3893453"/>
            <a:ext cx="1591152"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4000" b="1" dirty="0">
                <a:solidFill>
                  <a:srgbClr val="0070C0"/>
                </a:solidFill>
                <a:latin typeface="Arial" panose="020B0604020202020204" pitchFamily="34" charset="0"/>
                <a:cs typeface="Arial" panose="020B0604020202020204" pitchFamily="34" charset="0"/>
              </a:rPr>
              <a:t>False</a:t>
            </a:r>
          </a:p>
        </p:txBody>
      </p:sp>
      <p:sp>
        <p:nvSpPr>
          <p:cNvPr id="10" name="TextBox 9">
            <a:extLst>
              <a:ext uri="{FF2B5EF4-FFF2-40B4-BE49-F238E27FC236}">
                <a16:creationId xmlns:a16="http://schemas.microsoft.com/office/drawing/2014/main" id="{A7A5EF44-8CCC-3931-430A-5687A726D34C}"/>
              </a:ext>
            </a:extLst>
          </p:cNvPr>
          <p:cNvSpPr txBox="1"/>
          <p:nvPr/>
        </p:nvSpPr>
        <p:spPr>
          <a:xfrm>
            <a:off x="5338419" y="4086556"/>
            <a:ext cx="79916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solidFill>
                  <a:srgbClr val="FF0000"/>
                </a:solidFill>
                <a:latin typeface="Arial" panose="020B0604020202020204" pitchFamily="34" charset="0"/>
                <a:cs typeface="Arial" panose="020B0604020202020204" pitchFamily="34" charset="0"/>
              </a:rPr>
              <a:t>×2</a:t>
            </a:r>
            <a:r>
              <a:rPr lang="en-US" dirty="0">
                <a:solidFill>
                  <a:srgbClr val="375623"/>
                </a:solidFill>
                <a:latin typeface="Arial" panose="020B0604020202020204" pitchFamily="34" charset="0"/>
                <a:cs typeface="Arial" panose="020B0604020202020204" pitchFamily="34" charset="0"/>
              </a:rPr>
              <a:t> </a:t>
            </a:r>
          </a:p>
        </p:txBody>
      </p:sp>
      <p:sp>
        <p:nvSpPr>
          <p:cNvPr id="16" name="TextBox 15">
            <a:extLst>
              <a:ext uri="{FF2B5EF4-FFF2-40B4-BE49-F238E27FC236}">
                <a16:creationId xmlns:a16="http://schemas.microsoft.com/office/drawing/2014/main" id="{2D4CB9D6-62DE-B248-1970-8F6D69ACC2EA}"/>
              </a:ext>
            </a:extLst>
          </p:cNvPr>
          <p:cNvSpPr txBox="1"/>
          <p:nvPr/>
        </p:nvSpPr>
        <p:spPr>
          <a:xfrm>
            <a:off x="5280909" y="5073488"/>
            <a:ext cx="79916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solidFill>
                  <a:srgbClr val="FF0000"/>
                </a:solidFill>
                <a:latin typeface="Arial" panose="020B0604020202020204" pitchFamily="34" charset="0"/>
                <a:cs typeface="Arial" panose="020B0604020202020204" pitchFamily="34" charset="0"/>
              </a:rPr>
              <a:t>×2 </a:t>
            </a:r>
            <a:endParaRPr lang="en-US" dirty="0">
              <a:solidFill>
                <a:srgbClr val="375623"/>
              </a:solidFill>
              <a:latin typeface="Arial" panose="020B0604020202020204" pitchFamily="34" charset="0"/>
              <a:cs typeface="Arial" panose="020B0604020202020204" pitchFamily="34" charset="0"/>
            </a:endParaRPr>
          </a:p>
        </p:txBody>
      </p:sp>
      <p:sp>
        <p:nvSpPr>
          <p:cNvPr id="17" name="Arrow: Curved Up 16">
            <a:extLst>
              <a:ext uri="{FF2B5EF4-FFF2-40B4-BE49-F238E27FC236}">
                <a16:creationId xmlns:a16="http://schemas.microsoft.com/office/drawing/2014/main" id="{A15A652B-2D5D-C8E7-2F00-43C48166C293}"/>
              </a:ext>
            </a:extLst>
          </p:cNvPr>
          <p:cNvSpPr/>
          <p:nvPr/>
        </p:nvSpPr>
        <p:spPr>
          <a:xfrm>
            <a:off x="6378636" y="4846045"/>
            <a:ext cx="677315" cy="223024"/>
          </a:xfrm>
          <a:prstGeom prst="curvedUp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Arial" panose="020B0604020202020204" pitchFamily="34" charset="0"/>
              <a:cs typeface="Arial" panose="020B0604020202020204" pitchFamily="34" charset="0"/>
            </a:endParaRPr>
          </a:p>
        </p:txBody>
      </p:sp>
      <p:sp>
        <p:nvSpPr>
          <p:cNvPr id="18" name="TextBox 17">
            <a:extLst>
              <a:ext uri="{FF2B5EF4-FFF2-40B4-BE49-F238E27FC236}">
                <a16:creationId xmlns:a16="http://schemas.microsoft.com/office/drawing/2014/main" id="{2920FCA2-2ECD-B052-4B70-774D74D1A329}"/>
              </a:ext>
            </a:extLst>
          </p:cNvPr>
          <p:cNvSpPr txBox="1"/>
          <p:nvPr/>
        </p:nvSpPr>
        <p:spPr>
          <a:xfrm>
            <a:off x="6392470" y="4102400"/>
            <a:ext cx="698500" cy="369332"/>
          </a:xfrm>
          <a:prstGeom prst="rect">
            <a:avLst/>
          </a:prstGeom>
          <a:no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solidFill>
                  <a:srgbClr val="FF0000"/>
                </a:solidFill>
                <a:latin typeface="Arial" panose="020B0604020202020204" pitchFamily="34" charset="0"/>
                <a:cs typeface="Arial" panose="020B0604020202020204" pitchFamily="34" charset="0"/>
              </a:rPr>
              <a:t>+ 5</a:t>
            </a:r>
          </a:p>
        </p:txBody>
      </p:sp>
      <p:sp>
        <p:nvSpPr>
          <p:cNvPr id="13" name="TextBox 12">
            <a:extLst>
              <a:ext uri="{FF2B5EF4-FFF2-40B4-BE49-F238E27FC236}">
                <a16:creationId xmlns:a16="http://schemas.microsoft.com/office/drawing/2014/main" id="{1B4A986E-770A-D006-813E-2882CEBA4908}"/>
              </a:ext>
            </a:extLst>
          </p:cNvPr>
          <p:cNvSpPr txBox="1"/>
          <p:nvPr/>
        </p:nvSpPr>
        <p:spPr>
          <a:xfrm>
            <a:off x="6400154" y="5130996"/>
            <a:ext cx="79916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solidFill>
                  <a:srgbClr val="FF0000"/>
                </a:solidFill>
                <a:latin typeface="Arial" panose="020B0604020202020204" pitchFamily="34" charset="0"/>
                <a:cs typeface="Arial" panose="020B0604020202020204" pitchFamily="34" charset="0"/>
              </a:rPr>
              <a:t>+ 5 </a:t>
            </a:r>
          </a:p>
        </p:txBody>
      </p:sp>
      <p:sp>
        <p:nvSpPr>
          <p:cNvPr id="21" name="Arrow: Curved Up 20">
            <a:extLst>
              <a:ext uri="{FF2B5EF4-FFF2-40B4-BE49-F238E27FC236}">
                <a16:creationId xmlns:a16="http://schemas.microsoft.com/office/drawing/2014/main" id="{0B3AEB92-0414-0561-AF9C-7373EF21BFFD}"/>
              </a:ext>
            </a:extLst>
          </p:cNvPr>
          <p:cNvSpPr/>
          <p:nvPr/>
        </p:nvSpPr>
        <p:spPr>
          <a:xfrm>
            <a:off x="6358334" y="3827918"/>
            <a:ext cx="691691" cy="223024"/>
          </a:xfrm>
          <a:prstGeom prst="curvedUp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dirty="0">
              <a:solidFill>
                <a:srgbClr val="00B050"/>
              </a:solidFill>
              <a:highlight>
                <a:srgbClr val="00FF00"/>
              </a:highlight>
              <a:latin typeface="Arial" panose="020B0604020202020204" pitchFamily="34" charset="0"/>
              <a:cs typeface="Arial" panose="020B0604020202020204" pitchFamily="34" charset="0"/>
            </a:endParaRPr>
          </a:p>
        </p:txBody>
      </p:sp>
      <p:sp>
        <p:nvSpPr>
          <p:cNvPr id="22" name="TextBox 21">
            <a:extLst>
              <a:ext uri="{FF2B5EF4-FFF2-40B4-BE49-F238E27FC236}">
                <a16:creationId xmlns:a16="http://schemas.microsoft.com/office/drawing/2014/main" id="{8781972F-B18C-59A3-D7AA-168C723AC1E0}"/>
              </a:ext>
            </a:extLst>
          </p:cNvPr>
          <p:cNvSpPr txBox="1"/>
          <p:nvPr/>
        </p:nvSpPr>
        <p:spPr>
          <a:xfrm>
            <a:off x="6844744" y="1707749"/>
            <a:ext cx="659780" cy="369332"/>
          </a:xfrm>
          <a:prstGeom prst="rect">
            <a:avLst/>
          </a:prstGeom>
          <a:no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solidFill>
                  <a:srgbClr val="FF0000"/>
                </a:solidFill>
                <a:latin typeface="Arial" panose="020B0604020202020204" pitchFamily="34" charset="0"/>
                <a:cs typeface="Arial" panose="020B0604020202020204" pitchFamily="34" charset="0"/>
              </a:rPr>
              <a:t>+ 30</a:t>
            </a:r>
          </a:p>
        </p:txBody>
      </p:sp>
      <p:sp>
        <p:nvSpPr>
          <p:cNvPr id="25" name="Arrow: Curved Left 24">
            <a:extLst>
              <a:ext uri="{FF2B5EF4-FFF2-40B4-BE49-F238E27FC236}">
                <a16:creationId xmlns:a16="http://schemas.microsoft.com/office/drawing/2014/main" id="{2A0EDBD1-ED3E-CDDA-0735-F98748FCE388}"/>
              </a:ext>
            </a:extLst>
          </p:cNvPr>
          <p:cNvSpPr/>
          <p:nvPr/>
        </p:nvSpPr>
        <p:spPr>
          <a:xfrm>
            <a:off x="6595743" y="1328551"/>
            <a:ext cx="258792" cy="963283"/>
          </a:xfrm>
          <a:prstGeom prst="curvedLeftArrow">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latin typeface="Arial" panose="020B0604020202020204" pitchFamily="34" charset="0"/>
              <a:cs typeface="Arial" panose="020B0604020202020204" pitchFamily="34" charset="0"/>
            </a:endParaRPr>
          </a:p>
        </p:txBody>
      </p:sp>
      <p:grpSp>
        <p:nvGrpSpPr>
          <p:cNvPr id="27" name="Group 26" descr="Worksheet available icon">
            <a:extLst>
              <a:ext uri="{FF2B5EF4-FFF2-40B4-BE49-F238E27FC236}">
                <a16:creationId xmlns:a16="http://schemas.microsoft.com/office/drawing/2014/main" id="{E3C937F6-5C75-4A17-AAB3-DF85AAA44326}"/>
              </a:ext>
            </a:extLst>
          </p:cNvPr>
          <p:cNvGrpSpPr/>
          <p:nvPr/>
        </p:nvGrpSpPr>
        <p:grpSpPr>
          <a:xfrm>
            <a:off x="9495879" y="211521"/>
            <a:ext cx="2102384" cy="753403"/>
            <a:chOff x="9495879" y="211521"/>
            <a:chExt cx="2102384" cy="753403"/>
          </a:xfrm>
        </p:grpSpPr>
        <p:pic>
          <p:nvPicPr>
            <p:cNvPr id="28" name="Graphic 6" descr="Document">
              <a:extLst>
                <a:ext uri="{FF2B5EF4-FFF2-40B4-BE49-F238E27FC236}">
                  <a16:creationId xmlns:a16="http://schemas.microsoft.com/office/drawing/2014/main" id="{4100F262-CEBD-4558-9259-CCD271C8C6F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844860" y="211521"/>
              <a:ext cx="753403" cy="753403"/>
            </a:xfrm>
            <a:prstGeom prst="rect">
              <a:avLst/>
            </a:prstGeom>
          </p:spPr>
        </p:pic>
        <p:sp>
          <p:nvSpPr>
            <p:cNvPr id="29" name="TextBox 28">
              <a:extLst>
                <a:ext uri="{FF2B5EF4-FFF2-40B4-BE49-F238E27FC236}">
                  <a16:creationId xmlns:a16="http://schemas.microsoft.com/office/drawing/2014/main" id="{AD882B21-8824-42CF-A610-741181B39427}"/>
                </a:ext>
              </a:extLst>
            </p:cNvPr>
            <p:cNvSpPr txBox="1"/>
            <p:nvPr/>
          </p:nvSpPr>
          <p:spPr>
            <a:xfrm>
              <a:off x="9495879" y="228785"/>
              <a:ext cx="2091590" cy="707886"/>
            </a:xfrm>
            <a:prstGeom prst="rect">
              <a:avLst/>
            </a:prstGeom>
            <a:noFill/>
            <a:ln w="38100">
              <a:solidFill>
                <a:schemeClr val="accent1"/>
              </a:solidFill>
            </a:ln>
          </p:spPr>
          <p:txBody>
            <a:bodyPr wrap="square" lIns="91440" tIns="45720" rIns="91440" bIns="45720" rtlCol="0" anchor="t">
              <a:spAutoFit/>
            </a:bodyPr>
            <a:lstStyle/>
            <a:p>
              <a:r>
                <a:rPr lang="en-GB" sz="2000" b="1" dirty="0">
                  <a:latin typeface="Arial" panose="020B0604020202020204" pitchFamily="34" charset="0"/>
                  <a:cs typeface="Arial" panose="020B0604020202020204" pitchFamily="34" charset="0"/>
                </a:rPr>
                <a:t>Handout</a:t>
              </a:r>
              <a:br>
                <a:rPr lang="en-GB" sz="2000" b="1" dirty="0">
                  <a:latin typeface="Arial" panose="020B0604020202020204" pitchFamily="34" charset="0"/>
                  <a:cs typeface="Arial" panose="020B0604020202020204" pitchFamily="34" charset="0"/>
                </a:rPr>
              </a:br>
              <a:r>
                <a:rPr lang="en-GB" sz="2000" b="1" dirty="0">
                  <a:latin typeface="Arial" panose="020B0604020202020204" pitchFamily="34" charset="0"/>
                  <a:cs typeface="Arial" panose="020B0604020202020204" pitchFamily="34" charset="0"/>
                </a:rPr>
                <a:t>available</a:t>
              </a:r>
            </a:p>
          </p:txBody>
        </p:sp>
      </p:grpSp>
      <p:sp>
        <p:nvSpPr>
          <p:cNvPr id="19" name="Title 1">
            <a:extLst>
              <a:ext uri="{FF2B5EF4-FFF2-40B4-BE49-F238E27FC236}">
                <a16:creationId xmlns:a16="http://schemas.microsoft.com/office/drawing/2014/main" id="{A48A5ABC-24EA-E15B-FF9A-2C6BC725EA56}"/>
              </a:ext>
            </a:extLst>
          </p:cNvPr>
          <p:cNvSpPr txBox="1">
            <a:spLocks/>
          </p:cNvSpPr>
          <p:nvPr/>
        </p:nvSpPr>
        <p:spPr>
          <a:xfrm>
            <a:off x="1670400" y="111600"/>
            <a:ext cx="3966085" cy="1031424"/>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en-US" sz="3600" b="1" dirty="0">
                <a:solidFill>
                  <a:schemeClr val="accent1"/>
                </a:solidFill>
                <a:latin typeface="Arial"/>
                <a:cs typeface="Arial"/>
              </a:rPr>
              <a:t>True or false?</a:t>
            </a:r>
            <a:endParaRPr lang="en-US" sz="3600" b="1" dirty="0">
              <a:solidFill>
                <a:schemeClr val="accent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670147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00C3350-2117-0248-968C-8DADE0DACD17}"/>
              </a:ext>
            </a:extLst>
          </p:cNvPr>
          <p:cNvSpPr>
            <a:spLocks noGrp="1"/>
          </p:cNvSpPr>
          <p:nvPr>
            <p:ph type="sldNum" sz="quarter" idx="12"/>
          </p:nvPr>
        </p:nvSpPr>
        <p:spPr/>
        <p:txBody>
          <a:bodyPr/>
          <a:lstStyle/>
          <a:p>
            <a:fld id="{892959B6-490E-A144-8C7C-88267F972F69}" type="slidenum">
              <a:rPr lang="en-US" smtClean="0"/>
              <a:t>15</a:t>
            </a:fld>
            <a:endParaRPr lang="en-US" dirty="0"/>
          </a:p>
        </p:txBody>
      </p:sp>
      <p:sp>
        <p:nvSpPr>
          <p:cNvPr id="12" name="Isosceles Triangle 11">
            <a:extLst>
              <a:ext uri="{FF2B5EF4-FFF2-40B4-BE49-F238E27FC236}">
                <a16:creationId xmlns:a16="http://schemas.microsoft.com/office/drawing/2014/main" id="{3BC48BB1-3C2E-44DD-9D65-D2AF24FF2E87}"/>
              </a:ext>
              <a:ext uri="{C183D7F6-B498-43B3-948B-1728B52AA6E4}">
                <adec:decorative xmlns:adec="http://schemas.microsoft.com/office/drawing/2017/decorative" val="1"/>
              </a:ext>
            </a:extLst>
          </p:cNvPr>
          <p:cNvSpPr/>
          <p:nvPr/>
        </p:nvSpPr>
        <p:spPr>
          <a:xfrm flipV="1">
            <a:off x="-27606" y="-17453"/>
            <a:ext cx="2091590" cy="1923564"/>
          </a:xfrm>
          <a:prstGeom prst="triangle">
            <a:avLst>
              <a:gd name="adj" fmla="val 0"/>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TextBox 13">
            <a:extLst>
              <a:ext uri="{FF2B5EF4-FFF2-40B4-BE49-F238E27FC236}">
                <a16:creationId xmlns:a16="http://schemas.microsoft.com/office/drawing/2014/main" id="{0F82D19D-1FB9-47B5-A87D-36C07F3B87C2}"/>
              </a:ext>
            </a:extLst>
          </p:cNvPr>
          <p:cNvSpPr txBox="1"/>
          <p:nvPr/>
        </p:nvSpPr>
        <p:spPr>
          <a:xfrm>
            <a:off x="-3815" y="112166"/>
            <a:ext cx="4302720" cy="461665"/>
          </a:xfrm>
          <a:prstGeom prst="rect">
            <a:avLst/>
          </a:prstGeom>
          <a:noFill/>
          <a:ln>
            <a:noFill/>
          </a:ln>
          <a:effectLst/>
        </p:spPr>
        <p:txBody>
          <a:bodyPr wrap="square" lIns="91440" tIns="45720" rIns="91440" bIns="45720" rtlCol="0" anchor="t">
            <a:spAutoFit/>
          </a:bodyPr>
          <a:lstStyle/>
          <a:p>
            <a:r>
              <a:rPr lang="en-GB" sz="2400" b="1" dirty="0">
                <a:solidFill>
                  <a:schemeClr val="bg1"/>
                </a:solidFill>
                <a:latin typeface="Arial" panose="020B0604020202020204" pitchFamily="34" charset="0"/>
                <a:cs typeface="Arial" panose="020B0604020202020204" pitchFamily="34" charset="0"/>
              </a:rPr>
              <a:t>REVIEW</a:t>
            </a:r>
          </a:p>
        </p:txBody>
      </p:sp>
      <p:graphicFrame>
        <p:nvGraphicFramePr>
          <p:cNvPr id="3" name="Table 2">
            <a:extLst>
              <a:ext uri="{FF2B5EF4-FFF2-40B4-BE49-F238E27FC236}">
                <a16:creationId xmlns:a16="http://schemas.microsoft.com/office/drawing/2014/main" id="{3EA177EE-EA14-43CB-6403-A4E5C3B01570}"/>
              </a:ext>
            </a:extLst>
          </p:cNvPr>
          <p:cNvGraphicFramePr>
            <a:graphicFrameLocks noGrp="1"/>
          </p:cNvGraphicFramePr>
          <p:nvPr>
            <p:extLst>
              <p:ext uri="{D42A27DB-BD31-4B8C-83A1-F6EECF244321}">
                <p14:modId xmlns:p14="http://schemas.microsoft.com/office/powerpoint/2010/main" val="572732951"/>
              </p:ext>
            </p:extLst>
          </p:nvPr>
        </p:nvGraphicFramePr>
        <p:xfrm>
          <a:off x="2756170" y="1300044"/>
          <a:ext cx="7100056" cy="2077074"/>
        </p:xfrm>
        <a:graphic>
          <a:graphicData uri="http://schemas.openxmlformats.org/drawingml/2006/table">
            <a:tbl>
              <a:tblPr firstRow="1" firstCol="1" bandRow="1"/>
              <a:tblGrid>
                <a:gridCol w="1972501">
                  <a:extLst>
                    <a:ext uri="{9D8B030D-6E8A-4147-A177-3AD203B41FA5}">
                      <a16:colId xmlns:a16="http://schemas.microsoft.com/office/drawing/2014/main" val="506151735"/>
                    </a:ext>
                  </a:extLst>
                </a:gridCol>
                <a:gridCol w="1069247">
                  <a:extLst>
                    <a:ext uri="{9D8B030D-6E8A-4147-A177-3AD203B41FA5}">
                      <a16:colId xmlns:a16="http://schemas.microsoft.com/office/drawing/2014/main" val="1073348637"/>
                    </a:ext>
                  </a:extLst>
                </a:gridCol>
                <a:gridCol w="806823">
                  <a:extLst>
                    <a:ext uri="{9D8B030D-6E8A-4147-A177-3AD203B41FA5}">
                      <a16:colId xmlns:a16="http://schemas.microsoft.com/office/drawing/2014/main" val="1874415336"/>
                    </a:ext>
                  </a:extLst>
                </a:gridCol>
                <a:gridCol w="742569">
                  <a:extLst>
                    <a:ext uri="{9D8B030D-6E8A-4147-A177-3AD203B41FA5}">
                      <a16:colId xmlns:a16="http://schemas.microsoft.com/office/drawing/2014/main" val="307384775"/>
                    </a:ext>
                  </a:extLst>
                </a:gridCol>
                <a:gridCol w="810791">
                  <a:extLst>
                    <a:ext uri="{9D8B030D-6E8A-4147-A177-3AD203B41FA5}">
                      <a16:colId xmlns:a16="http://schemas.microsoft.com/office/drawing/2014/main" val="3314211716"/>
                    </a:ext>
                  </a:extLst>
                </a:gridCol>
                <a:gridCol w="859619">
                  <a:extLst>
                    <a:ext uri="{9D8B030D-6E8A-4147-A177-3AD203B41FA5}">
                      <a16:colId xmlns:a16="http://schemas.microsoft.com/office/drawing/2014/main" val="4087266666"/>
                    </a:ext>
                  </a:extLst>
                </a:gridCol>
                <a:gridCol w="838506">
                  <a:extLst>
                    <a:ext uri="{9D8B030D-6E8A-4147-A177-3AD203B41FA5}">
                      <a16:colId xmlns:a16="http://schemas.microsoft.com/office/drawing/2014/main" val="22863665"/>
                    </a:ext>
                  </a:extLst>
                </a:gridCol>
              </a:tblGrid>
              <a:tr h="0">
                <a:tc>
                  <a:txBody>
                    <a:bodyPr/>
                    <a:lstStyle/>
                    <a:p>
                      <a:pPr algn="l">
                        <a:lnSpc>
                          <a:spcPct val="115000"/>
                        </a:lnSpc>
                        <a:spcBef>
                          <a:spcPts val="400"/>
                        </a:spcBef>
                        <a:spcAft>
                          <a:spcPts val="400"/>
                        </a:spcAft>
                      </a:pPr>
                      <a:r>
                        <a:rPr lang="en-GB" sz="2400" dirty="0">
                          <a:solidFill>
                            <a:srgbClr val="404040"/>
                          </a:solidFill>
                          <a:effectLst/>
                          <a:latin typeface="Arial" panose="020B0604020202020204" pitchFamily="34" charset="0"/>
                          <a:ea typeface="Arial" panose="020B0604020202020204" pitchFamily="34" charset="0"/>
                          <a:cs typeface="Arial" panose="020B0604020202020204" pitchFamily="34" charset="0"/>
                        </a:rPr>
                        <a:t>No. o</a:t>
                      </a:r>
                      <a:r>
                        <a:rPr lang="en-GB" sz="2400" kern="1200" dirty="0">
                          <a:solidFill>
                            <a:srgbClr val="404040"/>
                          </a:solidFill>
                          <a:effectLst/>
                          <a:latin typeface="Arial" panose="020B0604020202020204" pitchFamily="34" charset="0"/>
                          <a:ea typeface="Arial" panose="020B0604020202020204" pitchFamily="34" charset="0"/>
                          <a:cs typeface="Arial" panose="020B0604020202020204" pitchFamily="34" charset="0"/>
                        </a:rPr>
                        <a:t>f Cooki</a:t>
                      </a:r>
                      <a:r>
                        <a:rPr lang="en-GB" sz="2400" dirty="0">
                          <a:solidFill>
                            <a:srgbClr val="404040"/>
                          </a:solidFill>
                          <a:effectLst/>
                          <a:latin typeface="Arial" panose="020B0604020202020204" pitchFamily="34" charset="0"/>
                          <a:ea typeface="Arial" panose="020B0604020202020204" pitchFamily="34" charset="0"/>
                          <a:cs typeface="Arial" panose="020B0604020202020204" pitchFamily="34" charset="0"/>
                        </a:rPr>
                        <a:t>es</a:t>
                      </a:r>
                      <a:endParaRPr lang="en-GB" sz="2400" dirty="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400"/>
                        </a:spcBef>
                        <a:spcAft>
                          <a:spcPts val="400"/>
                        </a:spcAft>
                      </a:pPr>
                      <a:r>
                        <a:rPr lang="en-GB" sz="2400" dirty="0">
                          <a:solidFill>
                            <a:srgbClr val="404040"/>
                          </a:solidFill>
                          <a:effectLst/>
                          <a:latin typeface="Arial" panose="020B0604020202020204" pitchFamily="34" charset="0"/>
                          <a:ea typeface="Arial" panose="020B0604020202020204" pitchFamily="34" charset="0"/>
                          <a:cs typeface="Arial" panose="020B0604020202020204" pitchFamily="34" charset="0"/>
                        </a:rPr>
                        <a:t>12</a:t>
                      </a:r>
                      <a:endParaRPr lang="en-GB" sz="2400" dirty="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15000"/>
                        </a:lnSpc>
                        <a:spcBef>
                          <a:spcPts val="400"/>
                        </a:spcBef>
                        <a:spcAft>
                          <a:spcPts val="400"/>
                        </a:spcAft>
                        <a:buClrTx/>
                        <a:buSzTx/>
                        <a:buFontTx/>
                        <a:buNone/>
                        <a:tabLst/>
                        <a:defRPr/>
                      </a:pPr>
                      <a:r>
                        <a:rPr lang="en-GB" sz="2400" dirty="0">
                          <a:solidFill>
                            <a:srgbClr val="404040"/>
                          </a:solidFill>
                          <a:effectLst/>
                          <a:latin typeface="Arial" panose="020B0604020202020204" pitchFamily="34" charset="0"/>
                          <a:ea typeface="Calibri" panose="020F0502020204030204" pitchFamily="34" charset="0"/>
                          <a:cs typeface="Arial" panose="020B0604020202020204" pitchFamily="34" charset="0"/>
                        </a:rPr>
                        <a:t>6</a:t>
                      </a:r>
                    </a:p>
                    <a:p>
                      <a:pPr algn="ctr">
                        <a:lnSpc>
                          <a:spcPct val="115000"/>
                        </a:lnSpc>
                        <a:spcBef>
                          <a:spcPts val="400"/>
                        </a:spcBef>
                        <a:spcAft>
                          <a:spcPts val="400"/>
                        </a:spcAft>
                      </a:pPr>
                      <a:endParaRPr lang="en-GB" sz="2400" dirty="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15000"/>
                        </a:lnSpc>
                        <a:spcBef>
                          <a:spcPts val="400"/>
                        </a:spcBef>
                        <a:spcAft>
                          <a:spcPts val="400"/>
                        </a:spcAft>
                        <a:buClrTx/>
                        <a:buSzTx/>
                        <a:buFontTx/>
                        <a:buNone/>
                        <a:tabLst/>
                        <a:defRPr/>
                      </a:pPr>
                      <a:endParaRPr lang="en-GB" sz="2400" dirty="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400"/>
                        </a:spcBef>
                        <a:spcAft>
                          <a:spcPts val="400"/>
                        </a:spcAft>
                      </a:pPr>
                      <a:endParaRPr lang="en-GB" sz="2400" dirty="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400"/>
                        </a:spcBef>
                        <a:spcAft>
                          <a:spcPts val="400"/>
                        </a:spcAft>
                      </a:pPr>
                      <a:endParaRPr lang="en-GB" sz="2400" dirty="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400"/>
                        </a:spcBef>
                        <a:spcAft>
                          <a:spcPts val="400"/>
                        </a:spcAft>
                      </a:pPr>
                      <a:endParaRPr lang="en-GB" sz="2400" dirty="0">
                        <a:solidFill>
                          <a:srgbClr val="404040"/>
                        </a:solidFill>
                        <a:effectLst/>
                        <a:latin typeface="Calibri"/>
                        <a:ea typeface="Calibri" panose="020F0502020204030204" pitchFamily="34" charset="0"/>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7364468"/>
                  </a:ext>
                </a:extLst>
              </a:tr>
              <a:tr h="1170040">
                <a:tc>
                  <a:txBody>
                    <a:bodyPr/>
                    <a:lstStyle/>
                    <a:p>
                      <a:pPr algn="l">
                        <a:lnSpc>
                          <a:spcPct val="115000"/>
                        </a:lnSpc>
                        <a:spcBef>
                          <a:spcPts val="400"/>
                        </a:spcBef>
                        <a:spcAft>
                          <a:spcPts val="400"/>
                        </a:spcAft>
                      </a:pPr>
                      <a:r>
                        <a:rPr lang="en-GB" sz="2400" dirty="0">
                          <a:solidFill>
                            <a:srgbClr val="404040"/>
                          </a:solidFill>
                          <a:effectLst/>
                          <a:latin typeface="Arial" panose="020B0604020202020204" pitchFamily="34" charset="0"/>
                          <a:ea typeface="Arial" panose="020B0604020202020204" pitchFamily="34" charset="0"/>
                          <a:cs typeface="Arial" panose="020B0604020202020204" pitchFamily="34" charset="0"/>
                        </a:rPr>
                        <a:t>Cocoa powder</a:t>
                      </a:r>
                      <a:endParaRPr lang="en-GB" sz="2400" dirty="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400"/>
                        </a:spcBef>
                        <a:spcAft>
                          <a:spcPts val="400"/>
                        </a:spcAft>
                      </a:pPr>
                      <a:r>
                        <a:rPr lang="en-GB" sz="2400" dirty="0">
                          <a:solidFill>
                            <a:srgbClr val="404040"/>
                          </a:solidFill>
                          <a:effectLst/>
                          <a:latin typeface="Arial" panose="020B0604020202020204" pitchFamily="34" charset="0"/>
                          <a:ea typeface="Arial" panose="020B0604020202020204" pitchFamily="34" charset="0"/>
                          <a:cs typeface="Arial" panose="020B0604020202020204" pitchFamily="34" charset="0"/>
                        </a:rPr>
                        <a:t>60 g</a:t>
                      </a:r>
                      <a:endParaRPr lang="en-GB" sz="2400" dirty="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400"/>
                        </a:spcBef>
                        <a:spcAft>
                          <a:spcPts val="400"/>
                        </a:spcAft>
                      </a:pPr>
                      <a:r>
                        <a:rPr lang="en-GB" sz="2400" dirty="0">
                          <a:solidFill>
                            <a:srgbClr val="404040"/>
                          </a:solidFill>
                          <a:effectLst/>
                          <a:latin typeface="Arial" panose="020B0604020202020204" pitchFamily="34" charset="0"/>
                          <a:ea typeface="Calibri" panose="020F0502020204030204" pitchFamily="34" charset="0"/>
                          <a:cs typeface="Arial" panose="020B0604020202020204" pitchFamily="34" charset="0"/>
                        </a:rPr>
                        <a:t>30 g</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400"/>
                        </a:spcBef>
                        <a:spcAft>
                          <a:spcPts val="400"/>
                        </a:spcAft>
                      </a:pPr>
                      <a:endParaRPr lang="en-GB" sz="2400" dirty="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400"/>
                        </a:spcBef>
                        <a:spcAft>
                          <a:spcPts val="400"/>
                        </a:spcAft>
                      </a:pPr>
                      <a:endParaRPr lang="en-GB" sz="2400" dirty="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400"/>
                        </a:spcBef>
                        <a:spcAft>
                          <a:spcPts val="400"/>
                        </a:spcAft>
                      </a:pPr>
                      <a:endParaRPr lang="en-GB" sz="2400" dirty="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400"/>
                        </a:spcBef>
                        <a:spcAft>
                          <a:spcPts val="400"/>
                        </a:spcAft>
                      </a:pPr>
                      <a:endParaRPr lang="en-GB" sz="2400" dirty="0">
                        <a:solidFill>
                          <a:srgbClr val="404040"/>
                        </a:solidFill>
                        <a:effectLst/>
                        <a:latin typeface="Calibri"/>
                        <a:ea typeface="Calibri" panose="020F0502020204030204" pitchFamily="34" charset="0"/>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13031916"/>
                  </a:ext>
                </a:extLst>
              </a:tr>
            </a:tbl>
          </a:graphicData>
        </a:graphic>
      </p:graphicFrame>
      <p:sp>
        <p:nvSpPr>
          <p:cNvPr id="5" name="TextBox 4">
            <a:extLst>
              <a:ext uri="{FF2B5EF4-FFF2-40B4-BE49-F238E27FC236}">
                <a16:creationId xmlns:a16="http://schemas.microsoft.com/office/drawing/2014/main" id="{DAC1631C-8B4F-4F19-A521-7A8BD08CF9CB}"/>
              </a:ext>
            </a:extLst>
          </p:cNvPr>
          <p:cNvSpPr txBox="1"/>
          <p:nvPr/>
        </p:nvSpPr>
        <p:spPr>
          <a:xfrm>
            <a:off x="509180" y="5791727"/>
            <a:ext cx="11105646" cy="523220"/>
          </a:xfrm>
          <a:prstGeom prst="rect">
            <a:avLst/>
          </a:prstGeom>
          <a:noFill/>
        </p:spPr>
        <p:txBody>
          <a:bodyPr wrap="square" rtlCol="0">
            <a:spAutoFit/>
          </a:bodyPr>
          <a:lstStyle/>
          <a:p>
            <a:r>
              <a:rPr lang="en-GB" sz="2800" dirty="0">
                <a:solidFill>
                  <a:srgbClr val="FF0000"/>
                </a:solidFill>
                <a:latin typeface="Arial" panose="020B0604020202020204" pitchFamily="34" charset="0"/>
                <a:cs typeface="Arial" panose="020B0604020202020204" pitchFamily="34" charset="0"/>
              </a:rPr>
              <a:t>Ratio tables work both vertically and horizontally – multiplicatively!</a:t>
            </a:r>
          </a:p>
        </p:txBody>
      </p:sp>
      <p:graphicFrame>
        <p:nvGraphicFramePr>
          <p:cNvPr id="9" name="Table 8">
            <a:extLst>
              <a:ext uri="{FF2B5EF4-FFF2-40B4-BE49-F238E27FC236}">
                <a16:creationId xmlns:a16="http://schemas.microsoft.com/office/drawing/2014/main" id="{B72FE291-2341-4977-96B8-5E299847A585}"/>
              </a:ext>
            </a:extLst>
          </p:cNvPr>
          <p:cNvGraphicFramePr>
            <a:graphicFrameLocks noGrp="1"/>
          </p:cNvGraphicFramePr>
          <p:nvPr>
            <p:extLst>
              <p:ext uri="{D42A27DB-BD31-4B8C-83A1-F6EECF244321}">
                <p14:modId xmlns:p14="http://schemas.microsoft.com/office/powerpoint/2010/main" val="749152185"/>
              </p:ext>
            </p:extLst>
          </p:nvPr>
        </p:nvGraphicFramePr>
        <p:xfrm>
          <a:off x="2756170" y="3500638"/>
          <a:ext cx="7100056" cy="2077074"/>
        </p:xfrm>
        <a:graphic>
          <a:graphicData uri="http://schemas.openxmlformats.org/drawingml/2006/table">
            <a:tbl>
              <a:tblPr firstRow="1" firstCol="1" bandRow="1"/>
              <a:tblGrid>
                <a:gridCol w="1972501">
                  <a:extLst>
                    <a:ext uri="{9D8B030D-6E8A-4147-A177-3AD203B41FA5}">
                      <a16:colId xmlns:a16="http://schemas.microsoft.com/office/drawing/2014/main" val="506151735"/>
                    </a:ext>
                  </a:extLst>
                </a:gridCol>
                <a:gridCol w="1069247">
                  <a:extLst>
                    <a:ext uri="{9D8B030D-6E8A-4147-A177-3AD203B41FA5}">
                      <a16:colId xmlns:a16="http://schemas.microsoft.com/office/drawing/2014/main" val="1073348637"/>
                    </a:ext>
                  </a:extLst>
                </a:gridCol>
                <a:gridCol w="806823">
                  <a:extLst>
                    <a:ext uri="{9D8B030D-6E8A-4147-A177-3AD203B41FA5}">
                      <a16:colId xmlns:a16="http://schemas.microsoft.com/office/drawing/2014/main" val="1874415336"/>
                    </a:ext>
                  </a:extLst>
                </a:gridCol>
                <a:gridCol w="742569">
                  <a:extLst>
                    <a:ext uri="{9D8B030D-6E8A-4147-A177-3AD203B41FA5}">
                      <a16:colId xmlns:a16="http://schemas.microsoft.com/office/drawing/2014/main" val="307384775"/>
                    </a:ext>
                  </a:extLst>
                </a:gridCol>
                <a:gridCol w="810791">
                  <a:extLst>
                    <a:ext uri="{9D8B030D-6E8A-4147-A177-3AD203B41FA5}">
                      <a16:colId xmlns:a16="http://schemas.microsoft.com/office/drawing/2014/main" val="3314211716"/>
                    </a:ext>
                  </a:extLst>
                </a:gridCol>
                <a:gridCol w="859619">
                  <a:extLst>
                    <a:ext uri="{9D8B030D-6E8A-4147-A177-3AD203B41FA5}">
                      <a16:colId xmlns:a16="http://schemas.microsoft.com/office/drawing/2014/main" val="4087266666"/>
                    </a:ext>
                  </a:extLst>
                </a:gridCol>
                <a:gridCol w="838506">
                  <a:extLst>
                    <a:ext uri="{9D8B030D-6E8A-4147-A177-3AD203B41FA5}">
                      <a16:colId xmlns:a16="http://schemas.microsoft.com/office/drawing/2014/main" val="22863665"/>
                    </a:ext>
                  </a:extLst>
                </a:gridCol>
              </a:tblGrid>
              <a:tr h="332871">
                <a:tc>
                  <a:txBody>
                    <a:bodyPr/>
                    <a:lstStyle/>
                    <a:p>
                      <a:pPr algn="l">
                        <a:lnSpc>
                          <a:spcPct val="115000"/>
                        </a:lnSpc>
                        <a:spcBef>
                          <a:spcPts val="400"/>
                        </a:spcBef>
                        <a:spcAft>
                          <a:spcPts val="400"/>
                        </a:spcAft>
                      </a:pPr>
                      <a:r>
                        <a:rPr lang="en-GB" sz="2400" dirty="0">
                          <a:solidFill>
                            <a:srgbClr val="404040"/>
                          </a:solidFill>
                          <a:effectLst/>
                          <a:latin typeface="Arial" panose="020B0604020202020204" pitchFamily="34" charset="0"/>
                          <a:ea typeface="Arial" panose="020B0604020202020204" pitchFamily="34" charset="0"/>
                          <a:cs typeface="Arial" panose="020B0604020202020204" pitchFamily="34" charset="0"/>
                        </a:rPr>
                        <a:t>No. of Cookies</a:t>
                      </a:r>
                      <a:endParaRPr lang="en-GB" sz="2400" dirty="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400"/>
                        </a:spcBef>
                        <a:spcAft>
                          <a:spcPts val="400"/>
                        </a:spcAft>
                      </a:pPr>
                      <a:r>
                        <a:rPr lang="en-GB" sz="2400" dirty="0">
                          <a:solidFill>
                            <a:srgbClr val="404040"/>
                          </a:solidFill>
                          <a:effectLst/>
                          <a:latin typeface="Arial" panose="020B0604020202020204" pitchFamily="34" charset="0"/>
                          <a:ea typeface="Arial" panose="020B0604020202020204" pitchFamily="34" charset="0"/>
                          <a:cs typeface="Arial" panose="020B0604020202020204" pitchFamily="34" charset="0"/>
                        </a:rPr>
                        <a:t>12</a:t>
                      </a:r>
                      <a:endParaRPr lang="en-GB" sz="2400" dirty="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15000"/>
                        </a:lnSpc>
                        <a:spcBef>
                          <a:spcPts val="400"/>
                        </a:spcBef>
                        <a:spcAft>
                          <a:spcPts val="400"/>
                        </a:spcAft>
                        <a:buClrTx/>
                        <a:buSzTx/>
                        <a:buFontTx/>
                        <a:buNone/>
                        <a:tabLst/>
                        <a:defRPr/>
                      </a:pPr>
                      <a:r>
                        <a:rPr lang="en-GB" sz="2400" dirty="0">
                          <a:solidFill>
                            <a:srgbClr val="404040"/>
                          </a:solidFill>
                          <a:effectLst/>
                          <a:latin typeface="Arial" panose="020B0604020202020204" pitchFamily="34" charset="0"/>
                          <a:ea typeface="Calibri" panose="020F0502020204030204" pitchFamily="34" charset="0"/>
                          <a:cs typeface="Arial" panose="020B0604020202020204" pitchFamily="34" charset="0"/>
                        </a:rPr>
                        <a:t>6</a:t>
                      </a:r>
                    </a:p>
                    <a:p>
                      <a:pPr algn="ctr">
                        <a:lnSpc>
                          <a:spcPct val="115000"/>
                        </a:lnSpc>
                        <a:spcBef>
                          <a:spcPts val="400"/>
                        </a:spcBef>
                        <a:spcAft>
                          <a:spcPts val="400"/>
                        </a:spcAft>
                      </a:pPr>
                      <a:endParaRPr lang="en-GB" sz="2400" dirty="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15000"/>
                        </a:lnSpc>
                        <a:spcBef>
                          <a:spcPts val="400"/>
                        </a:spcBef>
                        <a:spcAft>
                          <a:spcPts val="400"/>
                        </a:spcAft>
                        <a:buClrTx/>
                        <a:buSzTx/>
                        <a:buFontTx/>
                        <a:buNone/>
                        <a:tabLst/>
                        <a:defRPr/>
                      </a:pPr>
                      <a:endParaRPr lang="en-GB" sz="2400" dirty="0">
                        <a:solidFill>
                          <a:srgbClr val="404040"/>
                        </a:solidFill>
                        <a:effectLst/>
                        <a:latin typeface="Calibri"/>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400"/>
                        </a:spcBef>
                        <a:spcAft>
                          <a:spcPts val="400"/>
                        </a:spcAft>
                      </a:pPr>
                      <a:endParaRPr lang="en-GB" sz="2400" dirty="0">
                        <a:solidFill>
                          <a:srgbClr val="404040"/>
                        </a:solidFill>
                        <a:effectLst/>
                        <a:latin typeface="Calibri"/>
                        <a:ea typeface="Calibri" panose="020F0502020204030204" pitchFamily="34" charset="0"/>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400"/>
                        </a:spcBef>
                        <a:spcAft>
                          <a:spcPts val="400"/>
                        </a:spcAft>
                      </a:pPr>
                      <a:endParaRPr lang="en-GB" sz="2400" dirty="0">
                        <a:solidFill>
                          <a:srgbClr val="404040"/>
                        </a:solidFill>
                        <a:effectLst/>
                        <a:latin typeface="Calibri"/>
                        <a:ea typeface="Calibri" panose="020F0502020204030204" pitchFamily="34" charset="0"/>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400"/>
                        </a:spcBef>
                        <a:spcAft>
                          <a:spcPts val="400"/>
                        </a:spcAft>
                      </a:pPr>
                      <a:endParaRPr lang="en-GB" sz="2400" dirty="0">
                        <a:solidFill>
                          <a:srgbClr val="404040"/>
                        </a:solidFill>
                        <a:effectLst/>
                        <a:latin typeface="Calibri"/>
                        <a:ea typeface="Calibri" panose="020F0502020204030204" pitchFamily="34" charset="0"/>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7364468"/>
                  </a:ext>
                </a:extLst>
              </a:tr>
              <a:tr h="1170040">
                <a:tc>
                  <a:txBody>
                    <a:bodyPr/>
                    <a:lstStyle/>
                    <a:p>
                      <a:pPr algn="l">
                        <a:lnSpc>
                          <a:spcPct val="115000"/>
                        </a:lnSpc>
                        <a:spcBef>
                          <a:spcPts val="400"/>
                        </a:spcBef>
                        <a:spcAft>
                          <a:spcPts val="400"/>
                        </a:spcAft>
                      </a:pPr>
                      <a:r>
                        <a:rPr lang="en-GB" sz="2400" dirty="0">
                          <a:solidFill>
                            <a:srgbClr val="404040"/>
                          </a:solidFill>
                          <a:effectLst/>
                          <a:latin typeface="Arial" panose="020B0604020202020204" pitchFamily="34" charset="0"/>
                          <a:ea typeface="Arial" panose="020B0604020202020204" pitchFamily="34" charset="0"/>
                          <a:cs typeface="Arial" panose="020B0604020202020204" pitchFamily="34" charset="0"/>
                        </a:rPr>
                        <a:t>Cocoa powder</a:t>
                      </a:r>
                      <a:endParaRPr lang="en-GB" sz="2400" dirty="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400"/>
                        </a:spcBef>
                        <a:spcAft>
                          <a:spcPts val="400"/>
                        </a:spcAft>
                      </a:pPr>
                      <a:r>
                        <a:rPr lang="en-GB" sz="2400" dirty="0">
                          <a:solidFill>
                            <a:srgbClr val="404040"/>
                          </a:solidFill>
                          <a:effectLst/>
                          <a:latin typeface="Arial" panose="020B0604020202020204" pitchFamily="34" charset="0"/>
                          <a:ea typeface="Arial" panose="020B0604020202020204" pitchFamily="34" charset="0"/>
                          <a:cs typeface="Arial" panose="020B0604020202020204" pitchFamily="34" charset="0"/>
                        </a:rPr>
                        <a:t>60 g</a:t>
                      </a:r>
                      <a:endParaRPr lang="en-GB" sz="2400" dirty="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400"/>
                        </a:spcBef>
                        <a:spcAft>
                          <a:spcPts val="400"/>
                        </a:spcAft>
                      </a:pPr>
                      <a:r>
                        <a:rPr lang="en-GB" sz="2400" dirty="0">
                          <a:solidFill>
                            <a:srgbClr val="404040"/>
                          </a:solidFill>
                          <a:effectLst/>
                          <a:latin typeface="Arial" panose="020B0604020202020204" pitchFamily="34" charset="0"/>
                          <a:ea typeface="Calibri" panose="020F0502020204030204" pitchFamily="34" charset="0"/>
                          <a:cs typeface="Arial" panose="020B0604020202020204" pitchFamily="34" charset="0"/>
                        </a:rPr>
                        <a:t>30 g</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400"/>
                        </a:spcBef>
                        <a:spcAft>
                          <a:spcPts val="400"/>
                        </a:spcAft>
                      </a:pPr>
                      <a:endParaRPr lang="en-GB" sz="2400" dirty="0">
                        <a:solidFill>
                          <a:srgbClr val="404040"/>
                        </a:solidFill>
                        <a:effectLst/>
                        <a:latin typeface="Calibri"/>
                        <a:ea typeface="Calibri" panose="020F0502020204030204" pitchFamily="34" charset="0"/>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400"/>
                        </a:spcBef>
                        <a:spcAft>
                          <a:spcPts val="400"/>
                        </a:spcAft>
                      </a:pPr>
                      <a:endParaRPr lang="en-GB" sz="2400" dirty="0">
                        <a:solidFill>
                          <a:srgbClr val="404040"/>
                        </a:solidFill>
                        <a:effectLst/>
                        <a:latin typeface="Calibri"/>
                        <a:ea typeface="Calibri" panose="020F0502020204030204" pitchFamily="34" charset="0"/>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400"/>
                        </a:spcBef>
                        <a:spcAft>
                          <a:spcPts val="400"/>
                        </a:spcAft>
                      </a:pPr>
                      <a:endParaRPr lang="en-GB" sz="2400" dirty="0">
                        <a:solidFill>
                          <a:srgbClr val="404040"/>
                        </a:solidFill>
                        <a:effectLst/>
                        <a:latin typeface="Calibri"/>
                        <a:ea typeface="Calibri" panose="020F0502020204030204" pitchFamily="34" charset="0"/>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400"/>
                        </a:spcBef>
                        <a:spcAft>
                          <a:spcPts val="400"/>
                        </a:spcAft>
                      </a:pPr>
                      <a:endParaRPr lang="en-GB" sz="2400" dirty="0">
                        <a:solidFill>
                          <a:srgbClr val="404040"/>
                        </a:solidFill>
                        <a:effectLst/>
                        <a:latin typeface="Calibri"/>
                        <a:ea typeface="Calibri" panose="020F0502020204030204" pitchFamily="34" charset="0"/>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13031916"/>
                  </a:ext>
                </a:extLst>
              </a:tr>
            </a:tbl>
          </a:graphicData>
        </a:graphic>
      </p:graphicFrame>
      <p:sp>
        <p:nvSpPr>
          <p:cNvPr id="7" name="Arrow: Curved Left 6">
            <a:extLst>
              <a:ext uri="{FF2B5EF4-FFF2-40B4-BE49-F238E27FC236}">
                <a16:creationId xmlns:a16="http://schemas.microsoft.com/office/drawing/2014/main" id="{FCCFA0E7-90C0-9996-9628-5331F602BAB6}"/>
              </a:ext>
            </a:extLst>
          </p:cNvPr>
          <p:cNvSpPr/>
          <p:nvPr/>
        </p:nvSpPr>
        <p:spPr>
          <a:xfrm>
            <a:off x="5485541" y="1464908"/>
            <a:ext cx="234461" cy="879230"/>
          </a:xfrm>
          <a:prstGeom prst="curved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798012E6-EE70-0EA8-C192-DBEA2997D65E}"/>
              </a:ext>
            </a:extLst>
          </p:cNvPr>
          <p:cNvSpPr txBox="1"/>
          <p:nvPr/>
        </p:nvSpPr>
        <p:spPr>
          <a:xfrm>
            <a:off x="5900063" y="1700951"/>
            <a:ext cx="51776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dirty="0">
                <a:solidFill>
                  <a:srgbClr val="FF0000"/>
                </a:solidFill>
                <a:latin typeface="Arial" panose="020B0604020202020204" pitchFamily="34" charset="0"/>
                <a:cs typeface="Arial" panose="020B0604020202020204" pitchFamily="34" charset="0"/>
              </a:rPr>
              <a:t>×5</a:t>
            </a:r>
          </a:p>
        </p:txBody>
      </p:sp>
      <p:sp>
        <p:nvSpPr>
          <p:cNvPr id="13" name="Arrow: Curved Left 12">
            <a:extLst>
              <a:ext uri="{FF2B5EF4-FFF2-40B4-BE49-F238E27FC236}">
                <a16:creationId xmlns:a16="http://schemas.microsoft.com/office/drawing/2014/main" id="{63823792-7C4E-634A-7E07-E510F845E059}"/>
              </a:ext>
            </a:extLst>
          </p:cNvPr>
          <p:cNvSpPr/>
          <p:nvPr/>
        </p:nvSpPr>
        <p:spPr>
          <a:xfrm>
            <a:off x="6424102" y="1464908"/>
            <a:ext cx="234461" cy="879230"/>
          </a:xfrm>
          <a:prstGeom prst="curved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latin typeface="Arial" panose="020B0604020202020204" pitchFamily="34" charset="0"/>
              <a:cs typeface="Arial" panose="020B0604020202020204" pitchFamily="34" charset="0"/>
            </a:endParaRPr>
          </a:p>
        </p:txBody>
      </p:sp>
      <p:sp>
        <p:nvSpPr>
          <p:cNvPr id="16" name="TextBox 15">
            <a:extLst>
              <a:ext uri="{FF2B5EF4-FFF2-40B4-BE49-F238E27FC236}">
                <a16:creationId xmlns:a16="http://schemas.microsoft.com/office/drawing/2014/main" id="{0A37E269-6128-8451-3679-A2FEE08A8729}"/>
              </a:ext>
            </a:extLst>
          </p:cNvPr>
          <p:cNvSpPr txBox="1"/>
          <p:nvPr/>
        </p:nvSpPr>
        <p:spPr>
          <a:xfrm>
            <a:off x="4965534" y="1700951"/>
            <a:ext cx="51776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dirty="0">
                <a:solidFill>
                  <a:srgbClr val="FF0000"/>
                </a:solidFill>
                <a:latin typeface="Arial" panose="020B0604020202020204" pitchFamily="34" charset="0"/>
                <a:cs typeface="Arial" panose="020B0604020202020204" pitchFamily="34" charset="0"/>
              </a:rPr>
              <a:t>×5</a:t>
            </a:r>
          </a:p>
        </p:txBody>
      </p:sp>
      <p:sp>
        <p:nvSpPr>
          <p:cNvPr id="20" name="Arrow: Curved Up 19">
            <a:extLst>
              <a:ext uri="{FF2B5EF4-FFF2-40B4-BE49-F238E27FC236}">
                <a16:creationId xmlns:a16="http://schemas.microsoft.com/office/drawing/2014/main" id="{F16A3046-78F4-D3B7-77A6-9EC7CFFB4CDC}"/>
              </a:ext>
            </a:extLst>
          </p:cNvPr>
          <p:cNvSpPr/>
          <p:nvPr/>
        </p:nvSpPr>
        <p:spPr>
          <a:xfrm>
            <a:off x="5343293" y="3848047"/>
            <a:ext cx="864219" cy="223024"/>
          </a:xfrm>
          <a:prstGeom prst="curvedUp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dirty="0">
              <a:solidFill>
                <a:srgbClr val="00B050"/>
              </a:solidFill>
              <a:highlight>
                <a:srgbClr val="00FF00"/>
              </a:highlight>
              <a:latin typeface="Arial" panose="020B0604020202020204" pitchFamily="34" charset="0"/>
              <a:cs typeface="Arial" panose="020B0604020202020204" pitchFamily="34" charset="0"/>
            </a:endParaRPr>
          </a:p>
        </p:txBody>
      </p:sp>
      <p:sp>
        <p:nvSpPr>
          <p:cNvPr id="22" name="TextBox 21">
            <a:extLst>
              <a:ext uri="{FF2B5EF4-FFF2-40B4-BE49-F238E27FC236}">
                <a16:creationId xmlns:a16="http://schemas.microsoft.com/office/drawing/2014/main" id="{F11FC70D-7910-A2FD-0407-179E2EAF2E54}"/>
              </a:ext>
            </a:extLst>
          </p:cNvPr>
          <p:cNvSpPr txBox="1"/>
          <p:nvPr/>
        </p:nvSpPr>
        <p:spPr>
          <a:xfrm>
            <a:off x="5399049" y="5064511"/>
            <a:ext cx="566853"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dirty="0">
                <a:solidFill>
                  <a:srgbClr val="375623"/>
                </a:solidFill>
                <a:latin typeface="Arial" panose="020B0604020202020204" pitchFamily="34" charset="0"/>
                <a:cs typeface="Arial" panose="020B0604020202020204" pitchFamily="34" charset="0"/>
              </a:rPr>
              <a:t>÷2</a:t>
            </a:r>
          </a:p>
        </p:txBody>
      </p:sp>
      <p:sp>
        <p:nvSpPr>
          <p:cNvPr id="24" name="TextBox 23">
            <a:extLst>
              <a:ext uri="{FF2B5EF4-FFF2-40B4-BE49-F238E27FC236}">
                <a16:creationId xmlns:a16="http://schemas.microsoft.com/office/drawing/2014/main" id="{72861505-EC99-2680-ECA1-E62DDD51AB32}"/>
              </a:ext>
            </a:extLst>
          </p:cNvPr>
          <p:cNvSpPr txBox="1"/>
          <p:nvPr/>
        </p:nvSpPr>
        <p:spPr>
          <a:xfrm>
            <a:off x="5399049" y="3986560"/>
            <a:ext cx="566853"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dirty="0">
                <a:solidFill>
                  <a:srgbClr val="375623"/>
                </a:solidFill>
                <a:latin typeface="Arial" panose="020B0604020202020204" pitchFamily="34" charset="0"/>
                <a:cs typeface="Arial" panose="020B0604020202020204" pitchFamily="34" charset="0"/>
              </a:rPr>
              <a:t>÷2</a:t>
            </a:r>
          </a:p>
        </p:txBody>
      </p:sp>
      <p:sp>
        <p:nvSpPr>
          <p:cNvPr id="26" name="Arrow: Curved Up 25">
            <a:extLst>
              <a:ext uri="{FF2B5EF4-FFF2-40B4-BE49-F238E27FC236}">
                <a16:creationId xmlns:a16="http://schemas.microsoft.com/office/drawing/2014/main" id="{102D4D7E-20BF-FFFF-8961-9207053ECF3B}"/>
              </a:ext>
            </a:extLst>
          </p:cNvPr>
          <p:cNvSpPr/>
          <p:nvPr/>
        </p:nvSpPr>
        <p:spPr>
          <a:xfrm>
            <a:off x="5257204" y="4846046"/>
            <a:ext cx="864219" cy="223024"/>
          </a:xfrm>
          <a:prstGeom prst="curvedUp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C4A76578-8E80-83DE-1D32-E980E8B6614B}"/>
              </a:ext>
            </a:extLst>
          </p:cNvPr>
          <p:cNvSpPr txBox="1"/>
          <p:nvPr/>
        </p:nvSpPr>
        <p:spPr>
          <a:xfrm>
            <a:off x="10253862" y="2264959"/>
            <a:ext cx="1356731"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4000" b="1" dirty="0">
                <a:solidFill>
                  <a:srgbClr val="0070C0"/>
                </a:solidFill>
                <a:latin typeface="Arial" panose="020B0604020202020204" pitchFamily="34" charset="0"/>
                <a:ea typeface="+mn-lt"/>
                <a:cs typeface="Arial" panose="020B0604020202020204" pitchFamily="34" charset="0"/>
              </a:rPr>
              <a:t>True</a:t>
            </a:r>
            <a:endParaRPr lang="en-US" sz="4000" dirty="0">
              <a:solidFill>
                <a:srgbClr val="0070C0"/>
              </a:solidFill>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ACDE3D4F-A7A7-CB2B-49B8-92A84BE09AB5}"/>
              </a:ext>
            </a:extLst>
          </p:cNvPr>
          <p:cNvSpPr txBox="1"/>
          <p:nvPr/>
        </p:nvSpPr>
        <p:spPr>
          <a:xfrm>
            <a:off x="10253861" y="4263412"/>
            <a:ext cx="1356731"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4000" b="1" dirty="0">
                <a:solidFill>
                  <a:srgbClr val="0070C0"/>
                </a:solidFill>
                <a:latin typeface="Arial" panose="020B0604020202020204" pitchFamily="34" charset="0"/>
                <a:ea typeface="+mn-lt"/>
                <a:cs typeface="Arial" panose="020B0604020202020204" pitchFamily="34" charset="0"/>
              </a:rPr>
              <a:t>True</a:t>
            </a:r>
            <a:endParaRPr lang="en-US" sz="4000" dirty="0">
              <a:solidFill>
                <a:srgbClr val="0070C0"/>
              </a:solidFill>
              <a:latin typeface="Arial" panose="020B0604020202020204" pitchFamily="34" charset="0"/>
              <a:cs typeface="Arial" panose="020B0604020202020204" pitchFamily="34" charset="0"/>
            </a:endParaRPr>
          </a:p>
        </p:txBody>
      </p:sp>
      <p:grpSp>
        <p:nvGrpSpPr>
          <p:cNvPr id="21" name="Group 20" descr="Worksheet available icon">
            <a:extLst>
              <a:ext uri="{FF2B5EF4-FFF2-40B4-BE49-F238E27FC236}">
                <a16:creationId xmlns:a16="http://schemas.microsoft.com/office/drawing/2014/main" id="{E78949DF-FEB4-421D-921E-434C2A8A3434}"/>
              </a:ext>
            </a:extLst>
          </p:cNvPr>
          <p:cNvGrpSpPr/>
          <p:nvPr/>
        </p:nvGrpSpPr>
        <p:grpSpPr>
          <a:xfrm>
            <a:off x="9495879" y="211521"/>
            <a:ext cx="2102384" cy="753403"/>
            <a:chOff x="9495879" y="211521"/>
            <a:chExt cx="2102384" cy="753403"/>
          </a:xfrm>
        </p:grpSpPr>
        <p:pic>
          <p:nvPicPr>
            <p:cNvPr id="23" name="Graphic 6" descr="Document">
              <a:extLst>
                <a:ext uri="{FF2B5EF4-FFF2-40B4-BE49-F238E27FC236}">
                  <a16:creationId xmlns:a16="http://schemas.microsoft.com/office/drawing/2014/main" id="{464A8D36-4A39-4C86-99ED-B77BAA7ACED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844860" y="211521"/>
              <a:ext cx="753403" cy="753403"/>
            </a:xfrm>
            <a:prstGeom prst="rect">
              <a:avLst/>
            </a:prstGeom>
          </p:spPr>
        </p:pic>
        <p:sp>
          <p:nvSpPr>
            <p:cNvPr id="25" name="TextBox 24">
              <a:extLst>
                <a:ext uri="{FF2B5EF4-FFF2-40B4-BE49-F238E27FC236}">
                  <a16:creationId xmlns:a16="http://schemas.microsoft.com/office/drawing/2014/main" id="{CA3B6FF9-EED1-45CC-BE52-7036C0EDCF46}"/>
                </a:ext>
              </a:extLst>
            </p:cNvPr>
            <p:cNvSpPr txBox="1"/>
            <p:nvPr/>
          </p:nvSpPr>
          <p:spPr>
            <a:xfrm>
              <a:off x="9495879" y="228785"/>
              <a:ext cx="2091590" cy="707886"/>
            </a:xfrm>
            <a:prstGeom prst="rect">
              <a:avLst/>
            </a:prstGeom>
            <a:noFill/>
            <a:ln w="38100">
              <a:solidFill>
                <a:schemeClr val="accent1"/>
              </a:solidFill>
            </a:ln>
          </p:spPr>
          <p:txBody>
            <a:bodyPr wrap="square" lIns="91440" tIns="45720" rIns="91440" bIns="45720" rtlCol="0" anchor="t">
              <a:spAutoFit/>
            </a:bodyPr>
            <a:lstStyle/>
            <a:p>
              <a:r>
                <a:rPr lang="en-GB" sz="2000" b="1" dirty="0">
                  <a:latin typeface="Arial" panose="020B0604020202020204" pitchFamily="34" charset="0"/>
                  <a:cs typeface="Arial" panose="020B0604020202020204" pitchFamily="34" charset="0"/>
                </a:rPr>
                <a:t>Handout</a:t>
              </a:r>
              <a:br>
                <a:rPr lang="en-GB" sz="2000" b="1" dirty="0">
                  <a:latin typeface="Arial" panose="020B0604020202020204" pitchFamily="34" charset="0"/>
                  <a:cs typeface="Arial" panose="020B0604020202020204" pitchFamily="34" charset="0"/>
                </a:rPr>
              </a:br>
              <a:r>
                <a:rPr lang="en-GB" sz="2000" b="1" dirty="0">
                  <a:latin typeface="Arial" panose="020B0604020202020204" pitchFamily="34" charset="0"/>
                  <a:cs typeface="Arial" panose="020B0604020202020204" pitchFamily="34" charset="0"/>
                </a:rPr>
                <a:t>available</a:t>
              </a:r>
            </a:p>
          </p:txBody>
        </p:sp>
      </p:grpSp>
      <p:sp>
        <p:nvSpPr>
          <p:cNvPr id="2" name="Title 1">
            <a:extLst>
              <a:ext uri="{FF2B5EF4-FFF2-40B4-BE49-F238E27FC236}">
                <a16:creationId xmlns:a16="http://schemas.microsoft.com/office/drawing/2014/main" id="{21A18963-AF1A-E645-B0A9-E8D20BF89D83}"/>
              </a:ext>
            </a:extLst>
          </p:cNvPr>
          <p:cNvSpPr txBox="1">
            <a:spLocks/>
          </p:cNvSpPr>
          <p:nvPr/>
        </p:nvSpPr>
        <p:spPr>
          <a:xfrm>
            <a:off x="1670400" y="111600"/>
            <a:ext cx="3966085" cy="1031424"/>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en-US" sz="3600" b="1">
                <a:solidFill>
                  <a:schemeClr val="accent1"/>
                </a:solidFill>
                <a:latin typeface="Arial"/>
                <a:cs typeface="Arial"/>
              </a:rPr>
              <a:t>True or false?</a:t>
            </a:r>
            <a:endParaRPr lang="en-US" sz="3600" b="1" dirty="0">
              <a:solidFill>
                <a:schemeClr val="accent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68310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00C3350-2117-0248-968C-8DADE0DACD17}"/>
              </a:ext>
            </a:extLst>
          </p:cNvPr>
          <p:cNvSpPr>
            <a:spLocks noGrp="1"/>
          </p:cNvSpPr>
          <p:nvPr>
            <p:ph type="sldNum" sz="quarter" idx="12"/>
          </p:nvPr>
        </p:nvSpPr>
        <p:spPr/>
        <p:txBody>
          <a:bodyPr/>
          <a:lstStyle/>
          <a:p>
            <a:fld id="{892959B6-490E-A144-8C7C-88267F972F69}" type="slidenum">
              <a:rPr lang="en-US" smtClean="0"/>
              <a:t>16</a:t>
            </a:fld>
            <a:endParaRPr lang="en-US" dirty="0"/>
          </a:p>
        </p:txBody>
      </p:sp>
      <p:sp>
        <p:nvSpPr>
          <p:cNvPr id="12" name="Isosceles Triangle 11">
            <a:extLst>
              <a:ext uri="{FF2B5EF4-FFF2-40B4-BE49-F238E27FC236}">
                <a16:creationId xmlns:a16="http://schemas.microsoft.com/office/drawing/2014/main" id="{3BC48BB1-3C2E-44DD-9D65-D2AF24FF2E87}"/>
              </a:ext>
              <a:ext uri="{C183D7F6-B498-43B3-948B-1728B52AA6E4}">
                <adec:decorative xmlns:adec="http://schemas.microsoft.com/office/drawing/2017/decorative" val="1"/>
              </a:ext>
            </a:extLst>
          </p:cNvPr>
          <p:cNvSpPr/>
          <p:nvPr/>
        </p:nvSpPr>
        <p:spPr>
          <a:xfrm flipV="1">
            <a:off x="-27606" y="-17453"/>
            <a:ext cx="2091590" cy="1923564"/>
          </a:xfrm>
          <a:prstGeom prst="triangle">
            <a:avLst>
              <a:gd name="adj" fmla="val 0"/>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TextBox 13">
            <a:extLst>
              <a:ext uri="{FF2B5EF4-FFF2-40B4-BE49-F238E27FC236}">
                <a16:creationId xmlns:a16="http://schemas.microsoft.com/office/drawing/2014/main" id="{0F82D19D-1FB9-47B5-A87D-36C07F3B87C2}"/>
              </a:ext>
            </a:extLst>
          </p:cNvPr>
          <p:cNvSpPr txBox="1"/>
          <p:nvPr/>
        </p:nvSpPr>
        <p:spPr>
          <a:xfrm>
            <a:off x="-3815" y="112166"/>
            <a:ext cx="4302720" cy="461665"/>
          </a:xfrm>
          <a:prstGeom prst="rect">
            <a:avLst/>
          </a:prstGeom>
          <a:noFill/>
          <a:ln>
            <a:noFill/>
          </a:ln>
          <a:effectLst/>
        </p:spPr>
        <p:txBody>
          <a:bodyPr wrap="square" lIns="91440" tIns="45720" rIns="91440" bIns="45720" rtlCol="0" anchor="t">
            <a:spAutoFit/>
          </a:bodyPr>
          <a:lstStyle/>
          <a:p>
            <a:r>
              <a:rPr lang="en-GB" sz="2400" b="1" dirty="0">
                <a:solidFill>
                  <a:schemeClr val="bg1"/>
                </a:solidFill>
                <a:latin typeface="Arial"/>
                <a:cs typeface="Arial"/>
              </a:rPr>
              <a:t> REVIEW</a:t>
            </a:r>
            <a:endParaRPr lang="en-GB" sz="2400" b="1" dirty="0">
              <a:solidFill>
                <a:schemeClr val="bg1"/>
              </a:solidFill>
              <a:latin typeface="Arial" panose="020B0604020202020204" pitchFamily="34" charset="0"/>
              <a:cs typeface="Arial" panose="020B0604020202020204" pitchFamily="34" charset="0"/>
            </a:endParaRPr>
          </a:p>
        </p:txBody>
      </p:sp>
      <p:sp>
        <p:nvSpPr>
          <p:cNvPr id="6" name="Title 1">
            <a:extLst>
              <a:ext uri="{FF2B5EF4-FFF2-40B4-BE49-F238E27FC236}">
                <a16:creationId xmlns:a16="http://schemas.microsoft.com/office/drawing/2014/main" id="{9086ACA7-8D4B-3312-7752-789C630C1BFF}"/>
              </a:ext>
            </a:extLst>
          </p:cNvPr>
          <p:cNvSpPr txBox="1">
            <a:spLocks noGrp="1"/>
          </p:cNvSpPr>
          <p:nvPr>
            <p:ph type="title" idx="4294967295"/>
          </p:nvPr>
        </p:nvSpPr>
        <p:spPr>
          <a:xfrm>
            <a:off x="1670400" y="111600"/>
            <a:ext cx="6647553" cy="1012133"/>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schemeClr val="accent1"/>
                </a:solidFill>
                <a:effectLst/>
                <a:uLnTx/>
                <a:uFillTx/>
                <a:latin typeface="Arial"/>
                <a:ea typeface="+mj-ea"/>
                <a:cs typeface="Arial"/>
              </a:rPr>
              <a:t>Clarifying misconceptions</a:t>
            </a:r>
            <a:endParaRPr kumimoji="0" lang="en-US" sz="3600" b="1" i="0" u="none" strike="noStrike" kern="1200" cap="none" spc="0" normalizeH="0" baseline="0" noProof="0" dirty="0">
              <a:ln>
                <a:noFill/>
              </a:ln>
              <a:solidFill>
                <a:schemeClr val="accent1"/>
              </a:solidFill>
              <a:effectLst/>
              <a:uLnTx/>
              <a:uFillTx/>
              <a:latin typeface="Arial" panose="020B0604020202020204" pitchFamily="34" charset="0"/>
              <a:ea typeface="+mj-ea"/>
              <a:cs typeface="Arial" panose="020B0604020202020204" pitchFamily="34" charset="0"/>
            </a:endParaRPr>
          </a:p>
        </p:txBody>
      </p:sp>
      <p:graphicFrame>
        <p:nvGraphicFramePr>
          <p:cNvPr id="3" name="Table 2">
            <a:extLst>
              <a:ext uri="{FF2B5EF4-FFF2-40B4-BE49-F238E27FC236}">
                <a16:creationId xmlns:a16="http://schemas.microsoft.com/office/drawing/2014/main" id="{3EA177EE-EA14-43CB-6403-A4E5C3B01570}"/>
              </a:ext>
            </a:extLst>
          </p:cNvPr>
          <p:cNvGraphicFramePr>
            <a:graphicFrameLocks noGrp="1"/>
          </p:cNvGraphicFramePr>
          <p:nvPr>
            <p:extLst>
              <p:ext uri="{D42A27DB-BD31-4B8C-83A1-F6EECF244321}">
                <p14:modId xmlns:p14="http://schemas.microsoft.com/office/powerpoint/2010/main" val="1062943409"/>
              </p:ext>
            </p:extLst>
          </p:nvPr>
        </p:nvGraphicFramePr>
        <p:xfrm>
          <a:off x="1818324" y="1181666"/>
          <a:ext cx="6275927" cy="2077074"/>
        </p:xfrm>
        <a:graphic>
          <a:graphicData uri="http://schemas.openxmlformats.org/drawingml/2006/table">
            <a:tbl>
              <a:tblPr firstRow="1" firstCol="1" bandRow="1"/>
              <a:tblGrid>
                <a:gridCol w="1977030">
                  <a:extLst>
                    <a:ext uri="{9D8B030D-6E8A-4147-A177-3AD203B41FA5}">
                      <a16:colId xmlns:a16="http://schemas.microsoft.com/office/drawing/2014/main" val="506151735"/>
                    </a:ext>
                  </a:extLst>
                </a:gridCol>
                <a:gridCol w="1071702">
                  <a:extLst>
                    <a:ext uri="{9D8B030D-6E8A-4147-A177-3AD203B41FA5}">
                      <a16:colId xmlns:a16="http://schemas.microsoft.com/office/drawing/2014/main" val="1073348637"/>
                    </a:ext>
                  </a:extLst>
                </a:gridCol>
                <a:gridCol w="808675">
                  <a:extLst>
                    <a:ext uri="{9D8B030D-6E8A-4147-A177-3AD203B41FA5}">
                      <a16:colId xmlns:a16="http://schemas.microsoft.com/office/drawing/2014/main" val="1874415336"/>
                    </a:ext>
                  </a:extLst>
                </a:gridCol>
                <a:gridCol w="744274">
                  <a:extLst>
                    <a:ext uri="{9D8B030D-6E8A-4147-A177-3AD203B41FA5}">
                      <a16:colId xmlns:a16="http://schemas.microsoft.com/office/drawing/2014/main" val="307384775"/>
                    </a:ext>
                  </a:extLst>
                </a:gridCol>
                <a:gridCol w="812653">
                  <a:extLst>
                    <a:ext uri="{9D8B030D-6E8A-4147-A177-3AD203B41FA5}">
                      <a16:colId xmlns:a16="http://schemas.microsoft.com/office/drawing/2014/main" val="3314211716"/>
                    </a:ext>
                  </a:extLst>
                </a:gridCol>
                <a:gridCol w="861593">
                  <a:extLst>
                    <a:ext uri="{9D8B030D-6E8A-4147-A177-3AD203B41FA5}">
                      <a16:colId xmlns:a16="http://schemas.microsoft.com/office/drawing/2014/main" val="4087266666"/>
                    </a:ext>
                  </a:extLst>
                </a:gridCol>
              </a:tblGrid>
              <a:tr h="332871">
                <a:tc>
                  <a:txBody>
                    <a:bodyPr/>
                    <a:lstStyle/>
                    <a:p>
                      <a:pPr algn="l">
                        <a:lnSpc>
                          <a:spcPct val="115000"/>
                        </a:lnSpc>
                        <a:spcBef>
                          <a:spcPts val="400"/>
                        </a:spcBef>
                        <a:spcAft>
                          <a:spcPts val="400"/>
                        </a:spcAft>
                      </a:pPr>
                      <a:r>
                        <a:rPr lang="en-GB" sz="2400" dirty="0">
                          <a:solidFill>
                            <a:srgbClr val="404040"/>
                          </a:solidFill>
                          <a:effectLst/>
                          <a:latin typeface="Arial" panose="020B0604020202020204" pitchFamily="34" charset="0"/>
                          <a:ea typeface="Arial" panose="020B0604020202020204" pitchFamily="34" charset="0"/>
                          <a:cs typeface="Arial" panose="020B0604020202020204" pitchFamily="34" charset="0"/>
                        </a:rPr>
                        <a:t>No. o</a:t>
                      </a:r>
                      <a:r>
                        <a:rPr lang="en-GB" sz="2400" kern="1200" dirty="0">
                          <a:solidFill>
                            <a:srgbClr val="404040"/>
                          </a:solidFill>
                          <a:effectLst/>
                          <a:latin typeface="Arial" panose="020B0604020202020204" pitchFamily="34" charset="0"/>
                          <a:ea typeface="Arial" panose="020B0604020202020204" pitchFamily="34" charset="0"/>
                          <a:cs typeface="Arial" panose="020B0604020202020204" pitchFamily="34" charset="0"/>
                        </a:rPr>
                        <a:t>f Cooki</a:t>
                      </a:r>
                      <a:r>
                        <a:rPr lang="en-GB" sz="2400" dirty="0">
                          <a:solidFill>
                            <a:srgbClr val="404040"/>
                          </a:solidFill>
                          <a:effectLst/>
                          <a:latin typeface="Arial" panose="020B0604020202020204" pitchFamily="34" charset="0"/>
                          <a:ea typeface="Arial" panose="020B0604020202020204" pitchFamily="34" charset="0"/>
                          <a:cs typeface="Arial" panose="020B0604020202020204" pitchFamily="34" charset="0"/>
                        </a:rPr>
                        <a:t>es</a:t>
                      </a:r>
                      <a:endParaRPr lang="en-GB" sz="2400" dirty="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400"/>
                        </a:spcBef>
                        <a:spcAft>
                          <a:spcPts val="400"/>
                        </a:spcAft>
                      </a:pPr>
                      <a:r>
                        <a:rPr lang="en-GB" sz="2400" dirty="0">
                          <a:solidFill>
                            <a:srgbClr val="404040"/>
                          </a:solidFill>
                          <a:effectLst/>
                          <a:latin typeface="Arial" panose="020B0604020202020204" pitchFamily="34" charset="0"/>
                          <a:ea typeface="Arial" panose="020B0604020202020204" pitchFamily="34" charset="0"/>
                          <a:cs typeface="Arial" panose="020B0604020202020204" pitchFamily="34" charset="0"/>
                        </a:rPr>
                        <a:t>12</a:t>
                      </a:r>
                      <a:endParaRPr lang="en-GB" sz="2400" dirty="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15000"/>
                        </a:lnSpc>
                        <a:spcBef>
                          <a:spcPts val="400"/>
                        </a:spcBef>
                        <a:spcAft>
                          <a:spcPts val="400"/>
                        </a:spcAft>
                        <a:buClrTx/>
                        <a:buSzTx/>
                        <a:buFontTx/>
                        <a:buNone/>
                        <a:tabLst/>
                        <a:defRPr/>
                      </a:pPr>
                      <a:r>
                        <a:rPr lang="en-GB" sz="2400" dirty="0">
                          <a:solidFill>
                            <a:srgbClr val="404040"/>
                          </a:solidFill>
                          <a:effectLst/>
                          <a:latin typeface="Arial" panose="020B0604020202020204" pitchFamily="34" charset="0"/>
                          <a:ea typeface="Calibri" panose="020F0502020204030204" pitchFamily="34" charset="0"/>
                          <a:cs typeface="Arial" panose="020B0604020202020204" pitchFamily="34" charset="0"/>
                        </a:rPr>
                        <a:t>6</a:t>
                      </a:r>
                    </a:p>
                    <a:p>
                      <a:pPr algn="ctr">
                        <a:lnSpc>
                          <a:spcPct val="115000"/>
                        </a:lnSpc>
                        <a:spcBef>
                          <a:spcPts val="400"/>
                        </a:spcBef>
                        <a:spcAft>
                          <a:spcPts val="400"/>
                        </a:spcAft>
                      </a:pPr>
                      <a:endParaRPr lang="en-GB" sz="2400" dirty="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15000"/>
                        </a:lnSpc>
                        <a:spcBef>
                          <a:spcPts val="400"/>
                        </a:spcBef>
                        <a:spcAft>
                          <a:spcPts val="400"/>
                        </a:spcAft>
                        <a:buClrTx/>
                        <a:buSzTx/>
                        <a:buFontTx/>
                        <a:buNone/>
                        <a:tabLst/>
                        <a:defRPr/>
                      </a:pPr>
                      <a:r>
                        <a:rPr lang="en-GB" sz="2400" dirty="0">
                          <a:solidFill>
                            <a:srgbClr val="404040"/>
                          </a:solidFill>
                          <a:effectLst/>
                          <a:latin typeface="Arial" panose="020B0604020202020204" pitchFamily="34" charset="0"/>
                          <a:ea typeface="Calibri" panose="020F0502020204030204" pitchFamily="34" charset="0"/>
                          <a:cs typeface="Arial" panose="020B0604020202020204" pitchFamily="34" charset="0"/>
                        </a:rPr>
                        <a:t>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400"/>
                        </a:spcBef>
                        <a:spcAft>
                          <a:spcPts val="400"/>
                        </a:spcAft>
                      </a:pPr>
                      <a:endParaRPr lang="en-GB" sz="2400" dirty="0">
                        <a:solidFill>
                          <a:srgbClr val="404040"/>
                        </a:solidFill>
                        <a:effectLst/>
                        <a:latin typeface="Calibri"/>
                        <a:ea typeface="Calibri" panose="020F0502020204030204" pitchFamily="34" charset="0"/>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400"/>
                        </a:spcBef>
                        <a:spcAft>
                          <a:spcPts val="400"/>
                        </a:spcAft>
                      </a:pPr>
                      <a:endParaRPr lang="en-GB" sz="2400" dirty="0">
                        <a:solidFill>
                          <a:srgbClr val="404040"/>
                        </a:solidFill>
                        <a:effectLst/>
                        <a:latin typeface="Calibri"/>
                        <a:ea typeface="Calibri" panose="020F0502020204030204" pitchFamily="34" charset="0"/>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7364468"/>
                  </a:ext>
                </a:extLst>
              </a:tr>
              <a:tr h="1170040">
                <a:tc>
                  <a:txBody>
                    <a:bodyPr/>
                    <a:lstStyle/>
                    <a:p>
                      <a:pPr algn="l">
                        <a:lnSpc>
                          <a:spcPct val="115000"/>
                        </a:lnSpc>
                        <a:spcBef>
                          <a:spcPts val="400"/>
                        </a:spcBef>
                        <a:spcAft>
                          <a:spcPts val="400"/>
                        </a:spcAft>
                      </a:pPr>
                      <a:r>
                        <a:rPr lang="en-GB" sz="2400" dirty="0">
                          <a:solidFill>
                            <a:srgbClr val="404040"/>
                          </a:solidFill>
                          <a:effectLst/>
                          <a:latin typeface="Arial" panose="020B0604020202020204" pitchFamily="34" charset="0"/>
                          <a:ea typeface="Arial" panose="020B0604020202020204" pitchFamily="34" charset="0"/>
                          <a:cs typeface="Arial" panose="020B0604020202020204" pitchFamily="34" charset="0"/>
                        </a:rPr>
                        <a:t>Cocoa powder</a:t>
                      </a:r>
                      <a:endParaRPr lang="en-GB" sz="2400" dirty="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400"/>
                        </a:spcBef>
                        <a:spcAft>
                          <a:spcPts val="400"/>
                        </a:spcAft>
                      </a:pPr>
                      <a:r>
                        <a:rPr lang="en-GB" sz="2400" dirty="0">
                          <a:solidFill>
                            <a:srgbClr val="404040"/>
                          </a:solidFill>
                          <a:effectLst/>
                          <a:latin typeface="Arial" panose="020B0604020202020204" pitchFamily="34" charset="0"/>
                          <a:ea typeface="Arial" panose="020B0604020202020204" pitchFamily="34" charset="0"/>
                          <a:cs typeface="Arial" panose="020B0604020202020204" pitchFamily="34" charset="0"/>
                        </a:rPr>
                        <a:t>60 g</a:t>
                      </a:r>
                      <a:endParaRPr lang="en-GB" sz="2400" dirty="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400"/>
                        </a:spcBef>
                        <a:spcAft>
                          <a:spcPts val="400"/>
                        </a:spcAft>
                      </a:pPr>
                      <a:r>
                        <a:rPr lang="en-GB" sz="2400" dirty="0">
                          <a:solidFill>
                            <a:srgbClr val="404040"/>
                          </a:solidFill>
                          <a:effectLst/>
                          <a:latin typeface="Arial" panose="020B0604020202020204" pitchFamily="34" charset="0"/>
                          <a:ea typeface="Calibri" panose="020F0502020204030204" pitchFamily="34" charset="0"/>
                          <a:cs typeface="Arial" panose="020B0604020202020204" pitchFamily="34" charset="0"/>
                        </a:rPr>
                        <a:t>30 g</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400"/>
                        </a:spcBef>
                        <a:spcAft>
                          <a:spcPts val="400"/>
                        </a:spcAft>
                      </a:pPr>
                      <a:r>
                        <a:rPr lang="en-GB" sz="2400" dirty="0">
                          <a:solidFill>
                            <a:srgbClr val="404040"/>
                          </a:solidFill>
                          <a:effectLst/>
                          <a:latin typeface="Arial" panose="020B0604020202020204" pitchFamily="34" charset="0"/>
                          <a:ea typeface="Calibri" panose="020F0502020204030204" pitchFamily="34" charset="0"/>
                          <a:cs typeface="Arial" panose="020B0604020202020204" pitchFamily="34" charset="0"/>
                        </a:rPr>
                        <a:t>5 g</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400"/>
                        </a:spcBef>
                        <a:spcAft>
                          <a:spcPts val="400"/>
                        </a:spcAft>
                      </a:pPr>
                      <a:endParaRPr lang="en-GB" sz="2400" dirty="0">
                        <a:solidFill>
                          <a:srgbClr val="404040"/>
                        </a:solidFill>
                        <a:effectLst/>
                        <a:latin typeface="Calibri"/>
                        <a:ea typeface="Calibri" panose="020F0502020204030204" pitchFamily="34" charset="0"/>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400"/>
                        </a:spcBef>
                        <a:spcAft>
                          <a:spcPts val="400"/>
                        </a:spcAft>
                      </a:pPr>
                      <a:endParaRPr lang="en-GB" sz="2400" dirty="0">
                        <a:solidFill>
                          <a:srgbClr val="404040"/>
                        </a:solidFill>
                        <a:effectLst/>
                        <a:latin typeface="Calibri"/>
                        <a:ea typeface="Calibri" panose="020F0502020204030204" pitchFamily="34" charset="0"/>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13031916"/>
                  </a:ext>
                </a:extLst>
              </a:tr>
            </a:tbl>
          </a:graphicData>
        </a:graphic>
      </p:graphicFrame>
      <p:sp>
        <p:nvSpPr>
          <p:cNvPr id="5" name="TextBox 4">
            <a:extLst>
              <a:ext uri="{FF2B5EF4-FFF2-40B4-BE49-F238E27FC236}">
                <a16:creationId xmlns:a16="http://schemas.microsoft.com/office/drawing/2014/main" id="{DAC1631C-8B4F-4F19-A521-7A8BD08CF9CB}"/>
              </a:ext>
            </a:extLst>
          </p:cNvPr>
          <p:cNvSpPr txBox="1"/>
          <p:nvPr/>
        </p:nvSpPr>
        <p:spPr>
          <a:xfrm>
            <a:off x="537935" y="5906746"/>
            <a:ext cx="11105646" cy="523220"/>
          </a:xfrm>
          <a:prstGeom prst="rect">
            <a:avLst/>
          </a:prstGeom>
          <a:noFill/>
        </p:spPr>
        <p:txBody>
          <a:bodyPr wrap="square" rtlCol="0">
            <a:spAutoFit/>
          </a:bodyPr>
          <a:lstStyle/>
          <a:p>
            <a:r>
              <a:rPr lang="en-GB" sz="2800" dirty="0">
                <a:solidFill>
                  <a:srgbClr val="FF0000"/>
                </a:solidFill>
                <a:latin typeface="Arial" panose="020B0604020202020204" pitchFamily="34" charset="0"/>
                <a:cs typeface="Arial" panose="020B0604020202020204" pitchFamily="34" charset="0"/>
              </a:rPr>
              <a:t>Ratio tables work both vertically and horizontally – multiplicatively!</a:t>
            </a:r>
          </a:p>
        </p:txBody>
      </p:sp>
      <p:graphicFrame>
        <p:nvGraphicFramePr>
          <p:cNvPr id="9" name="Table 8">
            <a:extLst>
              <a:ext uri="{FF2B5EF4-FFF2-40B4-BE49-F238E27FC236}">
                <a16:creationId xmlns:a16="http://schemas.microsoft.com/office/drawing/2014/main" id="{B72FE291-2341-4977-96B8-5E299847A585}"/>
              </a:ext>
            </a:extLst>
          </p:cNvPr>
          <p:cNvGraphicFramePr>
            <a:graphicFrameLocks noGrp="1"/>
          </p:cNvGraphicFramePr>
          <p:nvPr>
            <p:extLst>
              <p:ext uri="{D42A27DB-BD31-4B8C-83A1-F6EECF244321}">
                <p14:modId xmlns:p14="http://schemas.microsoft.com/office/powerpoint/2010/main" val="2300899876"/>
              </p:ext>
            </p:extLst>
          </p:nvPr>
        </p:nvGraphicFramePr>
        <p:xfrm>
          <a:off x="1832701" y="3476492"/>
          <a:ext cx="6261550" cy="2396098"/>
        </p:xfrm>
        <a:graphic>
          <a:graphicData uri="http://schemas.openxmlformats.org/drawingml/2006/table">
            <a:tbl>
              <a:tblPr firstRow="1" firstCol="1" bandRow="1"/>
              <a:tblGrid>
                <a:gridCol w="1972501">
                  <a:extLst>
                    <a:ext uri="{9D8B030D-6E8A-4147-A177-3AD203B41FA5}">
                      <a16:colId xmlns:a16="http://schemas.microsoft.com/office/drawing/2014/main" val="506151735"/>
                    </a:ext>
                  </a:extLst>
                </a:gridCol>
                <a:gridCol w="1069247">
                  <a:extLst>
                    <a:ext uri="{9D8B030D-6E8A-4147-A177-3AD203B41FA5}">
                      <a16:colId xmlns:a16="http://schemas.microsoft.com/office/drawing/2014/main" val="1073348637"/>
                    </a:ext>
                  </a:extLst>
                </a:gridCol>
                <a:gridCol w="806823">
                  <a:extLst>
                    <a:ext uri="{9D8B030D-6E8A-4147-A177-3AD203B41FA5}">
                      <a16:colId xmlns:a16="http://schemas.microsoft.com/office/drawing/2014/main" val="1874415336"/>
                    </a:ext>
                  </a:extLst>
                </a:gridCol>
                <a:gridCol w="742569">
                  <a:extLst>
                    <a:ext uri="{9D8B030D-6E8A-4147-A177-3AD203B41FA5}">
                      <a16:colId xmlns:a16="http://schemas.microsoft.com/office/drawing/2014/main" val="307384775"/>
                    </a:ext>
                  </a:extLst>
                </a:gridCol>
                <a:gridCol w="810791">
                  <a:extLst>
                    <a:ext uri="{9D8B030D-6E8A-4147-A177-3AD203B41FA5}">
                      <a16:colId xmlns:a16="http://schemas.microsoft.com/office/drawing/2014/main" val="3314211716"/>
                    </a:ext>
                  </a:extLst>
                </a:gridCol>
                <a:gridCol w="859619">
                  <a:extLst>
                    <a:ext uri="{9D8B030D-6E8A-4147-A177-3AD203B41FA5}">
                      <a16:colId xmlns:a16="http://schemas.microsoft.com/office/drawing/2014/main" val="4087266666"/>
                    </a:ext>
                  </a:extLst>
                </a:gridCol>
              </a:tblGrid>
              <a:tr h="332871">
                <a:tc>
                  <a:txBody>
                    <a:bodyPr/>
                    <a:lstStyle/>
                    <a:p>
                      <a:pPr algn="l">
                        <a:lnSpc>
                          <a:spcPct val="115000"/>
                        </a:lnSpc>
                        <a:spcBef>
                          <a:spcPts val="400"/>
                        </a:spcBef>
                        <a:spcAft>
                          <a:spcPts val="400"/>
                        </a:spcAft>
                      </a:pPr>
                      <a:r>
                        <a:rPr lang="en-GB" sz="2400" dirty="0">
                          <a:solidFill>
                            <a:srgbClr val="404040"/>
                          </a:solidFill>
                          <a:effectLst/>
                          <a:latin typeface="Arial" panose="020B0604020202020204" pitchFamily="34" charset="0"/>
                          <a:ea typeface="Arial" panose="020B0604020202020204" pitchFamily="34" charset="0"/>
                          <a:cs typeface="Arial" panose="020B0604020202020204" pitchFamily="34" charset="0"/>
                        </a:rPr>
                        <a:t>No. of Cookies</a:t>
                      </a:r>
                      <a:endParaRPr lang="en-GB" sz="2400" dirty="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400"/>
                        </a:spcBef>
                        <a:spcAft>
                          <a:spcPts val="400"/>
                        </a:spcAft>
                      </a:pPr>
                      <a:r>
                        <a:rPr lang="en-GB" sz="2400" b="0" i="0" u="none" strike="noStrike" noProof="0" dirty="0">
                          <a:effectLst/>
                          <a:latin typeface="Arial" panose="020B0604020202020204" pitchFamily="34" charset="0"/>
                          <a:cs typeface="Arial" panose="020B0604020202020204" pitchFamily="34" charset="0"/>
                        </a:rPr>
                        <a:t>     12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15000"/>
                        </a:lnSpc>
                        <a:spcBef>
                          <a:spcPts val="400"/>
                        </a:spcBef>
                        <a:spcAft>
                          <a:spcPts val="400"/>
                        </a:spcAft>
                        <a:buClrTx/>
                        <a:buSzTx/>
                        <a:buFontTx/>
                        <a:buNone/>
                        <a:tabLst/>
                        <a:defRPr/>
                      </a:pPr>
                      <a:r>
                        <a:rPr lang="en-GB" sz="2400" dirty="0">
                          <a:solidFill>
                            <a:srgbClr val="404040"/>
                          </a:solidFill>
                          <a:effectLst/>
                          <a:latin typeface="Arial" panose="020B0604020202020204" pitchFamily="34" charset="0"/>
                          <a:ea typeface="Calibri" panose="020F0502020204030204" pitchFamily="34" charset="0"/>
                          <a:cs typeface="Arial" panose="020B0604020202020204" pitchFamily="34" charset="0"/>
                        </a:rPr>
                        <a:t>6</a:t>
                      </a:r>
                    </a:p>
                    <a:p>
                      <a:pPr algn="ctr">
                        <a:lnSpc>
                          <a:spcPct val="115000"/>
                        </a:lnSpc>
                        <a:spcBef>
                          <a:spcPts val="400"/>
                        </a:spcBef>
                        <a:spcAft>
                          <a:spcPts val="400"/>
                        </a:spcAft>
                      </a:pPr>
                      <a:endParaRPr lang="en-GB" sz="2400" dirty="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15000"/>
                        </a:lnSpc>
                        <a:spcBef>
                          <a:spcPts val="400"/>
                        </a:spcBef>
                        <a:spcAft>
                          <a:spcPts val="400"/>
                        </a:spcAft>
                        <a:buClrTx/>
                        <a:buSzTx/>
                        <a:buFontTx/>
                        <a:buNone/>
                        <a:tabLst/>
                        <a:defRPr/>
                      </a:pPr>
                      <a:endParaRPr lang="en-GB" sz="2400" dirty="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400"/>
                        </a:spcBef>
                        <a:spcAft>
                          <a:spcPts val="400"/>
                        </a:spcAft>
                      </a:pPr>
                      <a:endParaRPr lang="en-GB" sz="2400" dirty="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400"/>
                        </a:spcBef>
                        <a:spcAft>
                          <a:spcPts val="400"/>
                        </a:spcAft>
                      </a:pPr>
                      <a:endParaRPr lang="en-GB" sz="2400" dirty="0">
                        <a:solidFill>
                          <a:srgbClr val="404040"/>
                        </a:solidFill>
                        <a:effectLst/>
                        <a:latin typeface="Calibri"/>
                        <a:ea typeface="Calibri" panose="020F0502020204030204" pitchFamily="34" charset="0"/>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7364468"/>
                  </a:ext>
                </a:extLst>
              </a:tr>
              <a:tr h="1170040">
                <a:tc>
                  <a:txBody>
                    <a:bodyPr/>
                    <a:lstStyle/>
                    <a:p>
                      <a:pPr algn="l">
                        <a:lnSpc>
                          <a:spcPct val="115000"/>
                        </a:lnSpc>
                        <a:spcBef>
                          <a:spcPts val="400"/>
                        </a:spcBef>
                        <a:spcAft>
                          <a:spcPts val="400"/>
                        </a:spcAft>
                      </a:pPr>
                      <a:r>
                        <a:rPr lang="en-GB" sz="2400" dirty="0">
                          <a:solidFill>
                            <a:srgbClr val="404040"/>
                          </a:solidFill>
                          <a:effectLst/>
                          <a:latin typeface="Arial" panose="020B0604020202020204" pitchFamily="34" charset="0"/>
                          <a:ea typeface="Arial" panose="020B0604020202020204" pitchFamily="34" charset="0"/>
                          <a:cs typeface="Arial" panose="020B0604020202020204" pitchFamily="34" charset="0"/>
                        </a:rPr>
                        <a:t>Cocoa powder</a:t>
                      </a:r>
                      <a:endParaRPr lang="en-GB" sz="2400" dirty="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400"/>
                        </a:spcBef>
                        <a:spcAft>
                          <a:spcPts val="400"/>
                        </a:spcAft>
                      </a:pPr>
                      <a:r>
                        <a:rPr lang="en-GB" sz="2400" dirty="0">
                          <a:solidFill>
                            <a:srgbClr val="404040"/>
                          </a:solidFill>
                          <a:effectLst/>
                          <a:latin typeface="Arial" panose="020B0604020202020204" pitchFamily="34" charset="0"/>
                          <a:ea typeface="Arial" panose="020B0604020202020204" pitchFamily="34" charset="0"/>
                          <a:cs typeface="Arial" panose="020B0604020202020204" pitchFamily="34" charset="0"/>
                        </a:rPr>
                        <a:t>60 g</a:t>
                      </a:r>
                      <a:endParaRPr lang="en-GB" sz="2400" dirty="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400"/>
                        </a:spcBef>
                        <a:spcAft>
                          <a:spcPts val="400"/>
                        </a:spcAft>
                      </a:pPr>
                      <a:r>
                        <a:rPr lang="en-GB" sz="2400" dirty="0">
                          <a:solidFill>
                            <a:srgbClr val="404040"/>
                          </a:solidFill>
                          <a:effectLst/>
                          <a:latin typeface="Arial" panose="020B0604020202020204" pitchFamily="34" charset="0"/>
                          <a:ea typeface="Calibri" panose="020F0502020204030204" pitchFamily="34" charset="0"/>
                          <a:cs typeface="Arial" panose="020B0604020202020204" pitchFamily="34" charset="0"/>
                        </a:rPr>
                        <a:t>30 g</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400"/>
                        </a:spcBef>
                        <a:spcAft>
                          <a:spcPts val="400"/>
                        </a:spcAft>
                      </a:pPr>
                      <a:endParaRPr lang="en-GB" sz="2400" dirty="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400"/>
                        </a:spcBef>
                        <a:spcAft>
                          <a:spcPts val="400"/>
                        </a:spcAft>
                      </a:pPr>
                      <a:endParaRPr lang="en-GB" sz="2400" dirty="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400"/>
                        </a:spcBef>
                        <a:spcAft>
                          <a:spcPts val="400"/>
                        </a:spcAft>
                      </a:pPr>
                      <a:endParaRPr lang="en-GB" sz="2400" dirty="0">
                        <a:solidFill>
                          <a:srgbClr val="404040"/>
                        </a:solidFill>
                        <a:effectLst/>
                        <a:latin typeface="Calibri"/>
                        <a:ea typeface="Calibri" panose="020F0502020204030204" pitchFamily="34" charset="0"/>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13031916"/>
                  </a:ext>
                </a:extLst>
              </a:tr>
            </a:tbl>
          </a:graphicData>
        </a:graphic>
      </p:graphicFrame>
      <p:sp>
        <p:nvSpPr>
          <p:cNvPr id="8" name="TextBox 7">
            <a:extLst>
              <a:ext uri="{FF2B5EF4-FFF2-40B4-BE49-F238E27FC236}">
                <a16:creationId xmlns:a16="http://schemas.microsoft.com/office/drawing/2014/main" id="{90D8C2DF-775B-B7A3-88D8-4EEC4F49BB21}"/>
              </a:ext>
            </a:extLst>
          </p:cNvPr>
          <p:cNvSpPr txBox="1"/>
          <p:nvPr/>
        </p:nvSpPr>
        <p:spPr>
          <a:xfrm>
            <a:off x="8479692" y="1191846"/>
            <a:ext cx="266699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latin typeface="Arial" panose="020B0604020202020204" pitchFamily="34" charset="0"/>
                <a:cs typeface="Arial" panose="020B0604020202020204" pitchFamily="34" charset="0"/>
              </a:rPr>
              <a:t>Finding the multiplier:</a:t>
            </a:r>
          </a:p>
        </p:txBody>
      </p:sp>
      <p:sp>
        <p:nvSpPr>
          <p:cNvPr id="10" name="TextBox 9">
            <a:extLst>
              <a:ext uri="{FF2B5EF4-FFF2-40B4-BE49-F238E27FC236}">
                <a16:creationId xmlns:a16="http://schemas.microsoft.com/office/drawing/2014/main" id="{37B99E43-5CCE-469C-8F7B-A2A33C198DB2}"/>
              </a:ext>
            </a:extLst>
          </p:cNvPr>
          <p:cNvSpPr txBox="1"/>
          <p:nvPr/>
        </p:nvSpPr>
        <p:spPr>
          <a:xfrm>
            <a:off x="8548076" y="1758461"/>
            <a:ext cx="2540000"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dirty="0">
                <a:solidFill>
                  <a:srgbClr val="FF0000"/>
                </a:solidFill>
                <a:latin typeface="Arial" panose="020B0604020202020204" pitchFamily="34" charset="0"/>
                <a:cs typeface="Arial" panose="020B0604020202020204" pitchFamily="34" charset="0"/>
              </a:rPr>
              <a:t>60 ÷ 12 = 5</a:t>
            </a:r>
          </a:p>
        </p:txBody>
      </p:sp>
      <p:sp>
        <p:nvSpPr>
          <p:cNvPr id="11" name="TextBox 10">
            <a:extLst>
              <a:ext uri="{FF2B5EF4-FFF2-40B4-BE49-F238E27FC236}">
                <a16:creationId xmlns:a16="http://schemas.microsoft.com/office/drawing/2014/main" id="{14081BCD-E195-A8E2-5D3A-A5BF66D67D42}"/>
              </a:ext>
            </a:extLst>
          </p:cNvPr>
          <p:cNvSpPr txBox="1"/>
          <p:nvPr/>
        </p:nvSpPr>
        <p:spPr>
          <a:xfrm>
            <a:off x="8548076" y="2334846"/>
            <a:ext cx="3516922"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latin typeface="Arial" panose="020B0604020202020204" pitchFamily="34" charset="0"/>
                <a:cs typeface="Arial" panose="020B0604020202020204" pitchFamily="34" charset="0"/>
              </a:rPr>
              <a:t>60 grams for 12 cookies, so 5 grams for a single cookie. </a:t>
            </a:r>
          </a:p>
        </p:txBody>
      </p:sp>
      <p:sp>
        <p:nvSpPr>
          <p:cNvPr id="13" name="TextBox 12">
            <a:extLst>
              <a:ext uri="{FF2B5EF4-FFF2-40B4-BE49-F238E27FC236}">
                <a16:creationId xmlns:a16="http://schemas.microsoft.com/office/drawing/2014/main" id="{AA484B68-A812-A24F-A486-D6E3A424DFAD}"/>
              </a:ext>
            </a:extLst>
          </p:cNvPr>
          <p:cNvSpPr txBox="1"/>
          <p:nvPr/>
        </p:nvSpPr>
        <p:spPr>
          <a:xfrm>
            <a:off x="6022895" y="1700951"/>
            <a:ext cx="51776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dirty="0">
                <a:solidFill>
                  <a:srgbClr val="FF0000"/>
                </a:solidFill>
                <a:latin typeface="Arial" panose="020B0604020202020204" pitchFamily="34" charset="0"/>
                <a:cs typeface="Arial" panose="020B0604020202020204" pitchFamily="34" charset="0"/>
              </a:rPr>
              <a:t>×5</a:t>
            </a:r>
          </a:p>
        </p:txBody>
      </p:sp>
      <p:sp>
        <p:nvSpPr>
          <p:cNvPr id="16" name="Arrow: Curved Left 15">
            <a:extLst>
              <a:ext uri="{FF2B5EF4-FFF2-40B4-BE49-F238E27FC236}">
                <a16:creationId xmlns:a16="http://schemas.microsoft.com/office/drawing/2014/main" id="{BDEC61E7-5239-DD2D-8095-A99BC3CA6AFC}"/>
              </a:ext>
            </a:extLst>
          </p:cNvPr>
          <p:cNvSpPr/>
          <p:nvPr/>
        </p:nvSpPr>
        <p:spPr>
          <a:xfrm>
            <a:off x="6277446" y="1455615"/>
            <a:ext cx="234461" cy="879230"/>
          </a:xfrm>
          <a:prstGeom prst="curved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latin typeface="Arial" panose="020B0604020202020204" pitchFamily="34" charset="0"/>
              <a:cs typeface="Arial" panose="020B0604020202020204" pitchFamily="34" charset="0"/>
            </a:endParaRPr>
          </a:p>
        </p:txBody>
      </p:sp>
      <p:sp>
        <p:nvSpPr>
          <p:cNvPr id="17" name="TextBox 16">
            <a:extLst>
              <a:ext uri="{FF2B5EF4-FFF2-40B4-BE49-F238E27FC236}">
                <a16:creationId xmlns:a16="http://schemas.microsoft.com/office/drawing/2014/main" id="{797D51D5-68B4-6371-D296-1A245621A1CF}"/>
              </a:ext>
            </a:extLst>
          </p:cNvPr>
          <p:cNvSpPr txBox="1"/>
          <p:nvPr/>
        </p:nvSpPr>
        <p:spPr>
          <a:xfrm>
            <a:off x="8396932" y="3263107"/>
            <a:ext cx="3614613"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latin typeface="Arial" panose="020B0604020202020204" pitchFamily="34" charset="0"/>
                <a:cs typeface="Arial" panose="020B0604020202020204" pitchFamily="34" charset="0"/>
              </a:rPr>
              <a:t>Divide the gram quantity by the number of cookies to determine the multiplier value.</a:t>
            </a:r>
          </a:p>
        </p:txBody>
      </p:sp>
      <p:sp>
        <p:nvSpPr>
          <p:cNvPr id="19" name="TextBox 18">
            <a:extLst>
              <a:ext uri="{FF2B5EF4-FFF2-40B4-BE49-F238E27FC236}">
                <a16:creationId xmlns:a16="http://schemas.microsoft.com/office/drawing/2014/main" id="{40001897-4BFD-1738-0AF0-637E9699192C}"/>
              </a:ext>
            </a:extLst>
          </p:cNvPr>
          <p:cNvSpPr txBox="1"/>
          <p:nvPr/>
        </p:nvSpPr>
        <p:spPr>
          <a:xfrm>
            <a:off x="5088366" y="1700951"/>
            <a:ext cx="51776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dirty="0">
                <a:solidFill>
                  <a:srgbClr val="FF0000"/>
                </a:solidFill>
                <a:latin typeface="Arial" panose="020B0604020202020204" pitchFamily="34" charset="0"/>
                <a:cs typeface="Arial" panose="020B0604020202020204" pitchFamily="34" charset="0"/>
              </a:rPr>
              <a:t>×5</a:t>
            </a:r>
          </a:p>
        </p:txBody>
      </p:sp>
      <p:sp>
        <p:nvSpPr>
          <p:cNvPr id="20" name="TextBox 19">
            <a:extLst>
              <a:ext uri="{FF2B5EF4-FFF2-40B4-BE49-F238E27FC236}">
                <a16:creationId xmlns:a16="http://schemas.microsoft.com/office/drawing/2014/main" id="{155DBFF1-E537-6FCE-F56A-7C7D20DA032E}"/>
              </a:ext>
            </a:extLst>
          </p:cNvPr>
          <p:cNvSpPr txBox="1"/>
          <p:nvPr/>
        </p:nvSpPr>
        <p:spPr>
          <a:xfrm>
            <a:off x="4153838" y="1700951"/>
            <a:ext cx="51776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dirty="0">
                <a:solidFill>
                  <a:srgbClr val="FF0000"/>
                </a:solidFill>
                <a:latin typeface="Arial" panose="020B0604020202020204" pitchFamily="34" charset="0"/>
                <a:cs typeface="Arial" panose="020B0604020202020204" pitchFamily="34" charset="0"/>
              </a:rPr>
              <a:t>×5</a:t>
            </a:r>
          </a:p>
        </p:txBody>
      </p:sp>
      <p:sp>
        <p:nvSpPr>
          <p:cNvPr id="23" name="Arrow: Curved Left 22">
            <a:extLst>
              <a:ext uri="{FF2B5EF4-FFF2-40B4-BE49-F238E27FC236}">
                <a16:creationId xmlns:a16="http://schemas.microsoft.com/office/drawing/2014/main" id="{2D979ACB-7913-BA9A-0BCD-88F55B62D209}"/>
              </a:ext>
            </a:extLst>
          </p:cNvPr>
          <p:cNvSpPr/>
          <p:nvPr/>
        </p:nvSpPr>
        <p:spPr>
          <a:xfrm>
            <a:off x="4669812" y="1455615"/>
            <a:ext cx="234461" cy="879230"/>
          </a:xfrm>
          <a:prstGeom prst="curved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latin typeface="Arial" panose="020B0604020202020204" pitchFamily="34" charset="0"/>
              <a:cs typeface="Arial" panose="020B0604020202020204" pitchFamily="34" charset="0"/>
            </a:endParaRPr>
          </a:p>
        </p:txBody>
      </p:sp>
      <p:sp>
        <p:nvSpPr>
          <p:cNvPr id="24" name="Arrow: Curved Left 23">
            <a:extLst>
              <a:ext uri="{FF2B5EF4-FFF2-40B4-BE49-F238E27FC236}">
                <a16:creationId xmlns:a16="http://schemas.microsoft.com/office/drawing/2014/main" id="{EB0E596D-53F7-3F74-1095-994FF5B4EB22}"/>
              </a:ext>
            </a:extLst>
          </p:cNvPr>
          <p:cNvSpPr/>
          <p:nvPr/>
        </p:nvSpPr>
        <p:spPr>
          <a:xfrm>
            <a:off x="5608372" y="1464907"/>
            <a:ext cx="234461" cy="879230"/>
          </a:xfrm>
          <a:prstGeom prst="curved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latin typeface="Arial" panose="020B0604020202020204" pitchFamily="34" charset="0"/>
              <a:cs typeface="Arial" panose="020B0604020202020204" pitchFamily="34" charset="0"/>
            </a:endParaRPr>
          </a:p>
        </p:txBody>
      </p:sp>
      <p:sp>
        <p:nvSpPr>
          <p:cNvPr id="15" name="Arrow: Curved Up 14">
            <a:extLst>
              <a:ext uri="{FF2B5EF4-FFF2-40B4-BE49-F238E27FC236}">
                <a16:creationId xmlns:a16="http://schemas.microsoft.com/office/drawing/2014/main" id="{FEE4B34A-C30F-0696-B0C5-2EC3CF5AE4D0}"/>
              </a:ext>
            </a:extLst>
          </p:cNvPr>
          <p:cNvSpPr/>
          <p:nvPr/>
        </p:nvSpPr>
        <p:spPr>
          <a:xfrm>
            <a:off x="4402277" y="5143412"/>
            <a:ext cx="864219" cy="223024"/>
          </a:xfrm>
          <a:prstGeom prst="curvedUp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Arial" panose="020B0604020202020204" pitchFamily="34" charset="0"/>
              <a:cs typeface="Arial" panose="020B0604020202020204" pitchFamily="34" charset="0"/>
            </a:endParaRPr>
          </a:p>
        </p:txBody>
      </p:sp>
      <p:sp>
        <p:nvSpPr>
          <p:cNvPr id="18" name="Arrow: Curved Up 17">
            <a:extLst>
              <a:ext uri="{FF2B5EF4-FFF2-40B4-BE49-F238E27FC236}">
                <a16:creationId xmlns:a16="http://schemas.microsoft.com/office/drawing/2014/main" id="{704C0D64-2775-B61A-4FC5-9F387AF937AA}"/>
              </a:ext>
            </a:extLst>
          </p:cNvPr>
          <p:cNvSpPr/>
          <p:nvPr/>
        </p:nvSpPr>
        <p:spPr>
          <a:xfrm>
            <a:off x="4395439" y="3885218"/>
            <a:ext cx="864219" cy="223024"/>
          </a:xfrm>
          <a:prstGeom prst="curvedUp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dirty="0">
              <a:solidFill>
                <a:srgbClr val="00B050"/>
              </a:solidFill>
              <a:highlight>
                <a:srgbClr val="00FF00"/>
              </a:highlight>
              <a:latin typeface="Arial" panose="020B0604020202020204" pitchFamily="34" charset="0"/>
              <a:cs typeface="Arial" panose="020B0604020202020204" pitchFamily="34" charset="0"/>
            </a:endParaRPr>
          </a:p>
        </p:txBody>
      </p:sp>
      <p:sp>
        <p:nvSpPr>
          <p:cNvPr id="21" name="TextBox 20">
            <a:extLst>
              <a:ext uri="{FF2B5EF4-FFF2-40B4-BE49-F238E27FC236}">
                <a16:creationId xmlns:a16="http://schemas.microsoft.com/office/drawing/2014/main" id="{421CF824-F688-185E-E94C-4BF9EC9BAE6B}"/>
              </a:ext>
            </a:extLst>
          </p:cNvPr>
          <p:cNvSpPr txBox="1"/>
          <p:nvPr/>
        </p:nvSpPr>
        <p:spPr>
          <a:xfrm>
            <a:off x="4526119" y="5361877"/>
            <a:ext cx="566853"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dirty="0">
                <a:solidFill>
                  <a:srgbClr val="375623"/>
                </a:solidFill>
                <a:latin typeface="Arial" panose="020B0604020202020204" pitchFamily="34" charset="0"/>
                <a:cs typeface="Arial" panose="020B0604020202020204" pitchFamily="34" charset="0"/>
              </a:rPr>
              <a:t>÷2</a:t>
            </a:r>
          </a:p>
        </p:txBody>
      </p:sp>
      <p:sp>
        <p:nvSpPr>
          <p:cNvPr id="22" name="TextBox 21">
            <a:extLst>
              <a:ext uri="{FF2B5EF4-FFF2-40B4-BE49-F238E27FC236}">
                <a16:creationId xmlns:a16="http://schemas.microsoft.com/office/drawing/2014/main" id="{E76CD9FB-0999-7939-F38B-9B7B5CBE047B}"/>
              </a:ext>
            </a:extLst>
          </p:cNvPr>
          <p:cNvSpPr txBox="1"/>
          <p:nvPr/>
        </p:nvSpPr>
        <p:spPr>
          <a:xfrm>
            <a:off x="4512471" y="4107365"/>
            <a:ext cx="566853"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dirty="0">
                <a:solidFill>
                  <a:srgbClr val="375623"/>
                </a:solidFill>
                <a:latin typeface="Arial" panose="020B0604020202020204" pitchFamily="34" charset="0"/>
                <a:cs typeface="Arial" panose="020B0604020202020204" pitchFamily="34" charset="0"/>
              </a:rPr>
              <a:t>÷2</a:t>
            </a:r>
          </a:p>
        </p:txBody>
      </p:sp>
      <p:sp>
        <p:nvSpPr>
          <p:cNvPr id="2" name="TextBox 1">
            <a:extLst>
              <a:ext uri="{FF2B5EF4-FFF2-40B4-BE49-F238E27FC236}">
                <a16:creationId xmlns:a16="http://schemas.microsoft.com/office/drawing/2014/main" id="{2F1384C9-DB38-2FA4-4426-B8ED49A8150B}"/>
              </a:ext>
            </a:extLst>
          </p:cNvPr>
          <p:cNvSpPr txBox="1"/>
          <p:nvPr/>
        </p:nvSpPr>
        <p:spPr>
          <a:xfrm>
            <a:off x="8475628" y="4599703"/>
            <a:ext cx="2590193"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dirty="0">
                <a:latin typeface="Arial" panose="020B0604020202020204" pitchFamily="34" charset="0"/>
                <a:cs typeface="Arial" panose="020B0604020202020204" pitchFamily="34" charset="0"/>
              </a:rPr>
              <a:t>How would you describe the </a:t>
            </a:r>
          </a:p>
          <a:p>
            <a:r>
              <a:rPr lang="en-US" b="1" dirty="0">
                <a:latin typeface="Arial" panose="020B0604020202020204" pitchFamily="34" charset="0"/>
                <a:cs typeface="Arial" panose="020B0604020202020204" pitchFamily="34" charset="0"/>
              </a:rPr>
              <a:t>relationship in the table?</a:t>
            </a:r>
          </a:p>
        </p:txBody>
      </p:sp>
    </p:spTree>
    <p:extLst>
      <p:ext uri="{BB962C8B-B14F-4D97-AF65-F5344CB8AC3E}">
        <p14:creationId xmlns:p14="http://schemas.microsoft.com/office/powerpoint/2010/main" val="4098475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21"/>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15"/>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5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0"/>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10" grpId="0"/>
      <p:bldP spid="11" grpId="0"/>
      <p:bldP spid="17" grpId="0"/>
      <p:bldP spid="15" grpId="0" animBg="1"/>
      <p:bldP spid="18" grpId="0" animBg="1"/>
      <p:bldP spid="21" grpId="0"/>
      <p:bldP spid="2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00C3350-2117-0248-968C-8DADE0DACD17}"/>
              </a:ext>
            </a:extLst>
          </p:cNvPr>
          <p:cNvSpPr>
            <a:spLocks noGrp="1"/>
          </p:cNvSpPr>
          <p:nvPr>
            <p:ph type="sldNum" sz="quarter" idx="12"/>
          </p:nvPr>
        </p:nvSpPr>
        <p:spPr/>
        <p:txBody>
          <a:bodyPr/>
          <a:lstStyle/>
          <a:p>
            <a:fld id="{892959B6-490E-A144-8C7C-88267F972F69}" type="slidenum">
              <a:rPr lang="en-US" smtClean="0"/>
              <a:t>17</a:t>
            </a:fld>
            <a:endParaRPr lang="en-US" dirty="0"/>
          </a:p>
        </p:txBody>
      </p:sp>
      <p:sp>
        <p:nvSpPr>
          <p:cNvPr id="6" name="Title 1">
            <a:extLst>
              <a:ext uri="{FF2B5EF4-FFF2-40B4-BE49-F238E27FC236}">
                <a16:creationId xmlns:a16="http://schemas.microsoft.com/office/drawing/2014/main" id="{9086ACA7-8D4B-3312-7752-789C630C1BFF}"/>
              </a:ext>
            </a:extLst>
          </p:cNvPr>
          <p:cNvSpPr txBox="1">
            <a:spLocks noGrp="1"/>
          </p:cNvSpPr>
          <p:nvPr>
            <p:ph type="title" idx="4294967295"/>
          </p:nvPr>
        </p:nvSpPr>
        <p:spPr>
          <a:xfrm>
            <a:off x="1670400" y="111600"/>
            <a:ext cx="3966085" cy="1031424"/>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schemeClr val="accent1"/>
                </a:solidFill>
                <a:effectLst/>
                <a:uLnTx/>
                <a:uFillTx/>
                <a:latin typeface="Arial"/>
                <a:ea typeface="+mj-ea"/>
                <a:cs typeface="Arial"/>
              </a:rPr>
              <a:t>Spot the error</a:t>
            </a:r>
            <a:endParaRPr kumimoji="0" lang="en-US" sz="3600" b="1" i="0" u="none" strike="noStrike" kern="1200" cap="none" spc="0" normalizeH="0" baseline="0" noProof="0" dirty="0">
              <a:ln>
                <a:noFill/>
              </a:ln>
              <a:solidFill>
                <a:schemeClr val="accent1"/>
              </a:solidFill>
              <a:effectLst/>
              <a:uLnTx/>
              <a:uFillTx/>
              <a:latin typeface="Arial" panose="020B0604020202020204" pitchFamily="34" charset="0"/>
              <a:ea typeface="+mj-ea"/>
              <a:cs typeface="Arial" panose="020B0604020202020204" pitchFamily="34" charset="0"/>
            </a:endParaRPr>
          </a:p>
        </p:txBody>
      </p:sp>
      <p:graphicFrame>
        <p:nvGraphicFramePr>
          <p:cNvPr id="3" name="Table 2">
            <a:extLst>
              <a:ext uri="{FF2B5EF4-FFF2-40B4-BE49-F238E27FC236}">
                <a16:creationId xmlns:a16="http://schemas.microsoft.com/office/drawing/2014/main" id="{1F67D27E-8EBE-4719-8D1A-353DF1C93D0F}"/>
              </a:ext>
            </a:extLst>
          </p:cNvPr>
          <p:cNvGraphicFramePr>
            <a:graphicFrameLocks noGrp="1"/>
          </p:cNvGraphicFramePr>
          <p:nvPr>
            <p:extLst>
              <p:ext uri="{D42A27DB-BD31-4B8C-83A1-F6EECF244321}">
                <p14:modId xmlns:p14="http://schemas.microsoft.com/office/powerpoint/2010/main" val="712230136"/>
              </p:ext>
            </p:extLst>
          </p:nvPr>
        </p:nvGraphicFramePr>
        <p:xfrm>
          <a:off x="5777505" y="4064760"/>
          <a:ext cx="5803227" cy="1750145"/>
        </p:xfrm>
        <a:graphic>
          <a:graphicData uri="http://schemas.openxmlformats.org/drawingml/2006/table">
            <a:tbl>
              <a:tblPr firstRow="1" bandRow="1">
                <a:tableStyleId>{5940675A-B579-460E-94D1-54222C63F5DA}</a:tableStyleId>
              </a:tblPr>
              <a:tblGrid>
                <a:gridCol w="1904999">
                  <a:extLst>
                    <a:ext uri="{9D8B030D-6E8A-4147-A177-3AD203B41FA5}">
                      <a16:colId xmlns:a16="http://schemas.microsoft.com/office/drawing/2014/main" val="717701226"/>
                    </a:ext>
                  </a:extLst>
                </a:gridCol>
                <a:gridCol w="974557">
                  <a:extLst>
                    <a:ext uri="{9D8B030D-6E8A-4147-A177-3AD203B41FA5}">
                      <a16:colId xmlns:a16="http://schemas.microsoft.com/office/drawing/2014/main" val="1035876903"/>
                    </a:ext>
                  </a:extLst>
                </a:gridCol>
                <a:gridCol w="974557">
                  <a:extLst>
                    <a:ext uri="{9D8B030D-6E8A-4147-A177-3AD203B41FA5}">
                      <a16:colId xmlns:a16="http://schemas.microsoft.com/office/drawing/2014/main" val="1424570775"/>
                    </a:ext>
                  </a:extLst>
                </a:gridCol>
                <a:gridCol w="974557">
                  <a:extLst>
                    <a:ext uri="{9D8B030D-6E8A-4147-A177-3AD203B41FA5}">
                      <a16:colId xmlns:a16="http://schemas.microsoft.com/office/drawing/2014/main" val="2887943343"/>
                    </a:ext>
                  </a:extLst>
                </a:gridCol>
                <a:gridCol w="974557">
                  <a:extLst>
                    <a:ext uri="{9D8B030D-6E8A-4147-A177-3AD203B41FA5}">
                      <a16:colId xmlns:a16="http://schemas.microsoft.com/office/drawing/2014/main" val="266915976"/>
                    </a:ext>
                  </a:extLst>
                </a:gridCol>
              </a:tblGrid>
              <a:tr h="874058">
                <a:tc>
                  <a:txBody>
                    <a:bodyPr/>
                    <a:lstStyle/>
                    <a:p>
                      <a:endParaRPr lang="en-GB" dirty="0">
                        <a:latin typeface="Arial" panose="020B0604020202020204" pitchFamily="34" charset="0"/>
                        <a:cs typeface="Arial" panose="020B0604020202020204" pitchFamily="34" charset="0"/>
                      </a:endParaRPr>
                    </a:p>
                    <a:p>
                      <a:pPr lvl="0">
                        <a:buNone/>
                      </a:pPr>
                      <a:r>
                        <a:rPr lang="en-GB" dirty="0">
                          <a:latin typeface="Arial" panose="020B0604020202020204" pitchFamily="34" charset="0"/>
                          <a:cs typeface="Arial" panose="020B0604020202020204" pitchFamily="34" charset="0"/>
                        </a:rPr>
                        <a:t>No. of flapjacks</a:t>
                      </a:r>
                    </a:p>
                  </a:txBody>
                  <a:tcPr/>
                </a:tc>
                <a:tc>
                  <a:txBody>
                    <a:bodyPr/>
                    <a:lstStyle/>
                    <a:p>
                      <a:pPr algn="ctr">
                        <a:lnSpc>
                          <a:spcPct val="150000"/>
                        </a:lnSpc>
                      </a:pPr>
                      <a:r>
                        <a:rPr lang="en-GB" sz="3200" dirty="0">
                          <a:latin typeface="Arial" panose="020B0604020202020204" pitchFamily="34" charset="0"/>
                          <a:cs typeface="Arial" panose="020B0604020202020204" pitchFamily="34" charset="0"/>
                        </a:rPr>
                        <a:t>20</a:t>
                      </a:r>
                    </a:p>
                  </a:txBody>
                  <a:tcPr/>
                </a:tc>
                <a:tc>
                  <a:txBody>
                    <a:bodyPr/>
                    <a:lstStyle/>
                    <a:p>
                      <a:pPr lvl="0" algn="ctr">
                        <a:lnSpc>
                          <a:spcPct val="150000"/>
                        </a:lnSpc>
                        <a:buNone/>
                      </a:pPr>
                      <a:r>
                        <a:rPr lang="en-GB" sz="3200" b="0" i="0" u="none" strike="noStrike" noProof="0" dirty="0">
                          <a:latin typeface="Arial" panose="020B0604020202020204" pitchFamily="34" charset="0"/>
                          <a:cs typeface="Arial" panose="020B0604020202020204" pitchFamily="34" charset="0"/>
                        </a:rPr>
                        <a:t>40</a:t>
                      </a:r>
                      <a:endParaRPr lang="en-US" sz="3200" dirty="0">
                        <a:latin typeface="Arial" panose="020B0604020202020204" pitchFamily="34" charset="0"/>
                        <a:cs typeface="Arial" panose="020B0604020202020204" pitchFamily="34" charset="0"/>
                      </a:endParaRPr>
                    </a:p>
                  </a:txBody>
                  <a:tcPr/>
                </a:tc>
                <a:tc>
                  <a:txBody>
                    <a:bodyPr/>
                    <a:lstStyle/>
                    <a:p>
                      <a:pPr algn="ctr">
                        <a:lnSpc>
                          <a:spcPct val="150000"/>
                        </a:lnSpc>
                      </a:pPr>
                      <a:r>
                        <a:rPr lang="en-GB" sz="3200" dirty="0">
                          <a:latin typeface="Arial" panose="020B0604020202020204" pitchFamily="34" charset="0"/>
                          <a:cs typeface="Arial" panose="020B0604020202020204" pitchFamily="34" charset="0"/>
                        </a:rPr>
                        <a:t>50</a:t>
                      </a:r>
                    </a:p>
                  </a:txBody>
                  <a:tcPr/>
                </a:tc>
                <a:tc>
                  <a:txBody>
                    <a:bodyPr/>
                    <a:lstStyle/>
                    <a:p>
                      <a:endParaRPr lang="en-GB" dirty="0"/>
                    </a:p>
                  </a:txBody>
                  <a:tcPr/>
                </a:tc>
                <a:extLst>
                  <a:ext uri="{0D108BD9-81ED-4DB2-BD59-A6C34878D82A}">
                    <a16:rowId xmlns:a16="http://schemas.microsoft.com/office/drawing/2014/main" val="1738551251"/>
                  </a:ext>
                </a:extLst>
              </a:tr>
              <a:tr h="876087">
                <a:tc>
                  <a:txBody>
                    <a:bodyPr/>
                    <a:lstStyle/>
                    <a:p>
                      <a:endParaRPr lang="en-GB" dirty="0">
                        <a:latin typeface="Arial" panose="020B0604020202020204" pitchFamily="34" charset="0"/>
                        <a:cs typeface="Arial" panose="020B0604020202020204" pitchFamily="34" charset="0"/>
                      </a:endParaRPr>
                    </a:p>
                    <a:p>
                      <a:pPr lvl="0">
                        <a:buNone/>
                      </a:pPr>
                      <a:r>
                        <a:rPr lang="en-GB" dirty="0">
                          <a:latin typeface="Arial" panose="020B0604020202020204" pitchFamily="34" charset="0"/>
                          <a:cs typeface="Arial" panose="020B0604020202020204" pitchFamily="34" charset="0"/>
                        </a:rPr>
                        <a:t> Flour (g)</a:t>
                      </a:r>
                    </a:p>
                  </a:txBody>
                  <a:tcPr/>
                </a:tc>
                <a:tc>
                  <a:txBody>
                    <a:bodyPr/>
                    <a:lstStyle/>
                    <a:p>
                      <a:pPr algn="ctr">
                        <a:lnSpc>
                          <a:spcPct val="150000"/>
                        </a:lnSpc>
                      </a:pPr>
                      <a:r>
                        <a:rPr lang="en-GB" sz="3200" dirty="0">
                          <a:latin typeface="Arial" panose="020B0604020202020204" pitchFamily="34" charset="0"/>
                          <a:cs typeface="Arial" panose="020B0604020202020204" pitchFamily="34" charset="0"/>
                        </a:rPr>
                        <a:t>100</a:t>
                      </a:r>
                    </a:p>
                  </a:txBody>
                  <a:tcPr/>
                </a:tc>
                <a:tc>
                  <a:txBody>
                    <a:bodyPr/>
                    <a:lstStyle/>
                    <a:p>
                      <a:pPr algn="ctr">
                        <a:lnSpc>
                          <a:spcPct val="150000"/>
                        </a:lnSpc>
                      </a:pPr>
                      <a:r>
                        <a:rPr lang="en-GB" sz="3200" dirty="0">
                          <a:latin typeface="Arial" panose="020B0604020202020204" pitchFamily="34" charset="0"/>
                          <a:cs typeface="Arial" panose="020B0604020202020204" pitchFamily="34" charset="0"/>
                        </a:rPr>
                        <a:t>200</a:t>
                      </a:r>
                    </a:p>
                  </a:txBody>
                  <a:tcPr/>
                </a:tc>
                <a:tc>
                  <a:txBody>
                    <a:bodyPr/>
                    <a:lstStyle/>
                    <a:p>
                      <a:pPr algn="ctr">
                        <a:lnSpc>
                          <a:spcPct val="150000"/>
                        </a:lnSpc>
                      </a:pPr>
                      <a:r>
                        <a:rPr lang="en-GB" sz="3200" dirty="0">
                          <a:latin typeface="Arial" panose="020B0604020202020204" pitchFamily="34" charset="0"/>
                          <a:cs typeface="Arial" panose="020B0604020202020204" pitchFamily="34" charset="0"/>
                        </a:rPr>
                        <a:t>210</a:t>
                      </a:r>
                    </a:p>
                  </a:txBody>
                  <a:tcPr/>
                </a:tc>
                <a:tc>
                  <a:txBody>
                    <a:bodyPr/>
                    <a:lstStyle/>
                    <a:p>
                      <a:endParaRPr lang="en-GB" dirty="0"/>
                    </a:p>
                  </a:txBody>
                  <a:tcPr/>
                </a:tc>
                <a:extLst>
                  <a:ext uri="{0D108BD9-81ED-4DB2-BD59-A6C34878D82A}">
                    <a16:rowId xmlns:a16="http://schemas.microsoft.com/office/drawing/2014/main" val="1228618409"/>
                  </a:ext>
                </a:extLst>
              </a:tr>
            </a:tbl>
          </a:graphicData>
        </a:graphic>
      </p:graphicFrame>
      <p:sp>
        <p:nvSpPr>
          <p:cNvPr id="7" name="Arrow: Curved Left 6">
            <a:extLst>
              <a:ext uri="{FF2B5EF4-FFF2-40B4-BE49-F238E27FC236}">
                <a16:creationId xmlns:a16="http://schemas.microsoft.com/office/drawing/2014/main" id="{2583FC08-61FC-04F2-E838-6976F9F52650}"/>
              </a:ext>
            </a:extLst>
          </p:cNvPr>
          <p:cNvSpPr/>
          <p:nvPr/>
        </p:nvSpPr>
        <p:spPr>
          <a:xfrm rot="16200000">
            <a:off x="8502918" y="3501966"/>
            <a:ext cx="234461" cy="879230"/>
          </a:xfrm>
          <a:prstGeom prst="curved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10" name="Arrow: Curved Left 9">
            <a:extLst>
              <a:ext uri="{FF2B5EF4-FFF2-40B4-BE49-F238E27FC236}">
                <a16:creationId xmlns:a16="http://schemas.microsoft.com/office/drawing/2014/main" id="{C6604EC0-38C1-5F4F-5F09-6E5DDDD572F2}"/>
              </a:ext>
            </a:extLst>
          </p:cNvPr>
          <p:cNvSpPr/>
          <p:nvPr/>
        </p:nvSpPr>
        <p:spPr>
          <a:xfrm rot="16200000">
            <a:off x="9461844" y="3478790"/>
            <a:ext cx="234461" cy="879230"/>
          </a:xfrm>
          <a:prstGeom prst="curved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13" name="Arrow: Curved Up 12">
            <a:extLst>
              <a:ext uri="{FF2B5EF4-FFF2-40B4-BE49-F238E27FC236}">
                <a16:creationId xmlns:a16="http://schemas.microsoft.com/office/drawing/2014/main" id="{921941F6-59EB-2A7A-54B1-860E812E39E6}"/>
              </a:ext>
            </a:extLst>
          </p:cNvPr>
          <p:cNvSpPr/>
          <p:nvPr/>
        </p:nvSpPr>
        <p:spPr>
          <a:xfrm>
            <a:off x="8233665" y="5829339"/>
            <a:ext cx="864219" cy="223024"/>
          </a:xfrm>
          <a:prstGeom prst="curvedUp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5" name="Arrow: Curved Up 14">
            <a:extLst>
              <a:ext uri="{FF2B5EF4-FFF2-40B4-BE49-F238E27FC236}">
                <a16:creationId xmlns:a16="http://schemas.microsoft.com/office/drawing/2014/main" id="{01673202-E901-3773-5507-4A8562AC7544}"/>
              </a:ext>
            </a:extLst>
          </p:cNvPr>
          <p:cNvSpPr/>
          <p:nvPr/>
        </p:nvSpPr>
        <p:spPr>
          <a:xfrm>
            <a:off x="9186166" y="5848040"/>
            <a:ext cx="864219" cy="223024"/>
          </a:xfrm>
          <a:prstGeom prst="curvedUp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 name="TextBox 4">
            <a:extLst>
              <a:ext uri="{FF2B5EF4-FFF2-40B4-BE49-F238E27FC236}">
                <a16:creationId xmlns:a16="http://schemas.microsoft.com/office/drawing/2014/main" id="{4F31C3F1-353A-2ADE-397A-5F70186CA218}"/>
              </a:ext>
            </a:extLst>
          </p:cNvPr>
          <p:cNvSpPr txBox="1"/>
          <p:nvPr/>
        </p:nvSpPr>
        <p:spPr>
          <a:xfrm>
            <a:off x="9357297" y="6058960"/>
            <a:ext cx="641194"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dirty="0">
                <a:cs typeface="Calibri"/>
              </a:rPr>
              <a:t>+ 10</a:t>
            </a:r>
            <a:endParaRPr lang="en-US" dirty="0"/>
          </a:p>
        </p:txBody>
      </p:sp>
      <p:sp>
        <p:nvSpPr>
          <p:cNvPr id="11" name="TextBox 10">
            <a:extLst>
              <a:ext uri="{FF2B5EF4-FFF2-40B4-BE49-F238E27FC236}">
                <a16:creationId xmlns:a16="http://schemas.microsoft.com/office/drawing/2014/main" id="{1AA3278E-87C2-487B-9364-1AB7A5F2BEE7}"/>
              </a:ext>
            </a:extLst>
          </p:cNvPr>
          <p:cNvSpPr txBox="1"/>
          <p:nvPr/>
        </p:nvSpPr>
        <p:spPr>
          <a:xfrm>
            <a:off x="8404131" y="6065643"/>
            <a:ext cx="641194"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cs typeface="Calibri"/>
              </a:rPr>
              <a:t>× 2</a:t>
            </a:r>
            <a:endParaRPr lang="en-US" dirty="0"/>
          </a:p>
        </p:txBody>
      </p:sp>
      <p:sp>
        <p:nvSpPr>
          <p:cNvPr id="23" name="TextBox 22">
            <a:extLst>
              <a:ext uri="{FF2B5EF4-FFF2-40B4-BE49-F238E27FC236}">
                <a16:creationId xmlns:a16="http://schemas.microsoft.com/office/drawing/2014/main" id="{0EE28686-5146-43F6-4D0B-0F6561FEC011}"/>
              </a:ext>
            </a:extLst>
          </p:cNvPr>
          <p:cNvSpPr txBox="1"/>
          <p:nvPr/>
        </p:nvSpPr>
        <p:spPr>
          <a:xfrm>
            <a:off x="610452" y="1429089"/>
            <a:ext cx="4749381" cy="4385816"/>
          </a:xfrm>
          <a:prstGeom prst="rect">
            <a:avLst/>
          </a:prstGeom>
          <a:noFill/>
        </p:spPr>
        <p:txBody>
          <a:bodyPr wrap="square" rtlCol="0">
            <a:spAutoFit/>
          </a:bodyPr>
          <a:lstStyle/>
          <a:p>
            <a:r>
              <a:rPr lang="en-GB" sz="1800" dirty="0">
                <a:effectLst/>
                <a:latin typeface="Arial" panose="020B0604020202020204" pitchFamily="34" charset="0"/>
                <a:ea typeface="Calibri" panose="020F0502020204030204" pitchFamily="34" charset="0"/>
              </a:rPr>
              <a:t>Here are the ingredients needed to make a tray of 20 flapjacks:</a:t>
            </a:r>
            <a:r>
              <a:rPr lang="en-GB" dirty="0">
                <a:effectLst/>
              </a:rPr>
              <a:t> </a:t>
            </a:r>
          </a:p>
          <a:p>
            <a:endParaRPr lang="en-GB" dirty="0">
              <a:effectLst/>
            </a:endParaRPr>
          </a:p>
          <a:p>
            <a:pPr>
              <a:spcAft>
                <a:spcPts val="600"/>
              </a:spcAft>
            </a:pPr>
            <a:r>
              <a:rPr lang="en-GB" dirty="0"/>
              <a:t>	</a:t>
            </a:r>
            <a:r>
              <a:rPr lang="en-GB" sz="1800" dirty="0">
                <a:effectLst/>
                <a:latin typeface="Arial" panose="020B0604020202020204" pitchFamily="34" charset="0"/>
                <a:ea typeface="Calibri" panose="020F0502020204030204" pitchFamily="34" charset="0"/>
              </a:rPr>
              <a:t>200 g of margarine</a:t>
            </a:r>
          </a:p>
          <a:p>
            <a:pPr indent="457200">
              <a:spcAft>
                <a:spcPts val="600"/>
              </a:spcAft>
            </a:pPr>
            <a:r>
              <a:rPr lang="en-GB" sz="1800" dirty="0">
                <a:effectLst/>
                <a:latin typeface="Arial" panose="020B0604020202020204" pitchFamily="34" charset="0"/>
                <a:ea typeface="Calibri" panose="020F0502020204030204" pitchFamily="34" charset="0"/>
              </a:rPr>
              <a:t>	250 g of oats</a:t>
            </a:r>
          </a:p>
          <a:p>
            <a:pPr indent="457200">
              <a:spcAft>
                <a:spcPts val="600"/>
              </a:spcAft>
            </a:pPr>
            <a:r>
              <a:rPr lang="en-GB" sz="1800" dirty="0">
                <a:effectLst/>
                <a:latin typeface="Arial" panose="020B0604020202020204" pitchFamily="34" charset="0"/>
                <a:ea typeface="Calibri" panose="020F0502020204030204" pitchFamily="34" charset="0"/>
              </a:rPr>
              <a:t>	200 g of sugar</a:t>
            </a:r>
          </a:p>
          <a:p>
            <a:pPr indent="457200">
              <a:spcAft>
                <a:spcPts val="600"/>
              </a:spcAft>
            </a:pPr>
            <a:r>
              <a:rPr lang="en-GB" sz="1800" dirty="0">
                <a:effectLst/>
                <a:latin typeface="Arial" panose="020B0604020202020204" pitchFamily="34" charset="0"/>
                <a:ea typeface="Calibri" panose="020F0502020204030204" pitchFamily="34" charset="0"/>
              </a:rPr>
              <a:t>	100 g of flour</a:t>
            </a:r>
          </a:p>
          <a:p>
            <a:pPr indent="457200">
              <a:spcAft>
                <a:spcPts val="600"/>
              </a:spcAft>
            </a:pPr>
            <a:r>
              <a:rPr lang="en-GB" sz="1800" dirty="0">
                <a:effectLst/>
                <a:latin typeface="Arial" panose="020B0604020202020204" pitchFamily="34" charset="0"/>
                <a:ea typeface="Calibri" panose="020F0502020204030204" pitchFamily="34" charset="0"/>
              </a:rPr>
              <a:t>	3 tablespoons of syrup</a:t>
            </a:r>
          </a:p>
          <a:p>
            <a:pPr>
              <a:spcAft>
                <a:spcPts val="600"/>
              </a:spcAft>
            </a:pPr>
            <a:r>
              <a:rPr lang="en-GB" sz="1800" dirty="0">
                <a:effectLst/>
                <a:latin typeface="Arial" panose="020B0604020202020204" pitchFamily="34" charset="0"/>
                <a:ea typeface="Calibri" panose="020F0502020204030204" pitchFamily="34" charset="0"/>
              </a:rPr>
              <a:t> </a:t>
            </a:r>
          </a:p>
          <a:p>
            <a:pPr>
              <a:spcAft>
                <a:spcPts val="600"/>
              </a:spcAft>
            </a:pPr>
            <a:r>
              <a:rPr lang="en-GB" sz="1800" dirty="0">
                <a:effectLst/>
                <a:latin typeface="Arial" panose="020B0604020202020204" pitchFamily="34" charset="0"/>
                <a:ea typeface="Calibri" panose="020F0502020204030204" pitchFamily="34" charset="0"/>
              </a:rPr>
              <a:t>Kelly needs to make 50 flapjacks for a party.</a:t>
            </a:r>
          </a:p>
          <a:p>
            <a:pPr>
              <a:spcAft>
                <a:spcPts val="600"/>
              </a:spcAft>
            </a:pPr>
            <a:endParaRPr lang="en-GB" sz="1800" dirty="0">
              <a:effectLst/>
              <a:latin typeface="Arial" panose="020B0604020202020204" pitchFamily="34" charset="0"/>
              <a:ea typeface="Calibri" panose="020F0502020204030204" pitchFamily="34" charset="0"/>
            </a:endParaRPr>
          </a:p>
          <a:p>
            <a:pPr>
              <a:spcAft>
                <a:spcPts val="600"/>
              </a:spcAft>
            </a:pPr>
            <a:r>
              <a:rPr lang="en-GB" sz="1800" b="1" dirty="0">
                <a:effectLst/>
                <a:latin typeface="Arial" panose="020B0604020202020204" pitchFamily="34" charset="0"/>
                <a:ea typeface="Calibri" panose="020F0502020204030204" pitchFamily="34" charset="0"/>
              </a:rPr>
              <a:t>How much flour does she need?</a:t>
            </a:r>
          </a:p>
          <a:p>
            <a:endParaRPr lang="en-US" dirty="0"/>
          </a:p>
        </p:txBody>
      </p:sp>
      <p:sp>
        <p:nvSpPr>
          <p:cNvPr id="9" name="Isosceles Triangle 8">
            <a:extLst>
              <a:ext uri="{FF2B5EF4-FFF2-40B4-BE49-F238E27FC236}">
                <a16:creationId xmlns:a16="http://schemas.microsoft.com/office/drawing/2014/main" id="{668E36F1-15F8-698A-AF1B-6BB193B4A2EE}"/>
              </a:ext>
              <a:ext uri="{C183D7F6-B498-43B3-948B-1728B52AA6E4}">
                <adec:decorative xmlns:adec="http://schemas.microsoft.com/office/drawing/2017/decorative" val="1"/>
              </a:ext>
            </a:extLst>
          </p:cNvPr>
          <p:cNvSpPr/>
          <p:nvPr/>
        </p:nvSpPr>
        <p:spPr>
          <a:xfrm flipV="1">
            <a:off x="-27606" y="-17453"/>
            <a:ext cx="2091590" cy="1923564"/>
          </a:xfrm>
          <a:prstGeom prst="triangle">
            <a:avLst>
              <a:gd name="adj" fmla="val 0"/>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2" name="Picture 11" descr="A tray of flapjack divided into twenty equal squares in a five-by-four arrangement">
            <a:extLst>
              <a:ext uri="{FF2B5EF4-FFF2-40B4-BE49-F238E27FC236}">
                <a16:creationId xmlns:a16="http://schemas.microsoft.com/office/drawing/2014/main" id="{607B248B-DC3D-030F-78EB-D8F0BFC54824}"/>
              </a:ext>
            </a:extLst>
          </p:cNvPr>
          <p:cNvPicPr>
            <a:picLocks noChangeAspect="1"/>
          </p:cNvPicPr>
          <p:nvPr/>
        </p:nvPicPr>
        <p:blipFill>
          <a:blip r:embed="rId3"/>
          <a:stretch>
            <a:fillRect/>
          </a:stretch>
        </p:blipFill>
        <p:spPr>
          <a:xfrm>
            <a:off x="6706518" y="1404678"/>
            <a:ext cx="3396560" cy="2262831"/>
          </a:xfrm>
          <a:prstGeom prst="rect">
            <a:avLst/>
          </a:prstGeom>
        </p:spPr>
      </p:pic>
      <p:sp>
        <p:nvSpPr>
          <p:cNvPr id="8" name="TextBox 7">
            <a:extLst>
              <a:ext uri="{FF2B5EF4-FFF2-40B4-BE49-F238E27FC236}">
                <a16:creationId xmlns:a16="http://schemas.microsoft.com/office/drawing/2014/main" id="{529E126F-0892-7D6B-1FEE-D1D79DFF375E}"/>
              </a:ext>
            </a:extLst>
          </p:cNvPr>
          <p:cNvSpPr txBox="1"/>
          <p:nvPr/>
        </p:nvSpPr>
        <p:spPr>
          <a:xfrm>
            <a:off x="-72000" y="165505"/>
            <a:ext cx="1679451" cy="461665"/>
          </a:xfrm>
          <a:prstGeom prst="rect">
            <a:avLst/>
          </a:prstGeom>
          <a:noFill/>
          <a:ln>
            <a:noFill/>
          </a:ln>
          <a:effectLst/>
        </p:spPr>
        <p:txBody>
          <a:bodyPr wrap="square" rtlCol="0">
            <a:spAutoFit/>
          </a:bodyPr>
          <a:lstStyle/>
          <a:p>
            <a:pPr algn="ctr"/>
            <a:r>
              <a:rPr lang="en-GB" sz="2400" b="1" dirty="0">
                <a:solidFill>
                  <a:schemeClr val="bg1"/>
                </a:solidFill>
                <a:latin typeface="Arial" panose="020B0604020202020204" pitchFamily="34" charset="0"/>
                <a:cs typeface="Arial" panose="020B0604020202020204" pitchFamily="34" charset="0"/>
              </a:rPr>
              <a:t>EXPLORE</a:t>
            </a:r>
          </a:p>
        </p:txBody>
      </p:sp>
      <p:sp>
        <p:nvSpPr>
          <p:cNvPr id="18" name="TextBox 17">
            <a:extLst>
              <a:ext uri="{FF2B5EF4-FFF2-40B4-BE49-F238E27FC236}">
                <a16:creationId xmlns:a16="http://schemas.microsoft.com/office/drawing/2014/main" id="{E61B06E9-E98B-0624-142C-2F7BF3A79A36}"/>
              </a:ext>
            </a:extLst>
          </p:cNvPr>
          <p:cNvSpPr txBox="1"/>
          <p:nvPr/>
        </p:nvSpPr>
        <p:spPr>
          <a:xfrm>
            <a:off x="605048" y="5428911"/>
            <a:ext cx="4749380" cy="646331"/>
          </a:xfrm>
          <a:prstGeom prst="rect">
            <a:avLst/>
          </a:prstGeom>
          <a:noFill/>
        </p:spPr>
        <p:txBody>
          <a:bodyPr wrap="square" rtlCol="0">
            <a:spAutoFit/>
          </a:bodyPr>
          <a:lstStyle/>
          <a:p>
            <a:r>
              <a:rPr lang="en-US" b="1" dirty="0"/>
              <a:t>Answer: </a:t>
            </a:r>
            <a:r>
              <a:rPr lang="en-US" dirty="0"/>
              <a:t>250 g</a:t>
            </a:r>
          </a:p>
          <a:p>
            <a:r>
              <a:rPr lang="en-US" b="1" dirty="0"/>
              <a:t>Reverse calculation:</a:t>
            </a:r>
            <a:r>
              <a:rPr lang="en-US" dirty="0"/>
              <a:t> e.g. 250 ÷ 5 = 50 </a:t>
            </a:r>
            <a:endParaRPr lang="en-GB" dirty="0"/>
          </a:p>
        </p:txBody>
      </p:sp>
      <p:sp>
        <p:nvSpPr>
          <p:cNvPr id="14" name="Google Shape;428;p15" descr="Pink rectangle covering the answer">
            <a:extLst>
              <a:ext uri="{FF2B5EF4-FFF2-40B4-BE49-F238E27FC236}">
                <a16:creationId xmlns:a16="http://schemas.microsoft.com/office/drawing/2014/main" id="{E425F85E-E2DA-53F5-396E-8F503734ACB1}"/>
              </a:ext>
            </a:extLst>
          </p:cNvPr>
          <p:cNvSpPr/>
          <p:nvPr/>
        </p:nvSpPr>
        <p:spPr>
          <a:xfrm>
            <a:off x="630996" y="5368893"/>
            <a:ext cx="4749379" cy="920892"/>
          </a:xfrm>
          <a:prstGeom prst="rect">
            <a:avLst/>
          </a:prstGeom>
          <a:solidFill>
            <a:schemeClr val="accent1"/>
          </a:solidFill>
          <a:ln w="12700" cap="flat" cmpd="sng">
            <a:solidFill>
              <a:srgbClr val="0070C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Arial" panose="020B0604020202020204" pitchFamily="34" charset="0"/>
              <a:ea typeface="Calibri"/>
              <a:cs typeface="Arial" panose="020B0604020202020204" pitchFamily="34" charset="0"/>
              <a:sym typeface="Calibri"/>
            </a:endParaRPr>
          </a:p>
        </p:txBody>
      </p:sp>
      <p:sp>
        <p:nvSpPr>
          <p:cNvPr id="2" name="TextBox 1">
            <a:extLst>
              <a:ext uri="{FF2B5EF4-FFF2-40B4-BE49-F238E27FC236}">
                <a16:creationId xmlns:a16="http://schemas.microsoft.com/office/drawing/2014/main" id="{71EEDED3-CB87-E26B-0D89-8B39DBDD273C}"/>
              </a:ext>
            </a:extLst>
          </p:cNvPr>
          <p:cNvSpPr txBox="1"/>
          <p:nvPr/>
        </p:nvSpPr>
        <p:spPr>
          <a:xfrm>
            <a:off x="9272109" y="3508848"/>
            <a:ext cx="87923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dirty="0">
                <a:cs typeface="Calibri"/>
              </a:rPr>
              <a:t>+ 10</a:t>
            </a:r>
            <a:endParaRPr lang="en-US" dirty="0"/>
          </a:p>
        </p:txBody>
      </p:sp>
      <p:sp>
        <p:nvSpPr>
          <p:cNvPr id="16" name="TextBox 15">
            <a:extLst>
              <a:ext uri="{FF2B5EF4-FFF2-40B4-BE49-F238E27FC236}">
                <a16:creationId xmlns:a16="http://schemas.microsoft.com/office/drawing/2014/main" id="{5CD56D1B-7E53-48C7-F53F-B1CA3C8B6D2D}"/>
              </a:ext>
            </a:extLst>
          </p:cNvPr>
          <p:cNvSpPr txBox="1"/>
          <p:nvPr/>
        </p:nvSpPr>
        <p:spPr>
          <a:xfrm>
            <a:off x="8352694" y="3510668"/>
            <a:ext cx="529682"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dirty="0">
                <a:cs typeface="Calibri"/>
              </a:rPr>
              <a:t>× 2</a:t>
            </a:r>
            <a:endParaRPr lang="en-US" dirty="0"/>
          </a:p>
        </p:txBody>
      </p:sp>
    </p:spTree>
    <p:extLst>
      <p:ext uri="{BB962C8B-B14F-4D97-AF65-F5344CB8AC3E}">
        <p14:creationId xmlns:p14="http://schemas.microsoft.com/office/powerpoint/2010/main" val="3220050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1"/>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17"/>
        <p:cNvGrpSpPr/>
        <p:nvPr/>
      </p:nvGrpSpPr>
      <p:grpSpPr>
        <a:xfrm>
          <a:off x="0" y="0"/>
          <a:ext cx="0" cy="0"/>
          <a:chOff x="0" y="0"/>
          <a:chExt cx="0" cy="0"/>
        </a:xfrm>
      </p:grpSpPr>
      <p:sp>
        <p:nvSpPr>
          <p:cNvPr id="419" name="Google Shape;419;p15"/>
          <p:cNvSpPr txBox="1">
            <a:spLocks noGrp="1"/>
          </p:cNvSpPr>
          <p:nvPr>
            <p:ph type="sldNum" sz="quarter" idx="12"/>
          </p:nvPr>
        </p:nvSpPr>
        <p:spPr>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GB"/>
              <a:t>18</a:t>
            </a:fld>
            <a:endParaRPr dirty="0"/>
          </a:p>
        </p:txBody>
      </p:sp>
      <p:sp>
        <p:nvSpPr>
          <p:cNvPr id="418" name="Google Shape;418;p15"/>
          <p:cNvSpPr txBox="1">
            <a:spLocks noGrp="1"/>
          </p:cNvSpPr>
          <p:nvPr>
            <p:ph type="title" idx="4294967295"/>
          </p:nvPr>
        </p:nvSpPr>
        <p:spPr>
          <a:xfrm>
            <a:off x="1670400" y="111600"/>
            <a:ext cx="7948613" cy="1016000"/>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accent1"/>
              </a:buClr>
              <a:buSzPts val="3600"/>
              <a:buFont typeface="Arial"/>
              <a:buNone/>
            </a:pPr>
            <a:r>
              <a:rPr lang="en-GB" sz="3600" b="1" i="0" u="none" strike="noStrike" cap="none" dirty="0">
                <a:solidFill>
                  <a:schemeClr val="accent1"/>
                </a:solidFill>
                <a:latin typeface="Arial"/>
                <a:ea typeface="Arial"/>
                <a:cs typeface="Arial"/>
                <a:sym typeface="Arial"/>
              </a:rPr>
              <a:t>Exam question 1</a:t>
            </a:r>
            <a:endParaRPr dirty="0"/>
          </a:p>
        </p:txBody>
      </p:sp>
      <p:sp>
        <p:nvSpPr>
          <p:cNvPr id="420" name="Google Shape;420;p15"/>
          <p:cNvSpPr/>
          <p:nvPr/>
        </p:nvSpPr>
        <p:spPr>
          <a:xfrm rot="10800000" flipH="1">
            <a:off x="-27606" y="-17453"/>
            <a:ext cx="2091590" cy="1923564"/>
          </a:xfrm>
          <a:prstGeom prst="triangle">
            <a:avLst>
              <a:gd name="adj" fmla="val 0"/>
            </a:avLst>
          </a:prstGeom>
          <a:solidFill>
            <a:schemeClr val="accent1"/>
          </a:solidFill>
          <a:ln w="127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421" name="Google Shape;421;p15"/>
          <p:cNvSpPr txBox="1"/>
          <p:nvPr/>
        </p:nvSpPr>
        <p:spPr>
          <a:xfrm>
            <a:off x="-19845" y="165505"/>
            <a:ext cx="1511714" cy="461665"/>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GB" sz="2400" b="1" dirty="0">
                <a:solidFill>
                  <a:schemeClr val="lt1"/>
                </a:solidFill>
                <a:latin typeface="Arial"/>
                <a:ea typeface="Arial"/>
                <a:cs typeface="Arial"/>
                <a:sym typeface="Arial"/>
              </a:rPr>
              <a:t>REVIEW</a:t>
            </a:r>
            <a:endParaRPr dirty="0"/>
          </a:p>
        </p:txBody>
      </p:sp>
      <p:grpSp>
        <p:nvGrpSpPr>
          <p:cNvPr id="422" name="Google Shape;422;p15" descr="Worksheet available icon"/>
          <p:cNvGrpSpPr/>
          <p:nvPr/>
        </p:nvGrpSpPr>
        <p:grpSpPr>
          <a:xfrm>
            <a:off x="9420817" y="211521"/>
            <a:ext cx="2177446" cy="753403"/>
            <a:chOff x="9420817" y="211521"/>
            <a:chExt cx="2177446" cy="753403"/>
          </a:xfrm>
        </p:grpSpPr>
        <p:pic>
          <p:nvPicPr>
            <p:cNvPr id="423" name="Google Shape;423;p15" descr="Document"/>
            <p:cNvPicPr preferRelativeResize="0"/>
            <p:nvPr/>
          </p:nvPicPr>
          <p:blipFill rotWithShape="1">
            <a:blip r:embed="rId3">
              <a:alphaModFix/>
            </a:blip>
            <a:srcRect/>
            <a:stretch/>
          </p:blipFill>
          <p:spPr>
            <a:xfrm>
              <a:off x="10844860" y="211521"/>
              <a:ext cx="753403" cy="753403"/>
            </a:xfrm>
            <a:prstGeom prst="rect">
              <a:avLst/>
            </a:prstGeom>
            <a:noFill/>
            <a:ln>
              <a:noFill/>
            </a:ln>
          </p:spPr>
        </p:pic>
        <p:sp>
          <p:nvSpPr>
            <p:cNvPr id="424" name="Google Shape;424;p15"/>
            <p:cNvSpPr txBox="1"/>
            <p:nvPr/>
          </p:nvSpPr>
          <p:spPr>
            <a:xfrm>
              <a:off x="9420817" y="257038"/>
              <a:ext cx="2091590" cy="707886"/>
            </a:xfrm>
            <a:prstGeom prst="rect">
              <a:avLst/>
            </a:prstGeom>
            <a:noFill/>
            <a:ln w="38100" cap="flat" cmpd="sng">
              <a:solidFill>
                <a:schemeClr val="accent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GB" sz="2000" b="1" dirty="0">
                  <a:solidFill>
                    <a:schemeClr val="dk1"/>
                  </a:solidFill>
                  <a:latin typeface="Arial"/>
                  <a:ea typeface="Arial"/>
                  <a:cs typeface="Arial"/>
                  <a:sym typeface="Arial"/>
                </a:rPr>
                <a:t>Handout</a:t>
              </a:r>
              <a:br>
                <a:rPr lang="en-GB" sz="2000" b="1" dirty="0">
                  <a:solidFill>
                    <a:schemeClr val="dk1"/>
                  </a:solidFill>
                  <a:latin typeface="Arial"/>
                  <a:ea typeface="Arial"/>
                  <a:cs typeface="Arial"/>
                  <a:sym typeface="Arial"/>
                </a:rPr>
              </a:br>
              <a:r>
                <a:rPr lang="en-GB" sz="2000" b="1" dirty="0">
                  <a:solidFill>
                    <a:schemeClr val="dk1"/>
                  </a:solidFill>
                  <a:latin typeface="Arial"/>
                  <a:ea typeface="Arial"/>
                  <a:cs typeface="Arial"/>
                  <a:sym typeface="Arial"/>
                </a:rPr>
                <a:t>available</a:t>
              </a:r>
              <a:endParaRPr dirty="0"/>
            </a:p>
          </p:txBody>
        </p:sp>
      </p:grpSp>
      <p:sp>
        <p:nvSpPr>
          <p:cNvPr id="426" name="Google Shape;426;p15"/>
          <p:cNvSpPr/>
          <p:nvPr/>
        </p:nvSpPr>
        <p:spPr>
          <a:xfrm>
            <a:off x="9198254" y="5132568"/>
            <a:ext cx="2117302" cy="971999"/>
          </a:xfrm>
          <a:prstGeom prst="roundRect">
            <a:avLst>
              <a:gd name="adj" fmla="val 16667"/>
            </a:avLst>
          </a:prstGeom>
          <a:noFill/>
          <a:ln w="12700" cap="flat" cmpd="sng">
            <a:solidFill>
              <a:srgbClr val="A5A5A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Arial" panose="020B0604020202020204" pitchFamily="34" charset="0"/>
              <a:ea typeface="Calibri"/>
              <a:cs typeface="Arial" panose="020B0604020202020204" pitchFamily="34" charset="0"/>
              <a:sym typeface="Calibri"/>
            </a:endParaRPr>
          </a:p>
        </p:txBody>
      </p:sp>
      <p:sp>
        <p:nvSpPr>
          <p:cNvPr id="427" name="Google Shape;427;p15"/>
          <p:cNvSpPr txBox="1"/>
          <p:nvPr/>
        </p:nvSpPr>
        <p:spPr>
          <a:xfrm>
            <a:off x="9420817" y="5473884"/>
            <a:ext cx="1688673" cy="46162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2400" dirty="0">
                <a:solidFill>
                  <a:schemeClr val="dk1"/>
                </a:solidFill>
                <a:latin typeface="Arial" panose="020B0604020202020204" pitchFamily="34" charset="0"/>
                <a:cs typeface="Arial" panose="020B0604020202020204" pitchFamily="34" charset="0"/>
                <a:sym typeface="Calibri"/>
              </a:rPr>
              <a:t>3 litres</a:t>
            </a:r>
            <a:endParaRPr dirty="0">
              <a:latin typeface="Arial" panose="020B0604020202020204" pitchFamily="34" charset="0"/>
              <a:cs typeface="Arial" panose="020B0604020202020204" pitchFamily="34" charset="0"/>
            </a:endParaRPr>
          </a:p>
        </p:txBody>
      </p:sp>
      <p:sp>
        <p:nvSpPr>
          <p:cNvPr id="428" name="Google Shape;428;p15" descr="Pink rectangle covering the answer"/>
          <p:cNvSpPr/>
          <p:nvPr/>
        </p:nvSpPr>
        <p:spPr>
          <a:xfrm>
            <a:off x="9380379" y="5257094"/>
            <a:ext cx="1769548" cy="722945"/>
          </a:xfrm>
          <a:prstGeom prst="rect">
            <a:avLst/>
          </a:prstGeom>
          <a:solidFill>
            <a:schemeClr val="accent1"/>
          </a:solidFill>
          <a:ln w="12700" cap="flat" cmpd="sng">
            <a:solidFill>
              <a:srgbClr val="0070C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Arial" panose="020B0604020202020204" pitchFamily="34" charset="0"/>
              <a:ea typeface="Calibri"/>
              <a:cs typeface="Arial" panose="020B0604020202020204" pitchFamily="34" charset="0"/>
              <a:sym typeface="Calibri"/>
            </a:endParaRPr>
          </a:p>
        </p:txBody>
      </p:sp>
      <p:sp>
        <p:nvSpPr>
          <p:cNvPr id="429" name="Google Shape;429;p15"/>
          <p:cNvSpPr/>
          <p:nvPr/>
        </p:nvSpPr>
        <p:spPr>
          <a:xfrm>
            <a:off x="5233830" y="1129212"/>
            <a:ext cx="95319273" cy="0"/>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sp>
        <p:nvSpPr>
          <p:cNvPr id="8" name="TextBox 7">
            <a:extLst>
              <a:ext uri="{FF2B5EF4-FFF2-40B4-BE49-F238E27FC236}">
                <a16:creationId xmlns:a16="http://schemas.microsoft.com/office/drawing/2014/main" id="{F07DD4C0-CD82-1898-C246-AFDE5EFF281D}"/>
              </a:ext>
            </a:extLst>
          </p:cNvPr>
          <p:cNvSpPr txBox="1"/>
          <p:nvPr/>
        </p:nvSpPr>
        <p:spPr>
          <a:xfrm>
            <a:off x="1192536" y="1379383"/>
            <a:ext cx="8005718" cy="1938992"/>
          </a:xfrm>
          <a:prstGeom prst="rect">
            <a:avLst/>
          </a:prstGeom>
          <a:noFill/>
        </p:spPr>
        <p:txBody>
          <a:bodyPr wrap="none" rtlCol="0">
            <a:spAutoFit/>
          </a:bodyPr>
          <a:lstStyle/>
          <a:p>
            <a:r>
              <a:rPr lang="en-GB" sz="2400" dirty="0">
                <a:latin typeface="Arial" panose="020B0604020202020204" pitchFamily="34" charset="0"/>
                <a:cs typeface="Arial" panose="020B0604020202020204" pitchFamily="34" charset="0"/>
              </a:rPr>
              <a:t>Evie needs to needs to make </a:t>
            </a:r>
            <a:r>
              <a:rPr lang="en-GB" sz="2400" b="1" dirty="0">
                <a:latin typeface="Arial" panose="020B0604020202020204" pitchFamily="34" charset="0"/>
                <a:cs typeface="Arial" panose="020B0604020202020204" pitchFamily="34" charset="0"/>
              </a:rPr>
              <a:t>200 scones</a:t>
            </a:r>
            <a:r>
              <a:rPr lang="en-GB" sz="2400" dirty="0">
                <a:latin typeface="Arial" panose="020B0604020202020204" pitchFamily="34" charset="0"/>
                <a:cs typeface="Arial" panose="020B0604020202020204" pitchFamily="34" charset="0"/>
              </a:rPr>
              <a:t>.</a:t>
            </a:r>
          </a:p>
          <a:p>
            <a:endParaRPr lang="en-GB" sz="2400" dirty="0">
              <a:latin typeface="Arial" panose="020B0604020202020204" pitchFamily="34" charset="0"/>
              <a:cs typeface="Arial" panose="020B0604020202020204" pitchFamily="34" charset="0"/>
            </a:endParaRPr>
          </a:p>
          <a:p>
            <a:r>
              <a:rPr lang="en-GB" sz="2400" dirty="0">
                <a:latin typeface="Arial" panose="020B0604020202020204" pitchFamily="34" charset="0"/>
                <a:cs typeface="Arial" panose="020B0604020202020204" pitchFamily="34" charset="0"/>
              </a:rPr>
              <a:t>Her recipe uses </a:t>
            </a:r>
            <a:r>
              <a:rPr lang="en-GB" sz="2400" b="1" dirty="0">
                <a:latin typeface="Arial" panose="020B0604020202020204" pitchFamily="34" charset="0"/>
                <a:cs typeface="Arial" panose="020B0604020202020204" pitchFamily="34" charset="0"/>
              </a:rPr>
              <a:t>150 ml of milk</a:t>
            </a:r>
            <a:r>
              <a:rPr lang="en-GB" sz="2400" dirty="0">
                <a:latin typeface="Arial" panose="020B0604020202020204" pitchFamily="34" charset="0"/>
                <a:cs typeface="Arial" panose="020B0604020202020204" pitchFamily="34" charset="0"/>
              </a:rPr>
              <a:t> to make </a:t>
            </a:r>
            <a:r>
              <a:rPr lang="en-GB" sz="2400" b="1" dirty="0">
                <a:latin typeface="Arial" panose="020B0604020202020204" pitchFamily="34" charset="0"/>
                <a:cs typeface="Arial" panose="020B0604020202020204" pitchFamily="34" charset="0"/>
              </a:rPr>
              <a:t>10 scones</a:t>
            </a:r>
            <a:r>
              <a:rPr lang="en-GB" sz="2400" dirty="0">
                <a:latin typeface="Arial" panose="020B0604020202020204" pitchFamily="34" charset="0"/>
                <a:cs typeface="Arial" panose="020B0604020202020204" pitchFamily="34" charset="0"/>
              </a:rPr>
              <a:t>. </a:t>
            </a:r>
          </a:p>
          <a:p>
            <a:endParaRPr lang="en-GB" sz="2400" dirty="0">
              <a:latin typeface="Arial" panose="020B0604020202020204" pitchFamily="34" charset="0"/>
              <a:cs typeface="Arial" panose="020B0604020202020204" pitchFamily="34" charset="0"/>
            </a:endParaRPr>
          </a:p>
          <a:p>
            <a:r>
              <a:rPr lang="en-GB" sz="2400" dirty="0">
                <a:latin typeface="Arial" panose="020B0604020202020204" pitchFamily="34" charset="0"/>
                <a:cs typeface="Arial" panose="020B0604020202020204" pitchFamily="34" charset="0"/>
              </a:rPr>
              <a:t>How many litres of milk does Evie need for </a:t>
            </a:r>
            <a:r>
              <a:rPr lang="en-GB" sz="2400" b="1" dirty="0">
                <a:latin typeface="Arial" panose="020B0604020202020204" pitchFamily="34" charset="0"/>
                <a:cs typeface="Arial" panose="020B0604020202020204" pitchFamily="34" charset="0"/>
              </a:rPr>
              <a:t>200 scones</a:t>
            </a:r>
            <a:r>
              <a:rPr lang="en-GB" sz="2400" dirty="0">
                <a:latin typeface="Arial" panose="020B0604020202020204" pitchFamily="34" charset="0"/>
                <a:cs typeface="Arial" panose="020B0604020202020204" pitchFamily="34" charset="0"/>
              </a:rPr>
              <a:t>? </a:t>
            </a:r>
          </a:p>
        </p:txBody>
      </p:sp>
      <p:graphicFrame>
        <p:nvGraphicFramePr>
          <p:cNvPr id="11" name="Table 10">
            <a:extLst>
              <a:ext uri="{FF2B5EF4-FFF2-40B4-BE49-F238E27FC236}">
                <a16:creationId xmlns:a16="http://schemas.microsoft.com/office/drawing/2014/main" id="{3E314228-41D8-A759-B080-488226C21EE9}"/>
              </a:ext>
            </a:extLst>
          </p:cNvPr>
          <p:cNvGraphicFramePr>
            <a:graphicFrameLocks noGrp="1"/>
          </p:cNvGraphicFramePr>
          <p:nvPr>
            <p:extLst>
              <p:ext uri="{D42A27DB-BD31-4B8C-83A1-F6EECF244321}">
                <p14:modId xmlns:p14="http://schemas.microsoft.com/office/powerpoint/2010/main" val="1633026365"/>
              </p:ext>
            </p:extLst>
          </p:nvPr>
        </p:nvGraphicFramePr>
        <p:xfrm>
          <a:off x="1882162" y="4149361"/>
          <a:ext cx="6054977" cy="1205167"/>
        </p:xfrm>
        <a:graphic>
          <a:graphicData uri="http://schemas.openxmlformats.org/drawingml/2006/table">
            <a:tbl>
              <a:tblPr firstRow="1" firstCol="1" bandRow="1">
                <a:tableStyleId>{5940675A-B579-460E-94D1-54222C63F5DA}</a:tableStyleId>
              </a:tblPr>
              <a:tblGrid>
                <a:gridCol w="1780751">
                  <a:extLst>
                    <a:ext uri="{9D8B030D-6E8A-4147-A177-3AD203B41FA5}">
                      <a16:colId xmlns:a16="http://schemas.microsoft.com/office/drawing/2014/main" val="3149924086"/>
                    </a:ext>
                  </a:extLst>
                </a:gridCol>
                <a:gridCol w="1424742">
                  <a:extLst>
                    <a:ext uri="{9D8B030D-6E8A-4147-A177-3AD203B41FA5}">
                      <a16:colId xmlns:a16="http://schemas.microsoft.com/office/drawing/2014/main" val="4192218278"/>
                    </a:ext>
                  </a:extLst>
                </a:gridCol>
                <a:gridCol w="1424742">
                  <a:extLst>
                    <a:ext uri="{9D8B030D-6E8A-4147-A177-3AD203B41FA5}">
                      <a16:colId xmlns:a16="http://schemas.microsoft.com/office/drawing/2014/main" val="2481192716"/>
                    </a:ext>
                  </a:extLst>
                </a:gridCol>
                <a:gridCol w="1424742">
                  <a:extLst>
                    <a:ext uri="{9D8B030D-6E8A-4147-A177-3AD203B41FA5}">
                      <a16:colId xmlns:a16="http://schemas.microsoft.com/office/drawing/2014/main" val="3286324737"/>
                    </a:ext>
                  </a:extLst>
                </a:gridCol>
              </a:tblGrid>
              <a:tr h="612164">
                <a:tc>
                  <a:txBody>
                    <a:bodyPr/>
                    <a:lstStyle/>
                    <a:p>
                      <a:pPr algn="l">
                        <a:spcAft>
                          <a:spcPts val="600"/>
                        </a:spcAft>
                      </a:pPr>
                      <a:r>
                        <a:rPr lang="en-GB" sz="2000" dirty="0">
                          <a:effectLst/>
                          <a:latin typeface="Arial" panose="020B0604020202020204" pitchFamily="34" charset="0"/>
                          <a:cs typeface="Arial" panose="020B0604020202020204" pitchFamily="34" charset="0"/>
                        </a:rPr>
                        <a:t>No. of scones</a:t>
                      </a:r>
                      <a:endParaRPr lang="en-GB"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spcAft>
                          <a:spcPts val="600"/>
                        </a:spcAft>
                      </a:pPr>
                      <a:r>
                        <a:rPr lang="en-GB" sz="2000" dirty="0">
                          <a:effectLst/>
                          <a:latin typeface="Arial" panose="020B0604020202020204" pitchFamily="34" charset="0"/>
                          <a:cs typeface="Arial" panose="020B0604020202020204" pitchFamily="34" charset="0"/>
                        </a:rPr>
                        <a:t>10</a:t>
                      </a:r>
                      <a:endParaRPr lang="en-GB"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spcAft>
                          <a:spcPts val="600"/>
                        </a:spcAft>
                      </a:pPr>
                      <a:r>
                        <a:rPr lang="en-GB" sz="2000" dirty="0">
                          <a:effectLst/>
                          <a:latin typeface="Arial" panose="020B0604020202020204" pitchFamily="34" charset="0"/>
                          <a:cs typeface="Arial" panose="020B0604020202020204" pitchFamily="34" charset="0"/>
                        </a:rPr>
                        <a:t>100</a:t>
                      </a:r>
                      <a:endParaRPr lang="en-GB"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spcAft>
                          <a:spcPts val="600"/>
                        </a:spcAft>
                      </a:pPr>
                      <a:r>
                        <a:rPr lang="en-GB" sz="2000" dirty="0">
                          <a:effectLst/>
                          <a:latin typeface="Arial" panose="020B0604020202020204" pitchFamily="34" charset="0"/>
                          <a:cs typeface="Arial" panose="020B0604020202020204" pitchFamily="34" charset="0"/>
                        </a:rPr>
                        <a:t>200</a:t>
                      </a:r>
                      <a:endParaRPr lang="en-GB"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783548913"/>
                  </a:ext>
                </a:extLst>
              </a:tr>
              <a:tr h="593003">
                <a:tc>
                  <a:txBody>
                    <a:bodyPr/>
                    <a:lstStyle/>
                    <a:p>
                      <a:pPr algn="l">
                        <a:spcAft>
                          <a:spcPts val="600"/>
                        </a:spcAft>
                      </a:pPr>
                      <a:r>
                        <a:rPr lang="en-GB" sz="2000" dirty="0">
                          <a:effectLst/>
                          <a:latin typeface="Arial" panose="020B0604020202020204" pitchFamily="34" charset="0"/>
                          <a:cs typeface="Arial" panose="020B0604020202020204" pitchFamily="34" charset="0"/>
                        </a:rPr>
                        <a:t>Milk (ml)</a:t>
                      </a:r>
                      <a:endParaRPr lang="en-GB"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spcAft>
                          <a:spcPts val="600"/>
                        </a:spcAft>
                      </a:pPr>
                      <a:r>
                        <a:rPr lang="en-GB" sz="2000">
                          <a:effectLst/>
                          <a:latin typeface="Arial" panose="020B0604020202020204" pitchFamily="34" charset="0"/>
                          <a:cs typeface="Arial" panose="020B0604020202020204" pitchFamily="34" charset="0"/>
                        </a:rPr>
                        <a:t>150</a:t>
                      </a:r>
                      <a:endParaRPr lang="en-GB"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spcAft>
                          <a:spcPts val="600"/>
                        </a:spcAft>
                      </a:pPr>
                      <a:r>
                        <a:rPr lang="en-GB" sz="2000">
                          <a:effectLst/>
                          <a:latin typeface="Arial" panose="020B0604020202020204" pitchFamily="34" charset="0"/>
                          <a:cs typeface="Arial" panose="020B0604020202020204" pitchFamily="34" charset="0"/>
                        </a:rPr>
                        <a:t> </a:t>
                      </a:r>
                      <a:endParaRPr lang="en-GB"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spcAft>
                          <a:spcPts val="600"/>
                        </a:spcAft>
                      </a:pPr>
                      <a:r>
                        <a:rPr lang="en-GB" sz="2000" dirty="0">
                          <a:effectLst/>
                          <a:latin typeface="Arial" panose="020B0604020202020204" pitchFamily="34" charset="0"/>
                          <a:cs typeface="Arial" panose="020B0604020202020204" pitchFamily="34" charset="0"/>
                        </a:rPr>
                        <a:t> </a:t>
                      </a:r>
                      <a:endParaRPr lang="en-GB"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451954530"/>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1"/>
                                          </p:stCondLst>
                                        </p:cTn>
                                        <p:tgtEl>
                                          <p:spTgt spid="42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17"/>
        <p:cNvGrpSpPr/>
        <p:nvPr/>
      </p:nvGrpSpPr>
      <p:grpSpPr>
        <a:xfrm>
          <a:off x="0" y="0"/>
          <a:ext cx="0" cy="0"/>
          <a:chOff x="0" y="0"/>
          <a:chExt cx="0" cy="0"/>
        </a:xfrm>
      </p:grpSpPr>
      <p:sp>
        <p:nvSpPr>
          <p:cNvPr id="419" name="Google Shape;419;p15"/>
          <p:cNvSpPr txBox="1">
            <a:spLocks noGrp="1"/>
          </p:cNvSpPr>
          <p:nvPr>
            <p:ph type="sldNum" sz="quarter" idx="12"/>
          </p:nvPr>
        </p:nvSpPr>
        <p:spPr>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GB"/>
              <a:t>19</a:t>
            </a:fld>
            <a:endParaRPr dirty="0"/>
          </a:p>
        </p:txBody>
      </p:sp>
      <p:sp>
        <p:nvSpPr>
          <p:cNvPr id="418" name="Google Shape;418;p15"/>
          <p:cNvSpPr txBox="1">
            <a:spLocks noGrp="1"/>
          </p:cNvSpPr>
          <p:nvPr>
            <p:ph type="title" idx="4294967295"/>
          </p:nvPr>
        </p:nvSpPr>
        <p:spPr>
          <a:xfrm>
            <a:off x="1634400" y="112713"/>
            <a:ext cx="7948613" cy="1016000"/>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accent1"/>
              </a:buClr>
              <a:buSzPts val="3600"/>
              <a:buFont typeface="Arial"/>
              <a:buNone/>
            </a:pPr>
            <a:r>
              <a:rPr lang="en-GB" sz="3600" b="1" i="0" u="none" strike="noStrike" cap="none" dirty="0">
                <a:solidFill>
                  <a:schemeClr val="accent1"/>
                </a:solidFill>
                <a:latin typeface="Arial"/>
                <a:ea typeface="Arial"/>
                <a:cs typeface="Arial"/>
                <a:sym typeface="Arial"/>
              </a:rPr>
              <a:t>Exam question 2</a:t>
            </a:r>
            <a:endParaRPr dirty="0"/>
          </a:p>
        </p:txBody>
      </p:sp>
      <p:sp>
        <p:nvSpPr>
          <p:cNvPr id="420" name="Google Shape;420;p15"/>
          <p:cNvSpPr/>
          <p:nvPr/>
        </p:nvSpPr>
        <p:spPr>
          <a:xfrm rot="10800000" flipH="1">
            <a:off x="-27606" y="-17453"/>
            <a:ext cx="2091590" cy="1923564"/>
          </a:xfrm>
          <a:prstGeom prst="triangle">
            <a:avLst>
              <a:gd name="adj" fmla="val 0"/>
            </a:avLst>
          </a:prstGeom>
          <a:solidFill>
            <a:schemeClr val="accent1"/>
          </a:solidFill>
          <a:ln w="127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421" name="Google Shape;421;p15"/>
          <p:cNvSpPr txBox="1"/>
          <p:nvPr/>
        </p:nvSpPr>
        <p:spPr>
          <a:xfrm>
            <a:off x="-19845" y="165505"/>
            <a:ext cx="1511714" cy="461665"/>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GB" sz="2400" b="1" dirty="0">
                <a:solidFill>
                  <a:schemeClr val="lt1"/>
                </a:solidFill>
                <a:latin typeface="Arial"/>
                <a:ea typeface="Arial"/>
                <a:cs typeface="Arial"/>
                <a:sym typeface="Arial"/>
              </a:rPr>
              <a:t>REVIEW</a:t>
            </a:r>
            <a:endParaRPr dirty="0"/>
          </a:p>
        </p:txBody>
      </p:sp>
      <p:grpSp>
        <p:nvGrpSpPr>
          <p:cNvPr id="422" name="Google Shape;422;p15" descr="Worksheet available icon"/>
          <p:cNvGrpSpPr/>
          <p:nvPr/>
        </p:nvGrpSpPr>
        <p:grpSpPr>
          <a:xfrm>
            <a:off x="9495879" y="211521"/>
            <a:ext cx="2102384" cy="753403"/>
            <a:chOff x="9495879" y="211521"/>
            <a:chExt cx="2102384" cy="753403"/>
          </a:xfrm>
        </p:grpSpPr>
        <p:pic>
          <p:nvPicPr>
            <p:cNvPr id="423" name="Google Shape;423;p15" descr="Document"/>
            <p:cNvPicPr preferRelativeResize="0"/>
            <p:nvPr/>
          </p:nvPicPr>
          <p:blipFill rotWithShape="1">
            <a:blip r:embed="rId3">
              <a:alphaModFix/>
            </a:blip>
            <a:srcRect/>
            <a:stretch/>
          </p:blipFill>
          <p:spPr>
            <a:xfrm>
              <a:off x="10844860" y="211521"/>
              <a:ext cx="753403" cy="753403"/>
            </a:xfrm>
            <a:prstGeom prst="rect">
              <a:avLst/>
            </a:prstGeom>
            <a:noFill/>
            <a:ln>
              <a:noFill/>
            </a:ln>
          </p:spPr>
        </p:pic>
        <p:sp>
          <p:nvSpPr>
            <p:cNvPr id="424" name="Google Shape;424;p15"/>
            <p:cNvSpPr txBox="1"/>
            <p:nvPr/>
          </p:nvSpPr>
          <p:spPr>
            <a:xfrm>
              <a:off x="9495879" y="228785"/>
              <a:ext cx="2091590" cy="707886"/>
            </a:xfrm>
            <a:prstGeom prst="rect">
              <a:avLst/>
            </a:prstGeom>
            <a:noFill/>
            <a:ln w="38100" cap="flat" cmpd="sng">
              <a:solidFill>
                <a:schemeClr val="accent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GB" sz="2000" b="1" dirty="0">
                  <a:solidFill>
                    <a:schemeClr val="dk1"/>
                  </a:solidFill>
                  <a:latin typeface="Arial"/>
                  <a:ea typeface="Arial"/>
                  <a:cs typeface="Arial"/>
                  <a:sym typeface="Arial"/>
                </a:rPr>
                <a:t>Handout</a:t>
              </a:r>
              <a:br>
                <a:rPr lang="en-GB" sz="2000" b="1" dirty="0">
                  <a:solidFill>
                    <a:schemeClr val="dk1"/>
                  </a:solidFill>
                  <a:latin typeface="Arial"/>
                  <a:ea typeface="Arial"/>
                  <a:cs typeface="Arial"/>
                  <a:sym typeface="Arial"/>
                </a:rPr>
              </a:br>
              <a:r>
                <a:rPr lang="en-GB" sz="2000" b="1" dirty="0">
                  <a:solidFill>
                    <a:schemeClr val="dk1"/>
                  </a:solidFill>
                  <a:latin typeface="Arial"/>
                  <a:ea typeface="Arial"/>
                  <a:cs typeface="Arial"/>
                  <a:sym typeface="Arial"/>
                </a:rPr>
                <a:t>available</a:t>
              </a:r>
              <a:endParaRPr dirty="0"/>
            </a:p>
          </p:txBody>
        </p:sp>
      </p:grpSp>
      <p:sp>
        <p:nvSpPr>
          <p:cNvPr id="429" name="Google Shape;429;p15"/>
          <p:cNvSpPr/>
          <p:nvPr/>
        </p:nvSpPr>
        <p:spPr>
          <a:xfrm>
            <a:off x="5233830" y="1129212"/>
            <a:ext cx="95319273" cy="0"/>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sp>
        <p:nvSpPr>
          <p:cNvPr id="3" name="Rectangle 2">
            <a:extLst>
              <a:ext uri="{FF2B5EF4-FFF2-40B4-BE49-F238E27FC236}">
                <a16:creationId xmlns:a16="http://schemas.microsoft.com/office/drawing/2014/main" id="{C571542F-7F0F-08A9-F685-99BC7071CA48}"/>
              </a:ext>
            </a:extLst>
          </p:cNvPr>
          <p:cNvSpPr/>
          <p:nvPr/>
        </p:nvSpPr>
        <p:spPr>
          <a:xfrm>
            <a:off x="1162803" y="1234029"/>
            <a:ext cx="6096000" cy="369332"/>
          </a:xfrm>
          <a:prstGeom prst="rect">
            <a:avLst/>
          </a:prstGeom>
        </p:spPr>
        <p:txBody>
          <a:bodyPr wrap="square">
            <a:spAutoFit/>
          </a:bodyPr>
          <a:lstStyle/>
          <a:p>
            <a:r>
              <a:rPr lang="en-US" dirty="0">
                <a:latin typeface="Arial" panose="020B0604020202020204" pitchFamily="34" charset="0"/>
                <a:cs typeface="Arial" panose="020B0604020202020204" pitchFamily="34" charset="0"/>
              </a:rPr>
              <a:t>Sandro is making cottage pie. </a:t>
            </a:r>
          </a:p>
        </p:txBody>
      </p:sp>
      <p:sp>
        <p:nvSpPr>
          <p:cNvPr id="6" name="Rectangle 5">
            <a:extLst>
              <a:ext uri="{FF2B5EF4-FFF2-40B4-BE49-F238E27FC236}">
                <a16:creationId xmlns:a16="http://schemas.microsoft.com/office/drawing/2014/main" id="{663921B9-1D41-335B-0B69-913464AB5638}"/>
              </a:ext>
            </a:extLst>
          </p:cNvPr>
          <p:cNvSpPr/>
          <p:nvPr/>
        </p:nvSpPr>
        <p:spPr>
          <a:xfrm>
            <a:off x="1184694" y="1587933"/>
            <a:ext cx="6096000" cy="369332"/>
          </a:xfrm>
          <a:prstGeom prst="rect">
            <a:avLst/>
          </a:prstGeom>
        </p:spPr>
        <p:txBody>
          <a:bodyPr wrap="square">
            <a:spAutoFit/>
          </a:bodyPr>
          <a:lstStyle/>
          <a:p>
            <a:r>
              <a:rPr lang="en-US" dirty="0">
                <a:latin typeface="Arial" panose="020B0604020202020204" pitchFamily="34" charset="0"/>
                <a:cs typeface="Arial" panose="020B0604020202020204" pitchFamily="34" charset="0"/>
              </a:rPr>
              <a:t>He finds this list of ingredients. </a:t>
            </a:r>
          </a:p>
        </p:txBody>
      </p:sp>
      <p:sp>
        <p:nvSpPr>
          <p:cNvPr id="7" name="Rectangle 6">
            <a:extLst>
              <a:ext uri="{FF2B5EF4-FFF2-40B4-BE49-F238E27FC236}">
                <a16:creationId xmlns:a16="http://schemas.microsoft.com/office/drawing/2014/main" id="{AFBC28D3-9646-7ABF-5ABA-A9CC78BD9AFA}"/>
              </a:ext>
            </a:extLst>
          </p:cNvPr>
          <p:cNvSpPr/>
          <p:nvPr/>
        </p:nvSpPr>
        <p:spPr>
          <a:xfrm>
            <a:off x="1384538" y="2193886"/>
            <a:ext cx="3085381" cy="1754326"/>
          </a:xfrm>
          <a:prstGeom prst="rect">
            <a:avLst/>
          </a:prstGeom>
        </p:spPr>
        <p:txBody>
          <a:bodyPr wrap="square">
            <a:spAutoFit/>
          </a:bodyPr>
          <a:lstStyle/>
          <a:p>
            <a:pPr algn="ctr"/>
            <a:r>
              <a:rPr lang="en-US" b="1" dirty="0">
                <a:latin typeface="Arial" panose="020B0604020202020204" pitchFamily="34" charset="0"/>
                <a:cs typeface="Arial" panose="020B0604020202020204" pitchFamily="34" charset="0"/>
              </a:rPr>
              <a:t>cottage pie</a:t>
            </a:r>
          </a:p>
          <a:p>
            <a:pPr algn="ctr"/>
            <a:r>
              <a:rPr lang="en-US" dirty="0">
                <a:latin typeface="Arial" panose="020B0604020202020204" pitchFamily="34" charset="0"/>
                <a:cs typeface="Arial" panose="020B0604020202020204" pitchFamily="34" charset="0"/>
              </a:rPr>
              <a:t>serves 8 people</a:t>
            </a:r>
          </a:p>
          <a:p>
            <a:pPr algn="ctr"/>
            <a:r>
              <a:rPr lang="en-US" dirty="0">
                <a:latin typeface="Arial" panose="020B0604020202020204" pitchFamily="34" charset="0"/>
                <a:cs typeface="Arial" panose="020B0604020202020204" pitchFamily="34" charset="0"/>
              </a:rPr>
              <a:t>1500 grams of meat</a:t>
            </a:r>
          </a:p>
          <a:p>
            <a:pPr algn="ctr"/>
            <a:r>
              <a:rPr lang="en-US" dirty="0">
                <a:latin typeface="Arial" panose="020B0604020202020204" pitchFamily="34" charset="0"/>
                <a:cs typeface="Arial" panose="020B0604020202020204" pitchFamily="34" charset="0"/>
              </a:rPr>
              <a:t>250 ml stock</a:t>
            </a:r>
          </a:p>
          <a:p>
            <a:pPr algn="ctr"/>
            <a:r>
              <a:rPr lang="en-US" dirty="0">
                <a:latin typeface="Arial" panose="020B0604020202020204" pitchFamily="34" charset="0"/>
                <a:cs typeface="Arial" panose="020B0604020202020204" pitchFamily="34" charset="0"/>
              </a:rPr>
              <a:t>4 </a:t>
            </a:r>
            <a:r>
              <a:rPr lang="en-US" dirty="0" err="1">
                <a:latin typeface="Arial" panose="020B0604020202020204" pitchFamily="34" charset="0"/>
                <a:cs typeface="Arial" panose="020B0604020202020204" pitchFamily="34" charset="0"/>
              </a:rPr>
              <a:t>tbsp</a:t>
            </a:r>
            <a:r>
              <a:rPr lang="en-US" dirty="0">
                <a:latin typeface="Arial" panose="020B0604020202020204" pitchFamily="34" charset="0"/>
                <a:cs typeface="Arial" panose="020B0604020202020204" pitchFamily="34" charset="0"/>
              </a:rPr>
              <a:t> tomato paste</a:t>
            </a:r>
          </a:p>
          <a:p>
            <a:pPr algn="ctr"/>
            <a:r>
              <a:rPr lang="en-US" dirty="0">
                <a:latin typeface="Arial" panose="020B0604020202020204" pitchFamily="34" charset="0"/>
                <a:cs typeface="Arial" panose="020B0604020202020204" pitchFamily="34" charset="0"/>
              </a:rPr>
              <a:t>2 kilograms of potatoes</a:t>
            </a:r>
          </a:p>
        </p:txBody>
      </p:sp>
      <p:sp>
        <p:nvSpPr>
          <p:cNvPr id="8" name="Rectangle 7">
            <a:extLst>
              <a:ext uri="{FF2B5EF4-FFF2-40B4-BE49-F238E27FC236}">
                <a16:creationId xmlns:a16="http://schemas.microsoft.com/office/drawing/2014/main" id="{F0C29204-DAC5-6DC3-62FC-F911465523E7}"/>
              </a:ext>
            </a:extLst>
          </p:cNvPr>
          <p:cNvSpPr/>
          <p:nvPr/>
        </p:nvSpPr>
        <p:spPr>
          <a:xfrm>
            <a:off x="1184694" y="2089070"/>
            <a:ext cx="3485071" cy="2097150"/>
          </a:xfrm>
          <a:prstGeom prst="rect">
            <a:avLst/>
          </a:prstGeom>
          <a:no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4C61740-E42E-4E45-E8F1-90431B133651}"/>
              </a:ext>
            </a:extLst>
          </p:cNvPr>
          <p:cNvSpPr/>
          <p:nvPr/>
        </p:nvSpPr>
        <p:spPr>
          <a:xfrm>
            <a:off x="1184694" y="4401490"/>
            <a:ext cx="7238870" cy="646331"/>
          </a:xfrm>
          <a:prstGeom prst="rect">
            <a:avLst/>
          </a:prstGeom>
        </p:spPr>
        <p:txBody>
          <a:bodyPr wrap="square">
            <a:spAutoFit/>
          </a:bodyPr>
          <a:lstStyle/>
          <a:p>
            <a:r>
              <a:rPr lang="en-US" dirty="0">
                <a:latin typeface="Arial" panose="020B0604020202020204" pitchFamily="34" charset="0"/>
                <a:cs typeface="Arial" panose="020B0604020202020204" pitchFamily="34" charset="0"/>
              </a:rPr>
              <a:t>Sandro wants to make cottage pie for 12 people.</a:t>
            </a:r>
          </a:p>
          <a:p>
            <a:r>
              <a:rPr lang="en-US" dirty="0">
                <a:latin typeface="Arial" panose="020B0604020202020204" pitchFamily="34" charset="0"/>
                <a:cs typeface="Arial" panose="020B0604020202020204" pitchFamily="34" charset="0"/>
              </a:rPr>
              <a:t>He wants to know how much meat to use. </a:t>
            </a:r>
          </a:p>
        </p:txBody>
      </p:sp>
      <p:sp>
        <p:nvSpPr>
          <p:cNvPr id="22" name="Google Shape;426;p15">
            <a:extLst>
              <a:ext uri="{FF2B5EF4-FFF2-40B4-BE49-F238E27FC236}">
                <a16:creationId xmlns:a16="http://schemas.microsoft.com/office/drawing/2014/main" id="{DA652A92-D622-9FA8-2A0D-54D58AB0E74A}"/>
              </a:ext>
            </a:extLst>
          </p:cNvPr>
          <p:cNvSpPr/>
          <p:nvPr/>
        </p:nvSpPr>
        <p:spPr>
          <a:xfrm>
            <a:off x="9247992" y="1751626"/>
            <a:ext cx="2117302" cy="971999"/>
          </a:xfrm>
          <a:prstGeom prst="roundRect">
            <a:avLst>
              <a:gd name="adj" fmla="val 16667"/>
            </a:avLst>
          </a:prstGeom>
          <a:noFill/>
          <a:ln w="12700" cap="flat" cmpd="sng">
            <a:solidFill>
              <a:srgbClr val="A5A5A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white"/>
              </a:solidFill>
              <a:effectLst/>
              <a:uLnTx/>
              <a:uFillTx/>
              <a:latin typeface="Calibri"/>
              <a:ea typeface="Calibri"/>
              <a:cs typeface="Calibri"/>
              <a:sym typeface="Calibri"/>
            </a:endParaRPr>
          </a:p>
        </p:txBody>
      </p:sp>
      <p:sp>
        <p:nvSpPr>
          <p:cNvPr id="23" name="TextBox 22">
            <a:extLst>
              <a:ext uri="{FF2B5EF4-FFF2-40B4-BE49-F238E27FC236}">
                <a16:creationId xmlns:a16="http://schemas.microsoft.com/office/drawing/2014/main" id="{6D238030-2681-8C31-A5CB-AA2058D7DCB6}"/>
              </a:ext>
            </a:extLst>
          </p:cNvPr>
          <p:cNvSpPr txBox="1"/>
          <p:nvPr/>
        </p:nvSpPr>
        <p:spPr>
          <a:xfrm>
            <a:off x="9400750" y="1865557"/>
            <a:ext cx="1964544"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1200" b="0" i="0" u="none" strike="noStrike" kern="1200" cap="none" spc="0" normalizeH="0" baseline="0" noProof="0" dirty="0">
                <a:ln>
                  <a:noFill/>
                </a:ln>
                <a:solidFill>
                  <a:prstClr val="black"/>
                </a:solidFill>
                <a:effectLst/>
                <a:uLnTx/>
                <a:uFillTx/>
                <a:latin typeface="Calibri"/>
                <a:ea typeface="+mn-ea"/>
                <a:cs typeface="+mn-cs"/>
              </a:rPr>
              <a:t>1500 + 750 = 2250 grams</a:t>
            </a:r>
          </a:p>
        </p:txBody>
      </p:sp>
      <p:sp>
        <p:nvSpPr>
          <p:cNvPr id="25" name="Google Shape;428;p15" descr="Pink rectangle covering the answer">
            <a:extLst>
              <a:ext uri="{FF2B5EF4-FFF2-40B4-BE49-F238E27FC236}">
                <a16:creationId xmlns:a16="http://schemas.microsoft.com/office/drawing/2014/main" id="{840FEEC3-B994-A146-8CEA-3A3876EEC6F7}"/>
              </a:ext>
            </a:extLst>
          </p:cNvPr>
          <p:cNvSpPr/>
          <p:nvPr/>
        </p:nvSpPr>
        <p:spPr>
          <a:xfrm>
            <a:off x="9483179" y="1888034"/>
            <a:ext cx="1769548" cy="722945"/>
          </a:xfrm>
          <a:prstGeom prst="rect">
            <a:avLst/>
          </a:prstGeom>
          <a:solidFill>
            <a:schemeClr val="accent1"/>
          </a:solidFill>
          <a:ln w="12700" cap="flat" cmpd="sng">
            <a:solidFill>
              <a:srgbClr val="0070C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white"/>
              </a:solidFill>
              <a:effectLst/>
              <a:uLnTx/>
              <a:uFillTx/>
              <a:latin typeface="Calibri"/>
              <a:ea typeface="Calibri"/>
              <a:cs typeface="Calibri"/>
              <a:sym typeface="Calibri"/>
            </a:endParaRPr>
          </a:p>
        </p:txBody>
      </p:sp>
      <p:sp>
        <p:nvSpPr>
          <p:cNvPr id="26" name="Rectangle 25">
            <a:extLst>
              <a:ext uri="{FF2B5EF4-FFF2-40B4-BE49-F238E27FC236}">
                <a16:creationId xmlns:a16="http://schemas.microsoft.com/office/drawing/2014/main" id="{D2EE20CD-1EEA-A741-C34C-7994D19AA0CC}"/>
              </a:ext>
            </a:extLst>
          </p:cNvPr>
          <p:cNvSpPr/>
          <p:nvPr/>
        </p:nvSpPr>
        <p:spPr>
          <a:xfrm>
            <a:off x="6338730" y="1232517"/>
            <a:ext cx="5772909" cy="646331"/>
          </a:xfrm>
          <a:prstGeom prst="rect">
            <a:avLst/>
          </a:prstGeom>
        </p:spPr>
        <p:txBody>
          <a:bodyPr wrap="square">
            <a:spAutoFit/>
          </a:bodyPr>
          <a:lstStyle/>
          <a:p>
            <a:r>
              <a:rPr lang="en-US" dirty="0">
                <a:latin typeface="Arial" panose="020B0604020202020204" pitchFamily="34" charset="0"/>
                <a:cs typeface="Arial" panose="020B0604020202020204" pitchFamily="34" charset="0"/>
              </a:rPr>
              <a:t>(a)  Calculate the amount of meat Sandro needs to use. </a:t>
            </a:r>
          </a:p>
        </p:txBody>
      </p:sp>
      <p:sp>
        <p:nvSpPr>
          <p:cNvPr id="28" name="Rectangle 27">
            <a:extLst>
              <a:ext uri="{FF2B5EF4-FFF2-40B4-BE49-F238E27FC236}">
                <a16:creationId xmlns:a16="http://schemas.microsoft.com/office/drawing/2014/main" id="{88FBBFE2-BE6A-0FCD-669B-BC59C6963C3D}"/>
              </a:ext>
            </a:extLst>
          </p:cNvPr>
          <p:cNvSpPr/>
          <p:nvPr/>
        </p:nvSpPr>
        <p:spPr>
          <a:xfrm>
            <a:off x="6338730" y="3301881"/>
            <a:ext cx="5573632" cy="646331"/>
          </a:xfrm>
          <a:prstGeom prst="rect">
            <a:avLst/>
          </a:prstGeom>
        </p:spPr>
        <p:txBody>
          <a:bodyPr wrap="square">
            <a:spAutoFit/>
          </a:bodyPr>
          <a:lstStyle/>
          <a:p>
            <a:pPr marL="342900" indent="-342900">
              <a:buAutoNum type="alphaLcParenBoth" startAt="2"/>
            </a:pPr>
            <a:r>
              <a:rPr lang="en-US" dirty="0">
                <a:latin typeface="Arial" panose="020B0604020202020204" pitchFamily="34" charset="0"/>
                <a:cs typeface="Arial" panose="020B0604020202020204" pitchFamily="34" charset="0"/>
              </a:rPr>
              <a:t>Use a reverse calculation to show a check of your answer. </a:t>
            </a:r>
            <a:r>
              <a:rPr lang="en-US" b="1" dirty="0">
                <a:latin typeface="Arial" panose="020B0604020202020204" pitchFamily="34" charset="0"/>
                <a:cs typeface="Arial" panose="020B0604020202020204" pitchFamily="34" charset="0"/>
              </a:rPr>
              <a:t> </a:t>
            </a:r>
          </a:p>
        </p:txBody>
      </p:sp>
      <p:sp>
        <p:nvSpPr>
          <p:cNvPr id="30" name="Google Shape;426;p15">
            <a:extLst>
              <a:ext uri="{FF2B5EF4-FFF2-40B4-BE49-F238E27FC236}">
                <a16:creationId xmlns:a16="http://schemas.microsoft.com/office/drawing/2014/main" id="{C791F6AF-EE6A-FD8D-B2D7-F8AF56171E64}"/>
              </a:ext>
            </a:extLst>
          </p:cNvPr>
          <p:cNvSpPr/>
          <p:nvPr/>
        </p:nvSpPr>
        <p:spPr>
          <a:xfrm>
            <a:off x="9286092" y="3835338"/>
            <a:ext cx="2117302" cy="893435"/>
          </a:xfrm>
          <a:prstGeom prst="roundRect">
            <a:avLst>
              <a:gd name="adj" fmla="val 16667"/>
            </a:avLst>
          </a:prstGeom>
          <a:noFill/>
          <a:ln w="12700" cap="flat" cmpd="sng">
            <a:solidFill>
              <a:srgbClr val="A5A5A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white"/>
              </a:solidFill>
              <a:effectLst/>
              <a:uLnTx/>
              <a:uFillTx/>
              <a:latin typeface="Calibri"/>
              <a:ea typeface="Calibri"/>
              <a:cs typeface="Calibri"/>
              <a:sym typeface="Calibri"/>
            </a:endParaRPr>
          </a:p>
        </p:txBody>
      </p:sp>
      <p:sp>
        <p:nvSpPr>
          <p:cNvPr id="31" name="TextBox 30">
            <a:extLst>
              <a:ext uri="{FF2B5EF4-FFF2-40B4-BE49-F238E27FC236}">
                <a16:creationId xmlns:a16="http://schemas.microsoft.com/office/drawing/2014/main" id="{8716128D-D6D7-6B33-777A-4597772288F9}"/>
              </a:ext>
            </a:extLst>
          </p:cNvPr>
          <p:cNvSpPr txBox="1"/>
          <p:nvPr/>
        </p:nvSpPr>
        <p:spPr>
          <a:xfrm>
            <a:off x="9630106" y="4163616"/>
            <a:ext cx="1582031"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 2250 − 1500 = 750</a:t>
            </a:r>
          </a:p>
        </p:txBody>
      </p:sp>
      <p:sp>
        <p:nvSpPr>
          <p:cNvPr id="416" name="Google Shape;428;p15" descr="Pink rectangle covering the answer">
            <a:extLst>
              <a:ext uri="{FF2B5EF4-FFF2-40B4-BE49-F238E27FC236}">
                <a16:creationId xmlns:a16="http://schemas.microsoft.com/office/drawing/2014/main" id="{DC8FC704-A1D5-594C-9ACF-D58221D3D683}"/>
              </a:ext>
            </a:extLst>
          </p:cNvPr>
          <p:cNvSpPr/>
          <p:nvPr/>
        </p:nvSpPr>
        <p:spPr>
          <a:xfrm>
            <a:off x="9495879" y="3948212"/>
            <a:ext cx="1769548" cy="722945"/>
          </a:xfrm>
          <a:prstGeom prst="rect">
            <a:avLst/>
          </a:prstGeom>
          <a:solidFill>
            <a:schemeClr val="accent1"/>
          </a:solidFill>
          <a:ln w="12700" cap="flat" cmpd="sng">
            <a:solidFill>
              <a:srgbClr val="0070C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white"/>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2122118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1"/>
                                          </p:stCondLst>
                                        </p:cTn>
                                        <p:tgtEl>
                                          <p:spTgt spid="25"/>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1"/>
                                          </p:stCondLst>
                                        </p:cTn>
                                        <p:tgtEl>
                                          <p:spTgt spid="4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00C3350-2117-0248-968C-8DADE0DACD17}"/>
              </a:ext>
            </a:extLst>
          </p:cNvPr>
          <p:cNvSpPr>
            <a:spLocks noGrp="1"/>
          </p:cNvSpPr>
          <p:nvPr>
            <p:ph type="sldNum" sz="quarter" idx="12"/>
          </p:nvPr>
        </p:nvSpPr>
        <p:spPr/>
        <p:txBody>
          <a:bodyPr/>
          <a:lstStyle/>
          <a:p>
            <a:fld id="{892959B6-490E-A144-8C7C-88267F972F69}" type="slidenum">
              <a:rPr lang="en-US" smtClean="0"/>
              <a:t>2</a:t>
            </a:fld>
            <a:endParaRPr lang="en-US" dirty="0"/>
          </a:p>
        </p:txBody>
      </p:sp>
      <p:pic>
        <p:nvPicPr>
          <p:cNvPr id="2" name="Picture 1" descr="A line graph the x-axis is labelled number of people, on the y-axis is labelled with a question mark. The first meets the plotted line at approximately x = 1, y = 5. The second meets the plotted line at x = 2, y = 10.  The third is x=3 and 7= 15. The fourth is x-= 7 y= 35.  The final point is x= 10 and y = 50">
            <a:extLst>
              <a:ext uri="{FF2B5EF4-FFF2-40B4-BE49-F238E27FC236}">
                <a16:creationId xmlns:a16="http://schemas.microsoft.com/office/drawing/2014/main" id="{17DFBE0E-3A8D-54C1-87FC-1345BC021A2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85410" y="1954054"/>
            <a:ext cx="3793524" cy="3603115"/>
          </a:xfrm>
          <a:prstGeom prst="rect">
            <a:avLst/>
          </a:prstGeom>
          <a:noFill/>
        </p:spPr>
      </p:pic>
      <p:sp>
        <p:nvSpPr>
          <p:cNvPr id="6" name="TextBox 5">
            <a:extLst>
              <a:ext uri="{FF2B5EF4-FFF2-40B4-BE49-F238E27FC236}">
                <a16:creationId xmlns:a16="http://schemas.microsoft.com/office/drawing/2014/main" id="{1EA72910-895C-4B5D-7C98-667895D4EA9F}"/>
              </a:ext>
            </a:extLst>
          </p:cNvPr>
          <p:cNvSpPr txBox="1"/>
          <p:nvPr/>
        </p:nvSpPr>
        <p:spPr>
          <a:xfrm>
            <a:off x="2882214" y="5533504"/>
            <a:ext cx="2443548" cy="392159"/>
          </a:xfrm>
          <a:prstGeom prst="rect">
            <a:avLst/>
          </a:prstGeom>
          <a:noFill/>
        </p:spPr>
        <p:txBody>
          <a:bodyPr wrap="square">
            <a:spAutoFit/>
          </a:bodyPr>
          <a:lstStyle/>
          <a:p>
            <a:pPr algn="ctr">
              <a:lnSpc>
                <a:spcPct val="115000"/>
              </a:lnSpc>
              <a:spcBef>
                <a:spcPts val="400"/>
              </a:spcBef>
              <a:spcAft>
                <a:spcPts val="400"/>
              </a:spcAft>
            </a:pPr>
            <a:r>
              <a:rPr lang="en-GB" sz="1800" b="1" dirty="0">
                <a:solidFill>
                  <a:srgbClr val="404040"/>
                </a:solidFill>
                <a:effectLst/>
                <a:latin typeface="Arial" panose="020B0604020202020204" pitchFamily="34" charset="0"/>
                <a:ea typeface="Calibri" panose="020F0502020204030204" pitchFamily="34" charset="0"/>
                <a:cs typeface="Arial" panose="020B0604020202020204" pitchFamily="34" charset="0"/>
              </a:rPr>
              <a:t>Number of people</a:t>
            </a:r>
            <a:endParaRPr lang="en-GB" sz="1200" dirty="0">
              <a:solidFill>
                <a:srgbClr val="404040"/>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34" name="TextBox 33">
            <a:extLst>
              <a:ext uri="{FF2B5EF4-FFF2-40B4-BE49-F238E27FC236}">
                <a16:creationId xmlns:a16="http://schemas.microsoft.com/office/drawing/2014/main" id="{E0646DE2-BACF-B8C4-1FF3-56BCB7554AAC}"/>
              </a:ext>
            </a:extLst>
          </p:cNvPr>
          <p:cNvSpPr txBox="1"/>
          <p:nvPr/>
        </p:nvSpPr>
        <p:spPr>
          <a:xfrm>
            <a:off x="6224955" y="3167390"/>
            <a:ext cx="5128846" cy="523220"/>
          </a:xfrm>
          <a:prstGeom prst="rect">
            <a:avLst/>
          </a:prstGeom>
          <a:noFill/>
        </p:spPr>
        <p:txBody>
          <a:bodyPr wrap="square">
            <a:spAutoFit/>
          </a:bodyPr>
          <a:lstStyle/>
          <a:p>
            <a:r>
              <a:rPr lang="en-GB" sz="2800" dirty="0">
                <a:highlight>
                  <a:srgbClr val="FFFFFF"/>
                </a:highlight>
                <a:latin typeface="Arial" panose="020B0604020202020204" pitchFamily="34" charset="0"/>
                <a:ea typeface="Helvetica Neue"/>
                <a:cs typeface="Arial" panose="020B0604020202020204" pitchFamily="34" charset="0"/>
              </a:rPr>
              <a:t>2</a:t>
            </a:r>
            <a:r>
              <a:rPr lang="en-GB" sz="2800" dirty="0">
                <a:effectLst/>
                <a:highlight>
                  <a:srgbClr val="FFFFFF"/>
                </a:highlight>
                <a:latin typeface="Arial" panose="020B0604020202020204" pitchFamily="34" charset="0"/>
                <a:ea typeface="Helvetica Neue"/>
                <a:cs typeface="Arial" panose="020B0604020202020204" pitchFamily="34" charset="0"/>
              </a:rPr>
              <a:t>. Think of a title for this graph</a:t>
            </a:r>
            <a:endParaRPr lang="en-GB" sz="2800" dirty="0">
              <a:latin typeface="Arial" panose="020B0604020202020204" pitchFamily="34" charset="0"/>
              <a:cs typeface="Arial" panose="020B0604020202020204" pitchFamily="34" charset="0"/>
            </a:endParaRPr>
          </a:p>
        </p:txBody>
      </p:sp>
      <p:sp>
        <p:nvSpPr>
          <p:cNvPr id="36" name="TextBox 35">
            <a:extLst>
              <a:ext uri="{FF2B5EF4-FFF2-40B4-BE49-F238E27FC236}">
                <a16:creationId xmlns:a16="http://schemas.microsoft.com/office/drawing/2014/main" id="{D9B8AF79-D672-018B-72FD-EA9DE9029F50}"/>
              </a:ext>
            </a:extLst>
          </p:cNvPr>
          <p:cNvSpPr txBox="1"/>
          <p:nvPr/>
        </p:nvSpPr>
        <p:spPr>
          <a:xfrm>
            <a:off x="6224954" y="2067005"/>
            <a:ext cx="5430233" cy="523220"/>
          </a:xfrm>
          <a:prstGeom prst="rect">
            <a:avLst/>
          </a:prstGeom>
          <a:noFill/>
        </p:spPr>
        <p:txBody>
          <a:bodyPr wrap="square">
            <a:spAutoFit/>
          </a:bodyPr>
          <a:lstStyle/>
          <a:p>
            <a:r>
              <a:rPr lang="en-GB" sz="2800" dirty="0">
                <a:highlight>
                  <a:srgbClr val="FFFFFF"/>
                </a:highlight>
                <a:latin typeface="Arial" panose="020B0604020202020204" pitchFamily="34" charset="0"/>
                <a:ea typeface="Helvetica Neue"/>
                <a:cs typeface="Arial" panose="020B0604020202020204" pitchFamily="34" charset="0"/>
              </a:rPr>
              <a:t>1</a:t>
            </a:r>
            <a:r>
              <a:rPr lang="en-GB" sz="2800" dirty="0">
                <a:effectLst/>
                <a:highlight>
                  <a:srgbClr val="FFFFFF"/>
                </a:highlight>
                <a:latin typeface="Arial" panose="020B0604020202020204" pitchFamily="34" charset="0"/>
                <a:ea typeface="Helvetica Neue"/>
                <a:cs typeface="Arial" panose="020B0604020202020204" pitchFamily="34" charset="0"/>
              </a:rPr>
              <a:t>. </a:t>
            </a:r>
            <a:r>
              <a:rPr lang="en-GB" sz="2800" dirty="0">
                <a:highlight>
                  <a:srgbClr val="FFFFFF"/>
                </a:highlight>
                <a:latin typeface="Arial" panose="020B0604020202020204" pitchFamily="34" charset="0"/>
                <a:ea typeface="Helvetica Neue"/>
                <a:cs typeface="Arial" panose="020B0604020202020204" pitchFamily="34" charset="0"/>
              </a:rPr>
              <a:t>Consider</a:t>
            </a:r>
            <a:r>
              <a:rPr lang="en-GB" sz="2800" dirty="0">
                <a:effectLst/>
                <a:highlight>
                  <a:srgbClr val="FFFFFF"/>
                </a:highlight>
                <a:latin typeface="Arial" panose="020B0604020202020204" pitchFamily="34" charset="0"/>
                <a:ea typeface="Helvetica Neue"/>
                <a:cs typeface="Arial" panose="020B0604020202020204" pitchFamily="34" charset="0"/>
              </a:rPr>
              <a:t> a label for the y-axis</a:t>
            </a:r>
            <a:endParaRPr lang="en-GB" sz="2800" dirty="0">
              <a:latin typeface="Arial" panose="020B0604020202020204" pitchFamily="34" charset="0"/>
              <a:cs typeface="Arial" panose="020B0604020202020204" pitchFamily="34" charset="0"/>
            </a:endParaRPr>
          </a:p>
        </p:txBody>
      </p:sp>
      <p:sp>
        <p:nvSpPr>
          <p:cNvPr id="38" name="TextBox 37">
            <a:extLst>
              <a:ext uri="{FF2B5EF4-FFF2-40B4-BE49-F238E27FC236}">
                <a16:creationId xmlns:a16="http://schemas.microsoft.com/office/drawing/2014/main" id="{3E97D91F-73A7-6401-1378-0DE78E727C41}"/>
              </a:ext>
            </a:extLst>
          </p:cNvPr>
          <p:cNvSpPr txBox="1"/>
          <p:nvPr/>
        </p:nvSpPr>
        <p:spPr>
          <a:xfrm>
            <a:off x="6027391" y="4267776"/>
            <a:ext cx="6456551" cy="954107"/>
          </a:xfrm>
          <a:prstGeom prst="rect">
            <a:avLst/>
          </a:prstGeom>
          <a:noFill/>
        </p:spPr>
        <p:txBody>
          <a:bodyPr wrap="square" lIns="91440" tIns="45720" rIns="91440" bIns="45720" anchor="t">
            <a:spAutoFit/>
          </a:bodyPr>
          <a:lstStyle/>
          <a:p>
            <a:r>
              <a:rPr lang="en-GB" sz="2800" dirty="0">
                <a:highlight>
                  <a:srgbClr val="FFFFFF"/>
                </a:highlight>
                <a:latin typeface="Arial" panose="020B0604020202020204" pitchFamily="34" charset="0"/>
                <a:ea typeface="Helvetica Neue"/>
                <a:cs typeface="Arial" panose="020B0604020202020204" pitchFamily="34" charset="0"/>
              </a:rPr>
              <a:t>  3. Explain how the plotted points        are related</a:t>
            </a:r>
            <a:r>
              <a:rPr lang="en-GB" sz="2800" dirty="0">
                <a:effectLst/>
                <a:highlight>
                  <a:srgbClr val="FFFFFF"/>
                </a:highlight>
                <a:latin typeface="Arial" panose="020B0604020202020204" pitchFamily="34" charset="0"/>
                <a:ea typeface="Helvetica Neue"/>
                <a:cs typeface="Arial" panose="020B0604020202020204" pitchFamily="34" charset="0"/>
              </a:rPr>
              <a:t>?</a:t>
            </a:r>
          </a:p>
        </p:txBody>
      </p:sp>
      <p:sp>
        <p:nvSpPr>
          <p:cNvPr id="7" name="TextBox 6">
            <a:extLst>
              <a:ext uri="{FF2B5EF4-FFF2-40B4-BE49-F238E27FC236}">
                <a16:creationId xmlns:a16="http://schemas.microsoft.com/office/drawing/2014/main" id="{07BB471B-0873-1867-847A-A54929BDDCA2}"/>
              </a:ext>
            </a:extLst>
          </p:cNvPr>
          <p:cNvSpPr txBox="1"/>
          <p:nvPr/>
        </p:nvSpPr>
        <p:spPr>
          <a:xfrm>
            <a:off x="1056357" y="1347110"/>
            <a:ext cx="6456551" cy="523220"/>
          </a:xfrm>
          <a:prstGeom prst="rect">
            <a:avLst/>
          </a:prstGeom>
          <a:noFill/>
        </p:spPr>
        <p:txBody>
          <a:bodyPr wrap="square">
            <a:spAutoFit/>
          </a:bodyPr>
          <a:lstStyle/>
          <a:p>
            <a:pPr algn="ctr"/>
            <a:r>
              <a:rPr lang="en-GB" sz="2800" dirty="0">
                <a:solidFill>
                  <a:srgbClr val="FF0000"/>
                </a:solidFill>
                <a:highlight>
                  <a:srgbClr val="FFFFFF"/>
                </a:highlight>
                <a:latin typeface="Arial" panose="020B0604020202020204" pitchFamily="34" charset="0"/>
                <a:ea typeface="Helvetica Neue"/>
                <a:cs typeface="Arial" panose="020B0604020202020204" pitchFamily="34" charset="0"/>
              </a:rPr>
              <a:t>Graph to show …?</a:t>
            </a:r>
            <a:endParaRPr lang="en-GB" sz="2800" dirty="0">
              <a:solidFill>
                <a:srgbClr val="FF0000"/>
              </a:solidFill>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8F432F63-89A1-7844-8A36-0BB2D5E4D7BE}"/>
              </a:ext>
            </a:extLst>
          </p:cNvPr>
          <p:cNvSpPr txBox="1"/>
          <p:nvPr/>
        </p:nvSpPr>
        <p:spPr>
          <a:xfrm>
            <a:off x="1169680" y="3103232"/>
            <a:ext cx="466467" cy="707886"/>
          </a:xfrm>
          <a:prstGeom prst="rect">
            <a:avLst/>
          </a:prstGeom>
          <a:noFill/>
        </p:spPr>
        <p:txBody>
          <a:bodyPr wrap="square">
            <a:spAutoFit/>
          </a:bodyPr>
          <a:lstStyle/>
          <a:p>
            <a:r>
              <a:rPr lang="en-GB" sz="4000" b="1" dirty="0">
                <a:solidFill>
                  <a:srgbClr val="FF0000"/>
                </a:solidFill>
                <a:effectLst/>
                <a:highlight>
                  <a:srgbClr val="FFFFFF"/>
                </a:highlight>
                <a:latin typeface="Arial" panose="020B0604020202020204" pitchFamily="34" charset="0"/>
                <a:ea typeface="Helvetica Neue"/>
                <a:cs typeface="Arial" panose="020B0604020202020204" pitchFamily="34" charset="0"/>
              </a:rPr>
              <a:t>?</a:t>
            </a:r>
            <a:endParaRPr lang="en-GB" sz="4000" dirty="0">
              <a:solidFill>
                <a:srgbClr val="FF0000"/>
              </a:solidFill>
              <a:latin typeface="Arial" panose="020B0604020202020204" pitchFamily="34" charset="0"/>
              <a:cs typeface="Arial" panose="020B0604020202020204" pitchFamily="34" charset="0"/>
            </a:endParaRPr>
          </a:p>
        </p:txBody>
      </p:sp>
      <p:sp>
        <p:nvSpPr>
          <p:cNvPr id="10" name="Isosceles Triangle 9">
            <a:extLst>
              <a:ext uri="{FF2B5EF4-FFF2-40B4-BE49-F238E27FC236}">
                <a16:creationId xmlns:a16="http://schemas.microsoft.com/office/drawing/2014/main" id="{CDF05FAA-50E7-70ED-FB93-2EB0B0980CA0}"/>
              </a:ext>
              <a:ext uri="{C183D7F6-B498-43B3-948B-1728B52AA6E4}">
                <adec:decorative xmlns:adec="http://schemas.microsoft.com/office/drawing/2017/decorative" val="1"/>
              </a:ext>
            </a:extLst>
          </p:cNvPr>
          <p:cNvSpPr/>
          <p:nvPr/>
        </p:nvSpPr>
        <p:spPr>
          <a:xfrm flipV="1">
            <a:off x="-3816" y="-11374"/>
            <a:ext cx="2378048" cy="2078377"/>
          </a:xfrm>
          <a:prstGeom prst="triangle">
            <a:avLst>
              <a:gd name="adj" fmla="val 0"/>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Title 4">
            <a:extLst>
              <a:ext uri="{FF2B5EF4-FFF2-40B4-BE49-F238E27FC236}">
                <a16:creationId xmlns:a16="http://schemas.microsoft.com/office/drawing/2014/main" id="{D4069C72-1158-133F-5A38-60D278658DD3}"/>
              </a:ext>
            </a:extLst>
          </p:cNvPr>
          <p:cNvSpPr txBox="1">
            <a:spLocks noGrp="1"/>
          </p:cNvSpPr>
          <p:nvPr>
            <p:ph type="title" idx="4294967295"/>
          </p:nvPr>
        </p:nvSpPr>
        <p:spPr>
          <a:xfrm>
            <a:off x="-75068" y="29042"/>
            <a:ext cx="2141372" cy="40011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chemeClr val="bg1"/>
                </a:solidFill>
                <a:effectLst/>
                <a:uLnTx/>
                <a:uFillTx/>
                <a:latin typeface="Arial"/>
                <a:ea typeface="+mn-ea"/>
                <a:cs typeface="Arial"/>
              </a:rPr>
              <a:t>INTRODUCTION</a:t>
            </a:r>
            <a:endParaRPr kumimoji="0" lang="en-GB" sz="18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252136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6">
                                            <p:txEl>
                                              <p:pRg st="0" end="0"/>
                                            </p:txEl>
                                          </p:spTgt>
                                        </p:tgtEl>
                                        <p:attrNameLst>
                                          <p:attrName>style.visibility</p:attrName>
                                        </p:attrNameLst>
                                      </p:cBhvr>
                                      <p:to>
                                        <p:strVal val="visible"/>
                                      </p:to>
                                    </p:set>
                                    <p:anim calcmode="lin" valueType="num">
                                      <p:cBhvr additive="base">
                                        <p:cTn id="7"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anim calcmode="lin" valueType="num">
                                      <p:cBhvr additive="base">
                                        <p:cTn id="13"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4">
                                            <p:txEl>
                                              <p:pRg st="0" end="0"/>
                                            </p:txEl>
                                          </p:spTgt>
                                        </p:tgtEl>
                                        <p:attrNameLst>
                                          <p:attrName>style.visibility</p:attrName>
                                        </p:attrNameLst>
                                      </p:cBhvr>
                                      <p:to>
                                        <p:strVal val="visible"/>
                                      </p:to>
                                    </p:set>
                                    <p:anim calcmode="lin" valueType="num">
                                      <p:cBhvr additive="base">
                                        <p:cTn id="19" dur="500" fill="hold"/>
                                        <p:tgtEl>
                                          <p:spTgt spid="34">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7">
                                            <p:txEl>
                                              <p:pRg st="0" end="0"/>
                                            </p:txEl>
                                          </p:spTgt>
                                        </p:tgtEl>
                                        <p:attrNameLst>
                                          <p:attrName>style.visibility</p:attrName>
                                        </p:attrNameLst>
                                      </p:cBhvr>
                                      <p:to>
                                        <p:strVal val="visible"/>
                                      </p:to>
                                    </p:set>
                                    <p:anim calcmode="lin" valueType="num">
                                      <p:cBhvr additive="base">
                                        <p:cTn id="25"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8">
                                            <p:txEl>
                                              <p:pRg st="0" end="0"/>
                                            </p:txEl>
                                          </p:spTgt>
                                        </p:tgtEl>
                                        <p:attrNameLst>
                                          <p:attrName>style.visibility</p:attrName>
                                        </p:attrNameLst>
                                      </p:cBhvr>
                                      <p:to>
                                        <p:strVal val="visible"/>
                                      </p:to>
                                    </p:set>
                                    <p:anim calcmode="lin" valueType="num">
                                      <p:cBhvr additive="base">
                                        <p:cTn id="31" dur="500" fill="hold"/>
                                        <p:tgtEl>
                                          <p:spTgt spid="38">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00C3350-2117-0248-968C-8DADE0DACD17}"/>
              </a:ext>
            </a:extLst>
          </p:cNvPr>
          <p:cNvSpPr>
            <a:spLocks noGrp="1"/>
          </p:cNvSpPr>
          <p:nvPr>
            <p:ph type="sldNum" sz="quarter" idx="12"/>
          </p:nvPr>
        </p:nvSpPr>
        <p:spPr/>
        <p:txBody>
          <a:bodyPr/>
          <a:lstStyle/>
          <a:p>
            <a:fld id="{892959B6-490E-A144-8C7C-88267F972F69}" type="slidenum">
              <a:rPr lang="en-US" smtClean="0"/>
              <a:t>20</a:t>
            </a:fld>
            <a:endParaRPr lang="en-US" dirty="0"/>
          </a:p>
        </p:txBody>
      </p:sp>
      <p:sp>
        <p:nvSpPr>
          <p:cNvPr id="12" name="Isosceles Triangle 11">
            <a:extLst>
              <a:ext uri="{FF2B5EF4-FFF2-40B4-BE49-F238E27FC236}">
                <a16:creationId xmlns:a16="http://schemas.microsoft.com/office/drawing/2014/main" id="{3BC48BB1-3C2E-44DD-9D65-D2AF24FF2E87}"/>
              </a:ext>
              <a:ext uri="{C183D7F6-B498-43B3-948B-1728B52AA6E4}">
                <adec:decorative xmlns:adec="http://schemas.microsoft.com/office/drawing/2017/decorative" val="1"/>
              </a:ext>
            </a:extLst>
          </p:cNvPr>
          <p:cNvSpPr/>
          <p:nvPr/>
        </p:nvSpPr>
        <p:spPr>
          <a:xfrm flipV="1">
            <a:off x="-27606" y="-17453"/>
            <a:ext cx="2091590" cy="1923564"/>
          </a:xfrm>
          <a:prstGeom prst="triangle">
            <a:avLst>
              <a:gd name="adj" fmla="val 0"/>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dirty="0">
              <a:latin typeface="Arial" panose="020B0604020202020204" pitchFamily="34" charset="0"/>
              <a:cs typeface="Arial" panose="020B0604020202020204" pitchFamily="34" charset="0"/>
            </a:endParaRPr>
          </a:p>
        </p:txBody>
      </p:sp>
      <p:sp>
        <p:nvSpPr>
          <p:cNvPr id="21" name="Title 20">
            <a:extLst>
              <a:ext uri="{FF2B5EF4-FFF2-40B4-BE49-F238E27FC236}">
                <a16:creationId xmlns:a16="http://schemas.microsoft.com/office/drawing/2014/main" id="{4D970DDE-3331-43C7-8808-F643520183D1}"/>
              </a:ext>
            </a:extLst>
          </p:cNvPr>
          <p:cNvSpPr txBox="1">
            <a:spLocks noGrp="1"/>
          </p:cNvSpPr>
          <p:nvPr>
            <p:ph type="title" idx="4294967295"/>
          </p:nvPr>
        </p:nvSpPr>
        <p:spPr>
          <a:xfrm>
            <a:off x="-19845" y="165505"/>
            <a:ext cx="1511714" cy="46166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REVIEW</a:t>
            </a:r>
          </a:p>
        </p:txBody>
      </p:sp>
      <p:pic>
        <p:nvPicPr>
          <p:cNvPr id="9" name="Picture 8" descr="A line graph the x-axis is labelled number of people, on the y-axis is labelled with a cocoa powder (grams). The first meets the plotted line at approximately x = 1, y = 5. The second meets the plotted line at x = 2, y = 10.  The third is x=3 and 7= 15. The fourth is x-= 7 y= 35.  The final point is x= 10 and y = 50">
            <a:extLst>
              <a:ext uri="{FF2B5EF4-FFF2-40B4-BE49-F238E27FC236}">
                <a16:creationId xmlns:a16="http://schemas.microsoft.com/office/drawing/2014/main" id="{9C3084F5-1ADF-4C9A-9FDC-56843BD72AB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35007" y="1930389"/>
            <a:ext cx="3793524" cy="3603115"/>
          </a:xfrm>
          <a:prstGeom prst="rect">
            <a:avLst/>
          </a:prstGeom>
          <a:noFill/>
        </p:spPr>
      </p:pic>
      <p:sp>
        <p:nvSpPr>
          <p:cNvPr id="10" name="TextBox 9">
            <a:extLst>
              <a:ext uri="{FF2B5EF4-FFF2-40B4-BE49-F238E27FC236}">
                <a16:creationId xmlns:a16="http://schemas.microsoft.com/office/drawing/2014/main" id="{5CBB3959-22F6-46CB-A4F2-2AF4CE341CC7}"/>
              </a:ext>
            </a:extLst>
          </p:cNvPr>
          <p:cNvSpPr txBox="1"/>
          <p:nvPr/>
        </p:nvSpPr>
        <p:spPr>
          <a:xfrm>
            <a:off x="2882214" y="5533504"/>
            <a:ext cx="2443548" cy="392159"/>
          </a:xfrm>
          <a:prstGeom prst="rect">
            <a:avLst/>
          </a:prstGeom>
          <a:noFill/>
        </p:spPr>
        <p:txBody>
          <a:bodyPr wrap="square">
            <a:spAutoFit/>
          </a:bodyPr>
          <a:lstStyle/>
          <a:p>
            <a:pPr algn="ctr">
              <a:lnSpc>
                <a:spcPct val="115000"/>
              </a:lnSpc>
              <a:spcBef>
                <a:spcPts val="400"/>
              </a:spcBef>
              <a:spcAft>
                <a:spcPts val="400"/>
              </a:spcAft>
            </a:pPr>
            <a:r>
              <a:rPr lang="en-GB" sz="1800" b="1" dirty="0">
                <a:solidFill>
                  <a:srgbClr val="404040"/>
                </a:solidFill>
                <a:effectLst/>
                <a:latin typeface="Calibri" panose="020F0502020204030204" pitchFamily="34" charset="0"/>
                <a:ea typeface="Calibri" panose="020F0502020204030204" pitchFamily="34" charset="0"/>
              </a:rPr>
              <a:t>Number of people</a:t>
            </a:r>
            <a:endParaRPr lang="en-GB" sz="1200" dirty="0">
              <a:solidFill>
                <a:srgbClr val="404040"/>
              </a:solidFill>
              <a:effectLst/>
              <a:latin typeface="Calibri" panose="020F0502020204030204" pitchFamily="34" charset="0"/>
              <a:ea typeface="Calibri" panose="020F0502020204030204" pitchFamily="34" charset="0"/>
            </a:endParaRPr>
          </a:p>
        </p:txBody>
      </p:sp>
      <p:sp>
        <p:nvSpPr>
          <p:cNvPr id="11" name="TextBox 10">
            <a:extLst>
              <a:ext uri="{FF2B5EF4-FFF2-40B4-BE49-F238E27FC236}">
                <a16:creationId xmlns:a16="http://schemas.microsoft.com/office/drawing/2014/main" id="{018F7085-927A-4759-8FCB-62D0D1AD22D5}"/>
              </a:ext>
            </a:extLst>
          </p:cNvPr>
          <p:cNvSpPr txBox="1"/>
          <p:nvPr/>
        </p:nvSpPr>
        <p:spPr>
          <a:xfrm>
            <a:off x="3661" y="3112218"/>
            <a:ext cx="2443548" cy="813300"/>
          </a:xfrm>
          <a:prstGeom prst="rect">
            <a:avLst/>
          </a:prstGeom>
          <a:noFill/>
        </p:spPr>
        <p:txBody>
          <a:bodyPr wrap="square">
            <a:spAutoFit/>
          </a:bodyPr>
          <a:lstStyle/>
          <a:p>
            <a:pPr algn="ctr">
              <a:lnSpc>
                <a:spcPct val="115000"/>
              </a:lnSpc>
              <a:spcBef>
                <a:spcPts val="400"/>
              </a:spcBef>
              <a:spcAft>
                <a:spcPts val="400"/>
              </a:spcAft>
            </a:pPr>
            <a:r>
              <a:rPr lang="en-GB" b="1" dirty="0">
                <a:latin typeface="Calibri" panose="020F0502020204030204" pitchFamily="34" charset="0"/>
                <a:ea typeface="Calibri" panose="020F0502020204030204" pitchFamily="34" charset="0"/>
              </a:rPr>
              <a:t>Cocoa powder</a:t>
            </a:r>
          </a:p>
          <a:p>
            <a:pPr algn="ctr">
              <a:lnSpc>
                <a:spcPct val="115000"/>
              </a:lnSpc>
              <a:spcBef>
                <a:spcPts val="400"/>
              </a:spcBef>
              <a:spcAft>
                <a:spcPts val="400"/>
              </a:spcAft>
            </a:pPr>
            <a:r>
              <a:rPr lang="en-GB" b="1" dirty="0">
                <a:latin typeface="Calibri" panose="020F0502020204030204" pitchFamily="34" charset="0"/>
                <a:ea typeface="Calibri" panose="020F0502020204030204" pitchFamily="34" charset="0"/>
              </a:rPr>
              <a:t>(grams)</a:t>
            </a:r>
            <a:endParaRPr lang="en-GB" sz="1200" dirty="0">
              <a:effectLst/>
              <a:latin typeface="Calibri" panose="020F0502020204030204" pitchFamily="34" charset="0"/>
              <a:ea typeface="Calibri" panose="020F0502020204030204" pitchFamily="34" charset="0"/>
            </a:endParaRPr>
          </a:p>
        </p:txBody>
      </p:sp>
      <p:sp>
        <p:nvSpPr>
          <p:cNvPr id="16" name="TextBox 15">
            <a:extLst>
              <a:ext uri="{FF2B5EF4-FFF2-40B4-BE49-F238E27FC236}">
                <a16:creationId xmlns:a16="http://schemas.microsoft.com/office/drawing/2014/main" id="{2BF51C0A-1319-4AB6-9D33-767962538B17}"/>
              </a:ext>
            </a:extLst>
          </p:cNvPr>
          <p:cNvSpPr txBox="1"/>
          <p:nvPr/>
        </p:nvSpPr>
        <p:spPr>
          <a:xfrm>
            <a:off x="1046099" y="1134625"/>
            <a:ext cx="6988512" cy="830997"/>
          </a:xfrm>
          <a:prstGeom prst="rect">
            <a:avLst/>
          </a:prstGeom>
          <a:noFill/>
        </p:spPr>
        <p:txBody>
          <a:bodyPr wrap="square" lIns="91440" tIns="45720" rIns="91440" bIns="45720" anchor="t">
            <a:spAutoFit/>
          </a:bodyPr>
          <a:lstStyle/>
          <a:p>
            <a:pPr algn="ctr"/>
            <a:r>
              <a:rPr lang="en-GB" sz="2400" b="1" dirty="0">
                <a:highlight>
                  <a:srgbClr val="FFFFFF"/>
                </a:highlight>
                <a:latin typeface="Arial" panose="020B0604020202020204" pitchFamily="34" charset="0"/>
                <a:ea typeface="Helvetica Neue"/>
                <a:cs typeface="Arial" panose="020B0604020202020204" pitchFamily="34" charset="0"/>
              </a:rPr>
              <a:t>Amount of cocoa powder (in grams) needed for each chocolate cookie per person</a:t>
            </a:r>
            <a:endParaRPr lang="en-GB" sz="2400" b="1" dirty="0">
              <a:highlight>
                <a:srgbClr val="FFFFFF"/>
              </a:highlight>
              <a:latin typeface="Arial" panose="020B0604020202020204" pitchFamily="34" charset="0"/>
              <a:cs typeface="Arial" panose="020B0604020202020204" pitchFamily="34" charset="0"/>
            </a:endParaRPr>
          </a:p>
        </p:txBody>
      </p:sp>
      <p:sp>
        <p:nvSpPr>
          <p:cNvPr id="17" name="TextBox 16">
            <a:extLst>
              <a:ext uri="{FF2B5EF4-FFF2-40B4-BE49-F238E27FC236}">
                <a16:creationId xmlns:a16="http://schemas.microsoft.com/office/drawing/2014/main" id="{F566B72D-A6C0-4609-8F91-9E33FCB1A223}"/>
              </a:ext>
            </a:extLst>
          </p:cNvPr>
          <p:cNvSpPr txBox="1"/>
          <p:nvPr/>
        </p:nvSpPr>
        <p:spPr>
          <a:xfrm>
            <a:off x="6698621" y="2780273"/>
            <a:ext cx="4899642" cy="2527808"/>
          </a:xfrm>
          <a:prstGeom prst="rect">
            <a:avLst/>
          </a:prstGeom>
          <a:noFill/>
        </p:spPr>
        <p:txBody>
          <a:bodyPr wrap="square">
            <a:spAutoFit/>
          </a:bodyPr>
          <a:lstStyle/>
          <a:p>
            <a:pPr algn="ctr">
              <a:lnSpc>
                <a:spcPct val="115000"/>
              </a:lnSpc>
              <a:spcBef>
                <a:spcPts val="400"/>
              </a:spcBef>
              <a:spcAft>
                <a:spcPts val="400"/>
              </a:spcAft>
            </a:pPr>
            <a:r>
              <a:rPr lang="en-GB" sz="2800" dirty="0">
                <a:solidFill>
                  <a:srgbClr val="0070C0"/>
                </a:solidFill>
                <a:latin typeface="Arial" panose="020B0604020202020204" pitchFamily="34" charset="0"/>
                <a:ea typeface="Calibri" panose="020F0502020204030204" pitchFamily="34" charset="0"/>
                <a:cs typeface="Arial" panose="020B0604020202020204" pitchFamily="34" charset="0"/>
              </a:rPr>
              <a:t>How can the information presented in this graph help to find, for example, the amount of Cocoa powder for 17 people?</a:t>
            </a:r>
          </a:p>
        </p:txBody>
      </p:sp>
    </p:spTree>
    <p:extLst>
      <p:ext uri="{BB962C8B-B14F-4D97-AF65-F5344CB8AC3E}">
        <p14:creationId xmlns:p14="http://schemas.microsoft.com/office/powerpoint/2010/main" val="2996927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 calcmode="lin" valueType="num">
                                      <p:cBhvr additive="base">
                                        <p:cTn id="7"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1">
                                            <p:txEl>
                                              <p:pRg st="1" end="1"/>
                                            </p:txEl>
                                          </p:spTgt>
                                        </p:tgtEl>
                                        <p:attrNameLst>
                                          <p:attrName>style.visibility</p:attrName>
                                        </p:attrNameLst>
                                      </p:cBhvr>
                                      <p:to>
                                        <p:strVal val="visible"/>
                                      </p:to>
                                    </p:set>
                                    <p:anim calcmode="lin" valueType="num">
                                      <p:cBhvr additive="base">
                                        <p:cTn id="11" dur="500" fill="hold"/>
                                        <p:tgtEl>
                                          <p:spTgt spid="11">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6">
                                            <p:txEl>
                                              <p:pRg st="0" end="0"/>
                                            </p:txEl>
                                          </p:spTgt>
                                        </p:tgtEl>
                                        <p:attrNameLst>
                                          <p:attrName>style.visibility</p:attrName>
                                        </p:attrNameLst>
                                      </p:cBhvr>
                                      <p:to>
                                        <p:strVal val="visible"/>
                                      </p:to>
                                    </p:set>
                                    <p:anim calcmode="lin" valueType="num">
                                      <p:cBhvr additive="base">
                                        <p:cTn id="17"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17">
                                            <p:txEl>
                                              <p:pRg st="0" end="0"/>
                                            </p:txEl>
                                          </p:spTgt>
                                        </p:tgtEl>
                                        <p:attrNameLst>
                                          <p:attrName>style.visibility</p:attrName>
                                        </p:attrNameLst>
                                      </p:cBhvr>
                                      <p:to>
                                        <p:strVal val="visible"/>
                                      </p:to>
                                    </p:set>
                                    <p:anim calcmode="lin" valueType="num">
                                      <p:cBhvr additive="base">
                                        <p:cTn id="23"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7">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00C3350-2117-0248-968C-8DADE0DACD17}"/>
              </a:ext>
            </a:extLst>
          </p:cNvPr>
          <p:cNvSpPr>
            <a:spLocks noGrp="1"/>
          </p:cNvSpPr>
          <p:nvPr>
            <p:ph type="sldNum" sz="quarter" idx="12"/>
          </p:nvPr>
        </p:nvSpPr>
        <p:spPr/>
        <p:txBody>
          <a:bodyPr/>
          <a:lstStyle/>
          <a:p>
            <a:fld id="{892959B6-490E-A144-8C7C-88267F972F69}" type="slidenum">
              <a:rPr lang="en-US" smtClean="0"/>
              <a:t>21</a:t>
            </a:fld>
            <a:endParaRPr lang="en-US" dirty="0"/>
          </a:p>
        </p:txBody>
      </p:sp>
      <p:sp>
        <p:nvSpPr>
          <p:cNvPr id="12" name="Isosceles Triangle 11">
            <a:extLst>
              <a:ext uri="{FF2B5EF4-FFF2-40B4-BE49-F238E27FC236}">
                <a16:creationId xmlns:a16="http://schemas.microsoft.com/office/drawing/2014/main" id="{3BC48BB1-3C2E-44DD-9D65-D2AF24FF2E87}"/>
              </a:ext>
              <a:ext uri="{C183D7F6-B498-43B3-948B-1728B52AA6E4}">
                <adec:decorative xmlns:adec="http://schemas.microsoft.com/office/drawing/2017/decorative" val="1"/>
              </a:ext>
            </a:extLst>
          </p:cNvPr>
          <p:cNvSpPr/>
          <p:nvPr/>
        </p:nvSpPr>
        <p:spPr>
          <a:xfrm flipV="1">
            <a:off x="-27606" y="-17453"/>
            <a:ext cx="2091590" cy="1923564"/>
          </a:xfrm>
          <a:prstGeom prst="triangle">
            <a:avLst>
              <a:gd name="adj" fmla="val 0"/>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Title 20">
            <a:extLst>
              <a:ext uri="{FF2B5EF4-FFF2-40B4-BE49-F238E27FC236}">
                <a16:creationId xmlns:a16="http://schemas.microsoft.com/office/drawing/2014/main" id="{4D970DDE-3331-43C7-8808-F643520183D1}"/>
              </a:ext>
            </a:extLst>
          </p:cNvPr>
          <p:cNvSpPr txBox="1">
            <a:spLocks noGrp="1"/>
          </p:cNvSpPr>
          <p:nvPr>
            <p:ph type="title" idx="4294967295"/>
          </p:nvPr>
        </p:nvSpPr>
        <p:spPr>
          <a:xfrm>
            <a:off x="-19845" y="165505"/>
            <a:ext cx="1511714" cy="46166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REVIEW</a:t>
            </a:r>
          </a:p>
        </p:txBody>
      </p:sp>
      <p:sp>
        <p:nvSpPr>
          <p:cNvPr id="17" name="TextBox 16">
            <a:extLst>
              <a:ext uri="{FF2B5EF4-FFF2-40B4-BE49-F238E27FC236}">
                <a16:creationId xmlns:a16="http://schemas.microsoft.com/office/drawing/2014/main" id="{F566B72D-A6C0-4609-8F91-9E33FCB1A223}"/>
              </a:ext>
            </a:extLst>
          </p:cNvPr>
          <p:cNvSpPr txBox="1"/>
          <p:nvPr/>
        </p:nvSpPr>
        <p:spPr>
          <a:xfrm>
            <a:off x="8855062" y="1661071"/>
            <a:ext cx="2743201" cy="4522905"/>
          </a:xfrm>
          <a:prstGeom prst="rect">
            <a:avLst/>
          </a:prstGeom>
          <a:noFill/>
        </p:spPr>
        <p:txBody>
          <a:bodyPr wrap="square" lIns="91440" tIns="45720" rIns="91440" bIns="45720" anchor="t">
            <a:spAutoFit/>
          </a:bodyPr>
          <a:lstStyle/>
          <a:p>
            <a:pPr>
              <a:lnSpc>
                <a:spcPct val="115000"/>
              </a:lnSpc>
              <a:spcBef>
                <a:spcPts val="400"/>
              </a:spcBef>
              <a:spcAft>
                <a:spcPts val="400"/>
              </a:spcAft>
            </a:pPr>
            <a:r>
              <a:rPr lang="en-GB" sz="2800" dirty="0">
                <a:solidFill>
                  <a:srgbClr val="0070C0"/>
                </a:solidFill>
                <a:latin typeface="Arial" panose="020B0604020202020204" pitchFamily="34" charset="0"/>
                <a:ea typeface="Calibri" panose="020F0502020204030204" pitchFamily="34" charset="0"/>
                <a:cs typeface="Arial" panose="020B0604020202020204" pitchFamily="34" charset="0"/>
              </a:rPr>
              <a:t>How can the information presented in this graph help in calculating the  number of gallons equivalent to 170 litres?</a:t>
            </a:r>
            <a:endParaRPr lang="en-US" dirty="0">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6739DECA-16C9-C776-825D-92BB87B6F977}"/>
              </a:ext>
            </a:extLst>
          </p:cNvPr>
          <p:cNvSpPr txBox="1"/>
          <p:nvPr/>
        </p:nvSpPr>
        <p:spPr>
          <a:xfrm>
            <a:off x="1123462" y="1230923"/>
            <a:ext cx="8254998"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dirty="0">
                <a:latin typeface="Arial" panose="020B0604020202020204" pitchFamily="34" charset="0"/>
                <a:cs typeface="Arial" panose="020B0604020202020204" pitchFamily="34" charset="0"/>
              </a:rPr>
              <a:t>This graph can be used to convert between gallons and litres.</a:t>
            </a:r>
          </a:p>
        </p:txBody>
      </p:sp>
      <p:pic>
        <p:nvPicPr>
          <p:cNvPr id="6" name="Picture 5" descr="A line graph converting gallons, on the y-axis, to litres, on the x-axis. A straight line is plotted, starting at x = 0, y = 0 with y increasing as x increases. There are two dotted lines that connect the plotted line horizontally to the y-axis and vertically to the x-axis. The first meets the plotted line at approximately x = 70, y = 15. The second meets the plotted line at x = 100, y = 22">
            <a:extLst>
              <a:ext uri="{FF2B5EF4-FFF2-40B4-BE49-F238E27FC236}">
                <a16:creationId xmlns:a16="http://schemas.microsoft.com/office/drawing/2014/main" id="{64B0A180-D931-D028-E8D7-06113815FD6B}"/>
              </a:ext>
            </a:extLst>
          </p:cNvPr>
          <p:cNvPicPr>
            <a:picLocks noChangeAspect="1"/>
          </p:cNvPicPr>
          <p:nvPr/>
        </p:nvPicPr>
        <p:blipFill>
          <a:blip r:embed="rId3"/>
          <a:stretch>
            <a:fillRect/>
          </a:stretch>
        </p:blipFill>
        <p:spPr>
          <a:xfrm>
            <a:off x="1473701" y="2034678"/>
            <a:ext cx="7136899" cy="4037296"/>
          </a:xfrm>
          <a:prstGeom prst="rect">
            <a:avLst/>
          </a:prstGeom>
        </p:spPr>
      </p:pic>
    </p:spTree>
    <p:extLst>
      <p:ext uri="{BB962C8B-B14F-4D97-AF65-F5344CB8AC3E}">
        <p14:creationId xmlns:p14="http://schemas.microsoft.com/office/powerpoint/2010/main" val="1512364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anim calcmode="lin" valueType="num">
                                      <p:cBhvr additive="base">
                                        <p:cTn id="7"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7">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35"/>
        <p:cNvGrpSpPr/>
        <p:nvPr/>
      </p:nvGrpSpPr>
      <p:grpSpPr>
        <a:xfrm>
          <a:off x="0" y="0"/>
          <a:ext cx="0" cy="0"/>
          <a:chOff x="0" y="0"/>
          <a:chExt cx="0" cy="0"/>
        </a:xfrm>
      </p:grpSpPr>
      <p:sp>
        <p:nvSpPr>
          <p:cNvPr id="437" name="Google Shape;437;p16"/>
          <p:cNvSpPr txBox="1">
            <a:spLocks noGrp="1"/>
          </p:cNvSpPr>
          <p:nvPr>
            <p:ph type="sldNum" sz="quarter" idx="12"/>
          </p:nvPr>
        </p:nvSpPr>
        <p:spPr>
          <a:xfrm>
            <a:off x="9116723" y="6242049"/>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GB"/>
              <a:t>22</a:t>
            </a:fld>
            <a:endParaRPr dirty="0"/>
          </a:p>
        </p:txBody>
      </p:sp>
      <p:sp>
        <p:nvSpPr>
          <p:cNvPr id="436" name="Google Shape;436;p16"/>
          <p:cNvSpPr txBox="1">
            <a:spLocks noGrp="1"/>
          </p:cNvSpPr>
          <p:nvPr>
            <p:ph type="ctrTitle" idx="4294967295"/>
          </p:nvPr>
        </p:nvSpPr>
        <p:spPr>
          <a:xfrm>
            <a:off x="929387" y="433387"/>
            <a:ext cx="9144000" cy="1679575"/>
          </a:xfrm>
          <a:prstGeom prst="rect">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45700" rIns="91425" bIns="45700" anchor="b" anchorCtr="0">
            <a:normAutofit fontScale="90000"/>
          </a:bodyPr>
          <a:lstStyle/>
          <a:p>
            <a:pPr marL="0" lvl="0" indent="0" algn="l" rtl="0">
              <a:lnSpc>
                <a:spcPct val="90000"/>
              </a:lnSpc>
              <a:spcBef>
                <a:spcPts val="0"/>
              </a:spcBef>
              <a:spcAft>
                <a:spcPts val="0"/>
              </a:spcAft>
              <a:buClr>
                <a:schemeClr val="lt1"/>
              </a:buClr>
              <a:buSzPts val="4000"/>
              <a:buFont typeface="Arial"/>
              <a:buNone/>
            </a:pPr>
            <a:r>
              <a:rPr lang="en-GB" sz="4000" b="1" dirty="0">
                <a:solidFill>
                  <a:schemeClr val="lt1"/>
                </a:solidFill>
                <a:latin typeface="Arial"/>
                <a:ea typeface="Arial"/>
                <a:cs typeface="Arial"/>
                <a:sym typeface="Arial"/>
              </a:rPr>
              <a:t>Lesson review: </a:t>
            </a:r>
            <a:br>
              <a:rPr lang="en-GB" sz="4000" b="1" dirty="0">
                <a:solidFill>
                  <a:schemeClr val="lt1"/>
                </a:solidFill>
                <a:latin typeface="Arial"/>
                <a:ea typeface="Arial"/>
                <a:cs typeface="Arial"/>
                <a:sym typeface="Arial"/>
              </a:rPr>
            </a:br>
            <a:r>
              <a:rPr lang="en-GB" sz="4000" b="1" dirty="0">
                <a:solidFill>
                  <a:schemeClr val="lt1"/>
                </a:solidFill>
                <a:latin typeface="Arial"/>
                <a:ea typeface="Arial"/>
                <a:cs typeface="Arial"/>
                <a:sym typeface="Arial"/>
              </a:rPr>
              <a:t>Direct proportion </a:t>
            </a:r>
            <a:br>
              <a:rPr lang="en-GB" sz="4000" b="1" dirty="0">
                <a:solidFill>
                  <a:schemeClr val="lt1"/>
                </a:solidFill>
                <a:latin typeface="Arial"/>
                <a:ea typeface="Arial"/>
                <a:cs typeface="Arial"/>
                <a:sym typeface="Arial"/>
              </a:rPr>
            </a:br>
            <a:r>
              <a:rPr lang="en-GB" sz="4000" b="1" dirty="0">
                <a:solidFill>
                  <a:schemeClr val="lt1"/>
                </a:solidFill>
                <a:latin typeface="Arial"/>
                <a:ea typeface="Arial"/>
                <a:cs typeface="Arial"/>
                <a:sym typeface="Arial"/>
              </a:rPr>
              <a:t>Level 1 </a:t>
            </a:r>
            <a:endParaRPr sz="4000" dirty="0"/>
          </a:p>
        </p:txBody>
      </p:sp>
      <p:sp>
        <p:nvSpPr>
          <p:cNvPr id="7" name="Google Shape;168;p1">
            <a:extLst>
              <a:ext uri="{FF2B5EF4-FFF2-40B4-BE49-F238E27FC236}">
                <a16:creationId xmlns:a16="http://schemas.microsoft.com/office/drawing/2014/main" id="{59C39623-0DF5-4B9A-8EC4-8FEFB788A4B2}"/>
              </a:ext>
            </a:extLst>
          </p:cNvPr>
          <p:cNvSpPr txBox="1">
            <a:spLocks noGrp="1"/>
          </p:cNvSpPr>
          <p:nvPr>
            <p:ph type="subTitle" idx="4294967295"/>
          </p:nvPr>
        </p:nvSpPr>
        <p:spPr>
          <a:xfrm>
            <a:off x="929387" y="2295525"/>
            <a:ext cx="9144000" cy="2733675"/>
          </a:xfrm>
          <a:prstGeom prst="rect">
            <a:avLst/>
          </a:prstGeom>
          <a:noFill/>
          <a:ln w="38100" cap="flat" cmpd="sng">
            <a:solidFill>
              <a:schemeClr val="accent1"/>
            </a:solidFill>
            <a:prstDash val="solid"/>
            <a:round/>
            <a:headEnd type="none" w="sm" len="sm"/>
            <a:tailEnd type="none" w="sm" len="sm"/>
          </a:ln>
        </p:spPr>
        <p:txBody>
          <a:bodyPr spcFirstLastPara="1" wrap="square" lIns="91425" tIns="45700" rIns="91425" bIns="45700" anchor="t" anchorCtr="0">
            <a:normAutofit fontScale="70000" lnSpcReduction="20000"/>
          </a:bodyPr>
          <a:lstStyle/>
          <a:p>
            <a:pPr marL="0" lvl="0" indent="0" algn="l" rtl="0">
              <a:lnSpc>
                <a:spcPct val="110714"/>
              </a:lnSpc>
              <a:spcBef>
                <a:spcPts val="0"/>
              </a:spcBef>
              <a:spcAft>
                <a:spcPts val="0"/>
              </a:spcAft>
              <a:buClr>
                <a:schemeClr val="accent1"/>
              </a:buClr>
              <a:buSzPct val="100000"/>
              <a:buNone/>
            </a:pPr>
            <a:r>
              <a:rPr lang="en-GB" sz="4600" b="1" dirty="0">
                <a:solidFill>
                  <a:schemeClr val="accent1"/>
                </a:solidFill>
                <a:latin typeface="Arial"/>
                <a:ea typeface="Arial"/>
                <a:cs typeface="Arial"/>
                <a:sym typeface="Arial"/>
              </a:rPr>
              <a:t>Objectives</a:t>
            </a:r>
            <a:endParaRPr sz="4600" dirty="0">
              <a:solidFill>
                <a:schemeClr val="accent1"/>
              </a:solidFill>
              <a:latin typeface="Arial"/>
              <a:ea typeface="Arial"/>
              <a:cs typeface="Arial"/>
              <a:sym typeface="Arial"/>
            </a:endParaRPr>
          </a:p>
          <a:p>
            <a:pPr marL="231775" lvl="0" indent="-231775" algn="l" rtl="0">
              <a:lnSpc>
                <a:spcPct val="120000"/>
              </a:lnSpc>
              <a:spcBef>
                <a:spcPts val="600"/>
              </a:spcBef>
              <a:spcAft>
                <a:spcPts val="0"/>
              </a:spcAft>
              <a:buClr>
                <a:schemeClr val="dk1"/>
              </a:buClr>
              <a:buSzPct val="100000"/>
              <a:buFont typeface="Arial"/>
              <a:buChar char="•"/>
            </a:pPr>
            <a:r>
              <a:rPr lang="en-US" sz="3100" dirty="0">
                <a:latin typeface="Arial"/>
                <a:ea typeface="Arial"/>
                <a:cs typeface="Arial"/>
                <a:sym typeface="Arial"/>
              </a:rPr>
              <a:t>Identify when two quantities differ in direct proportion to each other</a:t>
            </a:r>
          </a:p>
          <a:p>
            <a:pPr marL="231775" lvl="0" indent="-231775" algn="l" rtl="0">
              <a:lnSpc>
                <a:spcPct val="120000"/>
              </a:lnSpc>
              <a:spcBef>
                <a:spcPts val="600"/>
              </a:spcBef>
              <a:spcAft>
                <a:spcPts val="0"/>
              </a:spcAft>
              <a:buClr>
                <a:schemeClr val="dk1"/>
              </a:buClr>
              <a:buSzPct val="100000"/>
              <a:buFont typeface="Arial"/>
              <a:buChar char="•"/>
            </a:pPr>
            <a:r>
              <a:rPr lang="en-US" sz="3100" dirty="0">
                <a:latin typeface="Arial"/>
                <a:ea typeface="Arial"/>
                <a:cs typeface="Arial"/>
                <a:sym typeface="Arial"/>
              </a:rPr>
              <a:t>Understand the multiplicative relationship between two quantities (non-calculator)</a:t>
            </a:r>
          </a:p>
          <a:p>
            <a:pPr marL="231775" lvl="0" indent="-231775" algn="l" rtl="0">
              <a:lnSpc>
                <a:spcPct val="120000"/>
              </a:lnSpc>
              <a:spcBef>
                <a:spcPts val="600"/>
              </a:spcBef>
              <a:spcAft>
                <a:spcPts val="0"/>
              </a:spcAft>
              <a:buClr>
                <a:schemeClr val="dk1"/>
              </a:buClr>
              <a:buSzPct val="100000"/>
              <a:buFont typeface="Arial"/>
              <a:buChar char="•"/>
            </a:pPr>
            <a:r>
              <a:rPr lang="en-US" sz="3100" dirty="0">
                <a:latin typeface="Arial"/>
                <a:ea typeface="Arial"/>
                <a:cs typeface="Arial"/>
                <a:sym typeface="Arial"/>
              </a:rPr>
              <a:t>Solve simple proportional problems using efficient methods with ratio tables</a:t>
            </a:r>
          </a:p>
          <a:p>
            <a:pPr marL="0" lvl="0" indent="0" algn="l" rtl="0">
              <a:lnSpc>
                <a:spcPct val="90000"/>
              </a:lnSpc>
              <a:spcBef>
                <a:spcPts val="1000"/>
              </a:spcBef>
              <a:spcAft>
                <a:spcPts val="0"/>
              </a:spcAft>
              <a:buClr>
                <a:schemeClr val="dk1"/>
              </a:buClr>
              <a:buSzPct val="100000"/>
              <a:buNone/>
            </a:pPr>
            <a:endParaRPr dirty="0"/>
          </a:p>
        </p:txBody>
      </p:sp>
      <p:sp>
        <p:nvSpPr>
          <p:cNvPr id="439" name="Google Shape;439;p16"/>
          <p:cNvSpPr txBox="1"/>
          <p:nvPr/>
        </p:nvSpPr>
        <p:spPr>
          <a:xfrm>
            <a:off x="929387" y="5344535"/>
            <a:ext cx="9558936" cy="1080077"/>
          </a:xfrm>
          <a:prstGeom prst="rect">
            <a:avLst/>
          </a:prstGeom>
          <a:noFill/>
          <a:ln>
            <a:noFill/>
          </a:ln>
        </p:spPr>
        <p:txBody>
          <a:bodyPr spcFirstLastPara="1" wrap="square" lIns="91425" tIns="45700" rIns="91425" bIns="45700" anchor="t" anchorCtr="0">
            <a:normAutofit fontScale="92500" lnSpcReduction="10000"/>
          </a:bodyPr>
          <a:lstStyle/>
          <a:p>
            <a:pPr marL="0" marR="0" lvl="0" indent="0" algn="l" rtl="0">
              <a:lnSpc>
                <a:spcPct val="110714"/>
              </a:lnSpc>
              <a:spcBef>
                <a:spcPts val="0"/>
              </a:spcBef>
              <a:spcAft>
                <a:spcPts val="0"/>
              </a:spcAft>
              <a:buClr>
                <a:schemeClr val="accent1"/>
              </a:buClr>
              <a:buSzPct val="100000"/>
              <a:buFont typeface="Arial"/>
              <a:buNone/>
            </a:pPr>
            <a:r>
              <a:rPr lang="en-GB" sz="2800" b="1" dirty="0">
                <a:solidFill>
                  <a:schemeClr val="accent1"/>
                </a:solidFill>
                <a:latin typeface="Arial"/>
                <a:ea typeface="Arial"/>
                <a:cs typeface="Arial"/>
                <a:sym typeface="Arial"/>
              </a:rPr>
              <a:t>Suggested further steps/areas to work on</a:t>
            </a:r>
            <a:endParaRPr dirty="0"/>
          </a:p>
          <a:p>
            <a:pPr marL="231775" marR="0" lvl="0" indent="-231775" algn="l" rtl="0">
              <a:lnSpc>
                <a:spcPct val="110714"/>
              </a:lnSpc>
              <a:spcBef>
                <a:spcPts val="1600"/>
              </a:spcBef>
              <a:spcAft>
                <a:spcPts val="0"/>
              </a:spcAft>
              <a:buClr>
                <a:schemeClr val="dk1"/>
              </a:buClr>
              <a:buSzPct val="100000"/>
              <a:buFont typeface="Arial"/>
              <a:buChar char="•"/>
            </a:pPr>
            <a:r>
              <a:rPr lang="en-GB" sz="2600" dirty="0">
                <a:solidFill>
                  <a:schemeClr val="dk1"/>
                </a:solidFill>
                <a:latin typeface="Arial"/>
                <a:ea typeface="Arial"/>
                <a:cs typeface="Arial"/>
                <a:sym typeface="Arial"/>
              </a:rPr>
              <a:t>Interpret and use conversion graphs</a:t>
            </a:r>
            <a:endParaRPr sz="2600"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D6827A3-B91F-4385-896A-93F2EEC9C0C2}"/>
              </a:ext>
              <a:ext uri="{C183D7F6-B498-43B3-948B-1728B52AA6E4}">
                <adec:decorative xmlns:adec="http://schemas.microsoft.com/office/drawing/2017/decorative" val="1"/>
              </a:ext>
            </a:extLst>
          </p:cNvPr>
          <p:cNvSpPr>
            <a:spLocks noGrp="1"/>
          </p:cNvSpPr>
          <p:nvPr>
            <p:ph type="sldNum" sz="quarter" idx="12"/>
          </p:nvPr>
        </p:nvSpPr>
        <p:spPr>
          <a:xfrm>
            <a:off x="9210201" y="6356350"/>
            <a:ext cx="2743200" cy="365125"/>
          </a:xfrm>
        </p:spPr>
        <p:txBody>
          <a:bodyPr/>
          <a:lstStyle/>
          <a:p>
            <a:fld id="{A75AAEF5-C690-5D4B-B5C7-510283CCFE4D}" type="slidenum">
              <a:rPr lang="en-US" smtClean="0"/>
              <a:t>23</a:t>
            </a:fld>
            <a:endParaRPr lang="en-US" dirty="0"/>
          </a:p>
        </p:txBody>
      </p:sp>
      <p:sp>
        <p:nvSpPr>
          <p:cNvPr id="2" name="Title 1">
            <a:extLst>
              <a:ext uri="{FF2B5EF4-FFF2-40B4-BE49-F238E27FC236}">
                <a16:creationId xmlns:a16="http://schemas.microsoft.com/office/drawing/2014/main" id="{71B8AF66-BDEC-4533-9866-E930CF55A033}"/>
              </a:ext>
            </a:extLst>
          </p:cNvPr>
          <p:cNvSpPr>
            <a:spLocks noGrp="1"/>
          </p:cNvSpPr>
          <p:nvPr>
            <p:ph type="ctrTitle" idx="4294967295"/>
          </p:nvPr>
        </p:nvSpPr>
        <p:spPr>
          <a:xfrm>
            <a:off x="1217118" y="1466850"/>
            <a:ext cx="9144000" cy="1179261"/>
          </a:xfrm>
          <a:prstGeom prst="rect">
            <a:avLst/>
          </a:prstGeom>
          <a:solidFill>
            <a:schemeClr val="accent1"/>
          </a:solidFill>
        </p:spPr>
        <p:txBody>
          <a:bodyPr>
            <a:normAutofit fontScale="90000"/>
          </a:bodyPr>
          <a:lstStyle/>
          <a:p>
            <a:pPr algn="l"/>
            <a:r>
              <a:rPr lang="en-US" sz="4000" b="1" dirty="0">
                <a:solidFill>
                  <a:schemeClr val="bg1"/>
                </a:solidFill>
                <a:latin typeface="Arial" panose="020B0604020202020204" pitchFamily="34" charset="0"/>
                <a:cs typeface="Arial" panose="020B0604020202020204" pitchFamily="34" charset="0"/>
              </a:rPr>
              <a:t>Lesson 5: </a:t>
            </a:r>
            <a:br>
              <a:rPr lang="en-US" sz="4000" b="1" dirty="0">
                <a:solidFill>
                  <a:schemeClr val="bg1"/>
                </a:solidFill>
                <a:latin typeface="Arial" panose="020B0604020202020204" pitchFamily="34" charset="0"/>
                <a:cs typeface="Arial" panose="020B0604020202020204" pitchFamily="34" charset="0"/>
              </a:rPr>
            </a:br>
            <a:r>
              <a:rPr lang="en-US" sz="4000" b="1" dirty="0">
                <a:solidFill>
                  <a:schemeClr val="bg1"/>
                </a:solidFill>
                <a:latin typeface="Arial" panose="020B0604020202020204" pitchFamily="34" charset="0"/>
                <a:cs typeface="Arial" panose="020B0604020202020204" pitchFamily="34" charset="0"/>
              </a:rPr>
              <a:t>Credits</a:t>
            </a:r>
            <a:endParaRPr lang="en-GB" sz="4000" dirty="0"/>
          </a:p>
        </p:txBody>
      </p:sp>
      <p:sp>
        <p:nvSpPr>
          <p:cNvPr id="3" name="Subtitle 2">
            <a:extLst>
              <a:ext uri="{FF2B5EF4-FFF2-40B4-BE49-F238E27FC236}">
                <a16:creationId xmlns:a16="http://schemas.microsoft.com/office/drawing/2014/main" id="{6D17EB91-628E-46AE-9928-24046C5C62CF}"/>
              </a:ext>
            </a:extLst>
          </p:cNvPr>
          <p:cNvSpPr>
            <a:spLocks noGrp="1"/>
          </p:cNvSpPr>
          <p:nvPr>
            <p:ph type="subTitle" idx="4294967295"/>
          </p:nvPr>
        </p:nvSpPr>
        <p:spPr>
          <a:xfrm>
            <a:off x="1217118" y="2776655"/>
            <a:ext cx="9144000" cy="3579695"/>
          </a:xfrm>
          <a:prstGeom prst="rect">
            <a:avLst/>
          </a:prstGeom>
          <a:solidFill>
            <a:schemeClr val="bg1"/>
          </a:solidFill>
          <a:ln w="38100">
            <a:solidFill>
              <a:schemeClr val="accent1"/>
            </a:solidFill>
          </a:ln>
        </p:spPr>
        <p:txBody>
          <a:bodyPr>
            <a:normAutofit fontScale="62500" lnSpcReduction="20000"/>
          </a:bodyPr>
          <a:lstStyle/>
          <a:p>
            <a:pPr marL="0" indent="0" algn="l">
              <a:lnSpc>
                <a:spcPct val="120000"/>
              </a:lnSpc>
              <a:spcBef>
                <a:spcPts val="0"/>
              </a:spcBef>
              <a:buNone/>
            </a:pPr>
            <a:r>
              <a:rPr kumimoji="0" lang="en-US" sz="3400" b="1" i="0" u="none" strike="noStrike" kern="1200" cap="none" spc="0" normalizeH="0" baseline="0" noProof="0" dirty="0">
                <a:ln>
                  <a:noFill/>
                </a:ln>
                <a:solidFill>
                  <a:schemeClr val="accent1"/>
                </a:solidFill>
                <a:effectLst/>
                <a:uLnTx/>
                <a:uFillTx/>
                <a:latin typeface="Arial" panose="020B0604020202020204" pitchFamily="34" charset="0"/>
                <a:ea typeface="+mj-ea"/>
                <a:cs typeface="Arial" panose="020B0604020202020204" pitchFamily="34" charset="0"/>
              </a:rPr>
              <a:t>Photo acknowledgements:</a:t>
            </a:r>
          </a:p>
          <a:p>
            <a:pPr marL="0" indent="0" algn="l">
              <a:lnSpc>
                <a:spcPct val="120000"/>
              </a:lnSpc>
              <a:spcBef>
                <a:spcPts val="0"/>
              </a:spcBef>
              <a:buNone/>
            </a:pPr>
            <a:r>
              <a:rPr kumimoji="0" lang="en-US" sz="2700" b="1" i="0" u="none" strike="noStrike" kern="1200" cap="none" spc="0" normalizeH="0" baseline="0" noProof="0" dirty="0">
                <a:ln>
                  <a:noFill/>
                </a:ln>
                <a:effectLst/>
                <a:uLnTx/>
                <a:uFillTx/>
                <a:latin typeface="Arial" panose="020B0604020202020204" pitchFamily="34" charset="0"/>
                <a:ea typeface="+mj-ea"/>
                <a:cs typeface="Arial" panose="020B0604020202020204" pitchFamily="34" charset="0"/>
              </a:rPr>
              <a:t>123RF.com: </a:t>
            </a:r>
            <a:r>
              <a:rPr kumimoji="0" lang="en-US" sz="2700" i="0" u="none" strike="noStrike" kern="1200" cap="none" spc="0" normalizeH="0" baseline="0" noProof="0" dirty="0" err="1">
                <a:ln>
                  <a:noFill/>
                </a:ln>
                <a:effectLst/>
                <a:uLnTx/>
                <a:uFillTx/>
                <a:latin typeface="Arial" panose="020B0604020202020204" pitchFamily="34" charset="0"/>
                <a:ea typeface="+mj-ea"/>
                <a:cs typeface="Arial" panose="020B0604020202020204" pitchFamily="34" charset="0"/>
              </a:rPr>
              <a:t>Natthapon</a:t>
            </a:r>
            <a:r>
              <a:rPr kumimoji="0" lang="en-US" sz="2700" i="0" u="none" strike="noStrike" kern="1200" cap="none" spc="0" normalizeH="0" baseline="0" noProof="0" dirty="0">
                <a:ln>
                  <a:noFill/>
                </a:ln>
                <a:effectLst/>
                <a:uLnTx/>
                <a:uFillTx/>
                <a:latin typeface="Arial" panose="020B0604020202020204" pitchFamily="34" charset="0"/>
                <a:ea typeface="+mj-ea"/>
                <a:cs typeface="Arial" panose="020B0604020202020204" pitchFamily="34" charset="0"/>
              </a:rPr>
              <a:t> </a:t>
            </a:r>
            <a:r>
              <a:rPr kumimoji="0" lang="en-US" sz="2700" i="0" u="none" strike="noStrike" kern="1200" cap="none" spc="0" normalizeH="0" baseline="0" noProof="0" dirty="0" err="1">
                <a:ln>
                  <a:noFill/>
                </a:ln>
                <a:effectLst/>
                <a:uLnTx/>
                <a:uFillTx/>
                <a:latin typeface="Arial" panose="020B0604020202020204" pitchFamily="34" charset="0"/>
                <a:ea typeface="+mj-ea"/>
                <a:cs typeface="Arial" panose="020B0604020202020204" pitchFamily="34" charset="0"/>
              </a:rPr>
              <a:t>Ngamnithiporn</a:t>
            </a:r>
            <a:endParaRPr kumimoji="0" lang="en-US" sz="2700" i="0" u="none" strike="noStrike" kern="1200" cap="none" spc="0" normalizeH="0" baseline="0" noProof="0" dirty="0">
              <a:ln>
                <a:noFill/>
              </a:ln>
              <a:effectLst/>
              <a:uLnTx/>
              <a:uFillTx/>
              <a:latin typeface="Arial" panose="020B0604020202020204" pitchFamily="34" charset="0"/>
              <a:ea typeface="+mj-ea"/>
              <a:cs typeface="Arial" panose="020B0604020202020204" pitchFamily="34" charset="0"/>
            </a:endParaRPr>
          </a:p>
          <a:p>
            <a:pPr marL="0" indent="0" algn="l">
              <a:lnSpc>
                <a:spcPct val="120000"/>
              </a:lnSpc>
              <a:spcBef>
                <a:spcPts val="0"/>
              </a:spcBef>
              <a:buNone/>
            </a:pPr>
            <a:endParaRPr kumimoji="0" lang="en-US" sz="2200" i="0" u="none" strike="noStrike" kern="1200" cap="none" spc="0" normalizeH="0" baseline="0" noProof="0" dirty="0">
              <a:ln>
                <a:noFill/>
              </a:ln>
              <a:effectLst/>
              <a:uLnTx/>
              <a:uFillTx/>
              <a:latin typeface="Arial" panose="020B0604020202020204" pitchFamily="34" charset="0"/>
              <a:ea typeface="+mj-ea"/>
              <a:cs typeface="Arial" panose="020B0604020202020204" pitchFamily="34" charset="0"/>
            </a:endParaRPr>
          </a:p>
          <a:p>
            <a:pPr marL="0" indent="0" algn="l">
              <a:lnSpc>
                <a:spcPct val="120000"/>
              </a:lnSpc>
              <a:spcBef>
                <a:spcPts val="0"/>
              </a:spcBef>
              <a:buNone/>
            </a:pPr>
            <a:r>
              <a:rPr kumimoji="0" lang="en-US" sz="3400" b="1" i="0" u="none" strike="noStrike" kern="1200" cap="none" spc="0" normalizeH="0" baseline="0" noProof="0" dirty="0">
                <a:ln>
                  <a:noFill/>
                </a:ln>
                <a:solidFill>
                  <a:schemeClr val="accent1"/>
                </a:solidFill>
                <a:effectLst/>
                <a:uLnTx/>
                <a:uFillTx/>
                <a:latin typeface="Arial" panose="020B0604020202020204" pitchFamily="34" charset="0"/>
                <a:ea typeface="+mj-ea"/>
                <a:cs typeface="Arial" panose="020B0604020202020204" pitchFamily="34" charset="0"/>
              </a:rPr>
              <a:t>Text acknowledgements:</a:t>
            </a:r>
          </a:p>
          <a:p>
            <a:pPr marL="0" indent="0" algn="l">
              <a:lnSpc>
                <a:spcPct val="120000"/>
              </a:lnSpc>
              <a:spcBef>
                <a:spcPts val="0"/>
              </a:spcBef>
              <a:buNone/>
            </a:pPr>
            <a:r>
              <a:rPr lang="en-GB" sz="3000" dirty="0">
                <a:latin typeface="Arial" panose="020B0604020202020204" pitchFamily="34" charset="0"/>
                <a:cs typeface="Arial" panose="020B0604020202020204" pitchFamily="34" charset="0"/>
              </a:rPr>
              <a:t>Pearson Edexcel Functional Skills, Past Paper 4 – Mathematics Level 1 (Non Calculator) PMAT1/N04 Question 3, Pearson Edexcel Functional Skills, Past Paper 2 – Mathematics Level 1 (Calculator) PMAT1/C02 Question 9, Pearson Edexcel Functional Skills, Practice paper (Sept 2019) – Mathematics Level 2 (Non-Calculator) PRACL2/01 Question 1, Pearson Edexcel Functional Skills, Practice Set 2 – Mathematics Level 2 (Calculator) PRACL2/C02 Question 4, Pearson Edexcel Functional Skills, Practice Set 2 – Mathematics Level 2 (Calculator) PRACL2/C02 Question 1</a:t>
            </a:r>
          </a:p>
          <a:p>
            <a:pPr algn="l"/>
            <a:endParaRPr lang="en-GB" dirty="0"/>
          </a:p>
        </p:txBody>
      </p:sp>
      <p:pic>
        <p:nvPicPr>
          <p:cNvPr id="5" name="Picture 4">
            <a:extLst>
              <a:ext uri="{FF2B5EF4-FFF2-40B4-BE49-F238E27FC236}">
                <a16:creationId xmlns:a16="http://schemas.microsoft.com/office/drawing/2014/main" id="{D9F9FCDE-7D00-428D-8EE4-B16B206587B7}"/>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9210201" y="305802"/>
            <a:ext cx="2123825" cy="638948"/>
          </a:xfrm>
          <a:prstGeom prst="rect">
            <a:avLst/>
          </a:prstGeom>
        </p:spPr>
      </p:pic>
      <p:pic>
        <p:nvPicPr>
          <p:cNvPr id="8" name="Picture 7" descr="A picture containing text, plate, tableware, dishware&#10;&#10;Description automatically generated">
            <a:extLst>
              <a:ext uri="{FF2B5EF4-FFF2-40B4-BE49-F238E27FC236}">
                <a16:creationId xmlns:a16="http://schemas.microsoft.com/office/drawing/2014/main" id="{49167B76-A173-4E16-8C0C-58FB911E5F7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0400" y="348932"/>
            <a:ext cx="3367835" cy="552688"/>
          </a:xfrm>
          <a:prstGeom prst="rect">
            <a:avLst/>
          </a:prstGeom>
        </p:spPr>
      </p:pic>
      <p:pic>
        <p:nvPicPr>
          <p:cNvPr id="6" name="Picture 5" descr="Graphical user interface&#10;&#10;Description automatically generated">
            <a:extLst>
              <a:ext uri="{FF2B5EF4-FFF2-40B4-BE49-F238E27FC236}">
                <a16:creationId xmlns:a16="http://schemas.microsoft.com/office/drawing/2014/main" id="{E284C135-65B3-AAAE-30F7-10BCAB0CDC8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91214" y="199267"/>
            <a:ext cx="2632553" cy="989013"/>
          </a:xfrm>
          <a:prstGeom prst="rect">
            <a:avLst/>
          </a:prstGeom>
        </p:spPr>
      </p:pic>
    </p:spTree>
    <p:extLst>
      <p:ext uri="{BB962C8B-B14F-4D97-AF65-F5344CB8AC3E}">
        <p14:creationId xmlns:p14="http://schemas.microsoft.com/office/powerpoint/2010/main" val="31142417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00C3350-2117-0248-968C-8DADE0DACD17}"/>
              </a:ext>
            </a:extLst>
          </p:cNvPr>
          <p:cNvSpPr>
            <a:spLocks noGrp="1"/>
          </p:cNvSpPr>
          <p:nvPr>
            <p:ph type="sldNum" sz="quarter" idx="12"/>
          </p:nvPr>
        </p:nvSpPr>
        <p:spPr/>
        <p:txBody>
          <a:bodyPr/>
          <a:lstStyle/>
          <a:p>
            <a:fld id="{892959B6-490E-A144-8C7C-88267F972F69}" type="slidenum">
              <a:rPr lang="en-US" smtClean="0"/>
              <a:t>3</a:t>
            </a:fld>
            <a:endParaRPr lang="en-US" dirty="0"/>
          </a:p>
        </p:txBody>
      </p:sp>
      <p:pic>
        <p:nvPicPr>
          <p:cNvPr id="2" name="Picture 1" descr="A line graph the x-axis is labelled number of people, on the y-axis is labelled with a cocoa powder (grams). The first meets the plotted line at approximately x = 1, y = 5. The second meets the plotted line at x = 2, y = 10.  The third is x=3 and 7= 15. The fourth is x-= 7 y= 35.  The final point is x= 10 and y = 50">
            <a:extLst>
              <a:ext uri="{FF2B5EF4-FFF2-40B4-BE49-F238E27FC236}">
                <a16:creationId xmlns:a16="http://schemas.microsoft.com/office/drawing/2014/main" id="{17DFBE0E-3A8D-54C1-87FC-1345BC021A2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35007" y="1930389"/>
            <a:ext cx="3793524" cy="3603115"/>
          </a:xfrm>
          <a:prstGeom prst="rect">
            <a:avLst/>
          </a:prstGeom>
          <a:noFill/>
        </p:spPr>
      </p:pic>
      <p:sp>
        <p:nvSpPr>
          <p:cNvPr id="6" name="TextBox 5">
            <a:extLst>
              <a:ext uri="{FF2B5EF4-FFF2-40B4-BE49-F238E27FC236}">
                <a16:creationId xmlns:a16="http://schemas.microsoft.com/office/drawing/2014/main" id="{1EA72910-895C-4B5D-7C98-667895D4EA9F}"/>
              </a:ext>
            </a:extLst>
          </p:cNvPr>
          <p:cNvSpPr txBox="1"/>
          <p:nvPr/>
        </p:nvSpPr>
        <p:spPr>
          <a:xfrm>
            <a:off x="2882214" y="5533504"/>
            <a:ext cx="2443548" cy="392159"/>
          </a:xfrm>
          <a:prstGeom prst="rect">
            <a:avLst/>
          </a:prstGeom>
          <a:noFill/>
        </p:spPr>
        <p:txBody>
          <a:bodyPr wrap="square">
            <a:spAutoFit/>
          </a:bodyPr>
          <a:lstStyle/>
          <a:p>
            <a:pPr algn="ctr">
              <a:lnSpc>
                <a:spcPct val="115000"/>
              </a:lnSpc>
              <a:spcBef>
                <a:spcPts val="400"/>
              </a:spcBef>
              <a:spcAft>
                <a:spcPts val="400"/>
              </a:spcAft>
            </a:pPr>
            <a:r>
              <a:rPr lang="en-GB" sz="1800" b="1" dirty="0">
                <a:solidFill>
                  <a:srgbClr val="404040"/>
                </a:solidFill>
                <a:effectLst/>
                <a:latin typeface="Calibri" panose="020F0502020204030204" pitchFamily="34" charset="0"/>
                <a:ea typeface="Calibri" panose="020F0502020204030204" pitchFamily="34" charset="0"/>
              </a:rPr>
              <a:t>Number of people</a:t>
            </a:r>
            <a:endParaRPr lang="en-GB" sz="1200" dirty="0">
              <a:solidFill>
                <a:srgbClr val="404040"/>
              </a:solidFill>
              <a:effectLst/>
              <a:latin typeface="Calibri" panose="020F0502020204030204" pitchFamily="34" charset="0"/>
              <a:ea typeface="Calibri" panose="020F0502020204030204" pitchFamily="34" charset="0"/>
            </a:endParaRPr>
          </a:p>
        </p:txBody>
      </p:sp>
      <p:sp>
        <p:nvSpPr>
          <p:cNvPr id="3" name="TextBox 2">
            <a:extLst>
              <a:ext uri="{FF2B5EF4-FFF2-40B4-BE49-F238E27FC236}">
                <a16:creationId xmlns:a16="http://schemas.microsoft.com/office/drawing/2014/main" id="{78BB343B-146A-8404-E4C9-CB19422BC73D}"/>
              </a:ext>
            </a:extLst>
          </p:cNvPr>
          <p:cNvSpPr txBox="1"/>
          <p:nvPr/>
        </p:nvSpPr>
        <p:spPr>
          <a:xfrm>
            <a:off x="3661" y="3112218"/>
            <a:ext cx="2443548" cy="813300"/>
          </a:xfrm>
          <a:prstGeom prst="rect">
            <a:avLst/>
          </a:prstGeom>
          <a:noFill/>
        </p:spPr>
        <p:txBody>
          <a:bodyPr wrap="square">
            <a:spAutoFit/>
          </a:bodyPr>
          <a:lstStyle/>
          <a:p>
            <a:pPr algn="ctr">
              <a:lnSpc>
                <a:spcPct val="115000"/>
              </a:lnSpc>
              <a:spcBef>
                <a:spcPts val="400"/>
              </a:spcBef>
              <a:spcAft>
                <a:spcPts val="400"/>
              </a:spcAft>
            </a:pPr>
            <a:r>
              <a:rPr lang="en-GB" b="1" dirty="0">
                <a:solidFill>
                  <a:srgbClr val="FF0000"/>
                </a:solidFill>
                <a:latin typeface="Arial" panose="020B0604020202020204" pitchFamily="34" charset="0"/>
                <a:ea typeface="Calibri" panose="020F0502020204030204" pitchFamily="34" charset="0"/>
                <a:cs typeface="Arial" panose="020B0604020202020204" pitchFamily="34" charset="0"/>
              </a:rPr>
              <a:t>Cocoa powder</a:t>
            </a:r>
          </a:p>
          <a:p>
            <a:pPr algn="ctr">
              <a:lnSpc>
                <a:spcPct val="115000"/>
              </a:lnSpc>
              <a:spcBef>
                <a:spcPts val="400"/>
              </a:spcBef>
              <a:spcAft>
                <a:spcPts val="400"/>
              </a:spcAft>
            </a:pPr>
            <a:r>
              <a:rPr lang="en-GB" b="1" dirty="0">
                <a:solidFill>
                  <a:srgbClr val="FF0000"/>
                </a:solidFill>
                <a:latin typeface="Arial" panose="020B0604020202020204" pitchFamily="34" charset="0"/>
                <a:ea typeface="Calibri" panose="020F0502020204030204" pitchFamily="34" charset="0"/>
                <a:cs typeface="Arial" panose="020B0604020202020204" pitchFamily="34" charset="0"/>
              </a:rPr>
              <a:t>(grams)</a:t>
            </a:r>
            <a:endParaRPr lang="en-GB" sz="1200" dirty="0">
              <a:solidFill>
                <a:srgbClr val="FF0000"/>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7" name="TextBox 6">
            <a:extLst>
              <a:ext uri="{FF2B5EF4-FFF2-40B4-BE49-F238E27FC236}">
                <a16:creationId xmlns:a16="http://schemas.microsoft.com/office/drawing/2014/main" id="{07BB471B-0873-1867-847A-A54929BDDCA2}"/>
              </a:ext>
            </a:extLst>
          </p:cNvPr>
          <p:cNvSpPr txBox="1"/>
          <p:nvPr/>
        </p:nvSpPr>
        <p:spPr>
          <a:xfrm>
            <a:off x="1046099" y="1134625"/>
            <a:ext cx="6988512" cy="830997"/>
          </a:xfrm>
          <a:prstGeom prst="rect">
            <a:avLst/>
          </a:prstGeom>
          <a:noFill/>
        </p:spPr>
        <p:txBody>
          <a:bodyPr wrap="square" lIns="91440" tIns="45720" rIns="91440" bIns="45720" anchor="t">
            <a:spAutoFit/>
          </a:bodyPr>
          <a:lstStyle/>
          <a:p>
            <a:pPr algn="ctr"/>
            <a:r>
              <a:rPr lang="en-GB" sz="2400" b="1" dirty="0">
                <a:solidFill>
                  <a:srgbClr val="FF0000"/>
                </a:solidFill>
                <a:highlight>
                  <a:srgbClr val="FFFFFF"/>
                </a:highlight>
                <a:latin typeface="Arial" panose="020B0604020202020204" pitchFamily="34" charset="0"/>
                <a:ea typeface="Helvetica Neue"/>
                <a:cs typeface="Arial" panose="020B0604020202020204" pitchFamily="34" charset="0"/>
              </a:rPr>
              <a:t>Amount of cocoa powder (in grams) needed for each chocolate cookie per person</a:t>
            </a:r>
            <a:endParaRPr lang="en-GB" sz="2400" b="1" dirty="0">
              <a:solidFill>
                <a:srgbClr val="FF0000"/>
              </a:solidFill>
              <a:highlight>
                <a:srgbClr val="FFFFFF"/>
              </a:highlight>
              <a:latin typeface="Arial" panose="020B0604020202020204" pitchFamily="34" charset="0"/>
              <a:cs typeface="Arial" panose="020B0604020202020204" pitchFamily="34" charset="0"/>
            </a:endParaRPr>
          </a:p>
        </p:txBody>
      </p:sp>
      <p:graphicFrame>
        <p:nvGraphicFramePr>
          <p:cNvPr id="13" name="Table 13">
            <a:extLst>
              <a:ext uri="{FF2B5EF4-FFF2-40B4-BE49-F238E27FC236}">
                <a16:creationId xmlns:a16="http://schemas.microsoft.com/office/drawing/2014/main" id="{E5615DBF-9559-73D5-B562-B1E7446B2681}"/>
              </a:ext>
            </a:extLst>
          </p:cNvPr>
          <p:cNvGraphicFramePr>
            <a:graphicFrameLocks noGrp="1"/>
          </p:cNvGraphicFramePr>
          <p:nvPr>
            <p:extLst>
              <p:ext uri="{D42A27DB-BD31-4B8C-83A1-F6EECF244321}">
                <p14:modId xmlns:p14="http://schemas.microsoft.com/office/powerpoint/2010/main" val="4011088567"/>
              </p:ext>
            </p:extLst>
          </p:nvPr>
        </p:nvGraphicFramePr>
        <p:xfrm>
          <a:off x="6350091" y="2182493"/>
          <a:ext cx="1987175" cy="1357824"/>
        </p:xfrm>
        <a:graphic>
          <a:graphicData uri="http://schemas.openxmlformats.org/drawingml/2006/table">
            <a:tbl>
              <a:tblPr firstRow="1" bandRow="1">
                <a:tableStyleId>{5940675A-B579-460E-94D1-54222C63F5DA}</a:tableStyleId>
              </a:tblPr>
              <a:tblGrid>
                <a:gridCol w="1314823">
                  <a:extLst>
                    <a:ext uri="{9D8B030D-6E8A-4147-A177-3AD203B41FA5}">
                      <a16:colId xmlns:a16="http://schemas.microsoft.com/office/drawing/2014/main" val="1511512888"/>
                    </a:ext>
                  </a:extLst>
                </a:gridCol>
                <a:gridCol w="672352">
                  <a:extLst>
                    <a:ext uri="{9D8B030D-6E8A-4147-A177-3AD203B41FA5}">
                      <a16:colId xmlns:a16="http://schemas.microsoft.com/office/drawing/2014/main" val="1049584969"/>
                    </a:ext>
                  </a:extLst>
                </a:gridCol>
              </a:tblGrid>
              <a:tr h="678912">
                <a:tc>
                  <a:txBody>
                    <a:bodyPr/>
                    <a:lstStyle/>
                    <a:p>
                      <a:r>
                        <a:rPr lang="en-US" dirty="0">
                          <a:latin typeface="Arial" panose="020B0604020202020204" pitchFamily="34" charset="0"/>
                          <a:cs typeface="Arial" panose="020B0604020202020204" pitchFamily="34" charset="0"/>
                        </a:rPr>
                        <a:t>Number of people</a:t>
                      </a:r>
                    </a:p>
                  </a:txBody>
                  <a:tcPr/>
                </a:tc>
                <a:tc>
                  <a:txBody>
                    <a:bodyPr/>
                    <a:lstStyle/>
                    <a:p>
                      <a:pPr algn="ctr"/>
                      <a:r>
                        <a:rPr lang="en-US" sz="2800" dirty="0">
                          <a:latin typeface="Arial" panose="020B0604020202020204" pitchFamily="34" charset="0"/>
                          <a:cs typeface="Arial" panose="020B0604020202020204" pitchFamily="34" charset="0"/>
                        </a:rPr>
                        <a:t>1</a:t>
                      </a:r>
                    </a:p>
                  </a:txBody>
                  <a:tcPr anchor="ctr"/>
                </a:tc>
                <a:extLst>
                  <a:ext uri="{0D108BD9-81ED-4DB2-BD59-A6C34878D82A}">
                    <a16:rowId xmlns:a16="http://schemas.microsoft.com/office/drawing/2014/main" val="610859746"/>
                  </a:ext>
                </a:extLst>
              </a:tr>
              <a:tr h="678912">
                <a:tc>
                  <a:txBody>
                    <a:bodyPr/>
                    <a:lstStyle/>
                    <a:p>
                      <a:r>
                        <a:rPr lang="en-US" dirty="0">
                          <a:latin typeface="Arial" panose="020B0604020202020204" pitchFamily="34" charset="0"/>
                          <a:cs typeface="Arial" panose="020B0604020202020204" pitchFamily="34" charset="0"/>
                        </a:rPr>
                        <a:t>Cocoa powder (g)</a:t>
                      </a:r>
                    </a:p>
                  </a:txBody>
                  <a:tcPr/>
                </a:tc>
                <a:tc>
                  <a:txBody>
                    <a:bodyPr/>
                    <a:lstStyle/>
                    <a:p>
                      <a:pPr algn="ctr"/>
                      <a:r>
                        <a:rPr lang="en-US" sz="2800" dirty="0">
                          <a:latin typeface="Arial" panose="020B0604020202020204" pitchFamily="34" charset="0"/>
                          <a:cs typeface="Arial" panose="020B0604020202020204" pitchFamily="34" charset="0"/>
                        </a:rPr>
                        <a:t>5</a:t>
                      </a:r>
                    </a:p>
                  </a:txBody>
                  <a:tcPr anchor="ctr"/>
                </a:tc>
                <a:extLst>
                  <a:ext uri="{0D108BD9-81ED-4DB2-BD59-A6C34878D82A}">
                    <a16:rowId xmlns:a16="http://schemas.microsoft.com/office/drawing/2014/main" val="3010868028"/>
                  </a:ext>
                </a:extLst>
              </a:tr>
            </a:tbl>
          </a:graphicData>
        </a:graphic>
      </p:graphicFrame>
      <p:graphicFrame>
        <p:nvGraphicFramePr>
          <p:cNvPr id="9" name="Table 8">
            <a:extLst>
              <a:ext uri="{FF2B5EF4-FFF2-40B4-BE49-F238E27FC236}">
                <a16:creationId xmlns:a16="http://schemas.microsoft.com/office/drawing/2014/main" id="{C1462B7A-99BB-4BD8-B1DF-E30A4185E18C}"/>
              </a:ext>
            </a:extLst>
          </p:cNvPr>
          <p:cNvGraphicFramePr>
            <a:graphicFrameLocks noGrp="1"/>
          </p:cNvGraphicFramePr>
          <p:nvPr>
            <p:extLst>
              <p:ext uri="{D42A27DB-BD31-4B8C-83A1-F6EECF244321}">
                <p14:modId xmlns:p14="http://schemas.microsoft.com/office/powerpoint/2010/main" val="1121672703"/>
              </p:ext>
            </p:extLst>
          </p:nvPr>
        </p:nvGraphicFramePr>
        <p:xfrm>
          <a:off x="8342072" y="2182493"/>
          <a:ext cx="612588" cy="1357824"/>
        </p:xfrm>
        <a:graphic>
          <a:graphicData uri="http://schemas.openxmlformats.org/drawingml/2006/table">
            <a:tbl>
              <a:tblPr firstRow="1" bandRow="1">
                <a:tableStyleId>{5940675A-B579-460E-94D1-54222C63F5DA}</a:tableStyleId>
              </a:tblPr>
              <a:tblGrid>
                <a:gridCol w="612588">
                  <a:extLst>
                    <a:ext uri="{9D8B030D-6E8A-4147-A177-3AD203B41FA5}">
                      <a16:colId xmlns:a16="http://schemas.microsoft.com/office/drawing/2014/main" val="4054474010"/>
                    </a:ext>
                  </a:extLst>
                </a:gridCol>
              </a:tblGrid>
              <a:tr h="678912">
                <a:tc>
                  <a:txBody>
                    <a:bodyPr/>
                    <a:lstStyle/>
                    <a:p>
                      <a:pPr algn="ctr"/>
                      <a:r>
                        <a:rPr lang="en-US" sz="2800" dirty="0"/>
                        <a:t>2</a:t>
                      </a:r>
                    </a:p>
                  </a:txBody>
                  <a:tcPr anchor="ctr"/>
                </a:tc>
                <a:extLst>
                  <a:ext uri="{0D108BD9-81ED-4DB2-BD59-A6C34878D82A}">
                    <a16:rowId xmlns:a16="http://schemas.microsoft.com/office/drawing/2014/main" val="3689036499"/>
                  </a:ext>
                </a:extLst>
              </a:tr>
              <a:tr h="678912">
                <a:tc>
                  <a:txBody>
                    <a:bodyPr/>
                    <a:lstStyle/>
                    <a:p>
                      <a:pPr algn="ctr"/>
                      <a:r>
                        <a:rPr lang="en-US" sz="2800" dirty="0"/>
                        <a:t>10</a:t>
                      </a:r>
                    </a:p>
                  </a:txBody>
                  <a:tcPr anchor="ctr"/>
                </a:tc>
                <a:extLst>
                  <a:ext uri="{0D108BD9-81ED-4DB2-BD59-A6C34878D82A}">
                    <a16:rowId xmlns:a16="http://schemas.microsoft.com/office/drawing/2014/main" val="17608306"/>
                  </a:ext>
                </a:extLst>
              </a:tr>
            </a:tbl>
          </a:graphicData>
        </a:graphic>
      </p:graphicFrame>
      <p:graphicFrame>
        <p:nvGraphicFramePr>
          <p:cNvPr id="12" name="Table 11">
            <a:extLst>
              <a:ext uri="{FF2B5EF4-FFF2-40B4-BE49-F238E27FC236}">
                <a16:creationId xmlns:a16="http://schemas.microsoft.com/office/drawing/2014/main" id="{FFE957AE-AECD-4DD6-9B12-4CC40B20E1B1}"/>
              </a:ext>
            </a:extLst>
          </p:cNvPr>
          <p:cNvGraphicFramePr>
            <a:graphicFrameLocks noGrp="1"/>
          </p:cNvGraphicFramePr>
          <p:nvPr>
            <p:extLst>
              <p:ext uri="{D42A27DB-BD31-4B8C-83A1-F6EECF244321}">
                <p14:modId xmlns:p14="http://schemas.microsoft.com/office/powerpoint/2010/main" val="1479240933"/>
              </p:ext>
            </p:extLst>
          </p:nvPr>
        </p:nvGraphicFramePr>
        <p:xfrm>
          <a:off x="8971186" y="2182493"/>
          <a:ext cx="567760" cy="1357824"/>
        </p:xfrm>
        <a:graphic>
          <a:graphicData uri="http://schemas.openxmlformats.org/drawingml/2006/table">
            <a:tbl>
              <a:tblPr firstRow="1" bandRow="1">
                <a:tableStyleId>{5940675A-B579-460E-94D1-54222C63F5DA}</a:tableStyleId>
              </a:tblPr>
              <a:tblGrid>
                <a:gridCol w="567760">
                  <a:extLst>
                    <a:ext uri="{9D8B030D-6E8A-4147-A177-3AD203B41FA5}">
                      <a16:colId xmlns:a16="http://schemas.microsoft.com/office/drawing/2014/main" val="2988983114"/>
                    </a:ext>
                  </a:extLst>
                </a:gridCol>
              </a:tblGrid>
              <a:tr h="678912">
                <a:tc>
                  <a:txBody>
                    <a:bodyPr/>
                    <a:lstStyle/>
                    <a:p>
                      <a:pPr algn="ctr"/>
                      <a:r>
                        <a:rPr lang="en-US" sz="2800" dirty="0"/>
                        <a:t>3</a:t>
                      </a:r>
                    </a:p>
                  </a:txBody>
                  <a:tcPr anchor="ctr"/>
                </a:tc>
                <a:extLst>
                  <a:ext uri="{0D108BD9-81ED-4DB2-BD59-A6C34878D82A}">
                    <a16:rowId xmlns:a16="http://schemas.microsoft.com/office/drawing/2014/main" val="248804967"/>
                  </a:ext>
                </a:extLst>
              </a:tr>
              <a:tr h="678912">
                <a:tc>
                  <a:txBody>
                    <a:bodyPr/>
                    <a:lstStyle/>
                    <a:p>
                      <a:pPr algn="ctr"/>
                      <a:r>
                        <a:rPr lang="en-US" sz="2800" dirty="0"/>
                        <a:t>15</a:t>
                      </a:r>
                    </a:p>
                  </a:txBody>
                  <a:tcPr anchor="ctr"/>
                </a:tc>
                <a:extLst>
                  <a:ext uri="{0D108BD9-81ED-4DB2-BD59-A6C34878D82A}">
                    <a16:rowId xmlns:a16="http://schemas.microsoft.com/office/drawing/2014/main" val="1106354416"/>
                  </a:ext>
                </a:extLst>
              </a:tr>
            </a:tbl>
          </a:graphicData>
        </a:graphic>
      </p:graphicFrame>
      <p:graphicFrame>
        <p:nvGraphicFramePr>
          <p:cNvPr id="14" name="Table 13">
            <a:extLst>
              <a:ext uri="{FF2B5EF4-FFF2-40B4-BE49-F238E27FC236}">
                <a16:creationId xmlns:a16="http://schemas.microsoft.com/office/drawing/2014/main" id="{0A5DCA76-773B-461A-82E9-1358625ABB2E}"/>
              </a:ext>
            </a:extLst>
          </p:cNvPr>
          <p:cNvGraphicFramePr>
            <a:graphicFrameLocks noGrp="1"/>
          </p:cNvGraphicFramePr>
          <p:nvPr>
            <p:extLst>
              <p:ext uri="{D42A27DB-BD31-4B8C-83A1-F6EECF244321}">
                <p14:modId xmlns:p14="http://schemas.microsoft.com/office/powerpoint/2010/main" val="2040329956"/>
              </p:ext>
            </p:extLst>
          </p:nvPr>
        </p:nvGraphicFramePr>
        <p:xfrm>
          <a:off x="9551138" y="2179850"/>
          <a:ext cx="612588" cy="1357824"/>
        </p:xfrm>
        <a:graphic>
          <a:graphicData uri="http://schemas.openxmlformats.org/drawingml/2006/table">
            <a:tbl>
              <a:tblPr firstRow="1" bandRow="1">
                <a:tableStyleId>{5940675A-B579-460E-94D1-54222C63F5DA}</a:tableStyleId>
              </a:tblPr>
              <a:tblGrid>
                <a:gridCol w="612588">
                  <a:extLst>
                    <a:ext uri="{9D8B030D-6E8A-4147-A177-3AD203B41FA5}">
                      <a16:colId xmlns:a16="http://schemas.microsoft.com/office/drawing/2014/main" val="1672164758"/>
                    </a:ext>
                  </a:extLst>
                </a:gridCol>
              </a:tblGrid>
              <a:tr h="678912">
                <a:tc>
                  <a:txBody>
                    <a:bodyPr/>
                    <a:lstStyle/>
                    <a:p>
                      <a:pPr algn="ctr"/>
                      <a:r>
                        <a:rPr lang="en-US" sz="2800" dirty="0"/>
                        <a:t>7</a:t>
                      </a:r>
                    </a:p>
                  </a:txBody>
                  <a:tcPr anchor="ctr"/>
                </a:tc>
                <a:extLst>
                  <a:ext uri="{0D108BD9-81ED-4DB2-BD59-A6C34878D82A}">
                    <a16:rowId xmlns:a16="http://schemas.microsoft.com/office/drawing/2014/main" val="4077717740"/>
                  </a:ext>
                </a:extLst>
              </a:tr>
              <a:tr h="678912">
                <a:tc>
                  <a:txBody>
                    <a:bodyPr/>
                    <a:lstStyle/>
                    <a:p>
                      <a:pPr algn="ctr"/>
                      <a:r>
                        <a:rPr lang="en-US" sz="2800" dirty="0"/>
                        <a:t>35</a:t>
                      </a:r>
                    </a:p>
                  </a:txBody>
                  <a:tcPr anchor="ctr"/>
                </a:tc>
                <a:extLst>
                  <a:ext uri="{0D108BD9-81ED-4DB2-BD59-A6C34878D82A}">
                    <a16:rowId xmlns:a16="http://schemas.microsoft.com/office/drawing/2014/main" val="430575198"/>
                  </a:ext>
                </a:extLst>
              </a:tr>
            </a:tbl>
          </a:graphicData>
        </a:graphic>
      </p:graphicFrame>
      <p:graphicFrame>
        <p:nvGraphicFramePr>
          <p:cNvPr id="15" name="Table 14">
            <a:extLst>
              <a:ext uri="{FF2B5EF4-FFF2-40B4-BE49-F238E27FC236}">
                <a16:creationId xmlns:a16="http://schemas.microsoft.com/office/drawing/2014/main" id="{2BA19199-FFC9-4AC4-A3D5-09A9AA43C484}"/>
              </a:ext>
            </a:extLst>
          </p:cNvPr>
          <p:cNvGraphicFramePr>
            <a:graphicFrameLocks noGrp="1"/>
          </p:cNvGraphicFramePr>
          <p:nvPr>
            <p:extLst>
              <p:ext uri="{D42A27DB-BD31-4B8C-83A1-F6EECF244321}">
                <p14:modId xmlns:p14="http://schemas.microsoft.com/office/powerpoint/2010/main" val="777235323"/>
              </p:ext>
            </p:extLst>
          </p:nvPr>
        </p:nvGraphicFramePr>
        <p:xfrm>
          <a:off x="10150787" y="2179850"/>
          <a:ext cx="621610" cy="1357824"/>
        </p:xfrm>
        <a:graphic>
          <a:graphicData uri="http://schemas.openxmlformats.org/drawingml/2006/table">
            <a:tbl>
              <a:tblPr firstRow="1" bandRow="1">
                <a:tableStyleId>{5940675A-B579-460E-94D1-54222C63F5DA}</a:tableStyleId>
              </a:tblPr>
              <a:tblGrid>
                <a:gridCol w="621610">
                  <a:extLst>
                    <a:ext uri="{9D8B030D-6E8A-4147-A177-3AD203B41FA5}">
                      <a16:colId xmlns:a16="http://schemas.microsoft.com/office/drawing/2014/main" val="4137387217"/>
                    </a:ext>
                  </a:extLst>
                </a:gridCol>
              </a:tblGrid>
              <a:tr h="678912">
                <a:tc>
                  <a:txBody>
                    <a:bodyPr/>
                    <a:lstStyle/>
                    <a:p>
                      <a:pPr algn="ctr"/>
                      <a:r>
                        <a:rPr lang="en-US" sz="2800" dirty="0"/>
                        <a:t>10</a:t>
                      </a:r>
                    </a:p>
                  </a:txBody>
                  <a:tcPr anchor="ctr"/>
                </a:tc>
                <a:extLst>
                  <a:ext uri="{0D108BD9-81ED-4DB2-BD59-A6C34878D82A}">
                    <a16:rowId xmlns:a16="http://schemas.microsoft.com/office/drawing/2014/main" val="444955708"/>
                  </a:ext>
                </a:extLst>
              </a:tr>
              <a:tr h="678912">
                <a:tc>
                  <a:txBody>
                    <a:bodyPr/>
                    <a:lstStyle/>
                    <a:p>
                      <a:pPr algn="ctr"/>
                      <a:r>
                        <a:rPr lang="en-US" sz="2800" dirty="0"/>
                        <a:t>50</a:t>
                      </a:r>
                    </a:p>
                  </a:txBody>
                  <a:tcPr anchor="ctr"/>
                </a:tc>
                <a:extLst>
                  <a:ext uri="{0D108BD9-81ED-4DB2-BD59-A6C34878D82A}">
                    <a16:rowId xmlns:a16="http://schemas.microsoft.com/office/drawing/2014/main" val="955663227"/>
                  </a:ext>
                </a:extLst>
              </a:tr>
            </a:tbl>
          </a:graphicData>
        </a:graphic>
      </p:graphicFrame>
      <p:graphicFrame>
        <p:nvGraphicFramePr>
          <p:cNvPr id="16" name="Table 15">
            <a:extLst>
              <a:ext uri="{FF2B5EF4-FFF2-40B4-BE49-F238E27FC236}">
                <a16:creationId xmlns:a16="http://schemas.microsoft.com/office/drawing/2014/main" id="{62C5EAAD-CEBB-4D48-8C25-6D1AC19AF715}"/>
              </a:ext>
            </a:extLst>
          </p:cNvPr>
          <p:cNvGraphicFramePr>
            <a:graphicFrameLocks noGrp="1"/>
          </p:cNvGraphicFramePr>
          <p:nvPr>
            <p:extLst>
              <p:ext uri="{D42A27DB-BD31-4B8C-83A1-F6EECF244321}">
                <p14:modId xmlns:p14="http://schemas.microsoft.com/office/powerpoint/2010/main" val="2757649291"/>
              </p:ext>
            </p:extLst>
          </p:nvPr>
        </p:nvGraphicFramePr>
        <p:xfrm>
          <a:off x="10784588" y="2179850"/>
          <a:ext cx="502972" cy="1357824"/>
        </p:xfrm>
        <a:graphic>
          <a:graphicData uri="http://schemas.openxmlformats.org/drawingml/2006/table">
            <a:tbl>
              <a:tblPr firstRow="1" bandRow="1">
                <a:tableStyleId>{5940675A-B579-460E-94D1-54222C63F5DA}</a:tableStyleId>
              </a:tblPr>
              <a:tblGrid>
                <a:gridCol w="502972">
                  <a:extLst>
                    <a:ext uri="{9D8B030D-6E8A-4147-A177-3AD203B41FA5}">
                      <a16:colId xmlns:a16="http://schemas.microsoft.com/office/drawing/2014/main" val="972246921"/>
                    </a:ext>
                  </a:extLst>
                </a:gridCol>
              </a:tblGrid>
              <a:tr h="678912">
                <a:tc>
                  <a:txBody>
                    <a:bodyPr/>
                    <a:lstStyle/>
                    <a:p>
                      <a:pPr algn="ctr"/>
                      <a:r>
                        <a:rPr lang="en-US" sz="2800" dirty="0"/>
                        <a:t>?</a:t>
                      </a:r>
                    </a:p>
                  </a:txBody>
                  <a:tcPr anchor="ctr"/>
                </a:tc>
                <a:extLst>
                  <a:ext uri="{0D108BD9-81ED-4DB2-BD59-A6C34878D82A}">
                    <a16:rowId xmlns:a16="http://schemas.microsoft.com/office/drawing/2014/main" val="547579697"/>
                  </a:ext>
                </a:extLst>
              </a:tr>
              <a:tr h="678912">
                <a:tc>
                  <a:txBody>
                    <a:bodyPr/>
                    <a:lstStyle/>
                    <a:p>
                      <a:pPr algn="ctr"/>
                      <a:r>
                        <a:rPr lang="en-US" sz="2800" dirty="0"/>
                        <a:t>?</a:t>
                      </a:r>
                    </a:p>
                  </a:txBody>
                  <a:tcPr anchor="ctr"/>
                </a:tc>
                <a:extLst>
                  <a:ext uri="{0D108BD9-81ED-4DB2-BD59-A6C34878D82A}">
                    <a16:rowId xmlns:a16="http://schemas.microsoft.com/office/drawing/2014/main" val="1009130620"/>
                  </a:ext>
                </a:extLst>
              </a:tr>
            </a:tbl>
          </a:graphicData>
        </a:graphic>
      </p:graphicFrame>
      <p:sp>
        <p:nvSpPr>
          <p:cNvPr id="8" name="Isosceles Triangle 7">
            <a:extLst>
              <a:ext uri="{FF2B5EF4-FFF2-40B4-BE49-F238E27FC236}">
                <a16:creationId xmlns:a16="http://schemas.microsoft.com/office/drawing/2014/main" id="{165D1292-F723-08A9-956E-285479E1DB79}"/>
              </a:ext>
              <a:ext uri="{C183D7F6-B498-43B3-948B-1728B52AA6E4}">
                <adec:decorative xmlns:adec="http://schemas.microsoft.com/office/drawing/2017/decorative" val="1"/>
              </a:ext>
            </a:extLst>
          </p:cNvPr>
          <p:cNvSpPr/>
          <p:nvPr/>
        </p:nvSpPr>
        <p:spPr>
          <a:xfrm flipV="1">
            <a:off x="-3816" y="-11373"/>
            <a:ext cx="2295753" cy="2078377"/>
          </a:xfrm>
          <a:prstGeom prst="triangle">
            <a:avLst>
              <a:gd name="adj" fmla="val 0"/>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Title 16">
            <a:extLst>
              <a:ext uri="{FF2B5EF4-FFF2-40B4-BE49-F238E27FC236}">
                <a16:creationId xmlns:a16="http://schemas.microsoft.com/office/drawing/2014/main" id="{D1141B4B-0C6A-354A-707C-6E0DCADACE45}"/>
              </a:ext>
            </a:extLst>
          </p:cNvPr>
          <p:cNvSpPr txBox="1">
            <a:spLocks noGrp="1"/>
          </p:cNvSpPr>
          <p:nvPr>
            <p:ph type="title" idx="4294967295"/>
          </p:nvPr>
        </p:nvSpPr>
        <p:spPr>
          <a:xfrm>
            <a:off x="-75068" y="29042"/>
            <a:ext cx="2141372" cy="40011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chemeClr val="bg1"/>
                </a:solidFill>
                <a:effectLst/>
                <a:uLnTx/>
                <a:uFillTx/>
                <a:latin typeface="Arial"/>
                <a:ea typeface="+mn-ea"/>
                <a:cs typeface="Arial"/>
              </a:rPr>
              <a:t>INTRODUCTION</a:t>
            </a:r>
            <a:endParaRPr kumimoji="0" lang="en-GB" sz="18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endParaRPr>
          </a:p>
        </p:txBody>
      </p:sp>
      <p:pic>
        <p:nvPicPr>
          <p:cNvPr id="11" name="Picture 10" descr="A stack of seven double chocolate chip cookies, with an eight leaning against the stack">
            <a:extLst>
              <a:ext uri="{FF2B5EF4-FFF2-40B4-BE49-F238E27FC236}">
                <a16:creationId xmlns:a16="http://schemas.microsoft.com/office/drawing/2014/main" id="{9312B7BB-789A-8FA1-D53D-60A45404BB76}"/>
              </a:ext>
            </a:extLst>
          </p:cNvPr>
          <p:cNvPicPr>
            <a:picLocks noChangeAspect="1"/>
          </p:cNvPicPr>
          <p:nvPr/>
        </p:nvPicPr>
        <p:blipFill>
          <a:blip r:embed="rId4"/>
          <a:stretch>
            <a:fillRect/>
          </a:stretch>
        </p:blipFill>
        <p:spPr>
          <a:xfrm flipH="1">
            <a:off x="7987345" y="3723230"/>
            <a:ext cx="2999961" cy="2000145"/>
          </a:xfrm>
          <a:prstGeom prst="rect">
            <a:avLst/>
          </a:prstGeom>
        </p:spPr>
      </p:pic>
    </p:spTree>
    <p:extLst>
      <p:ext uri="{BB962C8B-B14F-4D97-AF65-F5344CB8AC3E}">
        <p14:creationId xmlns:p14="http://schemas.microsoft.com/office/powerpoint/2010/main" val="2109956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anim calcmode="lin" valueType="num">
                                      <p:cBhvr additive="base">
                                        <p:cTn id="1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1000"/>
                                        <p:tgtEl>
                                          <p:spTgt spid="13"/>
                                        </p:tgtEl>
                                      </p:cBhvr>
                                    </p:animEffect>
                                    <p:anim calcmode="lin" valueType="num">
                                      <p:cBhvr>
                                        <p:cTn id="24" dur="1000" fill="hold"/>
                                        <p:tgtEl>
                                          <p:spTgt spid="13"/>
                                        </p:tgtEl>
                                        <p:attrNameLst>
                                          <p:attrName>ppt_x</p:attrName>
                                        </p:attrNameLst>
                                      </p:cBhvr>
                                      <p:tavLst>
                                        <p:tav tm="0">
                                          <p:val>
                                            <p:strVal val="#ppt_x"/>
                                          </p:val>
                                        </p:tav>
                                        <p:tav tm="100000">
                                          <p:val>
                                            <p:strVal val="#ppt_x"/>
                                          </p:val>
                                        </p:tav>
                                      </p:tavLst>
                                    </p:anim>
                                    <p:anim calcmode="lin" valueType="num">
                                      <p:cBhvr>
                                        <p:cTn id="25"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fade">
                                      <p:cBhvr>
                                        <p:cTn id="30" dur="1000"/>
                                        <p:tgtEl>
                                          <p:spTgt spid="9"/>
                                        </p:tgtEl>
                                      </p:cBhvr>
                                    </p:animEffect>
                                    <p:anim calcmode="lin" valueType="num">
                                      <p:cBhvr>
                                        <p:cTn id="31" dur="1000" fill="hold"/>
                                        <p:tgtEl>
                                          <p:spTgt spid="9"/>
                                        </p:tgtEl>
                                        <p:attrNameLst>
                                          <p:attrName>ppt_x</p:attrName>
                                        </p:attrNameLst>
                                      </p:cBhvr>
                                      <p:tavLst>
                                        <p:tav tm="0">
                                          <p:val>
                                            <p:strVal val="#ppt_x"/>
                                          </p:val>
                                        </p:tav>
                                        <p:tav tm="100000">
                                          <p:val>
                                            <p:strVal val="#ppt_x"/>
                                          </p:val>
                                        </p:tav>
                                      </p:tavLst>
                                    </p:anim>
                                    <p:anim calcmode="lin" valueType="num">
                                      <p:cBhvr>
                                        <p:cTn id="32"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1000"/>
                                        <p:tgtEl>
                                          <p:spTgt spid="12"/>
                                        </p:tgtEl>
                                      </p:cBhvr>
                                    </p:animEffect>
                                    <p:anim calcmode="lin" valueType="num">
                                      <p:cBhvr>
                                        <p:cTn id="38" dur="1000" fill="hold"/>
                                        <p:tgtEl>
                                          <p:spTgt spid="12"/>
                                        </p:tgtEl>
                                        <p:attrNameLst>
                                          <p:attrName>ppt_x</p:attrName>
                                        </p:attrNameLst>
                                      </p:cBhvr>
                                      <p:tavLst>
                                        <p:tav tm="0">
                                          <p:val>
                                            <p:strVal val="#ppt_x"/>
                                          </p:val>
                                        </p:tav>
                                        <p:tav tm="100000">
                                          <p:val>
                                            <p:strVal val="#ppt_x"/>
                                          </p:val>
                                        </p:tav>
                                      </p:tavLst>
                                    </p:anim>
                                    <p:anim calcmode="lin" valueType="num">
                                      <p:cBhvr>
                                        <p:cTn id="3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nodeType="click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fade">
                                      <p:cBhvr>
                                        <p:cTn id="44" dur="1000"/>
                                        <p:tgtEl>
                                          <p:spTgt spid="14"/>
                                        </p:tgtEl>
                                      </p:cBhvr>
                                    </p:animEffect>
                                    <p:anim calcmode="lin" valueType="num">
                                      <p:cBhvr>
                                        <p:cTn id="45" dur="1000" fill="hold"/>
                                        <p:tgtEl>
                                          <p:spTgt spid="14"/>
                                        </p:tgtEl>
                                        <p:attrNameLst>
                                          <p:attrName>ppt_x</p:attrName>
                                        </p:attrNameLst>
                                      </p:cBhvr>
                                      <p:tavLst>
                                        <p:tav tm="0">
                                          <p:val>
                                            <p:strVal val="#ppt_x"/>
                                          </p:val>
                                        </p:tav>
                                        <p:tav tm="100000">
                                          <p:val>
                                            <p:strVal val="#ppt_x"/>
                                          </p:val>
                                        </p:tav>
                                      </p:tavLst>
                                    </p:anim>
                                    <p:anim calcmode="lin" valueType="num">
                                      <p:cBhvr>
                                        <p:cTn id="4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42" presetClass="entr" presetSubtype="0" fill="hold" nodeType="click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fade">
                                      <p:cBhvr>
                                        <p:cTn id="51" dur="1000"/>
                                        <p:tgtEl>
                                          <p:spTgt spid="15"/>
                                        </p:tgtEl>
                                      </p:cBhvr>
                                    </p:animEffect>
                                    <p:anim calcmode="lin" valueType="num">
                                      <p:cBhvr>
                                        <p:cTn id="52" dur="1000" fill="hold"/>
                                        <p:tgtEl>
                                          <p:spTgt spid="15"/>
                                        </p:tgtEl>
                                        <p:attrNameLst>
                                          <p:attrName>ppt_x</p:attrName>
                                        </p:attrNameLst>
                                      </p:cBhvr>
                                      <p:tavLst>
                                        <p:tav tm="0">
                                          <p:val>
                                            <p:strVal val="#ppt_x"/>
                                          </p:val>
                                        </p:tav>
                                        <p:tav tm="100000">
                                          <p:val>
                                            <p:strVal val="#ppt_x"/>
                                          </p:val>
                                        </p:tav>
                                      </p:tavLst>
                                    </p:anim>
                                    <p:anim calcmode="lin" valueType="num">
                                      <p:cBhvr>
                                        <p:cTn id="53"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42" presetClass="entr" presetSubtype="0" fill="hold" nodeType="clickEffect">
                                  <p:stCondLst>
                                    <p:cond delay="0"/>
                                  </p:stCondLst>
                                  <p:childTnLst>
                                    <p:set>
                                      <p:cBhvr>
                                        <p:cTn id="57" dur="1" fill="hold">
                                          <p:stCondLst>
                                            <p:cond delay="0"/>
                                          </p:stCondLst>
                                        </p:cTn>
                                        <p:tgtEl>
                                          <p:spTgt spid="16"/>
                                        </p:tgtEl>
                                        <p:attrNameLst>
                                          <p:attrName>style.visibility</p:attrName>
                                        </p:attrNameLst>
                                      </p:cBhvr>
                                      <p:to>
                                        <p:strVal val="visible"/>
                                      </p:to>
                                    </p:set>
                                    <p:animEffect transition="in" filter="fade">
                                      <p:cBhvr>
                                        <p:cTn id="58" dur="1000"/>
                                        <p:tgtEl>
                                          <p:spTgt spid="16"/>
                                        </p:tgtEl>
                                      </p:cBhvr>
                                    </p:animEffect>
                                    <p:anim calcmode="lin" valueType="num">
                                      <p:cBhvr>
                                        <p:cTn id="59" dur="1000" fill="hold"/>
                                        <p:tgtEl>
                                          <p:spTgt spid="16"/>
                                        </p:tgtEl>
                                        <p:attrNameLst>
                                          <p:attrName>ppt_x</p:attrName>
                                        </p:attrNameLst>
                                      </p:cBhvr>
                                      <p:tavLst>
                                        <p:tav tm="0">
                                          <p:val>
                                            <p:strVal val="#ppt_x"/>
                                          </p:val>
                                        </p:tav>
                                        <p:tav tm="100000">
                                          <p:val>
                                            <p:strVal val="#ppt_x"/>
                                          </p:val>
                                        </p:tav>
                                      </p:tavLst>
                                    </p:anim>
                                    <p:anim calcmode="lin" valueType="num">
                                      <p:cBhvr>
                                        <p:cTn id="60"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00C3350-2117-0248-968C-8DADE0DACD17}"/>
              </a:ext>
            </a:extLst>
          </p:cNvPr>
          <p:cNvSpPr>
            <a:spLocks noGrp="1"/>
          </p:cNvSpPr>
          <p:nvPr>
            <p:ph type="sldNum" sz="quarter" idx="12"/>
          </p:nvPr>
        </p:nvSpPr>
        <p:spPr/>
        <p:txBody>
          <a:bodyPr/>
          <a:lstStyle/>
          <a:p>
            <a:fld id="{892959B6-490E-A144-8C7C-88267F972F69}" type="slidenum">
              <a:rPr lang="en-US" smtClean="0"/>
              <a:t>4</a:t>
            </a:fld>
            <a:endParaRPr lang="en-US" dirty="0"/>
          </a:p>
        </p:txBody>
      </p:sp>
      <p:sp>
        <p:nvSpPr>
          <p:cNvPr id="22" name="Title 1">
            <a:extLst>
              <a:ext uri="{FF2B5EF4-FFF2-40B4-BE49-F238E27FC236}">
                <a16:creationId xmlns:a16="http://schemas.microsoft.com/office/drawing/2014/main" id="{02AABD48-7F62-174B-98BD-03D513E3B1A1}"/>
              </a:ext>
            </a:extLst>
          </p:cNvPr>
          <p:cNvSpPr txBox="1">
            <a:spLocks noGrp="1"/>
          </p:cNvSpPr>
          <p:nvPr>
            <p:ph type="title" idx="4294967295"/>
          </p:nvPr>
        </p:nvSpPr>
        <p:spPr>
          <a:xfrm>
            <a:off x="450000" y="112713"/>
            <a:ext cx="9144000" cy="10160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schemeClr val="accent1"/>
                </a:solidFill>
                <a:effectLst/>
                <a:uLnTx/>
                <a:uFillTx/>
                <a:latin typeface="Arial" panose="020B0604020202020204" pitchFamily="34" charset="0"/>
                <a:ea typeface="+mj-ea"/>
                <a:cs typeface="Arial" panose="020B0604020202020204" pitchFamily="34" charset="0"/>
              </a:rPr>
              <a:t>Direct proportion</a:t>
            </a:r>
          </a:p>
        </p:txBody>
      </p:sp>
      <p:pic>
        <p:nvPicPr>
          <p:cNvPr id="100" name="Graphic 99">
            <a:extLst>
              <a:ext uri="{FF2B5EF4-FFF2-40B4-BE49-F238E27FC236}">
                <a16:creationId xmlns:a16="http://schemas.microsoft.com/office/drawing/2014/main" id="{CE9DEDD1-D640-4CD7-8399-24A6221E2BAE}"/>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55453" y="1215478"/>
            <a:ext cx="914400" cy="914400"/>
          </a:xfrm>
          <a:prstGeom prst="rect">
            <a:avLst/>
          </a:prstGeom>
        </p:spPr>
      </p:pic>
      <p:grpSp>
        <p:nvGrpSpPr>
          <p:cNvPr id="99" name="Group 98">
            <a:extLst>
              <a:ext uri="{FF2B5EF4-FFF2-40B4-BE49-F238E27FC236}">
                <a16:creationId xmlns:a16="http://schemas.microsoft.com/office/drawing/2014/main" id="{C6BE3F2C-E77F-4309-A3C2-357F13AC7A5E}"/>
              </a:ext>
              <a:ext uri="{C183D7F6-B498-43B3-948B-1728B52AA6E4}">
                <adec:decorative xmlns:adec="http://schemas.microsoft.com/office/drawing/2017/decorative" val="1"/>
              </a:ext>
            </a:extLst>
          </p:cNvPr>
          <p:cNvGrpSpPr/>
          <p:nvPr/>
        </p:nvGrpSpPr>
        <p:grpSpPr>
          <a:xfrm>
            <a:off x="1769853" y="1470805"/>
            <a:ext cx="8212347" cy="3916390"/>
            <a:chOff x="1259457" y="1949570"/>
            <a:chExt cx="8212347" cy="3381422"/>
          </a:xfrm>
        </p:grpSpPr>
        <p:sp>
          <p:nvSpPr>
            <p:cNvPr id="6" name="TextBox 5">
              <a:extLst>
                <a:ext uri="{FF2B5EF4-FFF2-40B4-BE49-F238E27FC236}">
                  <a16:creationId xmlns:a16="http://schemas.microsoft.com/office/drawing/2014/main" id="{755AD8CD-D355-45F4-8A8D-03865C1297C0}"/>
                </a:ext>
              </a:extLst>
            </p:cNvPr>
            <p:cNvSpPr txBox="1"/>
            <p:nvPr/>
          </p:nvSpPr>
          <p:spPr>
            <a:xfrm>
              <a:off x="1259457" y="1949570"/>
              <a:ext cx="1990237" cy="523220"/>
            </a:xfrm>
            <a:prstGeom prst="rect">
              <a:avLst/>
            </a:prstGeom>
            <a:solidFill>
              <a:schemeClr val="accent1"/>
            </a:solidFill>
            <a:ln w="38100">
              <a:solidFill>
                <a:schemeClr val="accent1"/>
              </a:solidFill>
            </a:ln>
          </p:spPr>
          <p:txBody>
            <a:bodyPr wrap="square" rtlCol="0">
              <a:spAutoFit/>
            </a:bodyPr>
            <a:lstStyle/>
            <a:p>
              <a:r>
                <a:rPr lang="en-GB" sz="2800" b="1" dirty="0">
                  <a:solidFill>
                    <a:schemeClr val="bg1"/>
                  </a:solidFill>
                  <a:latin typeface="Arial" panose="020B0604020202020204" pitchFamily="34" charset="0"/>
                  <a:cs typeface="Arial" panose="020B0604020202020204" pitchFamily="34" charset="0"/>
                </a:rPr>
                <a:t>KEY IDEA</a:t>
              </a:r>
              <a:endParaRPr lang="en-GB" dirty="0"/>
            </a:p>
          </p:txBody>
        </p:sp>
        <p:sp>
          <p:nvSpPr>
            <p:cNvPr id="98" name="Rectangle 97">
              <a:extLst>
                <a:ext uri="{FF2B5EF4-FFF2-40B4-BE49-F238E27FC236}">
                  <a16:creationId xmlns:a16="http://schemas.microsoft.com/office/drawing/2014/main" id="{CAAA4A74-A70B-4650-8E46-6F6AAFBACCA0}"/>
                </a:ext>
              </a:extLst>
            </p:cNvPr>
            <p:cNvSpPr/>
            <p:nvPr/>
          </p:nvSpPr>
          <p:spPr>
            <a:xfrm>
              <a:off x="1259457" y="1949570"/>
              <a:ext cx="8212347" cy="3381422"/>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2" name="TextBox 11">
            <a:extLst>
              <a:ext uri="{FF2B5EF4-FFF2-40B4-BE49-F238E27FC236}">
                <a16:creationId xmlns:a16="http://schemas.microsoft.com/office/drawing/2014/main" id="{B0AB6807-1007-2C40-ACD3-85A647021B46}"/>
              </a:ext>
            </a:extLst>
          </p:cNvPr>
          <p:cNvSpPr txBox="1"/>
          <p:nvPr/>
        </p:nvSpPr>
        <p:spPr>
          <a:xfrm>
            <a:off x="2043531" y="2181054"/>
            <a:ext cx="7551002" cy="3382977"/>
          </a:xfrm>
          <a:prstGeom prst="rect">
            <a:avLst/>
          </a:prstGeom>
          <a:noFill/>
        </p:spPr>
        <p:txBody>
          <a:bodyPr wrap="square" rtlCol="0">
            <a:spAutoFit/>
          </a:bodyPr>
          <a:lstStyle/>
          <a:p>
            <a:pPr>
              <a:spcAft>
                <a:spcPts val="600"/>
              </a:spcAft>
            </a:pPr>
            <a:r>
              <a:rPr lang="en-GB" sz="2800" dirty="0">
                <a:latin typeface="Arial" panose="020B0604020202020204" pitchFamily="34" charset="0"/>
                <a:cs typeface="Arial" panose="020B0604020202020204" pitchFamily="34" charset="0"/>
              </a:rPr>
              <a:t>If two quantities are in direct proportion:</a:t>
            </a:r>
          </a:p>
          <a:p>
            <a:pPr marL="457200" indent="-457200">
              <a:spcAft>
                <a:spcPts val="600"/>
              </a:spcAft>
              <a:buFont typeface="Arial" panose="020B0604020202020204" pitchFamily="34" charset="0"/>
              <a:buChar char="•"/>
            </a:pPr>
            <a:r>
              <a:rPr lang="en-GB" sz="2800" dirty="0">
                <a:latin typeface="Arial" panose="020B0604020202020204" pitchFamily="34" charset="0"/>
                <a:cs typeface="Arial" panose="020B0604020202020204" pitchFamily="34" charset="0"/>
              </a:rPr>
              <a:t>As one value gets bigger, so does the other (by the same multiplier).</a:t>
            </a:r>
          </a:p>
          <a:p>
            <a:pPr marL="457200" indent="-457200">
              <a:spcAft>
                <a:spcPts val="600"/>
              </a:spcAft>
              <a:buFont typeface="Arial" panose="020B0604020202020204" pitchFamily="34" charset="0"/>
              <a:buChar char="•"/>
            </a:pPr>
            <a:r>
              <a:rPr lang="en-GB" sz="2800" dirty="0">
                <a:latin typeface="Arial" panose="020B0604020202020204" pitchFamily="34" charset="0"/>
                <a:cs typeface="Arial" panose="020B0604020202020204" pitchFamily="34" charset="0"/>
              </a:rPr>
              <a:t>A​s one value gets smaller, so does the other (by the same divisor).</a:t>
            </a:r>
          </a:p>
          <a:p>
            <a:pPr marL="457200" indent="-457200">
              <a:spcAft>
                <a:spcPts val="600"/>
              </a:spcAft>
              <a:buFont typeface="Arial" panose="020B0604020202020204" pitchFamily="34" charset="0"/>
              <a:buChar char="•"/>
            </a:pPr>
            <a:r>
              <a:rPr lang="en-GB" sz="2800" dirty="0">
                <a:latin typeface="Arial" panose="020B0604020202020204" pitchFamily="34" charset="0"/>
                <a:cs typeface="Arial" panose="020B0604020202020204" pitchFamily="34" charset="0"/>
              </a:rPr>
              <a:t>If one value is 0, then the other value is 0.</a:t>
            </a:r>
            <a:r>
              <a:rPr lang="en-US" sz="2800" dirty="0">
                <a:latin typeface="Arial" panose="020B0604020202020204" pitchFamily="34" charset="0"/>
                <a:cs typeface="Arial" panose="020B0604020202020204" pitchFamily="34" charset="0"/>
              </a:rPr>
              <a:t> </a:t>
            </a:r>
          </a:p>
          <a:p>
            <a:pPr>
              <a:lnSpc>
                <a:spcPts val="3100"/>
              </a:lnSpc>
              <a:spcAft>
                <a:spcPts val="600"/>
              </a:spcAft>
            </a:pPr>
            <a:r>
              <a:rPr lang="en-US" sz="2800"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741934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500"/>
                                        <p:tgtEl>
                                          <p:spTgt spid="12"/>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nodeType="clickEffect">
                                  <p:stCondLst>
                                    <p:cond delay="0"/>
                                  </p:stCondLst>
                                  <p:childTnLst>
                                    <p:set>
                                      <p:cBhvr>
                                        <p:cTn id="15" dur="1" fill="hold">
                                          <p:stCondLst>
                                            <p:cond delay="0"/>
                                          </p:stCondLst>
                                        </p:cTn>
                                        <p:tgtEl>
                                          <p:spTgt spid="12">
                                            <p:txEl>
                                              <p:pRg st="0" end="0"/>
                                            </p:txEl>
                                          </p:spTgt>
                                        </p:tgtEl>
                                        <p:attrNameLst>
                                          <p:attrName>style.visibility</p:attrName>
                                        </p:attrNameLst>
                                      </p:cBhvr>
                                      <p:to>
                                        <p:strVal val="visible"/>
                                      </p:to>
                                    </p:set>
                                    <p:animEffect transition="in" filter="fade">
                                      <p:cBhvr>
                                        <p:cTn id="16" dur="1000"/>
                                        <p:tgtEl>
                                          <p:spTgt spid="12">
                                            <p:txEl>
                                              <p:pRg st="0" end="0"/>
                                            </p:txEl>
                                          </p:spTgt>
                                        </p:tgtEl>
                                      </p:cBhvr>
                                    </p:animEffect>
                                    <p:anim calcmode="lin" valueType="num">
                                      <p:cBhvr>
                                        <p:cTn id="17"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18"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12">
                                            <p:txEl>
                                              <p:pRg st="1" end="1"/>
                                            </p:txEl>
                                          </p:spTgt>
                                        </p:tgtEl>
                                        <p:attrNameLst>
                                          <p:attrName>style.visibility</p:attrName>
                                        </p:attrNameLst>
                                      </p:cBhvr>
                                      <p:to>
                                        <p:strVal val="visible"/>
                                      </p:to>
                                    </p:set>
                                    <p:animEffect transition="in" filter="fade">
                                      <p:cBhvr>
                                        <p:cTn id="23" dur="1000"/>
                                        <p:tgtEl>
                                          <p:spTgt spid="12">
                                            <p:txEl>
                                              <p:pRg st="1" end="1"/>
                                            </p:txEl>
                                          </p:spTgt>
                                        </p:tgtEl>
                                      </p:cBhvr>
                                    </p:animEffect>
                                    <p:anim calcmode="lin" valueType="num">
                                      <p:cBhvr>
                                        <p:cTn id="24"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25"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nodeType="clickEffect">
                                  <p:stCondLst>
                                    <p:cond delay="0"/>
                                  </p:stCondLst>
                                  <p:childTnLst>
                                    <p:set>
                                      <p:cBhvr>
                                        <p:cTn id="29" dur="1" fill="hold">
                                          <p:stCondLst>
                                            <p:cond delay="0"/>
                                          </p:stCondLst>
                                        </p:cTn>
                                        <p:tgtEl>
                                          <p:spTgt spid="12">
                                            <p:txEl>
                                              <p:pRg st="2" end="2"/>
                                            </p:txEl>
                                          </p:spTgt>
                                        </p:tgtEl>
                                        <p:attrNameLst>
                                          <p:attrName>style.visibility</p:attrName>
                                        </p:attrNameLst>
                                      </p:cBhvr>
                                      <p:to>
                                        <p:strVal val="visible"/>
                                      </p:to>
                                    </p:set>
                                    <p:animEffect transition="in" filter="fade">
                                      <p:cBhvr>
                                        <p:cTn id="30" dur="1000"/>
                                        <p:tgtEl>
                                          <p:spTgt spid="12">
                                            <p:txEl>
                                              <p:pRg st="2" end="2"/>
                                            </p:txEl>
                                          </p:spTgt>
                                        </p:tgtEl>
                                      </p:cBhvr>
                                    </p:animEffect>
                                    <p:anim calcmode="lin" valueType="num">
                                      <p:cBhvr>
                                        <p:cTn id="31"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32"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nodeType="clickEffect">
                                  <p:stCondLst>
                                    <p:cond delay="0"/>
                                  </p:stCondLst>
                                  <p:childTnLst>
                                    <p:set>
                                      <p:cBhvr>
                                        <p:cTn id="36" dur="1" fill="hold">
                                          <p:stCondLst>
                                            <p:cond delay="0"/>
                                          </p:stCondLst>
                                        </p:cTn>
                                        <p:tgtEl>
                                          <p:spTgt spid="12">
                                            <p:txEl>
                                              <p:pRg st="3" end="3"/>
                                            </p:txEl>
                                          </p:spTgt>
                                        </p:tgtEl>
                                        <p:attrNameLst>
                                          <p:attrName>style.visibility</p:attrName>
                                        </p:attrNameLst>
                                      </p:cBhvr>
                                      <p:to>
                                        <p:strVal val="visible"/>
                                      </p:to>
                                    </p:set>
                                    <p:animEffect transition="in" filter="fade">
                                      <p:cBhvr>
                                        <p:cTn id="37" dur="1000"/>
                                        <p:tgtEl>
                                          <p:spTgt spid="12">
                                            <p:txEl>
                                              <p:pRg st="3" end="3"/>
                                            </p:txEl>
                                          </p:spTgt>
                                        </p:tgtEl>
                                      </p:cBhvr>
                                    </p:animEffect>
                                    <p:anim calcmode="lin" valueType="num">
                                      <p:cBhvr>
                                        <p:cTn id="38" dur="1000" fill="hold"/>
                                        <p:tgtEl>
                                          <p:spTgt spid="12">
                                            <p:txEl>
                                              <p:pRg st="3" end="3"/>
                                            </p:txEl>
                                          </p:spTgt>
                                        </p:tgtEl>
                                        <p:attrNameLst>
                                          <p:attrName>ppt_x</p:attrName>
                                        </p:attrNameLst>
                                      </p:cBhvr>
                                      <p:tavLst>
                                        <p:tav tm="0">
                                          <p:val>
                                            <p:strVal val="#ppt_x"/>
                                          </p:val>
                                        </p:tav>
                                        <p:tav tm="100000">
                                          <p:val>
                                            <p:strVal val="#ppt_x"/>
                                          </p:val>
                                        </p:tav>
                                      </p:tavLst>
                                    </p:anim>
                                    <p:anim calcmode="lin" valueType="num">
                                      <p:cBhvr>
                                        <p:cTn id="39" dur="1000" fill="hold"/>
                                        <p:tgtEl>
                                          <p:spTgt spid="12">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00C3350-2117-0248-968C-8DADE0DACD17}"/>
              </a:ext>
            </a:extLst>
          </p:cNvPr>
          <p:cNvSpPr>
            <a:spLocks noGrp="1"/>
          </p:cNvSpPr>
          <p:nvPr>
            <p:ph type="sldNum" sz="quarter" idx="12"/>
          </p:nvPr>
        </p:nvSpPr>
        <p:spPr/>
        <p:txBody>
          <a:bodyPr/>
          <a:lstStyle/>
          <a:p>
            <a:fld id="{892959B6-490E-A144-8C7C-88267F972F69}" type="slidenum">
              <a:rPr lang="en-US" smtClean="0"/>
              <a:t>5</a:t>
            </a:fld>
            <a:endParaRPr lang="en-US" dirty="0"/>
          </a:p>
        </p:txBody>
      </p:sp>
      <p:sp>
        <p:nvSpPr>
          <p:cNvPr id="22" name="Title 1">
            <a:extLst>
              <a:ext uri="{FF2B5EF4-FFF2-40B4-BE49-F238E27FC236}">
                <a16:creationId xmlns:a16="http://schemas.microsoft.com/office/drawing/2014/main" id="{02AABD48-7F62-174B-98BD-03D513E3B1A1}"/>
              </a:ext>
            </a:extLst>
          </p:cNvPr>
          <p:cNvSpPr txBox="1">
            <a:spLocks noGrp="1"/>
          </p:cNvSpPr>
          <p:nvPr>
            <p:ph type="title" idx="4294967295"/>
          </p:nvPr>
        </p:nvSpPr>
        <p:spPr>
          <a:xfrm>
            <a:off x="1670400" y="111600"/>
            <a:ext cx="6639852" cy="1017588"/>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sz="3600" b="1" dirty="0">
                <a:solidFill>
                  <a:schemeClr val="accent1"/>
                </a:solidFill>
                <a:latin typeface="Arial" panose="020B0604020202020204" pitchFamily="34" charset="0"/>
                <a:cs typeface="Arial" panose="020B0604020202020204" pitchFamily="34" charset="0"/>
              </a:rPr>
              <a:t>Investigating recipes</a:t>
            </a:r>
            <a:endParaRPr kumimoji="0" lang="en-US" sz="3600" b="1" i="0" u="none" strike="noStrike" kern="1200" cap="none" spc="0" normalizeH="0" baseline="0" noProof="0" dirty="0">
              <a:ln>
                <a:noFill/>
              </a:ln>
              <a:solidFill>
                <a:schemeClr val="accent1"/>
              </a:solidFill>
              <a:effectLst/>
              <a:uLnTx/>
              <a:uFillTx/>
              <a:latin typeface="Arial" panose="020B0604020202020204" pitchFamily="34" charset="0"/>
              <a:ea typeface="+mj-ea"/>
              <a:cs typeface="Arial" panose="020B0604020202020204" pitchFamily="34" charset="0"/>
            </a:endParaRPr>
          </a:p>
        </p:txBody>
      </p:sp>
      <p:graphicFrame>
        <p:nvGraphicFramePr>
          <p:cNvPr id="15" name="Table 14">
            <a:extLst>
              <a:ext uri="{FF2B5EF4-FFF2-40B4-BE49-F238E27FC236}">
                <a16:creationId xmlns:a16="http://schemas.microsoft.com/office/drawing/2014/main" id="{A6579C4E-4E2A-E994-1623-B88E2B33775B}"/>
              </a:ext>
            </a:extLst>
          </p:cNvPr>
          <p:cNvGraphicFramePr>
            <a:graphicFrameLocks noGrp="1"/>
          </p:cNvGraphicFramePr>
          <p:nvPr>
            <p:extLst>
              <p:ext uri="{D42A27DB-BD31-4B8C-83A1-F6EECF244321}">
                <p14:modId xmlns:p14="http://schemas.microsoft.com/office/powerpoint/2010/main" val="3486191537"/>
              </p:ext>
            </p:extLst>
          </p:nvPr>
        </p:nvGraphicFramePr>
        <p:xfrm>
          <a:off x="3671248" y="1507196"/>
          <a:ext cx="3980010" cy="3108738"/>
        </p:xfrm>
        <a:graphic>
          <a:graphicData uri="http://schemas.openxmlformats.org/drawingml/2006/table">
            <a:tbl>
              <a:tblPr firstRow="1" firstCol="1" bandRow="1"/>
              <a:tblGrid>
                <a:gridCol w="1951630">
                  <a:extLst>
                    <a:ext uri="{9D8B030D-6E8A-4147-A177-3AD203B41FA5}">
                      <a16:colId xmlns:a16="http://schemas.microsoft.com/office/drawing/2014/main" val="2422445284"/>
                    </a:ext>
                  </a:extLst>
                </a:gridCol>
                <a:gridCol w="2028380">
                  <a:extLst>
                    <a:ext uri="{9D8B030D-6E8A-4147-A177-3AD203B41FA5}">
                      <a16:colId xmlns:a16="http://schemas.microsoft.com/office/drawing/2014/main" val="451817636"/>
                    </a:ext>
                  </a:extLst>
                </a:gridCol>
              </a:tblGrid>
              <a:tr h="499290">
                <a:tc>
                  <a:txBody>
                    <a:bodyPr/>
                    <a:lstStyle/>
                    <a:p>
                      <a:pPr algn="l">
                        <a:lnSpc>
                          <a:spcPct val="115000"/>
                        </a:lnSpc>
                        <a:spcBef>
                          <a:spcPts val="400"/>
                        </a:spcBef>
                        <a:spcAft>
                          <a:spcPts val="400"/>
                        </a:spcAft>
                      </a:pPr>
                      <a:r>
                        <a:rPr lang="en-GB" sz="2400" dirty="0">
                          <a:solidFill>
                            <a:schemeClr val="tx1"/>
                          </a:solidFill>
                          <a:effectLst/>
                          <a:latin typeface="Arial" panose="020B0604020202020204" pitchFamily="34" charset="0"/>
                          <a:ea typeface="Arial" panose="020B0604020202020204" pitchFamily="34" charset="0"/>
                          <a:cs typeface="Arial" panose="020B0604020202020204" pitchFamily="34" charset="0"/>
                        </a:rPr>
                        <a:t>No. of Cookies</a:t>
                      </a:r>
                      <a:endParaRPr lang="en-GB" sz="2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400"/>
                        </a:spcBef>
                        <a:spcAft>
                          <a:spcPts val="400"/>
                        </a:spcAft>
                      </a:pPr>
                      <a:r>
                        <a:rPr lang="en-GB" sz="2400" dirty="0">
                          <a:solidFill>
                            <a:schemeClr val="tx1"/>
                          </a:solidFill>
                          <a:effectLst/>
                          <a:latin typeface="Arial" panose="020B0604020202020204" pitchFamily="34" charset="0"/>
                          <a:ea typeface="Arial" panose="020B0604020202020204" pitchFamily="34" charset="0"/>
                          <a:cs typeface="Arial" panose="020B0604020202020204" pitchFamily="34" charset="0"/>
                        </a:rPr>
                        <a:t>12</a:t>
                      </a:r>
                      <a:endParaRPr lang="en-GB" sz="2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33956156"/>
                  </a:ext>
                </a:extLst>
              </a:tr>
              <a:tr h="499290">
                <a:tc>
                  <a:txBody>
                    <a:bodyPr/>
                    <a:lstStyle/>
                    <a:p>
                      <a:pPr algn="l">
                        <a:lnSpc>
                          <a:spcPct val="115000"/>
                        </a:lnSpc>
                        <a:spcBef>
                          <a:spcPts val="400"/>
                        </a:spcBef>
                        <a:spcAft>
                          <a:spcPts val="400"/>
                        </a:spcAft>
                      </a:pPr>
                      <a:r>
                        <a:rPr lang="en-GB" sz="2400" dirty="0">
                          <a:solidFill>
                            <a:schemeClr val="tx1"/>
                          </a:solidFill>
                          <a:effectLst/>
                          <a:latin typeface="Arial" panose="020B0604020202020204" pitchFamily="34" charset="0"/>
                          <a:ea typeface="Arial" panose="020B0604020202020204" pitchFamily="34" charset="0"/>
                          <a:cs typeface="Arial" panose="020B0604020202020204" pitchFamily="34" charset="0"/>
                        </a:rPr>
                        <a:t>Flour</a:t>
                      </a:r>
                      <a:endParaRPr lang="en-GB" sz="2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400"/>
                        </a:spcBef>
                        <a:spcAft>
                          <a:spcPts val="400"/>
                        </a:spcAft>
                      </a:pPr>
                      <a:r>
                        <a:rPr lang="en-GB" sz="2400" dirty="0">
                          <a:solidFill>
                            <a:schemeClr val="tx1"/>
                          </a:solidFill>
                          <a:effectLst/>
                          <a:latin typeface="Arial" panose="020B0604020202020204" pitchFamily="34" charset="0"/>
                          <a:ea typeface="Arial" panose="020B0604020202020204" pitchFamily="34" charset="0"/>
                          <a:cs typeface="Arial" panose="020B0604020202020204" pitchFamily="34" charset="0"/>
                        </a:rPr>
                        <a:t>300 g</a:t>
                      </a:r>
                      <a:endParaRPr lang="en-GB" sz="2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12921562"/>
                  </a:ext>
                </a:extLst>
              </a:tr>
              <a:tr h="499290">
                <a:tc>
                  <a:txBody>
                    <a:bodyPr/>
                    <a:lstStyle/>
                    <a:p>
                      <a:pPr algn="l">
                        <a:lnSpc>
                          <a:spcPct val="115000"/>
                        </a:lnSpc>
                        <a:spcBef>
                          <a:spcPts val="400"/>
                        </a:spcBef>
                        <a:spcAft>
                          <a:spcPts val="400"/>
                        </a:spcAft>
                      </a:pPr>
                      <a:r>
                        <a:rPr lang="en-GB" sz="2400" dirty="0">
                          <a:solidFill>
                            <a:schemeClr val="tx1"/>
                          </a:solidFill>
                          <a:effectLst/>
                          <a:latin typeface="Arial" panose="020B0604020202020204" pitchFamily="34" charset="0"/>
                          <a:ea typeface="Arial" panose="020B0604020202020204" pitchFamily="34" charset="0"/>
                          <a:cs typeface="Arial" panose="020B0604020202020204" pitchFamily="34" charset="0"/>
                        </a:rPr>
                        <a:t>Sugar</a:t>
                      </a:r>
                      <a:endParaRPr lang="en-GB" sz="2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400"/>
                        </a:spcBef>
                        <a:spcAft>
                          <a:spcPts val="400"/>
                        </a:spcAft>
                      </a:pPr>
                      <a:r>
                        <a:rPr lang="en-GB" sz="2400" dirty="0">
                          <a:solidFill>
                            <a:schemeClr val="tx1"/>
                          </a:solidFill>
                          <a:effectLst/>
                          <a:latin typeface="Arial" panose="020B0604020202020204" pitchFamily="34" charset="0"/>
                          <a:ea typeface="Arial" panose="020B0604020202020204" pitchFamily="34" charset="0"/>
                          <a:cs typeface="Arial" panose="020B0604020202020204" pitchFamily="34" charset="0"/>
                        </a:rPr>
                        <a:t>150 g</a:t>
                      </a:r>
                      <a:endParaRPr lang="en-GB" sz="2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62646413"/>
                  </a:ext>
                </a:extLst>
              </a:tr>
              <a:tr h="499290">
                <a:tc>
                  <a:txBody>
                    <a:bodyPr/>
                    <a:lstStyle/>
                    <a:p>
                      <a:pPr algn="l">
                        <a:lnSpc>
                          <a:spcPct val="115000"/>
                        </a:lnSpc>
                        <a:spcBef>
                          <a:spcPts val="400"/>
                        </a:spcBef>
                        <a:spcAft>
                          <a:spcPts val="400"/>
                        </a:spcAft>
                      </a:pPr>
                      <a:r>
                        <a:rPr lang="en-GB" sz="2400" dirty="0">
                          <a:solidFill>
                            <a:schemeClr val="tx1"/>
                          </a:solidFill>
                          <a:effectLst/>
                          <a:latin typeface="Arial" panose="020B0604020202020204" pitchFamily="34" charset="0"/>
                          <a:ea typeface="Arial" panose="020B0604020202020204" pitchFamily="34" charset="0"/>
                          <a:cs typeface="Arial" panose="020B0604020202020204" pitchFamily="34" charset="0"/>
                        </a:rPr>
                        <a:t>Butter</a:t>
                      </a:r>
                      <a:endParaRPr lang="en-GB" sz="2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400"/>
                        </a:spcBef>
                        <a:spcAft>
                          <a:spcPts val="400"/>
                        </a:spcAft>
                      </a:pPr>
                      <a:r>
                        <a:rPr lang="en-GB" sz="2400" dirty="0">
                          <a:solidFill>
                            <a:schemeClr val="tx1"/>
                          </a:solidFill>
                          <a:effectLst/>
                          <a:latin typeface="Arial" panose="020B0604020202020204" pitchFamily="34" charset="0"/>
                          <a:ea typeface="Arial" panose="020B0604020202020204" pitchFamily="34" charset="0"/>
                          <a:cs typeface="Arial" panose="020B0604020202020204" pitchFamily="34" charset="0"/>
                        </a:rPr>
                        <a:t>200 g</a:t>
                      </a:r>
                      <a:endParaRPr lang="en-GB" sz="2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6848106"/>
                  </a:ext>
                </a:extLst>
              </a:tr>
              <a:tr h="504000">
                <a:tc>
                  <a:txBody>
                    <a:bodyPr/>
                    <a:lstStyle/>
                    <a:p>
                      <a:pPr algn="l">
                        <a:lnSpc>
                          <a:spcPct val="115000"/>
                        </a:lnSpc>
                        <a:spcBef>
                          <a:spcPts val="400"/>
                        </a:spcBef>
                        <a:spcAft>
                          <a:spcPts val="400"/>
                        </a:spcAft>
                      </a:pPr>
                      <a:r>
                        <a:rPr lang="en-GB" sz="2400" dirty="0">
                          <a:solidFill>
                            <a:schemeClr val="tx1"/>
                          </a:solidFill>
                          <a:effectLst/>
                          <a:latin typeface="Arial" panose="020B0604020202020204" pitchFamily="34" charset="0"/>
                          <a:ea typeface="Arial" panose="020B0604020202020204" pitchFamily="34" charset="0"/>
                          <a:cs typeface="Arial" panose="020B0604020202020204" pitchFamily="34" charset="0"/>
                        </a:rPr>
                        <a:t>Cocoa powder</a:t>
                      </a:r>
                      <a:endParaRPr lang="en-GB" sz="2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400"/>
                        </a:spcBef>
                        <a:spcAft>
                          <a:spcPts val="400"/>
                        </a:spcAft>
                      </a:pPr>
                      <a:r>
                        <a:rPr lang="en-GB" sz="2400" dirty="0">
                          <a:solidFill>
                            <a:schemeClr val="tx1"/>
                          </a:solidFill>
                          <a:effectLst/>
                          <a:latin typeface="Arial" panose="020B0604020202020204" pitchFamily="34" charset="0"/>
                          <a:ea typeface="Arial" panose="020B0604020202020204" pitchFamily="34" charset="0"/>
                          <a:cs typeface="Arial" panose="020B0604020202020204" pitchFamily="34" charset="0"/>
                        </a:rPr>
                        <a:t>60 g</a:t>
                      </a:r>
                      <a:endParaRPr lang="en-GB" sz="2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59377744"/>
                  </a:ext>
                </a:extLst>
              </a:tr>
            </a:tbl>
          </a:graphicData>
        </a:graphic>
      </p:graphicFrame>
      <p:sp>
        <p:nvSpPr>
          <p:cNvPr id="2" name="TextBox 1">
            <a:extLst>
              <a:ext uri="{FF2B5EF4-FFF2-40B4-BE49-F238E27FC236}">
                <a16:creationId xmlns:a16="http://schemas.microsoft.com/office/drawing/2014/main" id="{6DB4AA2B-BE5F-EAC4-52A9-29E9696B22D3}"/>
              </a:ext>
            </a:extLst>
          </p:cNvPr>
          <p:cNvSpPr txBox="1"/>
          <p:nvPr/>
        </p:nvSpPr>
        <p:spPr>
          <a:xfrm>
            <a:off x="8264769" y="1923564"/>
            <a:ext cx="2965938" cy="2246769"/>
          </a:xfrm>
          <a:prstGeom prst="rect">
            <a:avLst/>
          </a:prstGeom>
          <a:noFill/>
        </p:spPr>
        <p:txBody>
          <a:bodyPr wrap="square" rtlCol="0">
            <a:spAutoFit/>
          </a:bodyPr>
          <a:lstStyle/>
          <a:p>
            <a:r>
              <a:rPr lang="en-GB" sz="2800" dirty="0"/>
              <a:t>Here are the ingredient proportions in grams required to make 12 cookies. </a:t>
            </a:r>
          </a:p>
        </p:txBody>
      </p:sp>
      <p:sp>
        <p:nvSpPr>
          <p:cNvPr id="6" name="Isosceles Triangle 5">
            <a:extLst>
              <a:ext uri="{FF2B5EF4-FFF2-40B4-BE49-F238E27FC236}">
                <a16:creationId xmlns:a16="http://schemas.microsoft.com/office/drawing/2014/main" id="{38FB6C15-5189-5A39-17CF-A748A0FD8712}"/>
              </a:ext>
              <a:ext uri="{C183D7F6-B498-43B3-948B-1728B52AA6E4}">
                <adec:decorative xmlns:adec="http://schemas.microsoft.com/office/drawing/2017/decorative" val="1"/>
              </a:ext>
            </a:extLst>
          </p:cNvPr>
          <p:cNvSpPr/>
          <p:nvPr/>
        </p:nvSpPr>
        <p:spPr>
          <a:xfrm flipV="1">
            <a:off x="-3816" y="-11373"/>
            <a:ext cx="2295753" cy="2078377"/>
          </a:xfrm>
          <a:prstGeom prst="triangle">
            <a:avLst>
              <a:gd name="adj" fmla="val 0"/>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TextBox 6">
            <a:extLst>
              <a:ext uri="{FF2B5EF4-FFF2-40B4-BE49-F238E27FC236}">
                <a16:creationId xmlns:a16="http://schemas.microsoft.com/office/drawing/2014/main" id="{7B3E9BC4-0447-CD08-599A-B3870C34FBE9}"/>
              </a:ext>
            </a:extLst>
          </p:cNvPr>
          <p:cNvSpPr txBox="1"/>
          <p:nvPr/>
        </p:nvSpPr>
        <p:spPr>
          <a:xfrm>
            <a:off x="-75068" y="29042"/>
            <a:ext cx="2141372" cy="400110"/>
          </a:xfrm>
          <a:prstGeom prst="rect">
            <a:avLst/>
          </a:prstGeom>
          <a:noFill/>
          <a:ln>
            <a:noFill/>
          </a:ln>
          <a:effectLst/>
        </p:spPr>
        <p:txBody>
          <a:bodyPr wrap="square" lIns="91440" tIns="45720" rIns="91440" bIns="45720" rtlCol="0" anchor="t">
            <a:spAutoFit/>
          </a:bodyPr>
          <a:lstStyle/>
          <a:p>
            <a:pPr algn="ctr"/>
            <a:r>
              <a:rPr lang="en-GB" sz="2000" b="1" dirty="0">
                <a:solidFill>
                  <a:schemeClr val="bg1"/>
                </a:solidFill>
                <a:latin typeface="Arial"/>
                <a:cs typeface="Arial"/>
              </a:rPr>
              <a:t>INVESTIGATE</a:t>
            </a:r>
            <a:endParaRPr lang="en-GB" b="1" dirty="0">
              <a:solidFill>
                <a:schemeClr val="bg1"/>
              </a:solidFill>
              <a:latin typeface="Arial" panose="020B0604020202020204" pitchFamily="34" charset="0"/>
              <a:cs typeface="Arial" panose="020B0604020202020204" pitchFamily="34" charset="0"/>
            </a:endParaRPr>
          </a:p>
        </p:txBody>
      </p:sp>
      <p:pic>
        <p:nvPicPr>
          <p:cNvPr id="5" name="Picture 4" descr="A stack of seven double chocolate chip cookies, with an eight leaning against the stack">
            <a:extLst>
              <a:ext uri="{FF2B5EF4-FFF2-40B4-BE49-F238E27FC236}">
                <a16:creationId xmlns:a16="http://schemas.microsoft.com/office/drawing/2014/main" id="{FFB82844-5CAF-E665-4CE0-67ACC25F632F}"/>
              </a:ext>
            </a:extLst>
          </p:cNvPr>
          <p:cNvPicPr>
            <a:picLocks noChangeAspect="1"/>
          </p:cNvPicPr>
          <p:nvPr/>
        </p:nvPicPr>
        <p:blipFill>
          <a:blip r:embed="rId3"/>
          <a:stretch>
            <a:fillRect/>
          </a:stretch>
        </p:blipFill>
        <p:spPr>
          <a:xfrm>
            <a:off x="418815" y="3908655"/>
            <a:ext cx="3117299" cy="2078378"/>
          </a:xfrm>
          <a:prstGeom prst="rect">
            <a:avLst/>
          </a:prstGeom>
        </p:spPr>
      </p:pic>
    </p:spTree>
    <p:extLst>
      <p:ext uri="{BB962C8B-B14F-4D97-AF65-F5344CB8AC3E}">
        <p14:creationId xmlns:p14="http://schemas.microsoft.com/office/powerpoint/2010/main" val="1303375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arn(inVertical)">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00C3350-2117-0248-968C-8DADE0DACD17}"/>
              </a:ext>
            </a:extLst>
          </p:cNvPr>
          <p:cNvSpPr>
            <a:spLocks noGrp="1"/>
          </p:cNvSpPr>
          <p:nvPr>
            <p:ph type="sldNum" sz="quarter" idx="12"/>
          </p:nvPr>
        </p:nvSpPr>
        <p:spPr/>
        <p:txBody>
          <a:bodyPr/>
          <a:lstStyle/>
          <a:p>
            <a:fld id="{892959B6-490E-A144-8C7C-88267F972F69}" type="slidenum">
              <a:rPr lang="en-US" smtClean="0"/>
              <a:pPr/>
              <a:t>6</a:t>
            </a:fld>
            <a:endParaRPr lang="en-US" dirty="0"/>
          </a:p>
        </p:txBody>
      </p:sp>
      <p:graphicFrame>
        <p:nvGraphicFramePr>
          <p:cNvPr id="5" name="Table 4">
            <a:extLst>
              <a:ext uri="{FF2B5EF4-FFF2-40B4-BE49-F238E27FC236}">
                <a16:creationId xmlns:a16="http://schemas.microsoft.com/office/drawing/2014/main" id="{D00BA5FD-513D-6FA2-A0FB-3CDE4261D6DA}"/>
              </a:ext>
            </a:extLst>
          </p:cNvPr>
          <p:cNvGraphicFramePr>
            <a:graphicFrameLocks noGrp="1"/>
          </p:cNvGraphicFramePr>
          <p:nvPr>
            <p:extLst>
              <p:ext uri="{D42A27DB-BD31-4B8C-83A1-F6EECF244321}">
                <p14:modId xmlns:p14="http://schemas.microsoft.com/office/powerpoint/2010/main" val="552300357"/>
              </p:ext>
            </p:extLst>
          </p:nvPr>
        </p:nvGraphicFramePr>
        <p:xfrm>
          <a:off x="3667489" y="1330468"/>
          <a:ext cx="7541748" cy="3077015"/>
        </p:xfrm>
        <a:graphic>
          <a:graphicData uri="http://schemas.openxmlformats.org/drawingml/2006/table">
            <a:tbl>
              <a:tblPr firstRow="1" firstCol="1" bandRow="1"/>
              <a:tblGrid>
                <a:gridCol w="1972501">
                  <a:extLst>
                    <a:ext uri="{9D8B030D-6E8A-4147-A177-3AD203B41FA5}">
                      <a16:colId xmlns:a16="http://schemas.microsoft.com/office/drawing/2014/main" val="506151735"/>
                    </a:ext>
                  </a:extLst>
                </a:gridCol>
                <a:gridCol w="1069247">
                  <a:extLst>
                    <a:ext uri="{9D8B030D-6E8A-4147-A177-3AD203B41FA5}">
                      <a16:colId xmlns:a16="http://schemas.microsoft.com/office/drawing/2014/main" val="1073348637"/>
                    </a:ext>
                  </a:extLst>
                </a:gridCol>
                <a:gridCol w="900000">
                  <a:extLst>
                    <a:ext uri="{9D8B030D-6E8A-4147-A177-3AD203B41FA5}">
                      <a16:colId xmlns:a16="http://schemas.microsoft.com/office/drawing/2014/main" val="1874415336"/>
                    </a:ext>
                  </a:extLst>
                </a:gridCol>
                <a:gridCol w="900000">
                  <a:extLst>
                    <a:ext uri="{9D8B030D-6E8A-4147-A177-3AD203B41FA5}">
                      <a16:colId xmlns:a16="http://schemas.microsoft.com/office/drawing/2014/main" val="307384775"/>
                    </a:ext>
                  </a:extLst>
                </a:gridCol>
                <a:gridCol w="900000">
                  <a:extLst>
                    <a:ext uri="{9D8B030D-6E8A-4147-A177-3AD203B41FA5}">
                      <a16:colId xmlns:a16="http://schemas.microsoft.com/office/drawing/2014/main" val="3314211716"/>
                    </a:ext>
                  </a:extLst>
                </a:gridCol>
                <a:gridCol w="900000">
                  <a:extLst>
                    <a:ext uri="{9D8B030D-6E8A-4147-A177-3AD203B41FA5}">
                      <a16:colId xmlns:a16="http://schemas.microsoft.com/office/drawing/2014/main" val="4087266666"/>
                    </a:ext>
                  </a:extLst>
                </a:gridCol>
                <a:gridCol w="900000">
                  <a:extLst>
                    <a:ext uri="{9D8B030D-6E8A-4147-A177-3AD203B41FA5}">
                      <a16:colId xmlns:a16="http://schemas.microsoft.com/office/drawing/2014/main" val="22863665"/>
                    </a:ext>
                  </a:extLst>
                </a:gridCol>
              </a:tblGrid>
              <a:tr h="816055">
                <a:tc>
                  <a:txBody>
                    <a:bodyPr/>
                    <a:lstStyle/>
                    <a:p>
                      <a:pPr algn="l">
                        <a:lnSpc>
                          <a:spcPct val="115000"/>
                        </a:lnSpc>
                        <a:spcBef>
                          <a:spcPts val="400"/>
                        </a:spcBef>
                        <a:spcAft>
                          <a:spcPts val="400"/>
                        </a:spcAft>
                      </a:pPr>
                      <a:r>
                        <a:rPr lang="en-GB" sz="2400" dirty="0">
                          <a:solidFill>
                            <a:schemeClr val="tx1"/>
                          </a:solidFill>
                          <a:effectLst/>
                          <a:latin typeface="Arial" panose="020B0604020202020204" pitchFamily="34" charset="0"/>
                          <a:ea typeface="Arial" panose="020B0604020202020204" pitchFamily="34" charset="0"/>
                          <a:cs typeface="Arial" panose="020B0604020202020204" pitchFamily="34" charset="0"/>
                        </a:rPr>
                        <a:t>No. of Cookies</a:t>
                      </a:r>
                      <a:endParaRPr lang="en-GB" sz="2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400"/>
                        </a:spcBef>
                        <a:spcAft>
                          <a:spcPts val="400"/>
                        </a:spcAft>
                      </a:pPr>
                      <a:r>
                        <a:rPr lang="en-GB" sz="2400" dirty="0">
                          <a:solidFill>
                            <a:schemeClr val="tx1"/>
                          </a:solidFill>
                          <a:effectLst/>
                          <a:latin typeface="Arial" panose="020B0604020202020204" pitchFamily="34" charset="0"/>
                          <a:ea typeface="Arial" panose="020B0604020202020204" pitchFamily="34" charset="0"/>
                          <a:cs typeface="Arial" panose="020B0604020202020204" pitchFamily="34" charset="0"/>
                        </a:rPr>
                        <a:t>12</a:t>
                      </a:r>
                      <a:endParaRPr lang="en-GB" sz="2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15000"/>
                        </a:lnSpc>
                        <a:spcBef>
                          <a:spcPts val="400"/>
                        </a:spcBef>
                        <a:spcAft>
                          <a:spcPts val="400"/>
                        </a:spcAft>
                        <a:buClrTx/>
                        <a:buSzTx/>
                        <a:buFontTx/>
                        <a:buNone/>
                        <a:tabLst/>
                        <a:defRPr/>
                      </a:pPr>
                      <a:endParaRPr lang="en-GB" sz="2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algn="ctr">
                        <a:lnSpc>
                          <a:spcPct val="115000"/>
                        </a:lnSpc>
                        <a:spcBef>
                          <a:spcPts val="400"/>
                        </a:spcBef>
                        <a:spcAft>
                          <a:spcPts val="400"/>
                        </a:spcAft>
                      </a:pPr>
                      <a:endParaRPr lang="en-GB" sz="2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400"/>
                        </a:spcBef>
                        <a:spcAft>
                          <a:spcPts val="400"/>
                        </a:spcAft>
                      </a:pPr>
                      <a:endParaRPr lang="en-GB" sz="2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400"/>
                        </a:spcBef>
                        <a:spcAft>
                          <a:spcPts val="400"/>
                        </a:spcAft>
                      </a:pPr>
                      <a:endParaRPr lang="en-GB" sz="2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400"/>
                        </a:spcBef>
                        <a:spcAft>
                          <a:spcPts val="400"/>
                        </a:spcAft>
                      </a:pPr>
                      <a:endParaRPr lang="en-GB" sz="2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400"/>
                        </a:spcBef>
                        <a:spcAft>
                          <a:spcPts val="400"/>
                        </a:spcAft>
                      </a:pPr>
                      <a:endParaRPr lang="en-GB" sz="2400" dirty="0">
                        <a:solidFill>
                          <a:schemeClr val="tx1"/>
                        </a:solidFill>
                        <a:effectLst/>
                        <a:latin typeface="Calibri"/>
                        <a:ea typeface="Calibri" panose="020F0502020204030204" pitchFamily="34" charset="0"/>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7364468"/>
                  </a:ext>
                </a:extLst>
              </a:tr>
              <a:tr h="454849">
                <a:tc>
                  <a:txBody>
                    <a:bodyPr/>
                    <a:lstStyle/>
                    <a:p>
                      <a:pPr algn="l">
                        <a:lnSpc>
                          <a:spcPct val="115000"/>
                        </a:lnSpc>
                        <a:spcBef>
                          <a:spcPts val="400"/>
                        </a:spcBef>
                        <a:spcAft>
                          <a:spcPts val="400"/>
                        </a:spcAft>
                      </a:pPr>
                      <a:r>
                        <a:rPr lang="en-GB" sz="2400" dirty="0">
                          <a:solidFill>
                            <a:schemeClr val="tx1"/>
                          </a:solidFill>
                          <a:effectLst/>
                          <a:latin typeface="Arial" panose="020B0604020202020204" pitchFamily="34" charset="0"/>
                          <a:ea typeface="Arial" panose="020B0604020202020204" pitchFamily="34" charset="0"/>
                          <a:cs typeface="Arial" panose="020B0604020202020204" pitchFamily="34" charset="0"/>
                        </a:rPr>
                        <a:t>Flour</a:t>
                      </a:r>
                      <a:endParaRPr lang="en-GB" sz="2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400"/>
                        </a:spcBef>
                        <a:spcAft>
                          <a:spcPts val="400"/>
                        </a:spcAft>
                      </a:pPr>
                      <a:r>
                        <a:rPr lang="en-GB" sz="2400" dirty="0">
                          <a:solidFill>
                            <a:schemeClr val="tx1"/>
                          </a:solidFill>
                          <a:effectLst/>
                          <a:latin typeface="Arial" panose="020B0604020202020204" pitchFamily="34" charset="0"/>
                          <a:ea typeface="Arial" panose="020B0604020202020204" pitchFamily="34" charset="0"/>
                          <a:cs typeface="Arial" panose="020B0604020202020204" pitchFamily="34" charset="0"/>
                        </a:rPr>
                        <a:t>300 g</a:t>
                      </a:r>
                      <a:endParaRPr lang="en-GB" sz="2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400"/>
                        </a:spcBef>
                        <a:spcAft>
                          <a:spcPts val="400"/>
                        </a:spcAft>
                      </a:pPr>
                      <a:endParaRPr lang="en-GB" sz="9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400"/>
                        </a:spcBef>
                        <a:spcAft>
                          <a:spcPts val="400"/>
                        </a:spcAft>
                      </a:pPr>
                      <a:endParaRPr lang="en-GB" sz="9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400"/>
                        </a:spcBef>
                        <a:spcAft>
                          <a:spcPts val="400"/>
                        </a:spcAft>
                      </a:pPr>
                      <a:endParaRPr lang="en-GB" sz="9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400"/>
                        </a:spcBef>
                        <a:spcAft>
                          <a:spcPts val="400"/>
                        </a:spcAft>
                      </a:pPr>
                      <a:endParaRPr lang="en-GB" sz="9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400"/>
                        </a:spcBef>
                        <a:spcAft>
                          <a:spcPts val="400"/>
                        </a:spcAft>
                      </a:pPr>
                      <a:endParaRPr lang="en-GB" sz="900" dirty="0">
                        <a:solidFill>
                          <a:schemeClr val="tx1"/>
                        </a:solidFill>
                        <a:effectLst/>
                        <a:latin typeface="Calibri"/>
                        <a:ea typeface="Calibri" panose="020F0502020204030204" pitchFamily="34" charset="0"/>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59788113"/>
                  </a:ext>
                </a:extLst>
              </a:tr>
              <a:tr h="454849">
                <a:tc>
                  <a:txBody>
                    <a:bodyPr/>
                    <a:lstStyle/>
                    <a:p>
                      <a:pPr algn="l">
                        <a:lnSpc>
                          <a:spcPct val="115000"/>
                        </a:lnSpc>
                        <a:spcBef>
                          <a:spcPts val="400"/>
                        </a:spcBef>
                        <a:spcAft>
                          <a:spcPts val="400"/>
                        </a:spcAft>
                      </a:pPr>
                      <a:r>
                        <a:rPr lang="en-GB" sz="2400" dirty="0">
                          <a:solidFill>
                            <a:schemeClr val="tx1"/>
                          </a:solidFill>
                          <a:effectLst/>
                          <a:latin typeface="Arial" panose="020B0604020202020204" pitchFamily="34" charset="0"/>
                          <a:ea typeface="Arial" panose="020B0604020202020204" pitchFamily="34" charset="0"/>
                          <a:cs typeface="Arial" panose="020B0604020202020204" pitchFamily="34" charset="0"/>
                        </a:rPr>
                        <a:t>Sugar</a:t>
                      </a:r>
                      <a:endParaRPr lang="en-GB" sz="2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400"/>
                        </a:spcBef>
                        <a:spcAft>
                          <a:spcPts val="400"/>
                        </a:spcAft>
                      </a:pPr>
                      <a:r>
                        <a:rPr lang="en-GB" sz="2400" dirty="0">
                          <a:solidFill>
                            <a:schemeClr val="tx1"/>
                          </a:solidFill>
                          <a:effectLst/>
                          <a:latin typeface="Arial" panose="020B0604020202020204" pitchFamily="34" charset="0"/>
                          <a:ea typeface="Arial" panose="020B0604020202020204" pitchFamily="34" charset="0"/>
                          <a:cs typeface="Arial" panose="020B0604020202020204" pitchFamily="34" charset="0"/>
                        </a:rPr>
                        <a:t>150 g</a:t>
                      </a:r>
                      <a:endParaRPr lang="en-GB" sz="2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400"/>
                        </a:spcBef>
                        <a:spcAft>
                          <a:spcPts val="400"/>
                        </a:spcAft>
                      </a:pPr>
                      <a:endParaRPr lang="en-GB" sz="9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400"/>
                        </a:spcBef>
                        <a:spcAft>
                          <a:spcPts val="400"/>
                        </a:spcAft>
                      </a:pPr>
                      <a:endParaRPr lang="en-GB" sz="9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400"/>
                        </a:spcBef>
                        <a:spcAft>
                          <a:spcPts val="400"/>
                        </a:spcAft>
                      </a:pPr>
                      <a:endParaRPr lang="en-GB" sz="9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400"/>
                        </a:spcBef>
                        <a:spcAft>
                          <a:spcPts val="400"/>
                        </a:spcAft>
                      </a:pPr>
                      <a:endParaRPr lang="en-GB" sz="9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400"/>
                        </a:spcBef>
                        <a:spcAft>
                          <a:spcPts val="400"/>
                        </a:spcAft>
                      </a:pPr>
                      <a:endParaRPr lang="en-GB" sz="900" dirty="0">
                        <a:solidFill>
                          <a:schemeClr val="tx1"/>
                        </a:solidFill>
                        <a:effectLst/>
                        <a:latin typeface="Calibri"/>
                        <a:ea typeface="Calibri" panose="020F0502020204030204" pitchFamily="34" charset="0"/>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06675288"/>
                  </a:ext>
                </a:extLst>
              </a:tr>
              <a:tr h="454849">
                <a:tc>
                  <a:txBody>
                    <a:bodyPr/>
                    <a:lstStyle/>
                    <a:p>
                      <a:pPr algn="l">
                        <a:lnSpc>
                          <a:spcPct val="115000"/>
                        </a:lnSpc>
                        <a:spcBef>
                          <a:spcPts val="400"/>
                        </a:spcBef>
                        <a:spcAft>
                          <a:spcPts val="400"/>
                        </a:spcAft>
                      </a:pPr>
                      <a:r>
                        <a:rPr lang="en-GB" sz="2400" dirty="0">
                          <a:solidFill>
                            <a:schemeClr val="tx1"/>
                          </a:solidFill>
                          <a:effectLst/>
                          <a:latin typeface="Arial" panose="020B0604020202020204" pitchFamily="34" charset="0"/>
                          <a:ea typeface="Arial" panose="020B0604020202020204" pitchFamily="34" charset="0"/>
                          <a:cs typeface="Arial" panose="020B0604020202020204" pitchFamily="34" charset="0"/>
                        </a:rPr>
                        <a:t>Butter</a:t>
                      </a:r>
                      <a:endParaRPr lang="en-GB" sz="2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400"/>
                        </a:spcBef>
                        <a:spcAft>
                          <a:spcPts val="400"/>
                        </a:spcAft>
                      </a:pPr>
                      <a:r>
                        <a:rPr lang="en-GB" sz="2400" dirty="0">
                          <a:solidFill>
                            <a:schemeClr val="tx1"/>
                          </a:solidFill>
                          <a:effectLst/>
                          <a:latin typeface="Arial" panose="020B0604020202020204" pitchFamily="34" charset="0"/>
                          <a:ea typeface="Arial" panose="020B0604020202020204" pitchFamily="34" charset="0"/>
                          <a:cs typeface="Arial" panose="020B0604020202020204" pitchFamily="34" charset="0"/>
                        </a:rPr>
                        <a:t>200 g</a:t>
                      </a:r>
                      <a:endParaRPr lang="en-GB" sz="2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400"/>
                        </a:spcBef>
                        <a:spcAft>
                          <a:spcPts val="400"/>
                        </a:spcAft>
                      </a:pPr>
                      <a:endParaRPr lang="en-GB" sz="9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400"/>
                        </a:spcBef>
                        <a:spcAft>
                          <a:spcPts val="400"/>
                        </a:spcAft>
                      </a:pPr>
                      <a:endParaRPr lang="en-GB" sz="9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400"/>
                        </a:spcBef>
                        <a:spcAft>
                          <a:spcPts val="400"/>
                        </a:spcAft>
                      </a:pPr>
                      <a:endParaRPr lang="en-GB" sz="9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400"/>
                        </a:spcBef>
                        <a:spcAft>
                          <a:spcPts val="400"/>
                        </a:spcAft>
                      </a:pPr>
                      <a:endParaRPr lang="en-GB" sz="9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400"/>
                        </a:spcBef>
                        <a:spcAft>
                          <a:spcPts val="400"/>
                        </a:spcAft>
                      </a:pPr>
                      <a:r>
                        <a:rPr lang="en-GB" sz="900" dirty="0">
                          <a:solidFill>
                            <a:schemeClr val="tx1"/>
                          </a:solidFill>
                          <a:effectLst/>
                          <a:latin typeface="Calibri" panose="020F0502020204030204" pitchFamily="34" charset="0"/>
                          <a:ea typeface="Arial" panose="020B0604020202020204" pitchFamily="34" charset="0"/>
                          <a:cs typeface="Times New Roman" panose="02020603050405020304" pitchFamily="18" charset="0"/>
                        </a:rPr>
                        <a:t> </a:t>
                      </a:r>
                      <a:endParaRPr lang="en-GB" sz="900" dirty="0">
                        <a:solidFill>
                          <a:schemeClr val="tx1"/>
                        </a:solidFill>
                        <a:effectLst/>
                        <a:latin typeface="Calibri" panose="020F050202020403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65059620"/>
                  </a:ext>
                </a:extLst>
              </a:tr>
              <a:tr h="457200">
                <a:tc>
                  <a:txBody>
                    <a:bodyPr/>
                    <a:lstStyle/>
                    <a:p>
                      <a:pPr algn="l">
                        <a:lnSpc>
                          <a:spcPct val="115000"/>
                        </a:lnSpc>
                        <a:spcBef>
                          <a:spcPts val="400"/>
                        </a:spcBef>
                        <a:spcAft>
                          <a:spcPts val="400"/>
                        </a:spcAft>
                      </a:pPr>
                      <a:r>
                        <a:rPr lang="en-GB" sz="2400" dirty="0">
                          <a:solidFill>
                            <a:schemeClr val="tx1"/>
                          </a:solidFill>
                          <a:effectLst/>
                          <a:latin typeface="Arial" panose="020B0604020202020204" pitchFamily="34" charset="0"/>
                          <a:ea typeface="Arial" panose="020B0604020202020204" pitchFamily="34" charset="0"/>
                          <a:cs typeface="Arial" panose="020B0604020202020204" pitchFamily="34" charset="0"/>
                        </a:rPr>
                        <a:t>Cocoa powder</a:t>
                      </a:r>
                      <a:endParaRPr lang="en-GB" sz="2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400"/>
                        </a:spcBef>
                        <a:spcAft>
                          <a:spcPts val="400"/>
                        </a:spcAft>
                      </a:pPr>
                      <a:r>
                        <a:rPr lang="en-GB" sz="2400" dirty="0">
                          <a:solidFill>
                            <a:schemeClr val="tx1"/>
                          </a:solidFill>
                          <a:effectLst/>
                          <a:latin typeface="Arial" panose="020B0604020202020204" pitchFamily="34" charset="0"/>
                          <a:ea typeface="Arial" panose="020B0604020202020204" pitchFamily="34" charset="0"/>
                          <a:cs typeface="Arial" panose="020B0604020202020204" pitchFamily="34" charset="0"/>
                        </a:rPr>
                        <a:t>60 g</a:t>
                      </a:r>
                      <a:endParaRPr lang="en-GB" sz="2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400"/>
                        </a:spcBef>
                        <a:spcAft>
                          <a:spcPts val="400"/>
                        </a:spcAft>
                      </a:pPr>
                      <a:endParaRPr lang="en-GB" sz="9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400"/>
                        </a:spcBef>
                        <a:spcAft>
                          <a:spcPts val="400"/>
                        </a:spcAft>
                      </a:pPr>
                      <a:endParaRPr lang="en-GB" sz="9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400"/>
                        </a:spcBef>
                        <a:spcAft>
                          <a:spcPts val="400"/>
                        </a:spcAft>
                      </a:pPr>
                      <a:endParaRPr lang="en-GB" sz="9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400"/>
                        </a:spcBef>
                        <a:spcAft>
                          <a:spcPts val="400"/>
                        </a:spcAft>
                      </a:pPr>
                      <a:endParaRPr lang="en-GB" sz="9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400"/>
                        </a:spcBef>
                        <a:spcAft>
                          <a:spcPts val="400"/>
                        </a:spcAft>
                      </a:pPr>
                      <a:r>
                        <a:rPr lang="en-GB" sz="900" dirty="0">
                          <a:solidFill>
                            <a:schemeClr val="tx1"/>
                          </a:solidFill>
                          <a:effectLst/>
                          <a:latin typeface="Calibri" panose="020F0502020204030204" pitchFamily="34" charset="0"/>
                          <a:ea typeface="Arial" panose="020B0604020202020204" pitchFamily="34" charset="0"/>
                          <a:cs typeface="Times New Roman" panose="02020603050405020304" pitchFamily="18" charset="0"/>
                        </a:rPr>
                        <a:t> </a:t>
                      </a:r>
                      <a:endParaRPr lang="en-GB" sz="900" dirty="0">
                        <a:solidFill>
                          <a:schemeClr val="tx1"/>
                        </a:solidFill>
                        <a:effectLst/>
                        <a:latin typeface="Calibri" panose="020F050202020403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13031916"/>
                  </a:ext>
                </a:extLst>
              </a:tr>
            </a:tbl>
          </a:graphicData>
        </a:graphic>
      </p:graphicFrame>
      <p:sp>
        <p:nvSpPr>
          <p:cNvPr id="6" name="TextBox 5">
            <a:extLst>
              <a:ext uri="{FF2B5EF4-FFF2-40B4-BE49-F238E27FC236}">
                <a16:creationId xmlns:a16="http://schemas.microsoft.com/office/drawing/2014/main" id="{F06E0ECF-EF6A-16A5-7EC2-51D9835EE148}"/>
              </a:ext>
            </a:extLst>
          </p:cNvPr>
          <p:cNvSpPr txBox="1"/>
          <p:nvPr/>
        </p:nvSpPr>
        <p:spPr>
          <a:xfrm>
            <a:off x="405103" y="4934437"/>
            <a:ext cx="10948697" cy="1384995"/>
          </a:xfrm>
          <a:prstGeom prst="rect">
            <a:avLst/>
          </a:prstGeom>
          <a:noFill/>
        </p:spPr>
        <p:txBody>
          <a:bodyPr wrap="square" lIns="91440" tIns="45720" rIns="91440" bIns="45720" anchor="t">
            <a:spAutoFit/>
          </a:bodyPr>
          <a:lstStyle/>
          <a:p>
            <a:r>
              <a:rPr lang="en-GB" sz="2800" dirty="0">
                <a:latin typeface="Arial" panose="020B0604020202020204" pitchFamily="34" charset="0"/>
                <a:ea typeface="+mn-lt"/>
                <a:cs typeface="Arial" panose="020B0604020202020204" pitchFamily="34" charset="0"/>
              </a:rPr>
              <a:t>Using this recipe, how </a:t>
            </a:r>
            <a:r>
              <a:rPr lang="en-GB" sz="2800" dirty="0">
                <a:effectLst/>
                <a:latin typeface="Arial" panose="020B0604020202020204" pitchFamily="34" charset="0"/>
                <a:ea typeface="+mn-lt"/>
                <a:cs typeface="Arial" panose="020B0604020202020204" pitchFamily="34" charset="0"/>
              </a:rPr>
              <a:t>much of each ingredient would you need </a:t>
            </a:r>
            <a:r>
              <a:rPr lang="en-GB" sz="2800" dirty="0">
                <a:latin typeface="Arial" panose="020B0604020202020204" pitchFamily="34" charset="0"/>
                <a:ea typeface="+mn-lt"/>
                <a:cs typeface="Arial" panose="020B0604020202020204" pitchFamily="34" charset="0"/>
              </a:rPr>
              <a:t>to make a different number of chocolate cookies</a:t>
            </a:r>
            <a:r>
              <a:rPr lang="en-GB" sz="2800" dirty="0">
                <a:effectLst/>
                <a:latin typeface="Arial" panose="020B0604020202020204" pitchFamily="34" charset="0"/>
                <a:ea typeface="+mn-lt"/>
                <a:cs typeface="Arial" panose="020B0604020202020204" pitchFamily="34" charset="0"/>
              </a:rPr>
              <a:t>?</a:t>
            </a:r>
            <a:r>
              <a:rPr lang="en-GB" sz="2800" dirty="0">
                <a:latin typeface="Arial" panose="020B0604020202020204" pitchFamily="34" charset="0"/>
                <a:ea typeface="+mn-lt"/>
                <a:cs typeface="Arial" panose="020B0604020202020204" pitchFamily="34" charset="0"/>
              </a:rPr>
              <a:t> </a:t>
            </a:r>
            <a:endParaRPr lang="en-US" dirty="0">
              <a:latin typeface="Arial" panose="020B0604020202020204" pitchFamily="34" charset="0"/>
              <a:ea typeface="+mn-lt"/>
              <a:cs typeface="Arial" panose="020B0604020202020204" pitchFamily="34" charset="0"/>
            </a:endParaRPr>
          </a:p>
          <a:p>
            <a:r>
              <a:rPr lang="en-GB" sz="2800" b="1" dirty="0">
                <a:latin typeface="Arial" panose="020B0604020202020204" pitchFamily="34" charset="0"/>
                <a:ea typeface="+mn-lt"/>
                <a:cs typeface="Arial" panose="020B0604020202020204" pitchFamily="34" charset="0"/>
              </a:rPr>
              <a:t>Fill in as many columns as you can – without using a calculator</a:t>
            </a:r>
            <a:endParaRPr lang="en-US" b="1" dirty="0">
              <a:latin typeface="Arial" panose="020B0604020202020204" pitchFamily="34" charset="0"/>
              <a:ea typeface="+mn-lt"/>
              <a:cs typeface="Arial" panose="020B0604020202020204" pitchFamily="34" charset="0"/>
            </a:endParaRPr>
          </a:p>
        </p:txBody>
      </p:sp>
      <p:grpSp>
        <p:nvGrpSpPr>
          <p:cNvPr id="10" name="Group 9" descr="Worksheet available icon">
            <a:extLst>
              <a:ext uri="{FF2B5EF4-FFF2-40B4-BE49-F238E27FC236}">
                <a16:creationId xmlns:a16="http://schemas.microsoft.com/office/drawing/2014/main" id="{F829BE98-8723-412A-A7EC-94B8C90B3E33}"/>
              </a:ext>
            </a:extLst>
          </p:cNvPr>
          <p:cNvGrpSpPr/>
          <p:nvPr/>
        </p:nvGrpSpPr>
        <p:grpSpPr>
          <a:xfrm>
            <a:off x="9495879" y="211521"/>
            <a:ext cx="2102384" cy="753403"/>
            <a:chOff x="9495879" y="211521"/>
            <a:chExt cx="2102384" cy="753403"/>
          </a:xfrm>
        </p:grpSpPr>
        <p:pic>
          <p:nvPicPr>
            <p:cNvPr id="12" name="Graphic 6" descr="Document">
              <a:extLst>
                <a:ext uri="{FF2B5EF4-FFF2-40B4-BE49-F238E27FC236}">
                  <a16:creationId xmlns:a16="http://schemas.microsoft.com/office/drawing/2014/main" id="{C7E7981D-5965-45BC-9305-693E1A6D144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844860" y="211521"/>
              <a:ext cx="753403" cy="753403"/>
            </a:xfrm>
            <a:prstGeom prst="rect">
              <a:avLst/>
            </a:prstGeom>
          </p:spPr>
        </p:pic>
        <p:sp>
          <p:nvSpPr>
            <p:cNvPr id="13" name="TextBox 12">
              <a:extLst>
                <a:ext uri="{FF2B5EF4-FFF2-40B4-BE49-F238E27FC236}">
                  <a16:creationId xmlns:a16="http://schemas.microsoft.com/office/drawing/2014/main" id="{F725BA4D-B44C-44A3-AC6B-84C2B4A0D54B}"/>
                </a:ext>
              </a:extLst>
            </p:cNvPr>
            <p:cNvSpPr txBox="1"/>
            <p:nvPr/>
          </p:nvSpPr>
          <p:spPr>
            <a:xfrm>
              <a:off x="9495879" y="228785"/>
              <a:ext cx="2091590" cy="707886"/>
            </a:xfrm>
            <a:prstGeom prst="rect">
              <a:avLst/>
            </a:prstGeom>
            <a:noFill/>
            <a:ln w="38100">
              <a:solidFill>
                <a:schemeClr val="accent1"/>
              </a:solidFill>
            </a:ln>
          </p:spPr>
          <p:txBody>
            <a:bodyPr wrap="square" rtlCol="0">
              <a:spAutoFit/>
            </a:bodyPr>
            <a:lstStyle/>
            <a:p>
              <a:r>
                <a:rPr lang="en-GB" sz="2000" b="1" dirty="0">
                  <a:latin typeface="Arial" panose="020B0604020202020204" pitchFamily="34" charset="0"/>
                  <a:cs typeface="Arial" panose="020B0604020202020204" pitchFamily="34" charset="0"/>
                </a:rPr>
                <a:t>Handout</a:t>
              </a:r>
              <a:br>
                <a:rPr lang="en-GB" sz="2000" b="1" dirty="0">
                  <a:latin typeface="Arial" panose="020B0604020202020204" pitchFamily="34" charset="0"/>
                  <a:cs typeface="Arial" panose="020B0604020202020204" pitchFamily="34" charset="0"/>
                </a:rPr>
              </a:br>
              <a:r>
                <a:rPr lang="en-GB" sz="2000" b="1" dirty="0">
                  <a:latin typeface="Arial" panose="020B0604020202020204" pitchFamily="34" charset="0"/>
                  <a:cs typeface="Arial" panose="020B0604020202020204" pitchFamily="34" charset="0"/>
                </a:rPr>
                <a:t>available</a:t>
              </a:r>
            </a:p>
          </p:txBody>
        </p:sp>
      </p:grpSp>
      <p:sp>
        <p:nvSpPr>
          <p:cNvPr id="8" name="Title 1">
            <a:extLst>
              <a:ext uri="{FF2B5EF4-FFF2-40B4-BE49-F238E27FC236}">
                <a16:creationId xmlns:a16="http://schemas.microsoft.com/office/drawing/2014/main" id="{F437BE9D-5FEE-6715-3C9A-20F87E332214}"/>
              </a:ext>
            </a:extLst>
          </p:cNvPr>
          <p:cNvSpPr txBox="1">
            <a:spLocks noGrp="1"/>
          </p:cNvSpPr>
          <p:nvPr>
            <p:ph type="title" idx="4294967295"/>
          </p:nvPr>
        </p:nvSpPr>
        <p:spPr>
          <a:xfrm>
            <a:off x="1670399" y="111600"/>
            <a:ext cx="5514171" cy="101704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schemeClr val="accent1"/>
                </a:solidFill>
                <a:effectLst/>
                <a:uLnTx/>
                <a:uFillTx/>
                <a:latin typeface="Arial" panose="020B0604020202020204" pitchFamily="34" charset="0"/>
                <a:ea typeface="+mj-ea"/>
                <a:cs typeface="Arial" panose="020B0604020202020204" pitchFamily="34" charset="0"/>
              </a:rPr>
              <a:t>Investigating recipes</a:t>
            </a:r>
          </a:p>
        </p:txBody>
      </p:sp>
      <p:sp>
        <p:nvSpPr>
          <p:cNvPr id="9" name="Isosceles Triangle 8">
            <a:extLst>
              <a:ext uri="{FF2B5EF4-FFF2-40B4-BE49-F238E27FC236}">
                <a16:creationId xmlns:a16="http://schemas.microsoft.com/office/drawing/2014/main" id="{D73F4FAA-D805-AC9C-50FF-388CEE16920C}"/>
              </a:ext>
              <a:ext uri="{C183D7F6-B498-43B3-948B-1728B52AA6E4}">
                <adec:decorative xmlns:adec="http://schemas.microsoft.com/office/drawing/2017/decorative" val="1"/>
              </a:ext>
            </a:extLst>
          </p:cNvPr>
          <p:cNvSpPr/>
          <p:nvPr/>
        </p:nvSpPr>
        <p:spPr>
          <a:xfrm flipV="1">
            <a:off x="-3816" y="-11373"/>
            <a:ext cx="2295753" cy="2078377"/>
          </a:xfrm>
          <a:prstGeom prst="triangle">
            <a:avLst>
              <a:gd name="adj" fmla="val 0"/>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TextBox 13">
            <a:extLst>
              <a:ext uri="{FF2B5EF4-FFF2-40B4-BE49-F238E27FC236}">
                <a16:creationId xmlns:a16="http://schemas.microsoft.com/office/drawing/2014/main" id="{7E15CAC2-A870-463D-C227-6C157C35CA74}"/>
              </a:ext>
            </a:extLst>
          </p:cNvPr>
          <p:cNvSpPr txBox="1"/>
          <p:nvPr/>
        </p:nvSpPr>
        <p:spPr>
          <a:xfrm>
            <a:off x="-75068" y="29042"/>
            <a:ext cx="2141372" cy="677108"/>
          </a:xfrm>
          <a:prstGeom prst="rect">
            <a:avLst/>
          </a:prstGeom>
          <a:noFill/>
          <a:ln>
            <a:noFill/>
          </a:ln>
          <a:effectLst/>
        </p:spPr>
        <p:txBody>
          <a:bodyPr wrap="square" lIns="91440" tIns="45720" rIns="91440" bIns="45720" rtlCol="0" anchor="t">
            <a:spAutoFit/>
          </a:bodyPr>
          <a:lstStyle/>
          <a:p>
            <a:pPr algn="ctr"/>
            <a:r>
              <a:rPr lang="en-GB" sz="2000" b="1" dirty="0">
                <a:solidFill>
                  <a:schemeClr val="bg1"/>
                </a:solidFill>
                <a:latin typeface="Arial"/>
                <a:cs typeface="Arial"/>
              </a:rPr>
              <a:t>EXPLORE 1</a:t>
            </a:r>
            <a:endParaRPr lang="en-GB" sz="2000" b="1" dirty="0">
              <a:solidFill>
                <a:schemeClr val="bg1"/>
              </a:solidFill>
              <a:latin typeface="Arial" panose="020B0604020202020204" pitchFamily="34" charset="0"/>
              <a:cs typeface="Arial" panose="020B0604020202020204" pitchFamily="34" charset="0"/>
            </a:endParaRPr>
          </a:p>
          <a:p>
            <a:pPr algn="ctr"/>
            <a:endParaRPr lang="en-GB" b="1" dirty="0">
              <a:solidFill>
                <a:schemeClr val="bg1"/>
              </a:solidFill>
              <a:latin typeface="Arial" panose="020B0604020202020204" pitchFamily="34" charset="0"/>
              <a:cs typeface="Arial" panose="020B0604020202020204" pitchFamily="34" charset="0"/>
            </a:endParaRPr>
          </a:p>
        </p:txBody>
      </p:sp>
      <p:pic>
        <p:nvPicPr>
          <p:cNvPr id="7" name="Picture 6" descr="A stack of seven double chocolate chip cookies, with an eight leaning against the stack">
            <a:extLst>
              <a:ext uri="{FF2B5EF4-FFF2-40B4-BE49-F238E27FC236}">
                <a16:creationId xmlns:a16="http://schemas.microsoft.com/office/drawing/2014/main" id="{C28E8003-2D1A-B0C6-1985-032154D3BD84}"/>
              </a:ext>
            </a:extLst>
          </p:cNvPr>
          <p:cNvPicPr>
            <a:picLocks noChangeAspect="1"/>
          </p:cNvPicPr>
          <p:nvPr/>
        </p:nvPicPr>
        <p:blipFill>
          <a:blip r:embed="rId5"/>
          <a:stretch>
            <a:fillRect/>
          </a:stretch>
        </p:blipFill>
        <p:spPr>
          <a:xfrm>
            <a:off x="29222" y="2823834"/>
            <a:ext cx="2950491" cy="1967163"/>
          </a:xfrm>
          <a:prstGeom prst="rect">
            <a:avLst/>
          </a:prstGeom>
        </p:spPr>
      </p:pic>
    </p:spTree>
    <p:extLst>
      <p:ext uri="{BB962C8B-B14F-4D97-AF65-F5344CB8AC3E}">
        <p14:creationId xmlns:p14="http://schemas.microsoft.com/office/powerpoint/2010/main" val="30199606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00C3350-2117-0248-968C-8DADE0DACD17}"/>
              </a:ext>
            </a:extLst>
          </p:cNvPr>
          <p:cNvSpPr>
            <a:spLocks noGrp="1"/>
          </p:cNvSpPr>
          <p:nvPr>
            <p:ph type="sldNum" sz="quarter" idx="12"/>
          </p:nvPr>
        </p:nvSpPr>
        <p:spPr/>
        <p:txBody>
          <a:bodyPr/>
          <a:lstStyle/>
          <a:p>
            <a:fld id="{892959B6-490E-A144-8C7C-88267F972F69}" type="slidenum">
              <a:rPr lang="en-US" smtClean="0"/>
              <a:pPr/>
              <a:t>7</a:t>
            </a:fld>
            <a:endParaRPr lang="en-US" dirty="0"/>
          </a:p>
        </p:txBody>
      </p:sp>
      <p:graphicFrame>
        <p:nvGraphicFramePr>
          <p:cNvPr id="5" name="Table 4">
            <a:extLst>
              <a:ext uri="{FF2B5EF4-FFF2-40B4-BE49-F238E27FC236}">
                <a16:creationId xmlns:a16="http://schemas.microsoft.com/office/drawing/2014/main" id="{D00BA5FD-513D-6FA2-A0FB-3CDE4261D6DA}"/>
              </a:ext>
            </a:extLst>
          </p:cNvPr>
          <p:cNvGraphicFramePr>
            <a:graphicFrameLocks noGrp="1"/>
          </p:cNvGraphicFramePr>
          <p:nvPr>
            <p:extLst>
              <p:ext uri="{D42A27DB-BD31-4B8C-83A1-F6EECF244321}">
                <p14:modId xmlns:p14="http://schemas.microsoft.com/office/powerpoint/2010/main" val="2998314724"/>
              </p:ext>
            </p:extLst>
          </p:nvPr>
        </p:nvGraphicFramePr>
        <p:xfrm>
          <a:off x="3667489" y="1330468"/>
          <a:ext cx="7641606" cy="3414389"/>
        </p:xfrm>
        <a:graphic>
          <a:graphicData uri="http://schemas.openxmlformats.org/drawingml/2006/table">
            <a:tbl>
              <a:tblPr firstRow="1" firstCol="1" bandRow="1"/>
              <a:tblGrid>
                <a:gridCol w="1972501">
                  <a:extLst>
                    <a:ext uri="{9D8B030D-6E8A-4147-A177-3AD203B41FA5}">
                      <a16:colId xmlns:a16="http://schemas.microsoft.com/office/drawing/2014/main" val="506151735"/>
                    </a:ext>
                  </a:extLst>
                </a:gridCol>
                <a:gridCol w="1069247">
                  <a:extLst>
                    <a:ext uri="{9D8B030D-6E8A-4147-A177-3AD203B41FA5}">
                      <a16:colId xmlns:a16="http://schemas.microsoft.com/office/drawing/2014/main" val="1073348637"/>
                    </a:ext>
                  </a:extLst>
                </a:gridCol>
                <a:gridCol w="999858">
                  <a:extLst>
                    <a:ext uri="{9D8B030D-6E8A-4147-A177-3AD203B41FA5}">
                      <a16:colId xmlns:a16="http://schemas.microsoft.com/office/drawing/2014/main" val="1874415336"/>
                    </a:ext>
                  </a:extLst>
                </a:gridCol>
                <a:gridCol w="900000">
                  <a:extLst>
                    <a:ext uri="{9D8B030D-6E8A-4147-A177-3AD203B41FA5}">
                      <a16:colId xmlns:a16="http://schemas.microsoft.com/office/drawing/2014/main" val="307384775"/>
                    </a:ext>
                  </a:extLst>
                </a:gridCol>
                <a:gridCol w="900000">
                  <a:extLst>
                    <a:ext uri="{9D8B030D-6E8A-4147-A177-3AD203B41FA5}">
                      <a16:colId xmlns:a16="http://schemas.microsoft.com/office/drawing/2014/main" val="3314211716"/>
                    </a:ext>
                  </a:extLst>
                </a:gridCol>
                <a:gridCol w="900000">
                  <a:extLst>
                    <a:ext uri="{9D8B030D-6E8A-4147-A177-3AD203B41FA5}">
                      <a16:colId xmlns:a16="http://schemas.microsoft.com/office/drawing/2014/main" val="4087266666"/>
                    </a:ext>
                  </a:extLst>
                </a:gridCol>
                <a:gridCol w="900000">
                  <a:extLst>
                    <a:ext uri="{9D8B030D-6E8A-4147-A177-3AD203B41FA5}">
                      <a16:colId xmlns:a16="http://schemas.microsoft.com/office/drawing/2014/main" val="22863665"/>
                    </a:ext>
                  </a:extLst>
                </a:gridCol>
              </a:tblGrid>
              <a:tr h="332871">
                <a:tc>
                  <a:txBody>
                    <a:bodyPr/>
                    <a:lstStyle/>
                    <a:p>
                      <a:pPr algn="l">
                        <a:lnSpc>
                          <a:spcPct val="115000"/>
                        </a:lnSpc>
                        <a:spcBef>
                          <a:spcPts val="400"/>
                        </a:spcBef>
                        <a:spcAft>
                          <a:spcPts val="400"/>
                        </a:spcAft>
                      </a:pPr>
                      <a:r>
                        <a:rPr lang="en-GB" sz="2400" dirty="0">
                          <a:solidFill>
                            <a:srgbClr val="404040"/>
                          </a:solidFill>
                          <a:effectLst/>
                          <a:latin typeface="Arial" panose="020B0604020202020204" pitchFamily="34" charset="0"/>
                          <a:ea typeface="Arial" panose="020B0604020202020204" pitchFamily="34" charset="0"/>
                          <a:cs typeface="Arial" panose="020B0604020202020204" pitchFamily="34" charset="0"/>
                        </a:rPr>
                        <a:t>No. of Cookies</a:t>
                      </a:r>
                      <a:endParaRPr lang="en-GB" sz="2400" dirty="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400"/>
                        </a:spcBef>
                        <a:spcAft>
                          <a:spcPts val="400"/>
                        </a:spcAft>
                      </a:pPr>
                      <a:r>
                        <a:rPr lang="en-GB" sz="2400" dirty="0">
                          <a:solidFill>
                            <a:srgbClr val="404040"/>
                          </a:solidFill>
                          <a:effectLst/>
                          <a:latin typeface="Arial" panose="020B0604020202020204" pitchFamily="34" charset="0"/>
                          <a:ea typeface="Arial" panose="020B0604020202020204" pitchFamily="34" charset="0"/>
                          <a:cs typeface="Arial" panose="020B0604020202020204" pitchFamily="34" charset="0"/>
                        </a:rPr>
                        <a:t>12</a:t>
                      </a:r>
                      <a:endParaRPr lang="en-GB" sz="2400" dirty="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15000"/>
                        </a:lnSpc>
                        <a:spcBef>
                          <a:spcPts val="400"/>
                        </a:spcBef>
                        <a:spcAft>
                          <a:spcPts val="400"/>
                        </a:spcAft>
                        <a:buClrTx/>
                        <a:buSzTx/>
                        <a:buFontTx/>
                        <a:buNone/>
                        <a:tabLst/>
                        <a:defRPr/>
                      </a:pPr>
                      <a:endParaRPr lang="en-GB" sz="2400" dirty="0">
                        <a:solidFill>
                          <a:srgbClr val="404040"/>
                        </a:solidFill>
                        <a:effectLst/>
                        <a:latin typeface="Arial" panose="020B0604020202020204" pitchFamily="34" charset="0"/>
                        <a:ea typeface="Calibri" panose="020F0502020204030204" pitchFamily="34" charset="0"/>
                        <a:cs typeface="Arial" panose="020B0604020202020204" pitchFamily="34" charset="0"/>
                      </a:endParaRPr>
                    </a:p>
                    <a:p>
                      <a:pPr algn="ctr">
                        <a:lnSpc>
                          <a:spcPct val="115000"/>
                        </a:lnSpc>
                        <a:spcBef>
                          <a:spcPts val="400"/>
                        </a:spcBef>
                        <a:spcAft>
                          <a:spcPts val="400"/>
                        </a:spcAft>
                      </a:pPr>
                      <a:endParaRPr lang="en-GB" sz="2400" dirty="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400"/>
                        </a:spcBef>
                        <a:spcAft>
                          <a:spcPts val="400"/>
                        </a:spcAft>
                      </a:pPr>
                      <a:endParaRPr lang="en-GB" sz="2400" dirty="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400"/>
                        </a:spcBef>
                        <a:spcAft>
                          <a:spcPts val="400"/>
                        </a:spcAft>
                      </a:pPr>
                      <a:endParaRPr lang="en-GB" sz="2400" dirty="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400"/>
                        </a:spcBef>
                        <a:spcAft>
                          <a:spcPts val="400"/>
                        </a:spcAft>
                      </a:pPr>
                      <a:endParaRPr lang="en-GB" sz="2400" dirty="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400"/>
                        </a:spcBef>
                        <a:spcAft>
                          <a:spcPts val="400"/>
                        </a:spcAft>
                      </a:pPr>
                      <a:r>
                        <a:rPr lang="en-GB" sz="2400" dirty="0">
                          <a:solidFill>
                            <a:srgbClr val="404040"/>
                          </a:solidFill>
                          <a:effectLst/>
                          <a:latin typeface="Arial" panose="020B0604020202020204" pitchFamily="34" charset="0"/>
                          <a:ea typeface="Calibri" panose="020F0502020204030204" pitchFamily="34" charset="0"/>
                          <a:cs typeface="Arial" panose="020B0604020202020204" pitchFamily="34" charset="0"/>
                        </a:rPr>
                        <a:t>18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7364468"/>
                  </a:ext>
                </a:extLst>
              </a:tr>
              <a:tr h="567307">
                <a:tc>
                  <a:txBody>
                    <a:bodyPr/>
                    <a:lstStyle/>
                    <a:p>
                      <a:pPr algn="l">
                        <a:lnSpc>
                          <a:spcPct val="115000"/>
                        </a:lnSpc>
                        <a:spcBef>
                          <a:spcPts val="400"/>
                        </a:spcBef>
                        <a:spcAft>
                          <a:spcPts val="400"/>
                        </a:spcAft>
                      </a:pPr>
                      <a:r>
                        <a:rPr lang="en-GB" sz="2400" dirty="0">
                          <a:solidFill>
                            <a:srgbClr val="404040"/>
                          </a:solidFill>
                          <a:effectLst/>
                          <a:latin typeface="Arial" panose="020B0604020202020204" pitchFamily="34" charset="0"/>
                          <a:ea typeface="Arial" panose="020B0604020202020204" pitchFamily="34" charset="0"/>
                          <a:cs typeface="Arial" panose="020B0604020202020204" pitchFamily="34" charset="0"/>
                        </a:rPr>
                        <a:t>Flour</a:t>
                      </a:r>
                      <a:endParaRPr lang="en-GB" sz="2400" dirty="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400"/>
                        </a:spcBef>
                        <a:spcAft>
                          <a:spcPts val="400"/>
                        </a:spcAft>
                      </a:pPr>
                      <a:r>
                        <a:rPr lang="en-GB" sz="2400" dirty="0">
                          <a:solidFill>
                            <a:srgbClr val="404040"/>
                          </a:solidFill>
                          <a:effectLst/>
                          <a:latin typeface="Arial" panose="020B0604020202020204" pitchFamily="34" charset="0"/>
                          <a:ea typeface="Arial" panose="020B0604020202020204" pitchFamily="34" charset="0"/>
                          <a:cs typeface="Arial" panose="020B0604020202020204" pitchFamily="34" charset="0"/>
                        </a:rPr>
                        <a:t>300 g</a:t>
                      </a:r>
                      <a:endParaRPr lang="en-GB" sz="2400" dirty="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400"/>
                        </a:spcBef>
                        <a:spcAft>
                          <a:spcPts val="400"/>
                        </a:spcAft>
                      </a:pPr>
                      <a:endParaRPr lang="en-GB" sz="900" dirty="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400"/>
                        </a:spcBef>
                        <a:spcAft>
                          <a:spcPts val="400"/>
                        </a:spcAft>
                      </a:pPr>
                      <a:endParaRPr lang="en-GB" sz="900" dirty="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400"/>
                        </a:spcBef>
                        <a:spcAft>
                          <a:spcPts val="400"/>
                        </a:spcAft>
                      </a:pPr>
                      <a:endParaRPr lang="en-GB" sz="900" dirty="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400"/>
                        </a:spcBef>
                        <a:spcAft>
                          <a:spcPts val="400"/>
                        </a:spcAft>
                      </a:pPr>
                      <a:endParaRPr lang="en-GB" sz="900" dirty="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400"/>
                        </a:spcBef>
                        <a:spcAft>
                          <a:spcPts val="400"/>
                        </a:spcAft>
                      </a:pPr>
                      <a:endParaRPr lang="en-GB" sz="900" dirty="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59788113"/>
                  </a:ext>
                </a:extLst>
              </a:tr>
              <a:tr h="567307">
                <a:tc>
                  <a:txBody>
                    <a:bodyPr/>
                    <a:lstStyle/>
                    <a:p>
                      <a:pPr algn="l">
                        <a:lnSpc>
                          <a:spcPct val="115000"/>
                        </a:lnSpc>
                        <a:spcBef>
                          <a:spcPts val="400"/>
                        </a:spcBef>
                        <a:spcAft>
                          <a:spcPts val="400"/>
                        </a:spcAft>
                      </a:pPr>
                      <a:r>
                        <a:rPr lang="en-GB" sz="2400" dirty="0">
                          <a:solidFill>
                            <a:srgbClr val="404040"/>
                          </a:solidFill>
                          <a:effectLst/>
                          <a:latin typeface="Arial" panose="020B0604020202020204" pitchFamily="34" charset="0"/>
                          <a:ea typeface="Arial" panose="020B0604020202020204" pitchFamily="34" charset="0"/>
                          <a:cs typeface="Arial" panose="020B0604020202020204" pitchFamily="34" charset="0"/>
                        </a:rPr>
                        <a:t>Sugar</a:t>
                      </a:r>
                      <a:endParaRPr lang="en-GB" sz="2400" dirty="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400"/>
                        </a:spcBef>
                        <a:spcAft>
                          <a:spcPts val="400"/>
                        </a:spcAft>
                      </a:pPr>
                      <a:r>
                        <a:rPr lang="en-GB" sz="2400" dirty="0">
                          <a:solidFill>
                            <a:srgbClr val="404040"/>
                          </a:solidFill>
                          <a:effectLst/>
                          <a:latin typeface="Arial" panose="020B0604020202020204" pitchFamily="34" charset="0"/>
                          <a:ea typeface="Arial" panose="020B0604020202020204" pitchFamily="34" charset="0"/>
                          <a:cs typeface="Arial" panose="020B0604020202020204" pitchFamily="34" charset="0"/>
                        </a:rPr>
                        <a:t>150 g</a:t>
                      </a:r>
                      <a:endParaRPr lang="en-GB" sz="2400" dirty="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400"/>
                        </a:spcBef>
                        <a:spcAft>
                          <a:spcPts val="400"/>
                        </a:spcAft>
                      </a:pPr>
                      <a:endParaRPr lang="en-GB" sz="900" dirty="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400"/>
                        </a:spcBef>
                        <a:spcAft>
                          <a:spcPts val="400"/>
                        </a:spcAft>
                      </a:pPr>
                      <a:endParaRPr lang="en-GB" sz="900" dirty="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400"/>
                        </a:spcBef>
                        <a:spcAft>
                          <a:spcPts val="400"/>
                        </a:spcAft>
                      </a:pPr>
                      <a:endParaRPr lang="en-GB" sz="900" dirty="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400"/>
                        </a:spcBef>
                        <a:spcAft>
                          <a:spcPts val="400"/>
                        </a:spcAft>
                      </a:pPr>
                      <a:endParaRPr lang="en-GB" sz="900" dirty="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400"/>
                        </a:spcBef>
                        <a:spcAft>
                          <a:spcPts val="400"/>
                        </a:spcAft>
                      </a:pPr>
                      <a:endParaRPr lang="en-GB" sz="900" dirty="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06675288"/>
                  </a:ext>
                </a:extLst>
              </a:tr>
              <a:tr h="567307">
                <a:tc>
                  <a:txBody>
                    <a:bodyPr/>
                    <a:lstStyle/>
                    <a:p>
                      <a:pPr algn="l">
                        <a:lnSpc>
                          <a:spcPct val="115000"/>
                        </a:lnSpc>
                        <a:spcBef>
                          <a:spcPts val="400"/>
                        </a:spcBef>
                        <a:spcAft>
                          <a:spcPts val="400"/>
                        </a:spcAft>
                      </a:pPr>
                      <a:r>
                        <a:rPr lang="en-GB" sz="2400" dirty="0">
                          <a:solidFill>
                            <a:srgbClr val="404040"/>
                          </a:solidFill>
                          <a:effectLst/>
                          <a:latin typeface="Arial" panose="020B0604020202020204" pitchFamily="34" charset="0"/>
                          <a:ea typeface="Arial" panose="020B0604020202020204" pitchFamily="34" charset="0"/>
                          <a:cs typeface="Arial" panose="020B0604020202020204" pitchFamily="34" charset="0"/>
                        </a:rPr>
                        <a:t>Butter</a:t>
                      </a:r>
                      <a:endParaRPr lang="en-GB" sz="2400" dirty="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400"/>
                        </a:spcBef>
                        <a:spcAft>
                          <a:spcPts val="400"/>
                        </a:spcAft>
                      </a:pPr>
                      <a:r>
                        <a:rPr lang="en-GB" sz="2400" dirty="0">
                          <a:solidFill>
                            <a:srgbClr val="404040"/>
                          </a:solidFill>
                          <a:effectLst/>
                          <a:latin typeface="Arial" panose="020B0604020202020204" pitchFamily="34" charset="0"/>
                          <a:ea typeface="Arial" panose="020B0604020202020204" pitchFamily="34" charset="0"/>
                          <a:cs typeface="Arial" panose="020B0604020202020204" pitchFamily="34" charset="0"/>
                        </a:rPr>
                        <a:t>200 g</a:t>
                      </a:r>
                      <a:endParaRPr lang="en-GB" sz="2400" dirty="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400"/>
                        </a:spcBef>
                        <a:spcAft>
                          <a:spcPts val="400"/>
                        </a:spcAft>
                      </a:pPr>
                      <a:endParaRPr lang="en-GB" sz="900" dirty="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400"/>
                        </a:spcBef>
                        <a:spcAft>
                          <a:spcPts val="400"/>
                        </a:spcAft>
                      </a:pPr>
                      <a:endParaRPr lang="en-GB" sz="900" dirty="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400"/>
                        </a:spcBef>
                        <a:spcAft>
                          <a:spcPts val="400"/>
                        </a:spcAft>
                      </a:pPr>
                      <a:endParaRPr lang="en-GB" sz="900" dirty="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400"/>
                        </a:spcBef>
                        <a:spcAft>
                          <a:spcPts val="400"/>
                        </a:spcAft>
                      </a:pPr>
                      <a:endParaRPr lang="en-GB" sz="900" dirty="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400"/>
                        </a:spcBef>
                        <a:spcAft>
                          <a:spcPts val="400"/>
                        </a:spcAft>
                      </a:pPr>
                      <a:r>
                        <a:rPr lang="en-GB" sz="900" dirty="0">
                          <a:solidFill>
                            <a:srgbClr val="404040"/>
                          </a:solidFill>
                          <a:effectLst/>
                          <a:latin typeface="Arial" panose="020B0604020202020204" pitchFamily="34" charset="0"/>
                          <a:ea typeface="Arial" panose="020B0604020202020204" pitchFamily="34" charset="0"/>
                          <a:cs typeface="Arial" panose="020B0604020202020204" pitchFamily="34" charset="0"/>
                        </a:rPr>
                        <a:t> </a:t>
                      </a:r>
                      <a:endParaRPr lang="en-GB" sz="900" dirty="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65059620"/>
                  </a:ext>
                </a:extLst>
              </a:tr>
              <a:tr h="568800">
                <a:tc>
                  <a:txBody>
                    <a:bodyPr/>
                    <a:lstStyle/>
                    <a:p>
                      <a:pPr algn="l">
                        <a:lnSpc>
                          <a:spcPct val="115000"/>
                        </a:lnSpc>
                        <a:spcBef>
                          <a:spcPts val="400"/>
                        </a:spcBef>
                        <a:spcAft>
                          <a:spcPts val="400"/>
                        </a:spcAft>
                      </a:pPr>
                      <a:r>
                        <a:rPr lang="en-GB" sz="2400" dirty="0">
                          <a:solidFill>
                            <a:srgbClr val="404040"/>
                          </a:solidFill>
                          <a:effectLst/>
                          <a:latin typeface="Arial" panose="020B0604020202020204" pitchFamily="34" charset="0"/>
                          <a:ea typeface="Arial" panose="020B0604020202020204" pitchFamily="34" charset="0"/>
                          <a:cs typeface="Arial" panose="020B0604020202020204" pitchFamily="34" charset="0"/>
                        </a:rPr>
                        <a:t>Cocoa powder</a:t>
                      </a:r>
                      <a:endParaRPr lang="en-GB" sz="2400" dirty="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400"/>
                        </a:spcBef>
                        <a:spcAft>
                          <a:spcPts val="400"/>
                        </a:spcAft>
                      </a:pPr>
                      <a:r>
                        <a:rPr lang="en-GB" sz="2400" dirty="0">
                          <a:solidFill>
                            <a:srgbClr val="404040"/>
                          </a:solidFill>
                          <a:effectLst/>
                          <a:latin typeface="Arial" panose="020B0604020202020204" pitchFamily="34" charset="0"/>
                          <a:ea typeface="Arial" panose="020B0604020202020204" pitchFamily="34" charset="0"/>
                          <a:cs typeface="Arial" panose="020B0604020202020204" pitchFamily="34" charset="0"/>
                        </a:rPr>
                        <a:t>   60 g</a:t>
                      </a:r>
                      <a:endParaRPr lang="en-GB" sz="2400" dirty="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400"/>
                        </a:spcBef>
                        <a:spcAft>
                          <a:spcPts val="400"/>
                        </a:spcAft>
                      </a:pPr>
                      <a:endParaRPr lang="en-GB" sz="900" dirty="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400"/>
                        </a:spcBef>
                        <a:spcAft>
                          <a:spcPts val="400"/>
                        </a:spcAft>
                      </a:pPr>
                      <a:endParaRPr lang="en-GB" sz="900" dirty="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400"/>
                        </a:spcBef>
                        <a:spcAft>
                          <a:spcPts val="400"/>
                        </a:spcAft>
                      </a:pPr>
                      <a:endParaRPr lang="en-GB" sz="900" dirty="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400"/>
                        </a:spcBef>
                        <a:spcAft>
                          <a:spcPts val="400"/>
                        </a:spcAft>
                      </a:pPr>
                      <a:endParaRPr lang="en-GB" sz="900" dirty="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400"/>
                        </a:spcBef>
                        <a:spcAft>
                          <a:spcPts val="400"/>
                        </a:spcAft>
                      </a:pPr>
                      <a:r>
                        <a:rPr lang="en-GB" sz="900" dirty="0">
                          <a:solidFill>
                            <a:srgbClr val="404040"/>
                          </a:solidFill>
                          <a:effectLst/>
                          <a:latin typeface="Arial" panose="020B0604020202020204" pitchFamily="34" charset="0"/>
                          <a:ea typeface="Arial" panose="020B0604020202020204" pitchFamily="34" charset="0"/>
                          <a:cs typeface="Arial" panose="020B0604020202020204" pitchFamily="34" charset="0"/>
                        </a:rPr>
                        <a:t> </a:t>
                      </a:r>
                      <a:endParaRPr lang="en-GB" sz="900" dirty="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13031916"/>
                  </a:ext>
                </a:extLst>
              </a:tr>
            </a:tbl>
          </a:graphicData>
        </a:graphic>
      </p:graphicFrame>
      <p:grpSp>
        <p:nvGrpSpPr>
          <p:cNvPr id="10" name="Group 9" descr="Worksheet available icon">
            <a:extLst>
              <a:ext uri="{FF2B5EF4-FFF2-40B4-BE49-F238E27FC236}">
                <a16:creationId xmlns:a16="http://schemas.microsoft.com/office/drawing/2014/main" id="{F829BE98-8723-412A-A7EC-94B8C90B3E33}"/>
              </a:ext>
            </a:extLst>
          </p:cNvPr>
          <p:cNvGrpSpPr/>
          <p:nvPr/>
        </p:nvGrpSpPr>
        <p:grpSpPr>
          <a:xfrm>
            <a:off x="9495879" y="211521"/>
            <a:ext cx="2102384" cy="753403"/>
            <a:chOff x="9495879" y="211521"/>
            <a:chExt cx="2102384" cy="753403"/>
          </a:xfrm>
        </p:grpSpPr>
        <p:pic>
          <p:nvPicPr>
            <p:cNvPr id="12" name="Graphic 6" descr="Document">
              <a:extLst>
                <a:ext uri="{FF2B5EF4-FFF2-40B4-BE49-F238E27FC236}">
                  <a16:creationId xmlns:a16="http://schemas.microsoft.com/office/drawing/2014/main" id="{C7E7981D-5965-45BC-9305-693E1A6D144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844860" y="211521"/>
              <a:ext cx="753403" cy="753403"/>
            </a:xfrm>
            <a:prstGeom prst="rect">
              <a:avLst/>
            </a:prstGeom>
          </p:spPr>
        </p:pic>
        <p:sp>
          <p:nvSpPr>
            <p:cNvPr id="13" name="TextBox 12">
              <a:extLst>
                <a:ext uri="{FF2B5EF4-FFF2-40B4-BE49-F238E27FC236}">
                  <a16:creationId xmlns:a16="http://schemas.microsoft.com/office/drawing/2014/main" id="{F725BA4D-B44C-44A3-AC6B-84C2B4A0D54B}"/>
                </a:ext>
              </a:extLst>
            </p:cNvPr>
            <p:cNvSpPr txBox="1"/>
            <p:nvPr/>
          </p:nvSpPr>
          <p:spPr>
            <a:xfrm>
              <a:off x="9495879" y="228785"/>
              <a:ext cx="2091590" cy="707886"/>
            </a:xfrm>
            <a:prstGeom prst="rect">
              <a:avLst/>
            </a:prstGeom>
            <a:noFill/>
            <a:ln w="38100">
              <a:solidFill>
                <a:schemeClr val="accent1"/>
              </a:solidFill>
            </a:ln>
          </p:spPr>
          <p:txBody>
            <a:bodyPr wrap="square" rtlCol="0">
              <a:spAutoFit/>
            </a:bodyPr>
            <a:lstStyle/>
            <a:p>
              <a:r>
                <a:rPr lang="en-GB" sz="2000" b="1" dirty="0">
                  <a:latin typeface="Arial" panose="020B0604020202020204" pitchFamily="34" charset="0"/>
                  <a:cs typeface="Arial" panose="020B0604020202020204" pitchFamily="34" charset="0"/>
                </a:rPr>
                <a:t>Handout</a:t>
              </a:r>
              <a:br>
                <a:rPr lang="en-GB" sz="2000" b="1" dirty="0">
                  <a:latin typeface="Arial" panose="020B0604020202020204" pitchFamily="34" charset="0"/>
                  <a:cs typeface="Arial" panose="020B0604020202020204" pitchFamily="34" charset="0"/>
                </a:rPr>
              </a:br>
              <a:r>
                <a:rPr lang="en-GB" sz="2000" b="1" dirty="0">
                  <a:latin typeface="Arial" panose="020B0604020202020204" pitchFamily="34" charset="0"/>
                  <a:cs typeface="Arial" panose="020B0604020202020204" pitchFamily="34" charset="0"/>
                </a:rPr>
                <a:t>available</a:t>
              </a:r>
            </a:p>
          </p:txBody>
        </p:sp>
      </p:grpSp>
      <p:sp>
        <p:nvSpPr>
          <p:cNvPr id="8" name="Title 1">
            <a:extLst>
              <a:ext uri="{FF2B5EF4-FFF2-40B4-BE49-F238E27FC236}">
                <a16:creationId xmlns:a16="http://schemas.microsoft.com/office/drawing/2014/main" id="{F437BE9D-5FEE-6715-3C9A-20F87E332214}"/>
              </a:ext>
            </a:extLst>
          </p:cNvPr>
          <p:cNvSpPr txBox="1">
            <a:spLocks noGrp="1"/>
          </p:cNvSpPr>
          <p:nvPr>
            <p:ph type="title" idx="4294967295"/>
          </p:nvPr>
        </p:nvSpPr>
        <p:spPr>
          <a:xfrm>
            <a:off x="2403265" y="116522"/>
            <a:ext cx="4798694" cy="101704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schemeClr val="accent1"/>
                </a:solidFill>
                <a:effectLst/>
                <a:uLnTx/>
                <a:uFillTx/>
                <a:latin typeface="Arial" panose="020B0604020202020204" pitchFamily="34" charset="0"/>
                <a:ea typeface="+mj-ea"/>
                <a:cs typeface="Arial" panose="020B0604020202020204" pitchFamily="34" charset="0"/>
              </a:rPr>
              <a:t>Investigating recipes</a:t>
            </a:r>
          </a:p>
        </p:txBody>
      </p:sp>
      <p:sp>
        <p:nvSpPr>
          <p:cNvPr id="2" name="TextBox 1">
            <a:extLst>
              <a:ext uri="{FF2B5EF4-FFF2-40B4-BE49-F238E27FC236}">
                <a16:creationId xmlns:a16="http://schemas.microsoft.com/office/drawing/2014/main" id="{78F6D872-0929-9FDD-3B93-7BFE3E5152DA}"/>
              </a:ext>
            </a:extLst>
          </p:cNvPr>
          <p:cNvSpPr txBox="1"/>
          <p:nvPr/>
        </p:nvSpPr>
        <p:spPr>
          <a:xfrm>
            <a:off x="591816" y="5359753"/>
            <a:ext cx="10463841" cy="954107"/>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2800" dirty="0">
                <a:latin typeface="Arial" panose="020B0604020202020204" pitchFamily="34" charset="0"/>
                <a:ea typeface="Arial" panose="020B0604020202020204" pitchFamily="34" charset="0"/>
                <a:cs typeface="Arial" panose="020B0604020202020204" pitchFamily="34" charset="0"/>
              </a:rPr>
              <a:t>H</a:t>
            </a:r>
            <a:r>
              <a:rPr lang="en-GB" sz="2800" dirty="0">
                <a:effectLst/>
                <a:latin typeface="Arial" panose="020B0604020202020204" pitchFamily="34" charset="0"/>
                <a:ea typeface="Arial" panose="020B0604020202020204" pitchFamily="34" charset="0"/>
                <a:cs typeface="Arial" panose="020B0604020202020204" pitchFamily="34" charset="0"/>
              </a:rPr>
              <a:t>ow much of each ingredient would be required to make 18 cookies?</a:t>
            </a:r>
            <a:endParaRPr lang="en-GB" sz="2800" dirty="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2DFF1255-9833-A6BD-B4A7-4AA232403370}"/>
              </a:ext>
            </a:extLst>
          </p:cNvPr>
          <p:cNvSpPr txBox="1"/>
          <p:nvPr/>
        </p:nvSpPr>
        <p:spPr>
          <a:xfrm>
            <a:off x="6900334" y="1301750"/>
            <a:ext cx="603250"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2400" dirty="0">
                <a:cs typeface="Calibri"/>
              </a:rPr>
              <a:t>6</a:t>
            </a:r>
          </a:p>
        </p:txBody>
      </p:sp>
      <p:sp>
        <p:nvSpPr>
          <p:cNvPr id="15" name="Arrow: Curved Down 14">
            <a:extLst>
              <a:ext uri="{FF2B5EF4-FFF2-40B4-BE49-F238E27FC236}">
                <a16:creationId xmlns:a16="http://schemas.microsoft.com/office/drawing/2014/main" id="{48ECE812-6B83-980E-B738-4B2B30DC235A}"/>
              </a:ext>
            </a:extLst>
          </p:cNvPr>
          <p:cNvSpPr/>
          <p:nvPr/>
        </p:nvSpPr>
        <p:spPr>
          <a:xfrm>
            <a:off x="6358457" y="1665799"/>
            <a:ext cx="675735" cy="373811"/>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7" name="TextBox 16">
            <a:extLst>
              <a:ext uri="{FF2B5EF4-FFF2-40B4-BE49-F238E27FC236}">
                <a16:creationId xmlns:a16="http://schemas.microsoft.com/office/drawing/2014/main" id="{2BF2D677-7FFB-F2E8-B036-CF9E22C393F5}"/>
              </a:ext>
            </a:extLst>
          </p:cNvPr>
          <p:cNvSpPr txBox="1"/>
          <p:nvPr/>
        </p:nvSpPr>
        <p:spPr>
          <a:xfrm>
            <a:off x="6528687" y="1347515"/>
            <a:ext cx="582705"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b="1" dirty="0">
                <a:solidFill>
                  <a:srgbClr val="0070C0"/>
                </a:solidFill>
                <a:cs typeface="Calibri"/>
              </a:rPr>
              <a:t>÷2</a:t>
            </a:r>
            <a:endParaRPr lang="en-US" dirty="0">
              <a:solidFill>
                <a:srgbClr val="0070C0"/>
              </a:solidFill>
              <a:cs typeface="Calibri"/>
            </a:endParaRPr>
          </a:p>
        </p:txBody>
      </p:sp>
      <p:sp>
        <p:nvSpPr>
          <p:cNvPr id="18" name="TextBox 17">
            <a:extLst>
              <a:ext uri="{FF2B5EF4-FFF2-40B4-BE49-F238E27FC236}">
                <a16:creationId xmlns:a16="http://schemas.microsoft.com/office/drawing/2014/main" id="{2349DE74-D84B-A7CD-3620-4E34FCC36EFC}"/>
              </a:ext>
            </a:extLst>
          </p:cNvPr>
          <p:cNvSpPr txBox="1"/>
          <p:nvPr/>
        </p:nvSpPr>
        <p:spPr>
          <a:xfrm>
            <a:off x="6688667" y="2258703"/>
            <a:ext cx="878416"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2400" dirty="0">
                <a:cs typeface="Calibri"/>
              </a:rPr>
              <a:t>150 g</a:t>
            </a:r>
            <a:endParaRPr lang="en-US" sz="2400" dirty="0"/>
          </a:p>
        </p:txBody>
      </p:sp>
      <p:sp>
        <p:nvSpPr>
          <p:cNvPr id="19" name="TextBox 18">
            <a:extLst>
              <a:ext uri="{FF2B5EF4-FFF2-40B4-BE49-F238E27FC236}">
                <a16:creationId xmlns:a16="http://schemas.microsoft.com/office/drawing/2014/main" id="{4C15D44B-62A8-157C-5E81-6F0F0E1C8F5E}"/>
              </a:ext>
            </a:extLst>
          </p:cNvPr>
          <p:cNvSpPr txBox="1"/>
          <p:nvPr/>
        </p:nvSpPr>
        <p:spPr>
          <a:xfrm>
            <a:off x="6835730" y="2824075"/>
            <a:ext cx="804332"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2400" dirty="0">
                <a:cs typeface="Calibri"/>
              </a:rPr>
              <a:t>75 g</a:t>
            </a:r>
            <a:endParaRPr lang="en-US" sz="2400" dirty="0"/>
          </a:p>
        </p:txBody>
      </p:sp>
      <p:sp>
        <p:nvSpPr>
          <p:cNvPr id="20" name="TextBox 19">
            <a:extLst>
              <a:ext uri="{FF2B5EF4-FFF2-40B4-BE49-F238E27FC236}">
                <a16:creationId xmlns:a16="http://schemas.microsoft.com/office/drawing/2014/main" id="{69A73734-6641-221D-8428-8CDC6E218252}"/>
              </a:ext>
            </a:extLst>
          </p:cNvPr>
          <p:cNvSpPr txBox="1"/>
          <p:nvPr/>
        </p:nvSpPr>
        <p:spPr>
          <a:xfrm>
            <a:off x="6699249" y="3380251"/>
            <a:ext cx="878416"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2400" dirty="0">
                <a:cs typeface="Calibri"/>
              </a:rPr>
              <a:t>100 g</a:t>
            </a:r>
          </a:p>
        </p:txBody>
      </p:sp>
      <p:sp>
        <p:nvSpPr>
          <p:cNvPr id="21" name="TextBox 20">
            <a:extLst>
              <a:ext uri="{FF2B5EF4-FFF2-40B4-BE49-F238E27FC236}">
                <a16:creationId xmlns:a16="http://schemas.microsoft.com/office/drawing/2014/main" id="{9C749DA2-A1AE-5991-FCC4-5B3275501AB4}"/>
              </a:ext>
            </a:extLst>
          </p:cNvPr>
          <p:cNvSpPr txBox="1"/>
          <p:nvPr/>
        </p:nvSpPr>
        <p:spPr>
          <a:xfrm>
            <a:off x="6741583" y="3955102"/>
            <a:ext cx="825500"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2400" dirty="0">
                <a:cs typeface="Calibri"/>
              </a:rPr>
              <a:t> 30 g    </a:t>
            </a:r>
          </a:p>
        </p:txBody>
      </p:sp>
      <p:sp>
        <p:nvSpPr>
          <p:cNvPr id="6" name="Isosceles Triangle 5">
            <a:extLst>
              <a:ext uri="{FF2B5EF4-FFF2-40B4-BE49-F238E27FC236}">
                <a16:creationId xmlns:a16="http://schemas.microsoft.com/office/drawing/2014/main" id="{082E411C-CF48-6DE8-5E55-5DF6C88AB7AC}"/>
              </a:ext>
              <a:ext uri="{C183D7F6-B498-43B3-948B-1728B52AA6E4}">
                <adec:decorative xmlns:adec="http://schemas.microsoft.com/office/drawing/2017/decorative" val="1"/>
              </a:ext>
            </a:extLst>
          </p:cNvPr>
          <p:cNvSpPr/>
          <p:nvPr/>
        </p:nvSpPr>
        <p:spPr>
          <a:xfrm flipV="1">
            <a:off x="-3816" y="-11373"/>
            <a:ext cx="2295753" cy="2078377"/>
          </a:xfrm>
          <a:prstGeom prst="triangle">
            <a:avLst>
              <a:gd name="adj" fmla="val 0"/>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extBox 8">
            <a:extLst>
              <a:ext uri="{FF2B5EF4-FFF2-40B4-BE49-F238E27FC236}">
                <a16:creationId xmlns:a16="http://schemas.microsoft.com/office/drawing/2014/main" id="{03652D51-436E-CB73-A82B-1A50A0FB15BF}"/>
              </a:ext>
            </a:extLst>
          </p:cNvPr>
          <p:cNvSpPr txBox="1"/>
          <p:nvPr/>
        </p:nvSpPr>
        <p:spPr>
          <a:xfrm>
            <a:off x="-75068" y="29042"/>
            <a:ext cx="2141372" cy="400110"/>
          </a:xfrm>
          <a:prstGeom prst="rect">
            <a:avLst/>
          </a:prstGeom>
          <a:noFill/>
          <a:ln>
            <a:noFill/>
          </a:ln>
          <a:effectLst/>
        </p:spPr>
        <p:txBody>
          <a:bodyPr wrap="square" lIns="91440" tIns="45720" rIns="91440" bIns="45720" rtlCol="0" anchor="t">
            <a:spAutoFit/>
          </a:bodyPr>
          <a:lstStyle/>
          <a:p>
            <a:pPr algn="ctr"/>
            <a:r>
              <a:rPr lang="en-GB" sz="2000" b="1" dirty="0">
                <a:solidFill>
                  <a:schemeClr val="bg1"/>
                </a:solidFill>
                <a:latin typeface="Arial"/>
                <a:cs typeface="Arial"/>
              </a:rPr>
              <a:t>INVESTIGATE</a:t>
            </a:r>
            <a:endParaRPr lang="en-GB" b="1" dirty="0">
              <a:solidFill>
                <a:schemeClr val="bg1"/>
              </a:solidFill>
              <a:latin typeface="Arial" panose="020B0604020202020204" pitchFamily="34" charset="0"/>
              <a:cs typeface="Arial" panose="020B0604020202020204" pitchFamily="34" charset="0"/>
            </a:endParaRPr>
          </a:p>
        </p:txBody>
      </p:sp>
      <p:pic>
        <p:nvPicPr>
          <p:cNvPr id="14" name="Picture 13" descr="A stack of seven double chocolate chip cookies, with an eight leaning against the stack">
            <a:extLst>
              <a:ext uri="{FF2B5EF4-FFF2-40B4-BE49-F238E27FC236}">
                <a16:creationId xmlns:a16="http://schemas.microsoft.com/office/drawing/2014/main" id="{35817A60-DDC1-298D-2A64-06528D753905}"/>
              </a:ext>
            </a:extLst>
          </p:cNvPr>
          <p:cNvPicPr>
            <a:picLocks noChangeAspect="1"/>
          </p:cNvPicPr>
          <p:nvPr/>
        </p:nvPicPr>
        <p:blipFill>
          <a:blip r:embed="rId5"/>
          <a:stretch>
            <a:fillRect/>
          </a:stretch>
        </p:blipFill>
        <p:spPr>
          <a:xfrm>
            <a:off x="21537" y="2877415"/>
            <a:ext cx="3232782" cy="2155373"/>
          </a:xfrm>
          <a:prstGeom prst="rect">
            <a:avLst/>
          </a:prstGeom>
        </p:spPr>
      </p:pic>
    </p:spTree>
    <p:extLst>
      <p:ext uri="{BB962C8B-B14F-4D97-AF65-F5344CB8AC3E}">
        <p14:creationId xmlns:p14="http://schemas.microsoft.com/office/powerpoint/2010/main" val="3081856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7" grpId="0"/>
      <p:bldP spid="18" grpId="0"/>
      <p:bldP spid="19" grpId="0"/>
      <p:bldP spid="20" grpId="0"/>
      <p:bldP spid="2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00C3350-2117-0248-968C-8DADE0DACD17}"/>
              </a:ext>
            </a:extLst>
          </p:cNvPr>
          <p:cNvSpPr>
            <a:spLocks noGrp="1"/>
          </p:cNvSpPr>
          <p:nvPr>
            <p:ph type="sldNum" sz="quarter" idx="12"/>
          </p:nvPr>
        </p:nvSpPr>
        <p:spPr/>
        <p:txBody>
          <a:bodyPr/>
          <a:lstStyle/>
          <a:p>
            <a:fld id="{892959B6-490E-A144-8C7C-88267F972F69}" type="slidenum">
              <a:rPr lang="en-US" smtClean="0"/>
              <a:pPr/>
              <a:t>8</a:t>
            </a:fld>
            <a:endParaRPr lang="en-US" dirty="0"/>
          </a:p>
        </p:txBody>
      </p:sp>
      <p:graphicFrame>
        <p:nvGraphicFramePr>
          <p:cNvPr id="5" name="Table 4">
            <a:extLst>
              <a:ext uri="{FF2B5EF4-FFF2-40B4-BE49-F238E27FC236}">
                <a16:creationId xmlns:a16="http://schemas.microsoft.com/office/drawing/2014/main" id="{D00BA5FD-513D-6FA2-A0FB-3CDE4261D6DA}"/>
              </a:ext>
            </a:extLst>
          </p:cNvPr>
          <p:cNvGraphicFramePr>
            <a:graphicFrameLocks noGrp="1"/>
          </p:cNvGraphicFramePr>
          <p:nvPr>
            <p:extLst>
              <p:ext uri="{D42A27DB-BD31-4B8C-83A1-F6EECF244321}">
                <p14:modId xmlns:p14="http://schemas.microsoft.com/office/powerpoint/2010/main" val="2675484885"/>
              </p:ext>
            </p:extLst>
          </p:nvPr>
        </p:nvGraphicFramePr>
        <p:xfrm>
          <a:off x="3547467" y="1371323"/>
          <a:ext cx="7247912" cy="3414389"/>
        </p:xfrm>
        <a:graphic>
          <a:graphicData uri="http://schemas.openxmlformats.org/drawingml/2006/table">
            <a:tbl>
              <a:tblPr firstRow="1" firstCol="1" bandRow="1"/>
              <a:tblGrid>
                <a:gridCol w="1972501">
                  <a:extLst>
                    <a:ext uri="{9D8B030D-6E8A-4147-A177-3AD203B41FA5}">
                      <a16:colId xmlns:a16="http://schemas.microsoft.com/office/drawing/2014/main" val="506151735"/>
                    </a:ext>
                  </a:extLst>
                </a:gridCol>
                <a:gridCol w="1069247">
                  <a:extLst>
                    <a:ext uri="{9D8B030D-6E8A-4147-A177-3AD203B41FA5}">
                      <a16:colId xmlns:a16="http://schemas.microsoft.com/office/drawing/2014/main" val="1073348637"/>
                    </a:ext>
                  </a:extLst>
                </a:gridCol>
                <a:gridCol w="1190009">
                  <a:extLst>
                    <a:ext uri="{9D8B030D-6E8A-4147-A177-3AD203B41FA5}">
                      <a16:colId xmlns:a16="http://schemas.microsoft.com/office/drawing/2014/main" val="1874415336"/>
                    </a:ext>
                  </a:extLst>
                </a:gridCol>
                <a:gridCol w="529849">
                  <a:extLst>
                    <a:ext uri="{9D8B030D-6E8A-4147-A177-3AD203B41FA5}">
                      <a16:colId xmlns:a16="http://schemas.microsoft.com/office/drawing/2014/main" val="307384775"/>
                    </a:ext>
                  </a:extLst>
                </a:gridCol>
                <a:gridCol w="720000">
                  <a:extLst>
                    <a:ext uri="{9D8B030D-6E8A-4147-A177-3AD203B41FA5}">
                      <a16:colId xmlns:a16="http://schemas.microsoft.com/office/drawing/2014/main" val="3314211716"/>
                    </a:ext>
                  </a:extLst>
                </a:gridCol>
                <a:gridCol w="720000">
                  <a:extLst>
                    <a:ext uri="{9D8B030D-6E8A-4147-A177-3AD203B41FA5}">
                      <a16:colId xmlns:a16="http://schemas.microsoft.com/office/drawing/2014/main" val="4087266666"/>
                    </a:ext>
                  </a:extLst>
                </a:gridCol>
                <a:gridCol w="1046306">
                  <a:extLst>
                    <a:ext uri="{9D8B030D-6E8A-4147-A177-3AD203B41FA5}">
                      <a16:colId xmlns:a16="http://schemas.microsoft.com/office/drawing/2014/main" val="22863665"/>
                    </a:ext>
                  </a:extLst>
                </a:gridCol>
              </a:tblGrid>
              <a:tr h="332871">
                <a:tc>
                  <a:txBody>
                    <a:bodyPr/>
                    <a:lstStyle/>
                    <a:p>
                      <a:pPr algn="l">
                        <a:lnSpc>
                          <a:spcPct val="115000"/>
                        </a:lnSpc>
                        <a:spcBef>
                          <a:spcPts val="400"/>
                        </a:spcBef>
                        <a:spcAft>
                          <a:spcPts val="400"/>
                        </a:spcAft>
                      </a:pPr>
                      <a:r>
                        <a:rPr lang="en-GB" sz="2400" dirty="0">
                          <a:solidFill>
                            <a:schemeClr val="tx1"/>
                          </a:solidFill>
                          <a:effectLst/>
                          <a:latin typeface="Arial" panose="020B0604020202020204" pitchFamily="34" charset="0"/>
                          <a:ea typeface="Arial" panose="020B0604020202020204" pitchFamily="34" charset="0"/>
                          <a:cs typeface="Arial" panose="020B0604020202020204" pitchFamily="34" charset="0"/>
                        </a:rPr>
                        <a:t>No. of Cookies</a:t>
                      </a:r>
                      <a:endParaRPr lang="en-GB" sz="2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400"/>
                        </a:spcBef>
                        <a:spcAft>
                          <a:spcPts val="400"/>
                        </a:spcAft>
                      </a:pPr>
                      <a:r>
                        <a:rPr lang="en-GB" sz="2400" dirty="0">
                          <a:solidFill>
                            <a:schemeClr val="tx1"/>
                          </a:solidFill>
                          <a:effectLst/>
                          <a:latin typeface="Arial" panose="020B0604020202020204" pitchFamily="34" charset="0"/>
                          <a:ea typeface="Arial" panose="020B0604020202020204" pitchFamily="34" charset="0"/>
                          <a:cs typeface="Arial" panose="020B0604020202020204" pitchFamily="34" charset="0"/>
                        </a:rPr>
                        <a:t>12</a:t>
                      </a:r>
                      <a:endParaRPr lang="en-GB" sz="2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15000"/>
                        </a:lnSpc>
                        <a:spcBef>
                          <a:spcPts val="400"/>
                        </a:spcBef>
                        <a:spcAft>
                          <a:spcPts val="400"/>
                        </a:spcAft>
                        <a:buClrTx/>
                        <a:buSzTx/>
                        <a:buFontTx/>
                        <a:buNone/>
                        <a:tabLst/>
                        <a:defRPr/>
                      </a:pPr>
                      <a:r>
                        <a:rPr lang="en-GB" sz="2400" dirty="0">
                          <a:solidFill>
                            <a:schemeClr val="tx1"/>
                          </a:solidFill>
                          <a:effectLst/>
                          <a:latin typeface="Arial" panose="020B0604020202020204" pitchFamily="34" charset="0"/>
                          <a:ea typeface="Calibri" panose="020F0502020204030204" pitchFamily="34" charset="0"/>
                          <a:cs typeface="Arial" panose="020B0604020202020204" pitchFamily="34" charset="0"/>
                        </a:rPr>
                        <a:t>6</a:t>
                      </a:r>
                    </a:p>
                    <a:p>
                      <a:pPr algn="ctr">
                        <a:lnSpc>
                          <a:spcPct val="115000"/>
                        </a:lnSpc>
                        <a:spcBef>
                          <a:spcPts val="400"/>
                        </a:spcBef>
                        <a:spcAft>
                          <a:spcPts val="400"/>
                        </a:spcAft>
                      </a:pPr>
                      <a:endParaRPr lang="en-GB" sz="2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400"/>
                        </a:spcBef>
                        <a:spcAft>
                          <a:spcPts val="400"/>
                        </a:spcAft>
                      </a:pPr>
                      <a:endParaRPr lang="en-GB" sz="2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400"/>
                        </a:spcBef>
                        <a:spcAft>
                          <a:spcPts val="400"/>
                        </a:spcAft>
                      </a:pPr>
                      <a:endParaRPr lang="en-GB" sz="2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400"/>
                        </a:spcBef>
                        <a:spcAft>
                          <a:spcPts val="400"/>
                        </a:spcAft>
                      </a:pPr>
                      <a:endParaRPr lang="en-GB" sz="14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400"/>
                        </a:spcBef>
                        <a:spcAft>
                          <a:spcPts val="400"/>
                        </a:spcAft>
                      </a:pPr>
                      <a:r>
                        <a:rPr lang="en-GB" sz="2400" dirty="0">
                          <a:solidFill>
                            <a:schemeClr val="tx1"/>
                          </a:solidFill>
                          <a:effectLst/>
                          <a:latin typeface="Arial" panose="020B0604020202020204" pitchFamily="34" charset="0"/>
                          <a:ea typeface="Calibri" panose="020F0502020204030204" pitchFamily="34" charset="0"/>
                          <a:cs typeface="Arial" panose="020B0604020202020204" pitchFamily="34" charset="0"/>
                        </a:rPr>
                        <a:t>18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7364468"/>
                  </a:ext>
                </a:extLst>
              </a:tr>
              <a:tr h="567307">
                <a:tc>
                  <a:txBody>
                    <a:bodyPr/>
                    <a:lstStyle/>
                    <a:p>
                      <a:pPr algn="l">
                        <a:lnSpc>
                          <a:spcPct val="115000"/>
                        </a:lnSpc>
                        <a:spcBef>
                          <a:spcPts val="400"/>
                        </a:spcBef>
                        <a:spcAft>
                          <a:spcPts val="400"/>
                        </a:spcAft>
                      </a:pPr>
                      <a:r>
                        <a:rPr lang="en-GB" sz="2400" dirty="0">
                          <a:solidFill>
                            <a:schemeClr val="tx1"/>
                          </a:solidFill>
                          <a:effectLst/>
                          <a:latin typeface="Arial" panose="020B0604020202020204" pitchFamily="34" charset="0"/>
                          <a:ea typeface="Arial" panose="020B0604020202020204" pitchFamily="34" charset="0"/>
                          <a:cs typeface="Arial" panose="020B0604020202020204" pitchFamily="34" charset="0"/>
                        </a:rPr>
                        <a:t>Flour</a:t>
                      </a:r>
                      <a:endParaRPr lang="en-GB" sz="2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400"/>
                        </a:spcBef>
                        <a:spcAft>
                          <a:spcPts val="400"/>
                        </a:spcAft>
                      </a:pPr>
                      <a:r>
                        <a:rPr lang="en-GB" sz="2400" dirty="0">
                          <a:solidFill>
                            <a:schemeClr val="tx1"/>
                          </a:solidFill>
                          <a:effectLst/>
                          <a:latin typeface="Arial" panose="020B0604020202020204" pitchFamily="34" charset="0"/>
                          <a:ea typeface="Arial" panose="020B0604020202020204" pitchFamily="34" charset="0"/>
                          <a:cs typeface="Arial" panose="020B0604020202020204" pitchFamily="34" charset="0"/>
                        </a:rPr>
                        <a:t>300 g</a:t>
                      </a:r>
                      <a:endParaRPr lang="en-GB" sz="2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lvl="0" algn="ctr">
                        <a:lnSpc>
                          <a:spcPct val="114999"/>
                        </a:lnSpc>
                        <a:spcBef>
                          <a:spcPts val="400"/>
                        </a:spcBef>
                        <a:spcAft>
                          <a:spcPts val="400"/>
                        </a:spcAft>
                        <a:buNone/>
                      </a:pPr>
                      <a:r>
                        <a:rPr lang="en-GB" sz="2400" b="0" i="0" u="none" strike="noStrike" noProof="0" dirty="0">
                          <a:solidFill>
                            <a:schemeClr val="tx1"/>
                          </a:solidFill>
                          <a:effectLst/>
                          <a:latin typeface="Arial" panose="020B0604020202020204" pitchFamily="34" charset="0"/>
                          <a:cs typeface="Arial" panose="020B0604020202020204" pitchFamily="34" charset="0"/>
                        </a:rPr>
                        <a:t>  150 g</a:t>
                      </a:r>
                      <a:endParaRPr lang="en-US" sz="2400" dirty="0">
                        <a:solidFill>
                          <a:schemeClr val="tx1"/>
                        </a:solidFill>
                        <a:latin typeface="Arial" panose="020B06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400"/>
                        </a:spcBef>
                        <a:spcAft>
                          <a:spcPts val="400"/>
                        </a:spcAft>
                      </a:pPr>
                      <a:endParaRPr lang="en-GB" sz="2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400"/>
                        </a:spcBef>
                        <a:spcAft>
                          <a:spcPts val="400"/>
                        </a:spcAft>
                      </a:pPr>
                      <a:endParaRPr lang="en-GB" sz="2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400"/>
                        </a:spcBef>
                        <a:spcAft>
                          <a:spcPts val="400"/>
                        </a:spcAft>
                      </a:pPr>
                      <a:endParaRPr lang="en-GB" sz="2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400"/>
                        </a:spcBef>
                        <a:spcAft>
                          <a:spcPts val="400"/>
                        </a:spcAft>
                      </a:pPr>
                      <a:endParaRPr lang="en-GB" sz="2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59788113"/>
                  </a:ext>
                </a:extLst>
              </a:tr>
              <a:tr h="567307">
                <a:tc>
                  <a:txBody>
                    <a:bodyPr/>
                    <a:lstStyle/>
                    <a:p>
                      <a:pPr algn="l">
                        <a:lnSpc>
                          <a:spcPct val="115000"/>
                        </a:lnSpc>
                        <a:spcBef>
                          <a:spcPts val="400"/>
                        </a:spcBef>
                        <a:spcAft>
                          <a:spcPts val="400"/>
                        </a:spcAft>
                      </a:pPr>
                      <a:r>
                        <a:rPr lang="en-GB" sz="2400" dirty="0">
                          <a:solidFill>
                            <a:schemeClr val="tx1"/>
                          </a:solidFill>
                          <a:effectLst/>
                          <a:latin typeface="Arial" panose="020B0604020202020204" pitchFamily="34" charset="0"/>
                          <a:ea typeface="Arial" panose="020B0604020202020204" pitchFamily="34" charset="0"/>
                          <a:cs typeface="Arial" panose="020B0604020202020204" pitchFamily="34" charset="0"/>
                        </a:rPr>
                        <a:t>Sugar</a:t>
                      </a:r>
                      <a:endParaRPr lang="en-GB" sz="2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400"/>
                        </a:spcBef>
                        <a:spcAft>
                          <a:spcPts val="400"/>
                        </a:spcAft>
                      </a:pPr>
                      <a:r>
                        <a:rPr lang="en-GB" sz="2400" dirty="0">
                          <a:solidFill>
                            <a:schemeClr val="tx1"/>
                          </a:solidFill>
                          <a:effectLst/>
                          <a:latin typeface="Arial" panose="020B0604020202020204" pitchFamily="34" charset="0"/>
                          <a:ea typeface="Arial" panose="020B0604020202020204" pitchFamily="34" charset="0"/>
                          <a:cs typeface="Arial" panose="020B0604020202020204" pitchFamily="34" charset="0"/>
                        </a:rPr>
                        <a:t>150 g</a:t>
                      </a:r>
                      <a:endParaRPr lang="en-GB" sz="2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400"/>
                        </a:spcBef>
                        <a:spcAft>
                          <a:spcPts val="400"/>
                        </a:spcAft>
                      </a:pPr>
                      <a:r>
                        <a:rPr lang="en-GB" sz="2400" dirty="0">
                          <a:solidFill>
                            <a:schemeClr val="tx1"/>
                          </a:solidFill>
                          <a:effectLst/>
                          <a:latin typeface="Arial" panose="020B0604020202020204" pitchFamily="34" charset="0"/>
                          <a:ea typeface="Calibri" panose="020F0502020204030204" pitchFamily="34" charset="0"/>
                          <a:cs typeface="Arial" panose="020B0604020202020204" pitchFamily="34" charset="0"/>
                        </a:rPr>
                        <a:t>75 g</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400"/>
                        </a:spcBef>
                        <a:spcAft>
                          <a:spcPts val="400"/>
                        </a:spcAft>
                      </a:pPr>
                      <a:endParaRPr lang="en-GB" sz="2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400"/>
                        </a:spcBef>
                        <a:spcAft>
                          <a:spcPts val="400"/>
                        </a:spcAft>
                      </a:pPr>
                      <a:endParaRPr lang="en-GB" sz="2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400"/>
                        </a:spcBef>
                        <a:spcAft>
                          <a:spcPts val="400"/>
                        </a:spcAft>
                      </a:pPr>
                      <a:endParaRPr lang="en-GB" sz="2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400"/>
                        </a:spcBef>
                        <a:spcAft>
                          <a:spcPts val="400"/>
                        </a:spcAft>
                      </a:pPr>
                      <a:endParaRPr lang="en-GB" sz="2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06675288"/>
                  </a:ext>
                </a:extLst>
              </a:tr>
              <a:tr h="567307">
                <a:tc>
                  <a:txBody>
                    <a:bodyPr/>
                    <a:lstStyle/>
                    <a:p>
                      <a:pPr algn="l">
                        <a:lnSpc>
                          <a:spcPct val="115000"/>
                        </a:lnSpc>
                        <a:spcBef>
                          <a:spcPts val="400"/>
                        </a:spcBef>
                        <a:spcAft>
                          <a:spcPts val="400"/>
                        </a:spcAft>
                      </a:pPr>
                      <a:r>
                        <a:rPr lang="en-GB" sz="2400" dirty="0">
                          <a:solidFill>
                            <a:schemeClr val="tx1"/>
                          </a:solidFill>
                          <a:effectLst/>
                          <a:latin typeface="Arial" panose="020B0604020202020204" pitchFamily="34" charset="0"/>
                          <a:ea typeface="Arial" panose="020B0604020202020204" pitchFamily="34" charset="0"/>
                          <a:cs typeface="Arial" panose="020B0604020202020204" pitchFamily="34" charset="0"/>
                        </a:rPr>
                        <a:t>Butter</a:t>
                      </a:r>
                      <a:endParaRPr lang="en-GB" sz="2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400"/>
                        </a:spcBef>
                        <a:spcAft>
                          <a:spcPts val="400"/>
                        </a:spcAft>
                      </a:pPr>
                      <a:r>
                        <a:rPr lang="en-GB" sz="2400" dirty="0">
                          <a:solidFill>
                            <a:schemeClr val="tx1"/>
                          </a:solidFill>
                          <a:effectLst/>
                          <a:latin typeface="Arial" panose="020B0604020202020204" pitchFamily="34" charset="0"/>
                          <a:ea typeface="Arial" panose="020B0604020202020204" pitchFamily="34" charset="0"/>
                          <a:cs typeface="Arial" panose="020B0604020202020204" pitchFamily="34" charset="0"/>
                        </a:rPr>
                        <a:t>200 g</a:t>
                      </a:r>
                      <a:endParaRPr lang="en-GB" sz="2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400"/>
                        </a:spcBef>
                        <a:spcAft>
                          <a:spcPts val="400"/>
                        </a:spcAft>
                      </a:pPr>
                      <a:r>
                        <a:rPr lang="en-GB" sz="2400" dirty="0">
                          <a:solidFill>
                            <a:schemeClr val="tx1"/>
                          </a:solidFill>
                          <a:effectLst/>
                          <a:latin typeface="Arial" panose="020B0604020202020204" pitchFamily="34" charset="0"/>
                          <a:ea typeface="Calibri" panose="020F0502020204030204" pitchFamily="34" charset="0"/>
                          <a:cs typeface="Arial" panose="020B0604020202020204" pitchFamily="34" charset="0"/>
                        </a:rPr>
                        <a:t>  100 g</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400"/>
                        </a:spcBef>
                        <a:spcAft>
                          <a:spcPts val="400"/>
                        </a:spcAft>
                      </a:pPr>
                      <a:endParaRPr lang="en-GB" sz="2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400"/>
                        </a:spcBef>
                        <a:spcAft>
                          <a:spcPts val="400"/>
                        </a:spcAft>
                      </a:pPr>
                      <a:endParaRPr lang="en-GB" sz="2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400"/>
                        </a:spcBef>
                        <a:spcAft>
                          <a:spcPts val="400"/>
                        </a:spcAft>
                      </a:pPr>
                      <a:endParaRPr lang="en-GB" sz="2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400"/>
                        </a:spcBef>
                        <a:spcAft>
                          <a:spcPts val="400"/>
                        </a:spcAft>
                      </a:pPr>
                      <a:endParaRPr lang="en-GB" sz="2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65059620"/>
                  </a:ext>
                </a:extLst>
              </a:tr>
              <a:tr h="568800">
                <a:tc>
                  <a:txBody>
                    <a:bodyPr/>
                    <a:lstStyle/>
                    <a:p>
                      <a:pPr algn="l">
                        <a:lnSpc>
                          <a:spcPct val="115000"/>
                        </a:lnSpc>
                        <a:spcBef>
                          <a:spcPts val="400"/>
                        </a:spcBef>
                        <a:spcAft>
                          <a:spcPts val="400"/>
                        </a:spcAft>
                      </a:pPr>
                      <a:r>
                        <a:rPr lang="en-GB" sz="2400" dirty="0">
                          <a:solidFill>
                            <a:schemeClr val="tx1"/>
                          </a:solidFill>
                          <a:effectLst/>
                          <a:latin typeface="Arial" panose="020B0604020202020204" pitchFamily="34" charset="0"/>
                          <a:ea typeface="Arial" panose="020B0604020202020204" pitchFamily="34" charset="0"/>
                          <a:cs typeface="Arial" panose="020B0604020202020204" pitchFamily="34" charset="0"/>
                        </a:rPr>
                        <a:t>Cocoa powder</a:t>
                      </a:r>
                      <a:endParaRPr lang="en-GB" sz="2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400"/>
                        </a:spcBef>
                        <a:spcAft>
                          <a:spcPts val="400"/>
                        </a:spcAft>
                      </a:pPr>
                      <a:r>
                        <a:rPr lang="en-GB" sz="2400" dirty="0">
                          <a:solidFill>
                            <a:schemeClr val="tx1"/>
                          </a:solidFill>
                          <a:effectLst/>
                          <a:latin typeface="Arial" panose="020B0604020202020204" pitchFamily="34" charset="0"/>
                          <a:ea typeface="Arial" panose="020B0604020202020204" pitchFamily="34" charset="0"/>
                          <a:cs typeface="Arial" panose="020B0604020202020204" pitchFamily="34" charset="0"/>
                        </a:rPr>
                        <a:t>60 g</a:t>
                      </a:r>
                      <a:endParaRPr lang="en-GB" sz="2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400"/>
                        </a:spcBef>
                        <a:spcAft>
                          <a:spcPts val="400"/>
                        </a:spcAft>
                      </a:pPr>
                      <a:r>
                        <a:rPr lang="en-GB" sz="2400" dirty="0">
                          <a:solidFill>
                            <a:schemeClr val="tx1"/>
                          </a:solidFill>
                          <a:effectLst/>
                          <a:latin typeface="Arial" panose="020B0604020202020204" pitchFamily="34" charset="0"/>
                          <a:ea typeface="Calibri" panose="020F0502020204030204" pitchFamily="34" charset="0"/>
                          <a:cs typeface="Arial" panose="020B0604020202020204" pitchFamily="34" charset="0"/>
                        </a:rPr>
                        <a:t> 30 g</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400"/>
                        </a:spcBef>
                        <a:spcAft>
                          <a:spcPts val="400"/>
                        </a:spcAft>
                      </a:pPr>
                      <a:endParaRPr lang="en-GB" sz="2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400"/>
                        </a:spcBef>
                        <a:spcAft>
                          <a:spcPts val="400"/>
                        </a:spcAft>
                      </a:pPr>
                      <a:endParaRPr lang="en-GB" sz="2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400"/>
                        </a:spcBef>
                        <a:spcAft>
                          <a:spcPts val="400"/>
                        </a:spcAft>
                      </a:pPr>
                      <a:endParaRPr lang="en-GB" sz="2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400"/>
                        </a:spcBef>
                        <a:spcAft>
                          <a:spcPts val="400"/>
                        </a:spcAft>
                      </a:pPr>
                      <a:endParaRPr lang="en-GB" sz="2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13031916"/>
                  </a:ext>
                </a:extLst>
              </a:tr>
            </a:tbl>
          </a:graphicData>
        </a:graphic>
      </p:graphicFrame>
      <p:sp>
        <p:nvSpPr>
          <p:cNvPr id="8" name="Title 1">
            <a:extLst>
              <a:ext uri="{FF2B5EF4-FFF2-40B4-BE49-F238E27FC236}">
                <a16:creationId xmlns:a16="http://schemas.microsoft.com/office/drawing/2014/main" id="{F437BE9D-5FEE-6715-3C9A-20F87E332214}"/>
              </a:ext>
            </a:extLst>
          </p:cNvPr>
          <p:cNvSpPr txBox="1">
            <a:spLocks noGrp="1"/>
          </p:cNvSpPr>
          <p:nvPr>
            <p:ph type="title" idx="4294967295"/>
          </p:nvPr>
        </p:nvSpPr>
        <p:spPr>
          <a:xfrm>
            <a:off x="1670400" y="111600"/>
            <a:ext cx="6742080" cy="121738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schemeClr val="accent1"/>
                </a:solidFill>
                <a:effectLst/>
                <a:uLnTx/>
                <a:uFillTx/>
                <a:latin typeface="Arial" panose="020B0604020202020204" pitchFamily="34" charset="0"/>
                <a:ea typeface="+mj-ea"/>
                <a:cs typeface="Arial" panose="020B0604020202020204" pitchFamily="34" charset="0"/>
              </a:rPr>
              <a:t>Investigating recipes</a:t>
            </a:r>
          </a:p>
        </p:txBody>
      </p:sp>
      <p:sp>
        <p:nvSpPr>
          <p:cNvPr id="2" name="TextBox 1">
            <a:extLst>
              <a:ext uri="{FF2B5EF4-FFF2-40B4-BE49-F238E27FC236}">
                <a16:creationId xmlns:a16="http://schemas.microsoft.com/office/drawing/2014/main" id="{78F6D872-0929-9FDD-3B93-7BFE3E5152DA}"/>
              </a:ext>
            </a:extLst>
          </p:cNvPr>
          <p:cNvSpPr txBox="1"/>
          <p:nvPr/>
        </p:nvSpPr>
        <p:spPr>
          <a:xfrm>
            <a:off x="591816" y="5359753"/>
            <a:ext cx="10463841" cy="954107"/>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2800" dirty="0">
                <a:latin typeface="Arial" panose="020B0604020202020204" pitchFamily="34" charset="0"/>
                <a:ea typeface="Arial" panose="020B0604020202020204" pitchFamily="34" charset="0"/>
                <a:cs typeface="Arial" panose="020B0604020202020204" pitchFamily="34" charset="0"/>
              </a:rPr>
              <a:t>H</a:t>
            </a:r>
            <a:r>
              <a:rPr lang="en-GB" sz="2800" dirty="0">
                <a:effectLst/>
                <a:latin typeface="Arial" panose="020B0604020202020204" pitchFamily="34" charset="0"/>
                <a:ea typeface="Arial" panose="020B0604020202020204" pitchFamily="34" charset="0"/>
                <a:cs typeface="Arial" panose="020B0604020202020204" pitchFamily="34" charset="0"/>
              </a:rPr>
              <a:t>ow much of each ingredient would be required to make 18 cookies?</a:t>
            </a:r>
            <a:endParaRPr lang="en-GB" sz="2800" dirty="0">
              <a:latin typeface="Arial" panose="020B0604020202020204" pitchFamily="34" charset="0"/>
              <a:cs typeface="Arial" panose="020B0604020202020204" pitchFamily="34" charset="0"/>
            </a:endParaRPr>
          </a:p>
        </p:txBody>
      </p:sp>
      <p:sp>
        <p:nvSpPr>
          <p:cNvPr id="16" name="TextBox 15">
            <a:extLst>
              <a:ext uri="{FF2B5EF4-FFF2-40B4-BE49-F238E27FC236}">
                <a16:creationId xmlns:a16="http://schemas.microsoft.com/office/drawing/2014/main" id="{83A68B01-076A-B96C-C2F2-D18245006D43}"/>
              </a:ext>
            </a:extLst>
          </p:cNvPr>
          <p:cNvSpPr txBox="1"/>
          <p:nvPr/>
        </p:nvSpPr>
        <p:spPr>
          <a:xfrm>
            <a:off x="7873042" y="583721"/>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b="1" dirty="0">
                <a:solidFill>
                  <a:srgbClr val="FF0000"/>
                </a:solidFill>
                <a:latin typeface="Arial" panose="020B0604020202020204" pitchFamily="34" charset="0"/>
                <a:cs typeface="Arial" panose="020B0604020202020204" pitchFamily="34" charset="0"/>
              </a:rPr>
              <a:t>12 + 6 = 18</a:t>
            </a:r>
            <a:endParaRPr lang="en-US" dirty="0">
              <a:latin typeface="Arial" panose="020B0604020202020204" pitchFamily="34" charset="0"/>
              <a:cs typeface="Arial" panose="020B0604020202020204" pitchFamily="34" charset="0"/>
            </a:endParaRPr>
          </a:p>
        </p:txBody>
      </p:sp>
      <p:cxnSp>
        <p:nvCxnSpPr>
          <p:cNvPr id="17" name="Straight Arrow Connector 16">
            <a:extLst>
              <a:ext uri="{FF2B5EF4-FFF2-40B4-BE49-F238E27FC236}">
                <a16:creationId xmlns:a16="http://schemas.microsoft.com/office/drawing/2014/main" id="{5E417C32-6E99-85E7-0870-2BF83F896759}"/>
              </a:ext>
            </a:extLst>
          </p:cNvPr>
          <p:cNvCxnSpPr/>
          <p:nvPr/>
        </p:nvCxnSpPr>
        <p:spPr>
          <a:xfrm flipV="1">
            <a:off x="6415177" y="866956"/>
            <a:ext cx="1431986" cy="480203"/>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F1428263-EA1A-C603-7B57-76133B439567}"/>
              </a:ext>
            </a:extLst>
          </p:cNvPr>
          <p:cNvCxnSpPr>
            <a:cxnSpLocks/>
          </p:cNvCxnSpPr>
          <p:nvPr/>
        </p:nvCxnSpPr>
        <p:spPr>
          <a:xfrm flipV="1">
            <a:off x="7249064" y="924465"/>
            <a:ext cx="626854" cy="523335"/>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A8F64D41-152D-CBCD-8EF3-C6D89BABAAF0}"/>
              </a:ext>
            </a:extLst>
          </p:cNvPr>
          <p:cNvSpPr txBox="1"/>
          <p:nvPr/>
        </p:nvSpPr>
        <p:spPr>
          <a:xfrm>
            <a:off x="6478438" y="2179608"/>
            <a:ext cx="356559"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3600" b="1" dirty="0">
                <a:solidFill>
                  <a:srgbClr val="FF0000"/>
                </a:solidFill>
              </a:rPr>
              <a:t>+</a:t>
            </a:r>
            <a:endParaRPr lang="en-US" sz="3600" dirty="0"/>
          </a:p>
        </p:txBody>
      </p:sp>
      <p:sp>
        <p:nvSpPr>
          <p:cNvPr id="20" name="TextBox 19">
            <a:extLst>
              <a:ext uri="{FF2B5EF4-FFF2-40B4-BE49-F238E27FC236}">
                <a16:creationId xmlns:a16="http://schemas.microsoft.com/office/drawing/2014/main" id="{A4A1C7E8-1BAF-FD9C-B1FA-B79C57E5E0E5}"/>
              </a:ext>
            </a:extLst>
          </p:cNvPr>
          <p:cNvSpPr txBox="1"/>
          <p:nvPr/>
        </p:nvSpPr>
        <p:spPr>
          <a:xfrm>
            <a:off x="9765966" y="2305291"/>
            <a:ext cx="1025140"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2400" dirty="0">
                <a:latin typeface="Arial" panose="020B0604020202020204" pitchFamily="34" charset="0"/>
                <a:cs typeface="Arial" panose="020B0604020202020204" pitchFamily="34" charset="0"/>
              </a:rPr>
              <a:t>450 g</a:t>
            </a:r>
          </a:p>
        </p:txBody>
      </p:sp>
      <p:sp>
        <p:nvSpPr>
          <p:cNvPr id="22" name="TextBox 21">
            <a:extLst>
              <a:ext uri="{FF2B5EF4-FFF2-40B4-BE49-F238E27FC236}">
                <a16:creationId xmlns:a16="http://schemas.microsoft.com/office/drawing/2014/main" id="{6AB41740-3E42-3695-48B4-D842A99684CF}"/>
              </a:ext>
            </a:extLst>
          </p:cNvPr>
          <p:cNvSpPr txBox="1"/>
          <p:nvPr/>
        </p:nvSpPr>
        <p:spPr>
          <a:xfrm>
            <a:off x="6478437" y="2740324"/>
            <a:ext cx="356559"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3600" b="1" dirty="0">
                <a:solidFill>
                  <a:srgbClr val="FF0000"/>
                </a:solidFill>
              </a:rPr>
              <a:t>+</a:t>
            </a:r>
            <a:endParaRPr lang="en-US" sz="3600" dirty="0"/>
          </a:p>
        </p:txBody>
      </p:sp>
      <p:sp>
        <p:nvSpPr>
          <p:cNvPr id="23" name="TextBox 22">
            <a:extLst>
              <a:ext uri="{FF2B5EF4-FFF2-40B4-BE49-F238E27FC236}">
                <a16:creationId xmlns:a16="http://schemas.microsoft.com/office/drawing/2014/main" id="{E883D121-A532-5284-9B6D-DA721EC701BD}"/>
              </a:ext>
            </a:extLst>
          </p:cNvPr>
          <p:cNvSpPr txBox="1"/>
          <p:nvPr/>
        </p:nvSpPr>
        <p:spPr>
          <a:xfrm>
            <a:off x="9765966" y="2941898"/>
            <a:ext cx="969551"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2400" dirty="0">
                <a:latin typeface="Arial" panose="020B0604020202020204" pitchFamily="34" charset="0"/>
                <a:cs typeface="Arial" panose="020B0604020202020204" pitchFamily="34" charset="0"/>
              </a:rPr>
              <a:t>225 g</a:t>
            </a:r>
          </a:p>
        </p:txBody>
      </p:sp>
      <p:sp>
        <p:nvSpPr>
          <p:cNvPr id="25" name="TextBox 24">
            <a:extLst>
              <a:ext uri="{FF2B5EF4-FFF2-40B4-BE49-F238E27FC236}">
                <a16:creationId xmlns:a16="http://schemas.microsoft.com/office/drawing/2014/main" id="{E4E905D0-73B6-A21C-5881-8EB3298F511A}"/>
              </a:ext>
            </a:extLst>
          </p:cNvPr>
          <p:cNvSpPr txBox="1"/>
          <p:nvPr/>
        </p:nvSpPr>
        <p:spPr>
          <a:xfrm>
            <a:off x="6508178" y="3293625"/>
            <a:ext cx="356559"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3600" b="1" dirty="0">
                <a:solidFill>
                  <a:srgbClr val="FF0000"/>
                </a:solidFill>
              </a:rPr>
              <a:t>+</a:t>
            </a:r>
            <a:endParaRPr lang="en-US" sz="3600" dirty="0"/>
          </a:p>
        </p:txBody>
      </p:sp>
      <p:sp>
        <p:nvSpPr>
          <p:cNvPr id="26" name="TextBox 25">
            <a:extLst>
              <a:ext uri="{FF2B5EF4-FFF2-40B4-BE49-F238E27FC236}">
                <a16:creationId xmlns:a16="http://schemas.microsoft.com/office/drawing/2014/main" id="{F209BE4A-4CF5-E493-7BB6-DA26D9E90733}"/>
              </a:ext>
            </a:extLst>
          </p:cNvPr>
          <p:cNvSpPr txBox="1"/>
          <p:nvPr/>
        </p:nvSpPr>
        <p:spPr>
          <a:xfrm>
            <a:off x="9765964" y="3462759"/>
            <a:ext cx="969553"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2400" dirty="0">
                <a:latin typeface="Arial" panose="020B0604020202020204" pitchFamily="34" charset="0"/>
                <a:cs typeface="Arial" panose="020B0604020202020204" pitchFamily="34" charset="0"/>
              </a:rPr>
              <a:t>300 g</a:t>
            </a:r>
          </a:p>
        </p:txBody>
      </p:sp>
      <p:sp>
        <p:nvSpPr>
          <p:cNvPr id="28" name="TextBox 27">
            <a:extLst>
              <a:ext uri="{FF2B5EF4-FFF2-40B4-BE49-F238E27FC236}">
                <a16:creationId xmlns:a16="http://schemas.microsoft.com/office/drawing/2014/main" id="{47FDFB30-3977-4E58-BD7C-A2E9DB691AFA}"/>
              </a:ext>
            </a:extLst>
          </p:cNvPr>
          <p:cNvSpPr txBox="1"/>
          <p:nvPr/>
        </p:nvSpPr>
        <p:spPr>
          <a:xfrm>
            <a:off x="6508178" y="3837461"/>
            <a:ext cx="386301"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3600" b="1" dirty="0">
                <a:solidFill>
                  <a:srgbClr val="FF0000"/>
                </a:solidFill>
              </a:rPr>
              <a:t>+</a:t>
            </a:r>
            <a:endParaRPr lang="en-US" sz="3600" dirty="0"/>
          </a:p>
        </p:txBody>
      </p:sp>
      <p:sp>
        <p:nvSpPr>
          <p:cNvPr id="29" name="TextBox 28">
            <a:extLst>
              <a:ext uri="{FF2B5EF4-FFF2-40B4-BE49-F238E27FC236}">
                <a16:creationId xmlns:a16="http://schemas.microsoft.com/office/drawing/2014/main" id="{F6B008F5-0C4F-CB80-1B8E-9DF066CF08E1}"/>
              </a:ext>
            </a:extLst>
          </p:cNvPr>
          <p:cNvSpPr txBox="1"/>
          <p:nvPr/>
        </p:nvSpPr>
        <p:spPr>
          <a:xfrm>
            <a:off x="9954227" y="4089721"/>
            <a:ext cx="836879"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2400" dirty="0">
                <a:latin typeface="Arial" panose="020B0604020202020204" pitchFamily="34" charset="0"/>
                <a:cs typeface="Arial" panose="020B0604020202020204" pitchFamily="34" charset="0"/>
              </a:rPr>
              <a:t>90 g</a:t>
            </a:r>
          </a:p>
        </p:txBody>
      </p:sp>
      <p:sp>
        <p:nvSpPr>
          <p:cNvPr id="9" name="Isosceles Triangle 8">
            <a:extLst>
              <a:ext uri="{FF2B5EF4-FFF2-40B4-BE49-F238E27FC236}">
                <a16:creationId xmlns:a16="http://schemas.microsoft.com/office/drawing/2014/main" id="{C88AB7F6-E966-A887-A15F-093B7996F60D}"/>
              </a:ext>
              <a:ext uri="{C183D7F6-B498-43B3-948B-1728B52AA6E4}">
                <adec:decorative xmlns:adec="http://schemas.microsoft.com/office/drawing/2017/decorative" val="1"/>
              </a:ext>
            </a:extLst>
          </p:cNvPr>
          <p:cNvSpPr/>
          <p:nvPr/>
        </p:nvSpPr>
        <p:spPr>
          <a:xfrm flipV="1">
            <a:off x="-3816" y="-11373"/>
            <a:ext cx="2295753" cy="2078377"/>
          </a:xfrm>
          <a:prstGeom prst="triangle">
            <a:avLst>
              <a:gd name="adj" fmla="val 0"/>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TextBox 9">
            <a:extLst>
              <a:ext uri="{FF2B5EF4-FFF2-40B4-BE49-F238E27FC236}">
                <a16:creationId xmlns:a16="http://schemas.microsoft.com/office/drawing/2014/main" id="{5E3D19A2-2C1E-CD93-629D-7C4F801E7680}"/>
              </a:ext>
            </a:extLst>
          </p:cNvPr>
          <p:cNvSpPr txBox="1"/>
          <p:nvPr/>
        </p:nvSpPr>
        <p:spPr>
          <a:xfrm>
            <a:off x="-75068" y="29042"/>
            <a:ext cx="2141372" cy="400110"/>
          </a:xfrm>
          <a:prstGeom prst="rect">
            <a:avLst/>
          </a:prstGeom>
          <a:noFill/>
          <a:ln>
            <a:noFill/>
          </a:ln>
          <a:effectLst/>
        </p:spPr>
        <p:txBody>
          <a:bodyPr wrap="square" lIns="91440" tIns="45720" rIns="91440" bIns="45720" rtlCol="0" anchor="t">
            <a:spAutoFit/>
          </a:bodyPr>
          <a:lstStyle/>
          <a:p>
            <a:pPr algn="ctr"/>
            <a:r>
              <a:rPr lang="en-GB" sz="2000" b="1" dirty="0">
                <a:solidFill>
                  <a:schemeClr val="bg1"/>
                </a:solidFill>
                <a:latin typeface="Arial"/>
                <a:cs typeface="Arial"/>
              </a:rPr>
              <a:t>INVESTIGATE</a:t>
            </a:r>
            <a:endParaRPr lang="en-GB" b="1" dirty="0">
              <a:solidFill>
                <a:schemeClr val="bg1"/>
              </a:solidFill>
              <a:latin typeface="Arial" panose="020B0604020202020204" pitchFamily="34" charset="0"/>
              <a:cs typeface="Arial" panose="020B0604020202020204" pitchFamily="34" charset="0"/>
            </a:endParaRPr>
          </a:p>
        </p:txBody>
      </p:sp>
      <p:pic>
        <p:nvPicPr>
          <p:cNvPr id="7" name="Picture 6" descr="A stack of seven double chocolate chip cookies, with an eight leaning against the stack">
            <a:extLst>
              <a:ext uri="{FF2B5EF4-FFF2-40B4-BE49-F238E27FC236}">
                <a16:creationId xmlns:a16="http://schemas.microsoft.com/office/drawing/2014/main" id="{AF4F28DC-6A95-119A-C941-E03DB119E1E6}"/>
              </a:ext>
            </a:extLst>
          </p:cNvPr>
          <p:cNvPicPr>
            <a:picLocks noChangeAspect="1"/>
          </p:cNvPicPr>
          <p:nvPr/>
        </p:nvPicPr>
        <p:blipFill>
          <a:blip r:embed="rId3"/>
          <a:stretch>
            <a:fillRect/>
          </a:stretch>
        </p:blipFill>
        <p:spPr>
          <a:xfrm>
            <a:off x="134579" y="2875372"/>
            <a:ext cx="3117296" cy="2078376"/>
          </a:xfrm>
          <a:prstGeom prst="rect">
            <a:avLst/>
          </a:prstGeom>
        </p:spPr>
      </p:pic>
    </p:spTree>
    <p:extLst>
      <p:ext uri="{BB962C8B-B14F-4D97-AF65-F5344CB8AC3E}">
        <p14:creationId xmlns:p14="http://schemas.microsoft.com/office/powerpoint/2010/main" val="3626006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2" grpId="0"/>
      <p:bldP spid="23" grpId="0"/>
      <p:bldP spid="25" grpId="0"/>
      <p:bldP spid="26" grpId="0"/>
      <p:bldP spid="28" grpId="0"/>
      <p:bldP spid="2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00C3350-2117-0248-968C-8DADE0DACD17}"/>
              </a:ext>
            </a:extLst>
          </p:cNvPr>
          <p:cNvSpPr>
            <a:spLocks noGrp="1"/>
          </p:cNvSpPr>
          <p:nvPr>
            <p:ph type="sldNum" sz="quarter" idx="12"/>
          </p:nvPr>
        </p:nvSpPr>
        <p:spPr/>
        <p:txBody>
          <a:bodyPr/>
          <a:lstStyle/>
          <a:p>
            <a:fld id="{892959B6-490E-A144-8C7C-88267F972F69}" type="slidenum">
              <a:rPr lang="en-US" smtClean="0"/>
              <a:pPr/>
              <a:t>9</a:t>
            </a:fld>
            <a:endParaRPr lang="en-US" dirty="0"/>
          </a:p>
        </p:txBody>
      </p:sp>
      <p:graphicFrame>
        <p:nvGraphicFramePr>
          <p:cNvPr id="5" name="Table 4">
            <a:extLst>
              <a:ext uri="{FF2B5EF4-FFF2-40B4-BE49-F238E27FC236}">
                <a16:creationId xmlns:a16="http://schemas.microsoft.com/office/drawing/2014/main" id="{D00BA5FD-513D-6FA2-A0FB-3CDE4261D6DA}"/>
              </a:ext>
            </a:extLst>
          </p:cNvPr>
          <p:cNvGraphicFramePr>
            <a:graphicFrameLocks noGrp="1"/>
          </p:cNvGraphicFramePr>
          <p:nvPr>
            <p:extLst>
              <p:ext uri="{D42A27DB-BD31-4B8C-83A1-F6EECF244321}">
                <p14:modId xmlns:p14="http://schemas.microsoft.com/office/powerpoint/2010/main" val="2455773786"/>
              </p:ext>
            </p:extLst>
          </p:nvPr>
        </p:nvGraphicFramePr>
        <p:xfrm>
          <a:off x="3667489" y="1330468"/>
          <a:ext cx="7210160" cy="3188868"/>
        </p:xfrm>
        <a:graphic>
          <a:graphicData uri="http://schemas.openxmlformats.org/drawingml/2006/table">
            <a:tbl>
              <a:tblPr firstRow="1" firstCol="1" bandRow="1"/>
              <a:tblGrid>
                <a:gridCol w="1972501">
                  <a:extLst>
                    <a:ext uri="{9D8B030D-6E8A-4147-A177-3AD203B41FA5}">
                      <a16:colId xmlns:a16="http://schemas.microsoft.com/office/drawing/2014/main" val="506151735"/>
                    </a:ext>
                  </a:extLst>
                </a:gridCol>
                <a:gridCol w="1069247">
                  <a:extLst>
                    <a:ext uri="{9D8B030D-6E8A-4147-A177-3AD203B41FA5}">
                      <a16:colId xmlns:a16="http://schemas.microsoft.com/office/drawing/2014/main" val="1073348637"/>
                    </a:ext>
                  </a:extLst>
                </a:gridCol>
                <a:gridCol w="915452">
                  <a:extLst>
                    <a:ext uri="{9D8B030D-6E8A-4147-A177-3AD203B41FA5}">
                      <a16:colId xmlns:a16="http://schemas.microsoft.com/office/drawing/2014/main" val="1874415336"/>
                    </a:ext>
                  </a:extLst>
                </a:gridCol>
                <a:gridCol w="777600">
                  <a:extLst>
                    <a:ext uri="{9D8B030D-6E8A-4147-A177-3AD203B41FA5}">
                      <a16:colId xmlns:a16="http://schemas.microsoft.com/office/drawing/2014/main" val="307384775"/>
                    </a:ext>
                  </a:extLst>
                </a:gridCol>
                <a:gridCol w="777600">
                  <a:extLst>
                    <a:ext uri="{9D8B030D-6E8A-4147-A177-3AD203B41FA5}">
                      <a16:colId xmlns:a16="http://schemas.microsoft.com/office/drawing/2014/main" val="3314211716"/>
                    </a:ext>
                  </a:extLst>
                </a:gridCol>
                <a:gridCol w="777600">
                  <a:extLst>
                    <a:ext uri="{9D8B030D-6E8A-4147-A177-3AD203B41FA5}">
                      <a16:colId xmlns:a16="http://schemas.microsoft.com/office/drawing/2014/main" val="4087266666"/>
                    </a:ext>
                  </a:extLst>
                </a:gridCol>
                <a:gridCol w="920160">
                  <a:extLst>
                    <a:ext uri="{9D8B030D-6E8A-4147-A177-3AD203B41FA5}">
                      <a16:colId xmlns:a16="http://schemas.microsoft.com/office/drawing/2014/main" val="22863665"/>
                    </a:ext>
                  </a:extLst>
                </a:gridCol>
              </a:tblGrid>
              <a:tr h="332871">
                <a:tc>
                  <a:txBody>
                    <a:bodyPr/>
                    <a:lstStyle/>
                    <a:p>
                      <a:pPr algn="l">
                        <a:lnSpc>
                          <a:spcPct val="115000"/>
                        </a:lnSpc>
                        <a:spcBef>
                          <a:spcPts val="400"/>
                        </a:spcBef>
                        <a:spcAft>
                          <a:spcPts val="400"/>
                        </a:spcAft>
                      </a:pPr>
                      <a:r>
                        <a:rPr lang="en-GB" sz="2400" dirty="0">
                          <a:solidFill>
                            <a:srgbClr val="404040"/>
                          </a:solidFill>
                          <a:effectLst/>
                          <a:latin typeface="Calibri" panose="020F0502020204030204" pitchFamily="34" charset="0"/>
                          <a:ea typeface="Arial" panose="020B0604020202020204" pitchFamily="34" charset="0"/>
                          <a:cs typeface="Times New Roman" panose="02020603050405020304" pitchFamily="18" charset="0"/>
                        </a:rPr>
                        <a:t>No. of Cookies</a:t>
                      </a:r>
                      <a:endParaRPr lang="en-GB" sz="2400" dirty="0">
                        <a:solidFill>
                          <a:srgbClr val="404040"/>
                        </a:solidFill>
                        <a:effectLst/>
                        <a:latin typeface="Calibri" panose="020F050202020403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400"/>
                        </a:spcBef>
                        <a:spcAft>
                          <a:spcPts val="400"/>
                        </a:spcAft>
                      </a:pPr>
                      <a:r>
                        <a:rPr lang="en-GB" sz="2400" dirty="0">
                          <a:solidFill>
                            <a:srgbClr val="404040"/>
                          </a:solidFill>
                          <a:effectLst/>
                          <a:latin typeface="Calibri" panose="020F0502020204030204" pitchFamily="34" charset="0"/>
                          <a:ea typeface="Arial" panose="020B0604020202020204" pitchFamily="34" charset="0"/>
                          <a:cs typeface="Times New Roman" panose="02020603050405020304" pitchFamily="18" charset="0"/>
                        </a:rPr>
                        <a:t>12</a:t>
                      </a:r>
                      <a:endParaRPr lang="en-GB" sz="2400" dirty="0">
                        <a:solidFill>
                          <a:srgbClr val="404040"/>
                        </a:solidFill>
                        <a:effectLst/>
                        <a:latin typeface="Calibri" panose="020F050202020403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15000"/>
                        </a:lnSpc>
                        <a:spcBef>
                          <a:spcPts val="400"/>
                        </a:spcBef>
                        <a:spcAft>
                          <a:spcPts val="400"/>
                        </a:spcAft>
                        <a:buClrTx/>
                        <a:buSzTx/>
                        <a:buFontTx/>
                        <a:buNone/>
                        <a:tabLst/>
                        <a:defRPr/>
                      </a:pPr>
                      <a:r>
                        <a:rPr lang="en-GB" sz="2400" dirty="0">
                          <a:solidFill>
                            <a:srgbClr val="404040"/>
                          </a:solidFill>
                          <a:effectLst/>
                          <a:latin typeface="Calibri"/>
                          <a:ea typeface="Calibri" panose="020F0502020204030204" pitchFamily="34" charset="0"/>
                        </a:rPr>
                        <a:t>6</a:t>
                      </a:r>
                    </a:p>
                    <a:p>
                      <a:pPr algn="ctr">
                        <a:lnSpc>
                          <a:spcPct val="115000"/>
                        </a:lnSpc>
                        <a:spcBef>
                          <a:spcPts val="400"/>
                        </a:spcBef>
                        <a:spcAft>
                          <a:spcPts val="400"/>
                        </a:spcAft>
                      </a:pPr>
                      <a:endParaRPr lang="en-GB" sz="2400" dirty="0">
                        <a:solidFill>
                          <a:srgbClr val="404040"/>
                        </a:solidFill>
                        <a:effectLst/>
                        <a:latin typeface="Calibri" panose="020F050202020403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400"/>
                        </a:spcBef>
                        <a:spcAft>
                          <a:spcPts val="400"/>
                        </a:spcAft>
                      </a:pPr>
                      <a:endParaRPr lang="en-GB" sz="2400" dirty="0">
                        <a:solidFill>
                          <a:srgbClr val="404040"/>
                        </a:solidFill>
                        <a:effectLst/>
                        <a:latin typeface="Arial"/>
                        <a:ea typeface="Calibri" panose="020F0502020204030204" pitchFamily="34" charset="0"/>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400"/>
                        </a:spcBef>
                        <a:spcAft>
                          <a:spcPts val="400"/>
                        </a:spcAft>
                      </a:pPr>
                      <a:endParaRPr lang="en-GB" sz="2400" dirty="0">
                        <a:solidFill>
                          <a:srgbClr val="404040"/>
                        </a:solidFill>
                        <a:effectLst/>
                        <a:latin typeface="Calibri"/>
                        <a:ea typeface="Calibri" panose="020F0502020204030204" pitchFamily="34" charset="0"/>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400"/>
                        </a:spcBef>
                        <a:spcAft>
                          <a:spcPts val="400"/>
                        </a:spcAft>
                      </a:pPr>
                      <a:r>
                        <a:rPr lang="en-GB" sz="2400" dirty="0">
                          <a:solidFill>
                            <a:srgbClr val="404040"/>
                          </a:solidFill>
                          <a:effectLst/>
                          <a:latin typeface="Calibri"/>
                          <a:ea typeface="Calibri" panose="020F0502020204030204" pitchFamily="34" charset="0"/>
                          <a:cs typeface="Times New Roman"/>
                        </a:rPr>
                        <a:t>15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400"/>
                        </a:spcBef>
                        <a:spcAft>
                          <a:spcPts val="400"/>
                        </a:spcAft>
                      </a:pPr>
                      <a:r>
                        <a:rPr lang="en-GB" sz="2400" dirty="0">
                          <a:solidFill>
                            <a:srgbClr val="404040"/>
                          </a:solidFill>
                          <a:effectLst/>
                          <a:latin typeface="Calibri"/>
                          <a:ea typeface="Calibri" panose="020F0502020204030204" pitchFamily="34" charset="0"/>
                          <a:cs typeface="Times New Roman"/>
                        </a:rPr>
                        <a:t>18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7364468"/>
                  </a:ext>
                </a:extLst>
              </a:tr>
              <a:tr h="567307">
                <a:tc>
                  <a:txBody>
                    <a:bodyPr/>
                    <a:lstStyle/>
                    <a:p>
                      <a:pPr algn="l">
                        <a:lnSpc>
                          <a:spcPct val="115000"/>
                        </a:lnSpc>
                        <a:spcBef>
                          <a:spcPts val="400"/>
                        </a:spcBef>
                        <a:spcAft>
                          <a:spcPts val="400"/>
                        </a:spcAft>
                      </a:pPr>
                      <a:r>
                        <a:rPr lang="en-GB" sz="2400" dirty="0">
                          <a:solidFill>
                            <a:srgbClr val="404040"/>
                          </a:solidFill>
                          <a:effectLst/>
                          <a:latin typeface="Calibri"/>
                          <a:ea typeface="Arial" panose="020B0604020202020204" pitchFamily="34" charset="0"/>
                          <a:cs typeface="Times New Roman"/>
                        </a:rPr>
                        <a:t>Flour</a:t>
                      </a:r>
                      <a:endParaRPr lang="en-GB" sz="2400" dirty="0">
                        <a:solidFill>
                          <a:srgbClr val="404040"/>
                        </a:solidFill>
                        <a:effectLst/>
                        <a:latin typeface="Calibri"/>
                        <a:ea typeface="Calibri" panose="020F0502020204030204" pitchFamily="34" charset="0"/>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400"/>
                        </a:spcBef>
                        <a:spcAft>
                          <a:spcPts val="400"/>
                        </a:spcAft>
                      </a:pPr>
                      <a:r>
                        <a:rPr lang="en-GB" sz="2400" dirty="0">
                          <a:solidFill>
                            <a:srgbClr val="404040"/>
                          </a:solidFill>
                          <a:effectLst/>
                          <a:latin typeface="Calibri"/>
                          <a:ea typeface="Arial" panose="020B0604020202020204" pitchFamily="34" charset="0"/>
                          <a:cs typeface="Times New Roman"/>
                        </a:rPr>
                        <a:t>300 g</a:t>
                      </a:r>
                      <a:endParaRPr lang="en-GB" sz="2400" dirty="0">
                        <a:solidFill>
                          <a:srgbClr val="404040"/>
                        </a:solidFill>
                        <a:effectLst/>
                        <a:latin typeface="Calibri"/>
                        <a:ea typeface="Calibri" panose="020F0502020204030204" pitchFamily="34" charset="0"/>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lvl="0" algn="ctr">
                        <a:lnSpc>
                          <a:spcPct val="114999"/>
                        </a:lnSpc>
                        <a:spcBef>
                          <a:spcPts val="400"/>
                        </a:spcBef>
                        <a:spcAft>
                          <a:spcPts val="400"/>
                        </a:spcAft>
                        <a:buNone/>
                      </a:pPr>
                      <a:r>
                        <a:rPr lang="en-GB" sz="2400" b="0" i="0" u="none" strike="noStrike" noProof="0" dirty="0">
                          <a:solidFill>
                            <a:srgbClr val="404040"/>
                          </a:solidFill>
                          <a:effectLst/>
                          <a:latin typeface="Calibri"/>
                        </a:rPr>
                        <a:t>150 g</a:t>
                      </a:r>
                      <a:endParaRPr lang="en-US" sz="2400" dirty="0"/>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400"/>
                        </a:spcBef>
                        <a:spcAft>
                          <a:spcPts val="400"/>
                        </a:spcAft>
                      </a:pPr>
                      <a:endParaRPr lang="en-GB" sz="2400" dirty="0">
                        <a:solidFill>
                          <a:srgbClr val="404040"/>
                        </a:solidFill>
                        <a:effectLst/>
                        <a:latin typeface="Calibri"/>
                        <a:ea typeface="Calibri" panose="020F0502020204030204" pitchFamily="34" charset="0"/>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400"/>
                        </a:spcBef>
                        <a:spcAft>
                          <a:spcPts val="400"/>
                        </a:spcAft>
                      </a:pPr>
                      <a:endParaRPr lang="en-GB" sz="2400" dirty="0">
                        <a:solidFill>
                          <a:srgbClr val="404040"/>
                        </a:solidFill>
                        <a:effectLst/>
                        <a:latin typeface="Calibri"/>
                        <a:ea typeface="Calibri" panose="020F0502020204030204" pitchFamily="34" charset="0"/>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400"/>
                        </a:spcBef>
                        <a:spcAft>
                          <a:spcPts val="400"/>
                        </a:spcAft>
                      </a:pPr>
                      <a:endParaRPr lang="en-GB" sz="2400" dirty="0">
                        <a:solidFill>
                          <a:srgbClr val="404040"/>
                        </a:solidFill>
                        <a:effectLst/>
                        <a:latin typeface="Calibri"/>
                        <a:ea typeface="Calibri" panose="020F0502020204030204" pitchFamily="34" charset="0"/>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400"/>
                        </a:spcBef>
                        <a:spcAft>
                          <a:spcPts val="400"/>
                        </a:spcAft>
                      </a:pPr>
                      <a:r>
                        <a:rPr lang="en-GB" sz="2400" dirty="0">
                          <a:solidFill>
                            <a:srgbClr val="404040"/>
                          </a:solidFill>
                          <a:effectLst/>
                          <a:latin typeface="Calibri"/>
                          <a:ea typeface="Calibri" panose="020F0502020204030204" pitchFamily="34" charset="0"/>
                          <a:cs typeface="Times New Roman"/>
                        </a:rPr>
                        <a:t>450 g</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59788113"/>
                  </a:ext>
                </a:extLst>
              </a:tr>
              <a:tr h="567307">
                <a:tc>
                  <a:txBody>
                    <a:bodyPr/>
                    <a:lstStyle/>
                    <a:p>
                      <a:pPr algn="l">
                        <a:lnSpc>
                          <a:spcPct val="115000"/>
                        </a:lnSpc>
                        <a:spcBef>
                          <a:spcPts val="400"/>
                        </a:spcBef>
                        <a:spcAft>
                          <a:spcPts val="400"/>
                        </a:spcAft>
                      </a:pPr>
                      <a:r>
                        <a:rPr lang="en-GB" sz="2400" dirty="0">
                          <a:solidFill>
                            <a:srgbClr val="404040"/>
                          </a:solidFill>
                          <a:effectLst/>
                          <a:latin typeface="Calibri"/>
                          <a:ea typeface="Arial" panose="020B0604020202020204" pitchFamily="34" charset="0"/>
                          <a:cs typeface="Times New Roman"/>
                        </a:rPr>
                        <a:t>Sugar</a:t>
                      </a:r>
                      <a:endParaRPr lang="en-GB" sz="2400" dirty="0">
                        <a:solidFill>
                          <a:srgbClr val="404040"/>
                        </a:solidFill>
                        <a:effectLst/>
                        <a:latin typeface="Calibri"/>
                        <a:ea typeface="Calibri" panose="020F0502020204030204" pitchFamily="34" charset="0"/>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400"/>
                        </a:spcBef>
                        <a:spcAft>
                          <a:spcPts val="400"/>
                        </a:spcAft>
                      </a:pPr>
                      <a:r>
                        <a:rPr lang="en-GB" sz="2400" dirty="0">
                          <a:solidFill>
                            <a:srgbClr val="404040"/>
                          </a:solidFill>
                          <a:effectLst/>
                          <a:latin typeface="Calibri"/>
                          <a:ea typeface="Arial" panose="020B0604020202020204" pitchFamily="34" charset="0"/>
                          <a:cs typeface="Times New Roman"/>
                        </a:rPr>
                        <a:t>150 g</a:t>
                      </a:r>
                      <a:endParaRPr lang="en-GB" sz="2400" dirty="0">
                        <a:solidFill>
                          <a:srgbClr val="404040"/>
                        </a:solidFill>
                        <a:effectLst/>
                        <a:latin typeface="Calibri"/>
                        <a:ea typeface="Calibri" panose="020F0502020204030204" pitchFamily="34" charset="0"/>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400"/>
                        </a:spcBef>
                        <a:spcAft>
                          <a:spcPts val="400"/>
                        </a:spcAft>
                      </a:pPr>
                      <a:r>
                        <a:rPr lang="en-GB" sz="2400" dirty="0">
                          <a:solidFill>
                            <a:srgbClr val="404040"/>
                          </a:solidFill>
                          <a:effectLst/>
                          <a:latin typeface="Calibri"/>
                          <a:ea typeface="Calibri" panose="020F0502020204030204" pitchFamily="34" charset="0"/>
                          <a:cs typeface="Times New Roman"/>
                        </a:rPr>
                        <a:t>  75 g</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400"/>
                        </a:spcBef>
                        <a:spcAft>
                          <a:spcPts val="400"/>
                        </a:spcAft>
                      </a:pPr>
                      <a:endParaRPr lang="en-GB" sz="2400" dirty="0">
                        <a:solidFill>
                          <a:srgbClr val="404040"/>
                        </a:solidFill>
                        <a:effectLst/>
                        <a:latin typeface="Calibri"/>
                        <a:ea typeface="Calibri" panose="020F0502020204030204" pitchFamily="34" charset="0"/>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400"/>
                        </a:spcBef>
                        <a:spcAft>
                          <a:spcPts val="400"/>
                        </a:spcAft>
                      </a:pPr>
                      <a:endParaRPr lang="en-GB" sz="2400" dirty="0">
                        <a:solidFill>
                          <a:srgbClr val="404040"/>
                        </a:solidFill>
                        <a:effectLst/>
                        <a:latin typeface="Calibri"/>
                        <a:ea typeface="Calibri" panose="020F0502020204030204" pitchFamily="34" charset="0"/>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400"/>
                        </a:spcBef>
                        <a:spcAft>
                          <a:spcPts val="400"/>
                        </a:spcAft>
                      </a:pPr>
                      <a:endParaRPr lang="en-GB" sz="2400" dirty="0">
                        <a:solidFill>
                          <a:srgbClr val="404040"/>
                        </a:solidFill>
                        <a:effectLst/>
                        <a:latin typeface="Calibri"/>
                        <a:ea typeface="Calibri" panose="020F0502020204030204" pitchFamily="34" charset="0"/>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400"/>
                        </a:spcBef>
                        <a:spcAft>
                          <a:spcPts val="400"/>
                        </a:spcAft>
                      </a:pPr>
                      <a:r>
                        <a:rPr lang="en-GB" sz="2400" dirty="0">
                          <a:solidFill>
                            <a:srgbClr val="404040"/>
                          </a:solidFill>
                          <a:effectLst/>
                          <a:latin typeface="Calibri"/>
                          <a:ea typeface="Calibri" panose="020F0502020204030204" pitchFamily="34" charset="0"/>
                          <a:cs typeface="Times New Roman"/>
                        </a:rPr>
                        <a:t>225 g</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06675288"/>
                  </a:ext>
                </a:extLst>
              </a:tr>
              <a:tr h="567307">
                <a:tc>
                  <a:txBody>
                    <a:bodyPr/>
                    <a:lstStyle/>
                    <a:p>
                      <a:pPr algn="l">
                        <a:lnSpc>
                          <a:spcPct val="115000"/>
                        </a:lnSpc>
                        <a:spcBef>
                          <a:spcPts val="400"/>
                        </a:spcBef>
                        <a:spcAft>
                          <a:spcPts val="400"/>
                        </a:spcAft>
                      </a:pPr>
                      <a:r>
                        <a:rPr lang="en-GB" sz="2400" dirty="0">
                          <a:solidFill>
                            <a:srgbClr val="404040"/>
                          </a:solidFill>
                          <a:effectLst/>
                          <a:latin typeface="Calibri"/>
                          <a:ea typeface="Arial" panose="020B0604020202020204" pitchFamily="34" charset="0"/>
                          <a:cs typeface="Times New Roman"/>
                        </a:rPr>
                        <a:t>Butter</a:t>
                      </a:r>
                      <a:endParaRPr lang="en-GB" sz="2400" dirty="0">
                        <a:solidFill>
                          <a:srgbClr val="404040"/>
                        </a:solidFill>
                        <a:effectLst/>
                        <a:latin typeface="Calibri"/>
                        <a:ea typeface="Calibri" panose="020F0502020204030204" pitchFamily="34" charset="0"/>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400"/>
                        </a:spcBef>
                        <a:spcAft>
                          <a:spcPts val="400"/>
                        </a:spcAft>
                      </a:pPr>
                      <a:r>
                        <a:rPr lang="en-GB" sz="2400" dirty="0">
                          <a:solidFill>
                            <a:srgbClr val="404040"/>
                          </a:solidFill>
                          <a:effectLst/>
                          <a:latin typeface="Calibri"/>
                          <a:ea typeface="Arial" panose="020B0604020202020204" pitchFamily="34" charset="0"/>
                          <a:cs typeface="Times New Roman"/>
                        </a:rPr>
                        <a:t>200 g</a:t>
                      </a:r>
                      <a:endParaRPr lang="en-GB" sz="2400" dirty="0">
                        <a:solidFill>
                          <a:srgbClr val="404040"/>
                        </a:solidFill>
                        <a:effectLst/>
                        <a:latin typeface="Calibri"/>
                        <a:ea typeface="Calibri" panose="020F0502020204030204" pitchFamily="34" charset="0"/>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400"/>
                        </a:spcBef>
                        <a:spcAft>
                          <a:spcPts val="400"/>
                        </a:spcAft>
                      </a:pPr>
                      <a:r>
                        <a:rPr lang="en-GB" sz="2400" dirty="0">
                          <a:solidFill>
                            <a:srgbClr val="404040"/>
                          </a:solidFill>
                          <a:effectLst/>
                          <a:latin typeface="Calibri"/>
                          <a:ea typeface="Calibri" panose="020F0502020204030204" pitchFamily="34" charset="0"/>
                          <a:cs typeface="Times New Roman"/>
                        </a:rPr>
                        <a:t>100 g</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400"/>
                        </a:spcBef>
                        <a:spcAft>
                          <a:spcPts val="400"/>
                        </a:spcAft>
                      </a:pPr>
                      <a:endParaRPr lang="en-GB" sz="2400" dirty="0">
                        <a:solidFill>
                          <a:srgbClr val="404040"/>
                        </a:solidFill>
                        <a:effectLst/>
                        <a:latin typeface="Calibri"/>
                        <a:ea typeface="Calibri" panose="020F0502020204030204" pitchFamily="34" charset="0"/>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400"/>
                        </a:spcBef>
                        <a:spcAft>
                          <a:spcPts val="400"/>
                        </a:spcAft>
                      </a:pPr>
                      <a:endParaRPr lang="en-GB" sz="2400" dirty="0">
                        <a:solidFill>
                          <a:srgbClr val="404040"/>
                        </a:solidFill>
                        <a:effectLst/>
                        <a:latin typeface="Calibri"/>
                        <a:ea typeface="Calibri" panose="020F0502020204030204" pitchFamily="34" charset="0"/>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400"/>
                        </a:spcBef>
                        <a:spcAft>
                          <a:spcPts val="400"/>
                        </a:spcAft>
                      </a:pPr>
                      <a:endParaRPr lang="en-GB" sz="2400" dirty="0">
                        <a:solidFill>
                          <a:srgbClr val="404040"/>
                        </a:solidFill>
                        <a:effectLst/>
                        <a:latin typeface="Calibri"/>
                        <a:ea typeface="Calibri" panose="020F0502020204030204" pitchFamily="34" charset="0"/>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400"/>
                        </a:spcBef>
                        <a:spcAft>
                          <a:spcPts val="400"/>
                        </a:spcAft>
                      </a:pPr>
                      <a:r>
                        <a:rPr lang="en-GB" sz="2400" dirty="0">
                          <a:solidFill>
                            <a:srgbClr val="404040"/>
                          </a:solidFill>
                          <a:effectLst/>
                          <a:latin typeface="Calibri"/>
                          <a:ea typeface="Calibri" panose="020F0502020204030204" pitchFamily="34" charset="0"/>
                          <a:cs typeface="Times New Roman"/>
                        </a:rPr>
                        <a:t>300 g</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65059620"/>
                  </a:ext>
                </a:extLst>
              </a:tr>
              <a:tr h="568800">
                <a:tc>
                  <a:txBody>
                    <a:bodyPr/>
                    <a:lstStyle/>
                    <a:p>
                      <a:pPr algn="l">
                        <a:lnSpc>
                          <a:spcPct val="115000"/>
                        </a:lnSpc>
                        <a:spcBef>
                          <a:spcPts val="400"/>
                        </a:spcBef>
                        <a:spcAft>
                          <a:spcPts val="400"/>
                        </a:spcAft>
                      </a:pPr>
                      <a:r>
                        <a:rPr lang="en-GB" sz="2400" dirty="0">
                          <a:solidFill>
                            <a:srgbClr val="404040"/>
                          </a:solidFill>
                          <a:effectLst/>
                          <a:latin typeface="Calibri"/>
                          <a:ea typeface="Arial" panose="020B0604020202020204" pitchFamily="34" charset="0"/>
                          <a:cs typeface="Times New Roman"/>
                        </a:rPr>
                        <a:t>Cocoa powder</a:t>
                      </a:r>
                      <a:endParaRPr lang="en-GB" sz="2400" dirty="0">
                        <a:solidFill>
                          <a:srgbClr val="404040"/>
                        </a:solidFill>
                        <a:effectLst/>
                        <a:latin typeface="Calibri"/>
                        <a:ea typeface="Calibri" panose="020F0502020204030204" pitchFamily="34" charset="0"/>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400"/>
                        </a:spcBef>
                        <a:spcAft>
                          <a:spcPts val="400"/>
                        </a:spcAft>
                      </a:pPr>
                      <a:r>
                        <a:rPr lang="en-GB" sz="2400" dirty="0">
                          <a:solidFill>
                            <a:srgbClr val="404040"/>
                          </a:solidFill>
                          <a:effectLst/>
                          <a:latin typeface="Calibri" panose="020F0502020204030204" pitchFamily="34" charset="0"/>
                          <a:ea typeface="Arial" panose="020B0604020202020204" pitchFamily="34" charset="0"/>
                          <a:cs typeface="Times New Roman" panose="02020603050405020304" pitchFamily="18" charset="0"/>
                        </a:rPr>
                        <a:t>  60 g</a:t>
                      </a:r>
                      <a:endParaRPr lang="en-GB" sz="2400" dirty="0">
                        <a:solidFill>
                          <a:srgbClr val="404040"/>
                        </a:solidFill>
                        <a:effectLst/>
                        <a:latin typeface="Calibri" panose="020F050202020403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400"/>
                        </a:spcBef>
                        <a:spcAft>
                          <a:spcPts val="400"/>
                        </a:spcAft>
                      </a:pPr>
                      <a:r>
                        <a:rPr lang="en-GB" sz="2400" dirty="0">
                          <a:solidFill>
                            <a:srgbClr val="404040"/>
                          </a:solidFill>
                          <a:effectLst/>
                          <a:latin typeface="Calibri"/>
                          <a:ea typeface="Calibri" panose="020F0502020204030204" pitchFamily="34" charset="0"/>
                          <a:cs typeface="Times New Roman"/>
                        </a:rPr>
                        <a:t>  30 g</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400"/>
                        </a:spcBef>
                        <a:spcAft>
                          <a:spcPts val="400"/>
                        </a:spcAft>
                      </a:pPr>
                      <a:endParaRPr lang="en-GB" sz="2400" dirty="0">
                        <a:solidFill>
                          <a:srgbClr val="404040"/>
                        </a:solidFill>
                        <a:effectLst/>
                        <a:latin typeface="Calibri"/>
                        <a:ea typeface="Calibri" panose="020F0502020204030204" pitchFamily="34" charset="0"/>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400"/>
                        </a:spcBef>
                        <a:spcAft>
                          <a:spcPts val="400"/>
                        </a:spcAft>
                      </a:pPr>
                      <a:endParaRPr lang="en-GB" sz="2400" dirty="0">
                        <a:solidFill>
                          <a:srgbClr val="404040"/>
                        </a:solidFill>
                        <a:effectLst/>
                        <a:latin typeface="Calibri"/>
                        <a:ea typeface="Calibri" panose="020F0502020204030204" pitchFamily="34" charset="0"/>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400"/>
                        </a:spcBef>
                        <a:spcAft>
                          <a:spcPts val="400"/>
                        </a:spcAft>
                      </a:pPr>
                      <a:endParaRPr lang="en-GB" sz="2400" dirty="0">
                        <a:solidFill>
                          <a:srgbClr val="404040"/>
                        </a:solidFill>
                        <a:effectLst/>
                        <a:latin typeface="Calibri"/>
                        <a:ea typeface="Calibri" panose="020F0502020204030204" pitchFamily="34" charset="0"/>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400"/>
                        </a:spcBef>
                        <a:spcAft>
                          <a:spcPts val="400"/>
                        </a:spcAft>
                      </a:pPr>
                      <a:r>
                        <a:rPr lang="en-GB" sz="2400" dirty="0">
                          <a:solidFill>
                            <a:srgbClr val="404040"/>
                          </a:solidFill>
                          <a:effectLst/>
                          <a:latin typeface="Calibri"/>
                          <a:ea typeface="Calibri" panose="020F0502020204030204" pitchFamily="34" charset="0"/>
                          <a:cs typeface="Times New Roman"/>
                        </a:rPr>
                        <a:t>  90 g</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13031916"/>
                  </a:ext>
                </a:extLst>
              </a:tr>
            </a:tbl>
          </a:graphicData>
        </a:graphic>
      </p:graphicFrame>
      <p:sp>
        <p:nvSpPr>
          <p:cNvPr id="6" name="TextBox 5">
            <a:extLst>
              <a:ext uri="{FF2B5EF4-FFF2-40B4-BE49-F238E27FC236}">
                <a16:creationId xmlns:a16="http://schemas.microsoft.com/office/drawing/2014/main" id="{F06E0ECF-EF6A-16A5-7EC2-51D9835EE148}"/>
              </a:ext>
            </a:extLst>
          </p:cNvPr>
          <p:cNvSpPr txBox="1"/>
          <p:nvPr/>
        </p:nvSpPr>
        <p:spPr>
          <a:xfrm>
            <a:off x="466225" y="5047649"/>
            <a:ext cx="10948697" cy="523220"/>
          </a:xfrm>
          <a:prstGeom prst="rect">
            <a:avLst/>
          </a:prstGeom>
          <a:noFill/>
        </p:spPr>
        <p:txBody>
          <a:bodyPr wrap="square" lIns="91440" tIns="45720" rIns="91440" bIns="45720" anchor="t">
            <a:spAutoFit/>
          </a:bodyPr>
          <a:lstStyle/>
          <a:p>
            <a:endParaRPr lang="en-GB" sz="2800" dirty="0">
              <a:ea typeface="+mn-lt"/>
              <a:cs typeface="+mn-lt"/>
            </a:endParaRPr>
          </a:p>
        </p:txBody>
      </p:sp>
      <p:sp>
        <p:nvSpPr>
          <p:cNvPr id="8" name="Title 1">
            <a:extLst>
              <a:ext uri="{FF2B5EF4-FFF2-40B4-BE49-F238E27FC236}">
                <a16:creationId xmlns:a16="http://schemas.microsoft.com/office/drawing/2014/main" id="{F437BE9D-5FEE-6715-3C9A-20F87E332214}"/>
              </a:ext>
            </a:extLst>
          </p:cNvPr>
          <p:cNvSpPr txBox="1">
            <a:spLocks noGrp="1"/>
          </p:cNvSpPr>
          <p:nvPr>
            <p:ph type="title" idx="4294967295"/>
          </p:nvPr>
        </p:nvSpPr>
        <p:spPr>
          <a:xfrm>
            <a:off x="1670400" y="111600"/>
            <a:ext cx="4798694" cy="101704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schemeClr val="accent1"/>
                </a:solidFill>
                <a:effectLst/>
                <a:uLnTx/>
                <a:uFillTx/>
                <a:latin typeface="Arial" panose="020B0604020202020204" pitchFamily="34" charset="0"/>
                <a:ea typeface="+mj-ea"/>
                <a:cs typeface="Arial" panose="020B0604020202020204" pitchFamily="34" charset="0"/>
              </a:rPr>
              <a:t>Investigating recipes</a:t>
            </a:r>
          </a:p>
        </p:txBody>
      </p:sp>
      <p:sp>
        <p:nvSpPr>
          <p:cNvPr id="2" name="TextBox 1">
            <a:extLst>
              <a:ext uri="{FF2B5EF4-FFF2-40B4-BE49-F238E27FC236}">
                <a16:creationId xmlns:a16="http://schemas.microsoft.com/office/drawing/2014/main" id="{78F6D872-0929-9FDD-3B93-7BFE3E5152DA}"/>
              </a:ext>
            </a:extLst>
          </p:cNvPr>
          <p:cNvSpPr txBox="1"/>
          <p:nvPr/>
        </p:nvSpPr>
        <p:spPr>
          <a:xfrm>
            <a:off x="591816" y="5359753"/>
            <a:ext cx="10463841" cy="954107"/>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2800" dirty="0">
                <a:latin typeface="Arial" panose="020B0604020202020204" pitchFamily="34" charset="0"/>
                <a:ea typeface="Arial" panose="020B0604020202020204" pitchFamily="34" charset="0"/>
                <a:cs typeface="Arial" panose="020B0604020202020204" pitchFamily="34" charset="0"/>
              </a:rPr>
              <a:t>H</a:t>
            </a:r>
            <a:r>
              <a:rPr lang="en-GB" sz="2800" dirty="0">
                <a:effectLst/>
                <a:latin typeface="Arial" panose="020B0604020202020204" pitchFamily="34" charset="0"/>
                <a:ea typeface="Arial" panose="020B0604020202020204" pitchFamily="34" charset="0"/>
                <a:cs typeface="Arial" panose="020B0604020202020204" pitchFamily="34" charset="0"/>
              </a:rPr>
              <a:t>ow much of each ingredient would be required to make </a:t>
            </a:r>
            <a:r>
              <a:rPr lang="en-GB" sz="2800" dirty="0">
                <a:latin typeface="Arial" panose="020B0604020202020204" pitchFamily="34" charset="0"/>
                <a:ea typeface="Arial" panose="020B0604020202020204" pitchFamily="34" charset="0"/>
                <a:cs typeface="Arial" panose="020B0604020202020204" pitchFamily="34" charset="0"/>
              </a:rPr>
              <a:t>15</a:t>
            </a:r>
            <a:r>
              <a:rPr lang="en-GB" sz="2800" dirty="0">
                <a:effectLst/>
                <a:latin typeface="Arial" panose="020B0604020202020204" pitchFamily="34" charset="0"/>
                <a:ea typeface="Arial" panose="020B0604020202020204" pitchFamily="34" charset="0"/>
                <a:cs typeface="Arial" panose="020B0604020202020204" pitchFamily="34" charset="0"/>
              </a:rPr>
              <a:t> cookies?</a:t>
            </a:r>
            <a:endParaRPr lang="en-GB" sz="2800" dirty="0">
              <a:latin typeface="Arial" panose="020B0604020202020204" pitchFamily="34" charset="0"/>
              <a:cs typeface="Arial" panose="020B0604020202020204" pitchFamily="34" charset="0"/>
            </a:endParaRPr>
          </a:p>
        </p:txBody>
      </p:sp>
      <p:sp>
        <p:nvSpPr>
          <p:cNvPr id="10" name="Isosceles Triangle 9">
            <a:extLst>
              <a:ext uri="{FF2B5EF4-FFF2-40B4-BE49-F238E27FC236}">
                <a16:creationId xmlns:a16="http://schemas.microsoft.com/office/drawing/2014/main" id="{2BD335FD-4DC1-3818-DC91-38B0891F00EF}"/>
              </a:ext>
              <a:ext uri="{C183D7F6-B498-43B3-948B-1728B52AA6E4}">
                <adec:decorative xmlns:adec="http://schemas.microsoft.com/office/drawing/2017/decorative" val="1"/>
              </a:ext>
            </a:extLst>
          </p:cNvPr>
          <p:cNvSpPr/>
          <p:nvPr/>
        </p:nvSpPr>
        <p:spPr>
          <a:xfrm flipV="1">
            <a:off x="-3816" y="-11373"/>
            <a:ext cx="2295753" cy="2078377"/>
          </a:xfrm>
          <a:prstGeom prst="triangle">
            <a:avLst>
              <a:gd name="adj" fmla="val 0"/>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TextBox 11">
            <a:extLst>
              <a:ext uri="{FF2B5EF4-FFF2-40B4-BE49-F238E27FC236}">
                <a16:creationId xmlns:a16="http://schemas.microsoft.com/office/drawing/2014/main" id="{C621B7AE-F367-764F-E1AF-4886A3662E5B}"/>
              </a:ext>
            </a:extLst>
          </p:cNvPr>
          <p:cNvSpPr txBox="1"/>
          <p:nvPr/>
        </p:nvSpPr>
        <p:spPr>
          <a:xfrm>
            <a:off x="-51318" y="29042"/>
            <a:ext cx="2141372" cy="400110"/>
          </a:xfrm>
          <a:prstGeom prst="rect">
            <a:avLst/>
          </a:prstGeom>
          <a:noFill/>
          <a:ln>
            <a:noFill/>
          </a:ln>
          <a:effectLst/>
        </p:spPr>
        <p:txBody>
          <a:bodyPr wrap="square" lIns="91440" tIns="45720" rIns="91440" bIns="45720" rtlCol="0" anchor="t">
            <a:spAutoFit/>
          </a:bodyPr>
          <a:lstStyle/>
          <a:p>
            <a:r>
              <a:rPr lang="en-GB" sz="2000" b="1" dirty="0">
                <a:solidFill>
                  <a:schemeClr val="bg1"/>
                </a:solidFill>
                <a:latin typeface="Arial"/>
                <a:cs typeface="Arial"/>
              </a:rPr>
              <a:t>INVESTIGATE</a:t>
            </a:r>
            <a:endParaRPr lang="en-GB" b="1" dirty="0">
              <a:solidFill>
                <a:schemeClr val="bg1"/>
              </a:solidFill>
              <a:latin typeface="Arial" panose="020B0604020202020204" pitchFamily="34" charset="0"/>
              <a:cs typeface="Arial" panose="020B0604020202020204" pitchFamily="34" charset="0"/>
            </a:endParaRPr>
          </a:p>
        </p:txBody>
      </p:sp>
      <p:pic>
        <p:nvPicPr>
          <p:cNvPr id="9" name="Picture 8" descr="A stack of seven double chocolate chip cookies, with an eight leaning against the stack">
            <a:extLst>
              <a:ext uri="{FF2B5EF4-FFF2-40B4-BE49-F238E27FC236}">
                <a16:creationId xmlns:a16="http://schemas.microsoft.com/office/drawing/2014/main" id="{530AF1B3-6567-26C5-D19E-2293EC3915AD}"/>
              </a:ext>
            </a:extLst>
          </p:cNvPr>
          <p:cNvPicPr>
            <a:picLocks noChangeAspect="1"/>
          </p:cNvPicPr>
          <p:nvPr/>
        </p:nvPicPr>
        <p:blipFill>
          <a:blip r:embed="rId3"/>
          <a:stretch>
            <a:fillRect/>
          </a:stretch>
        </p:blipFill>
        <p:spPr>
          <a:xfrm>
            <a:off x="0" y="2778184"/>
            <a:ext cx="3403905" cy="2269465"/>
          </a:xfrm>
          <a:prstGeom prst="rect">
            <a:avLst/>
          </a:prstGeom>
        </p:spPr>
      </p:pic>
    </p:spTree>
    <p:extLst>
      <p:ext uri="{BB962C8B-B14F-4D97-AF65-F5344CB8AC3E}">
        <p14:creationId xmlns:p14="http://schemas.microsoft.com/office/powerpoint/2010/main" val="353512288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a943fffa-545b-4eca-b17d-5f9a138dda08" xsi:nil="true"/>
    <lcf76f155ced4ddcb4097134ff3c332f xmlns="c5cf19a6-e467-491d-9af0-5a70f09a6a41">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62C6BF2C10D2AD44BB79F8BFF365B8C2" ma:contentTypeVersion="16" ma:contentTypeDescription="Create a new document." ma:contentTypeScope="" ma:versionID="c9b06e18c8963115e3abf9b348a2b147">
  <xsd:schema xmlns:xsd="http://www.w3.org/2001/XMLSchema" xmlns:xs="http://www.w3.org/2001/XMLSchema" xmlns:p="http://schemas.microsoft.com/office/2006/metadata/properties" xmlns:ns2="a943fffa-545b-4eca-b17d-5f9a138dda08" xmlns:ns3="c5cf19a6-e467-491d-9af0-5a70f09a6a41" targetNamespace="http://schemas.microsoft.com/office/2006/metadata/properties" ma:root="true" ma:fieldsID="0a54bbcb56302e0d3bc70941a0a2ee6d" ns2:_="" ns3:_="">
    <xsd:import namespace="a943fffa-545b-4eca-b17d-5f9a138dda08"/>
    <xsd:import namespace="c5cf19a6-e467-491d-9af0-5a70f09a6a41"/>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MediaServiceDateTaken" minOccurs="0"/>
                <xsd:element ref="ns3:MediaServiceAutoTags" minOccurs="0"/>
                <xsd:element ref="ns3:MediaServiceGenerationTime" minOccurs="0"/>
                <xsd:element ref="ns3:MediaServiceEventHashCode" minOccurs="0"/>
                <xsd:element ref="ns3:MediaServiceOCR" minOccurs="0"/>
                <xsd:element ref="ns3:MediaServiceLocation" minOccurs="0"/>
                <xsd:element ref="ns3:MediaLengthInSeconds" minOccurs="0"/>
                <xsd:element ref="ns3:lcf76f155ced4ddcb4097134ff3c332f" minOccurs="0"/>
                <xsd:element ref="ns2: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943fffa-545b-4eca-b17d-5f9a138dda08"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ae9c5b39-4955-4e83-95b2-d0ef9563bab7}" ma:internalName="TaxCatchAll" ma:showField="CatchAllData" ma:web="a943fffa-545b-4eca-b17d-5f9a138dda08">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c5cf19a6-e467-491d-9af0-5a70f09a6a41"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20cda56a-0d36-40e2-ad5d-df46f41119bb" ma:termSetId="09814cd3-568e-fe90-9814-8d621ff8fb84" ma:anchorId="fba54fb3-c3e1-fe81-a776-ca4b69148c4d" ma:open="tru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054519A-5C88-4765-8DF4-097EB505FC69}">
  <ds:schemaRefs>
    <ds:schemaRef ds:uri="83bdd42b-fb02-46fb-bb6b-b0ca0d8ae6de"/>
    <ds:schemaRef ds:uri="cf8cbe2d-0e71-4d38-8f38-c3c6c5b56cd4"/>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 ds:uri="a943fffa-545b-4eca-b17d-5f9a138dda08"/>
    <ds:schemaRef ds:uri="c5cf19a6-e467-491d-9af0-5a70f09a6a41"/>
  </ds:schemaRefs>
</ds:datastoreItem>
</file>

<file path=customXml/itemProps2.xml><?xml version="1.0" encoding="utf-8"?>
<ds:datastoreItem xmlns:ds="http://schemas.openxmlformats.org/officeDocument/2006/customXml" ds:itemID="{5E0AC1AD-A1CF-46C0-8DC4-528ABD74FD5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943fffa-545b-4eca-b17d-5f9a138dda08"/>
    <ds:schemaRef ds:uri="c5cf19a6-e467-491d-9af0-5a70f09a6a4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5750DE2-DA89-48CE-9F79-28D425E3772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5237</TotalTime>
  <Words>2884</Words>
  <Application>Microsoft Office PowerPoint</Application>
  <PresentationFormat>Widescreen</PresentationFormat>
  <Paragraphs>555</Paragraphs>
  <Slides>23</Slides>
  <Notes>23</Notes>
  <HiddenSlides>0</HiddenSlides>
  <MMClips>0</MMClips>
  <ScaleCrop>false</ScaleCrop>
  <HeadingPairs>
    <vt:vector size="6" baseType="variant">
      <vt:variant>
        <vt:lpstr>Fonts Used</vt:lpstr>
      </vt:variant>
      <vt:variant>
        <vt:i4>4</vt:i4>
      </vt:variant>
      <vt:variant>
        <vt:lpstr>Theme</vt:lpstr>
      </vt:variant>
      <vt:variant>
        <vt:i4>4</vt:i4>
      </vt:variant>
      <vt:variant>
        <vt:lpstr>Slide Titles</vt:lpstr>
      </vt:variant>
      <vt:variant>
        <vt:i4>23</vt:i4>
      </vt:variant>
    </vt:vector>
  </HeadingPairs>
  <TitlesOfParts>
    <vt:vector size="31" baseType="lpstr">
      <vt:lpstr>Arial</vt:lpstr>
      <vt:lpstr>Calibri</vt:lpstr>
      <vt:lpstr>Calibri Light</vt:lpstr>
      <vt:lpstr>Noto Sans Symbols</vt:lpstr>
      <vt:lpstr>Office Theme</vt:lpstr>
      <vt:lpstr>Custom Design</vt:lpstr>
      <vt:lpstr>1_Custom Design</vt:lpstr>
      <vt:lpstr>1_Office Theme</vt:lpstr>
      <vt:lpstr>Lesson 5:  Direct proportion  Level 1 </vt:lpstr>
      <vt:lpstr>INTRODUCTION</vt:lpstr>
      <vt:lpstr>INTRODUCTION</vt:lpstr>
      <vt:lpstr>Direct proportion</vt:lpstr>
      <vt:lpstr>Investigating recipes</vt:lpstr>
      <vt:lpstr>Investigating recipes</vt:lpstr>
      <vt:lpstr>Investigating recipes</vt:lpstr>
      <vt:lpstr>Investigating recipes</vt:lpstr>
      <vt:lpstr>Investigating recipes</vt:lpstr>
      <vt:lpstr>Investigating recipes</vt:lpstr>
      <vt:lpstr>EXPLORE 2 </vt:lpstr>
      <vt:lpstr>Answers</vt:lpstr>
      <vt:lpstr>Answers</vt:lpstr>
      <vt:lpstr>PowerPoint Presentation</vt:lpstr>
      <vt:lpstr>PowerPoint Presentation</vt:lpstr>
      <vt:lpstr>Clarifying misconceptions</vt:lpstr>
      <vt:lpstr>Spot the error</vt:lpstr>
      <vt:lpstr>Exam question 1</vt:lpstr>
      <vt:lpstr>Exam question 2</vt:lpstr>
      <vt:lpstr>REVIEW</vt:lpstr>
      <vt:lpstr>REVIEW</vt:lpstr>
      <vt:lpstr>Lesson review:  Direct proportion  Level 1 </vt:lpstr>
      <vt:lpstr>Lesson 5:  Credits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Centres for Excellence Mastery Lesson Slides</dc:title>
  <dc:subject/>
  <dc:creator>Pearson</dc:creator>
  <cp:keywords/>
  <dc:description/>
  <cp:lastModifiedBy>Olesya Gilmutdinova</cp:lastModifiedBy>
  <cp:revision>66</cp:revision>
  <dcterms:created xsi:type="dcterms:W3CDTF">2019-07-11T15:46:02Z</dcterms:created>
  <dcterms:modified xsi:type="dcterms:W3CDTF">2023-04-13T11:55:51Z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0x01010062C6BF2C10D2AD44BB79F8BFF365B8C2</vt:lpwstr>
  </property>
</Properties>
</file>