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Lst>
  <p:notesMasterIdLst>
    <p:notesMasterId r:id="rId27"/>
  </p:notesMasterIdLst>
  <p:sldIdLst>
    <p:sldId id="256" r:id="rId5"/>
    <p:sldId id="265" r:id="rId6"/>
    <p:sldId id="267" r:id="rId7"/>
    <p:sldId id="277" r:id="rId8"/>
    <p:sldId id="286" r:id="rId9"/>
    <p:sldId id="278" r:id="rId10"/>
    <p:sldId id="279" r:id="rId11"/>
    <p:sldId id="280" r:id="rId12"/>
    <p:sldId id="281" r:id="rId13"/>
    <p:sldId id="282" r:id="rId14"/>
    <p:sldId id="283" r:id="rId15"/>
    <p:sldId id="284" r:id="rId16"/>
    <p:sldId id="285" r:id="rId17"/>
    <p:sldId id="276" r:id="rId18"/>
    <p:sldId id="268" r:id="rId19"/>
    <p:sldId id="269" r:id="rId20"/>
    <p:sldId id="270" r:id="rId21"/>
    <p:sldId id="271" r:id="rId22"/>
    <p:sldId id="272" r:id="rId23"/>
    <p:sldId id="273" r:id="rId24"/>
    <p:sldId id="274"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BD4113-61E0-4A9D-BE8F-0224A6C4F60F}" v="188" dt="2026-03-04T13:44:05.808"/>
    <p1510:client id="{6E26047A-329B-4C93-9DB3-05DA51B966B7}" v="234" dt="2026-03-04T10:03:01.865"/>
    <p1510:client id="{976BA3B0-0624-4046-89E0-DC255B544DEC}" v="158" dt="2026-03-04T11:46:22.266"/>
    <p1510:client id="{AF92DCB0-963D-4C32-AD5C-70029D5FFCFA}" v="304" dt="2026-03-04T11:27:47.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45" autoAdjust="0"/>
  </p:normalViewPr>
  <p:slideViewPr>
    <p:cSldViewPr snapToGrid="0">
      <p:cViewPr varScale="1">
        <p:scale>
          <a:sx n="98" d="100"/>
          <a:sy n="98" d="100"/>
        </p:scale>
        <p:origin x="12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i Ratnayake" userId="S::sratnayake@sparsholt.ac.uk::9504a1ee-1fee-41ce-a52a-fe0837cd9bed" providerId="AD" clId="Web-{ED65304E-8DD9-488D-AF1E-32DB6013B8F6}"/>
    <pc:docChg chg="modSld">
      <pc:chgData name="Shani Ratnayake" userId="S::sratnayake@sparsholt.ac.uk::9504a1ee-1fee-41ce-a52a-fe0837cd9bed" providerId="AD" clId="Web-{ED65304E-8DD9-488D-AF1E-32DB6013B8F6}" dt="2026-02-26T10:17:09.310" v="439"/>
      <pc:docMkLst>
        <pc:docMk/>
      </pc:docMkLst>
      <pc:sldChg chg="modSp modNotes">
        <pc:chgData name="Shani Ratnayake" userId="S::sratnayake@sparsholt.ac.uk::9504a1ee-1fee-41ce-a52a-fe0837cd9bed" providerId="AD" clId="Web-{ED65304E-8DD9-488D-AF1E-32DB6013B8F6}" dt="2026-02-26T10:17:09.310" v="439"/>
        <pc:sldMkLst>
          <pc:docMk/>
          <pc:sldMk cId="158714771" sldId="276"/>
        </pc:sldMkLst>
      </pc:sldChg>
    </pc:docChg>
  </pc:docChgLst>
  <pc:docChgLst>
    <pc:chgData name="Danielle Fancourt" userId="S::dfancourt@sparsholt.ac.uk::30032260-e60e-4ae5-a255-22e52f640da6" providerId="AD" clId="Web-{3403B31C-DEB9-45E0-B512-443E2C01727A}"/>
    <pc:docChg chg="addSld modSld">
      <pc:chgData name="Danielle Fancourt" userId="S::dfancourt@sparsholt.ac.uk::30032260-e60e-4ae5-a255-22e52f640da6" providerId="AD" clId="Web-{3403B31C-DEB9-45E0-B512-443E2C01727A}" dt="2026-02-26T12:55:20.169" v="1804" actId="20577"/>
      <pc:docMkLst>
        <pc:docMk/>
      </pc:docMkLst>
      <pc:sldChg chg="modSp new">
        <pc:chgData name="Danielle Fancourt" userId="S::dfancourt@sparsholt.ac.uk::30032260-e60e-4ae5-a255-22e52f640da6" providerId="AD" clId="Web-{3403B31C-DEB9-45E0-B512-443E2C01727A}" dt="2026-02-26T12:51:50.775" v="1378" actId="20577"/>
        <pc:sldMkLst>
          <pc:docMk/>
          <pc:sldMk cId="2834332409" sldId="278"/>
        </pc:sldMkLst>
        <pc:spChg chg="mod">
          <ac:chgData name="Danielle Fancourt" userId="S::dfancourt@sparsholt.ac.uk::30032260-e60e-4ae5-a255-22e52f640da6" providerId="AD" clId="Web-{3403B31C-DEB9-45E0-B512-443E2C01727A}" dt="2026-02-26T12:42:30.955" v="21" actId="20577"/>
          <ac:spMkLst>
            <pc:docMk/>
            <pc:sldMk cId="2834332409" sldId="278"/>
            <ac:spMk id="2" creationId="{24AC1273-EA74-5E66-0AD2-370465CB80CE}"/>
          </ac:spMkLst>
        </pc:spChg>
      </pc:sldChg>
      <pc:sldChg chg="modSp new">
        <pc:chgData name="Danielle Fancourt" userId="S::dfancourt@sparsholt.ac.uk::30032260-e60e-4ae5-a255-22e52f640da6" providerId="AD" clId="Web-{3403B31C-DEB9-45E0-B512-443E2C01727A}" dt="2026-02-26T12:55:20.169" v="1804" actId="20577"/>
        <pc:sldMkLst>
          <pc:docMk/>
          <pc:sldMk cId="468831005" sldId="279"/>
        </pc:sldMkLst>
        <pc:spChg chg="mod">
          <ac:chgData name="Danielle Fancourt" userId="S::dfancourt@sparsholt.ac.uk::30032260-e60e-4ae5-a255-22e52f640da6" providerId="AD" clId="Web-{3403B31C-DEB9-45E0-B512-443E2C01727A}" dt="2026-02-26T12:50:58.730" v="1242" actId="20577"/>
          <ac:spMkLst>
            <pc:docMk/>
            <pc:sldMk cId="468831005" sldId="279"/>
            <ac:spMk id="2" creationId="{52794EA4-B925-5EA2-70A7-03B7DD83AA43}"/>
          </ac:spMkLst>
        </pc:spChg>
      </pc:sldChg>
    </pc:docChg>
  </pc:docChgLst>
  <pc:docChgLst>
    <pc:chgData name="Ella Harder" userId="S::eharder@sparsholt.ac.uk::a4e539cb-8d0a-4cc7-a435-1700ceef597f" providerId="AD" clId="Web-{AF92DCB0-963D-4C32-AD5C-70029D5FFCFA}"/>
    <pc:docChg chg="modSld">
      <pc:chgData name="Ella Harder" userId="S::eharder@sparsholt.ac.uk::a4e539cb-8d0a-4cc7-a435-1700ceef597f" providerId="AD" clId="Web-{AF92DCB0-963D-4C32-AD5C-70029D5FFCFA}" dt="2026-03-04T11:27:46.278" v="307" actId="20577"/>
      <pc:docMkLst>
        <pc:docMk/>
      </pc:docMkLst>
      <pc:sldChg chg="modSp">
        <pc:chgData name="Ella Harder" userId="S::eharder@sparsholt.ac.uk::a4e539cb-8d0a-4cc7-a435-1700ceef597f" providerId="AD" clId="Web-{AF92DCB0-963D-4C32-AD5C-70029D5FFCFA}" dt="2026-03-04T11:23:23.278" v="5" actId="20577"/>
        <pc:sldMkLst>
          <pc:docMk/>
          <pc:sldMk cId="2478648410" sldId="267"/>
        </pc:sldMkLst>
        <pc:graphicFrameChg chg="modGraphic">
          <ac:chgData name="Ella Harder" userId="S::eharder@sparsholt.ac.uk::a4e539cb-8d0a-4cc7-a435-1700ceef597f" providerId="AD" clId="Web-{AF92DCB0-963D-4C32-AD5C-70029D5FFCFA}" dt="2026-03-04T11:23:23.278" v="5" actId="20577"/>
          <ac:graphicFrameMkLst>
            <pc:docMk/>
            <pc:sldMk cId="2478648410" sldId="267"/>
            <ac:graphicFrameMk id="23" creationId="{B24D97D8-7C03-142C-497E-9181C9EDEF9C}"/>
          </ac:graphicFrameMkLst>
        </pc:graphicFrameChg>
      </pc:sldChg>
      <pc:sldChg chg="modSp">
        <pc:chgData name="Ella Harder" userId="S::eharder@sparsholt.ac.uk::a4e539cb-8d0a-4cc7-a435-1700ceef597f" providerId="AD" clId="Web-{AF92DCB0-963D-4C32-AD5C-70029D5FFCFA}" dt="2026-03-04T11:27:46.278" v="307" actId="20577"/>
        <pc:sldMkLst>
          <pc:docMk/>
          <pc:sldMk cId="3735935049" sldId="283"/>
        </pc:sldMkLst>
        <pc:spChg chg="mod">
          <ac:chgData name="Ella Harder" userId="S::eharder@sparsholt.ac.uk::a4e539cb-8d0a-4cc7-a435-1700ceef597f" providerId="AD" clId="Web-{AF92DCB0-963D-4C32-AD5C-70029D5FFCFA}" dt="2026-03-04T11:27:46.278" v="307" actId="20577"/>
          <ac:spMkLst>
            <pc:docMk/>
            <pc:sldMk cId="3735935049" sldId="283"/>
            <ac:spMk id="7" creationId="{3F8B4F12-4524-483E-91D3-A0ED7C132E55}"/>
          </ac:spMkLst>
        </pc:spChg>
      </pc:sldChg>
      <pc:sldChg chg="modSp">
        <pc:chgData name="Ella Harder" userId="S::eharder@sparsholt.ac.uk::a4e539cb-8d0a-4cc7-a435-1700ceef597f" providerId="AD" clId="Web-{AF92DCB0-963D-4C32-AD5C-70029D5FFCFA}" dt="2026-03-04T11:27:31.527" v="305" actId="20577"/>
        <pc:sldMkLst>
          <pc:docMk/>
          <pc:sldMk cId="3397391857" sldId="284"/>
        </pc:sldMkLst>
        <pc:spChg chg="mod">
          <ac:chgData name="Ella Harder" userId="S::eharder@sparsholt.ac.uk::a4e539cb-8d0a-4cc7-a435-1700ceef597f" providerId="AD" clId="Web-{AF92DCB0-963D-4C32-AD5C-70029D5FFCFA}" dt="2026-03-04T11:27:31.527" v="305" actId="20577"/>
          <ac:spMkLst>
            <pc:docMk/>
            <pc:sldMk cId="3397391857" sldId="284"/>
            <ac:spMk id="3" creationId="{7116EB01-046E-7178-87EC-7ABC4DA146B2}"/>
          </ac:spMkLst>
        </pc:spChg>
      </pc:sldChg>
    </pc:docChg>
  </pc:docChgLst>
  <pc:docChgLst>
    <pc:chgData name="Charlotte Bickers" userId="S::cbickers@sparsholt.ac.uk::b8c77e39-7f83-4e93-918b-cac35d5cf473" providerId="AD" clId="Web-{6E26047A-329B-4C93-9DB3-05DA51B966B7}"/>
    <pc:docChg chg="modSld">
      <pc:chgData name="Charlotte Bickers" userId="S::cbickers@sparsholt.ac.uk::b8c77e39-7f83-4e93-918b-cac35d5cf473" providerId="AD" clId="Web-{6E26047A-329B-4C93-9DB3-05DA51B966B7}" dt="2026-03-04T10:03:01.865" v="232" actId="20577"/>
      <pc:docMkLst>
        <pc:docMk/>
      </pc:docMkLst>
      <pc:sldChg chg="modSp">
        <pc:chgData name="Charlotte Bickers" userId="S::cbickers@sparsholt.ac.uk::b8c77e39-7f83-4e93-918b-cac35d5cf473" providerId="AD" clId="Web-{6E26047A-329B-4C93-9DB3-05DA51B966B7}" dt="2026-03-04T10:03:01.865" v="232" actId="20577"/>
        <pc:sldMkLst>
          <pc:docMk/>
          <pc:sldMk cId="3397391857" sldId="284"/>
        </pc:sldMkLst>
        <pc:spChg chg="mod">
          <ac:chgData name="Charlotte Bickers" userId="S::cbickers@sparsholt.ac.uk::b8c77e39-7f83-4e93-918b-cac35d5cf473" providerId="AD" clId="Web-{6E26047A-329B-4C93-9DB3-05DA51B966B7}" dt="2026-03-04T10:03:01.865" v="232" actId="20577"/>
          <ac:spMkLst>
            <pc:docMk/>
            <pc:sldMk cId="3397391857" sldId="284"/>
            <ac:spMk id="3" creationId="{7116EB01-046E-7178-87EC-7ABC4DA146B2}"/>
          </ac:spMkLst>
        </pc:spChg>
      </pc:sldChg>
      <pc:sldChg chg="modSp">
        <pc:chgData name="Charlotte Bickers" userId="S::cbickers@sparsholt.ac.uk::b8c77e39-7f83-4e93-918b-cac35d5cf473" providerId="AD" clId="Web-{6E26047A-329B-4C93-9DB3-05DA51B966B7}" dt="2026-03-04T10:02:24.974" v="207" actId="20577"/>
        <pc:sldMkLst>
          <pc:docMk/>
          <pc:sldMk cId="699679782" sldId="285"/>
        </pc:sldMkLst>
        <pc:spChg chg="mod">
          <ac:chgData name="Charlotte Bickers" userId="S::cbickers@sparsholt.ac.uk::b8c77e39-7f83-4e93-918b-cac35d5cf473" providerId="AD" clId="Web-{6E26047A-329B-4C93-9DB3-05DA51B966B7}" dt="2026-03-04T10:02:24.974" v="207" actId="20577"/>
          <ac:spMkLst>
            <pc:docMk/>
            <pc:sldMk cId="699679782" sldId="285"/>
            <ac:spMk id="3" creationId="{0A3BBDB1-7B56-8116-269D-12418EDAAA34}"/>
          </ac:spMkLst>
        </pc:spChg>
      </pc:sldChg>
    </pc:docChg>
  </pc:docChgLst>
  <pc:docChgLst>
    <pc:chgData name="Emily V Smith" userId="555d4e3d-f758-496e-91fa-32d8309772b1" providerId="ADAL" clId="{A880A29E-878C-4459-AA3B-5F8B97CB2030}"/>
    <pc:docChg chg="custSel modSld">
      <pc:chgData name="Emily V Smith" userId="555d4e3d-f758-496e-91fa-32d8309772b1" providerId="ADAL" clId="{A880A29E-878C-4459-AA3B-5F8B97CB2030}" dt="2026-03-02T11:02:55.296" v="35" actId="5793"/>
      <pc:docMkLst>
        <pc:docMk/>
      </pc:docMkLst>
      <pc:sldChg chg="modSp mod">
        <pc:chgData name="Emily V Smith" userId="555d4e3d-f758-496e-91fa-32d8309772b1" providerId="ADAL" clId="{A880A29E-878C-4459-AA3B-5F8B97CB2030}" dt="2026-03-02T10:58:04.480" v="10" actId="20577"/>
        <pc:sldMkLst>
          <pc:docMk/>
          <pc:sldMk cId="3684518423" sldId="280"/>
        </pc:sldMkLst>
      </pc:sldChg>
      <pc:sldChg chg="addSp delSp modSp mod">
        <pc:chgData name="Emily V Smith" userId="555d4e3d-f758-496e-91fa-32d8309772b1" providerId="ADAL" clId="{A880A29E-878C-4459-AA3B-5F8B97CB2030}" dt="2026-03-02T11:00:59.822" v="23" actId="20577"/>
        <pc:sldMkLst>
          <pc:docMk/>
          <pc:sldMk cId="3531001826" sldId="281"/>
        </pc:sldMkLst>
      </pc:sldChg>
      <pc:sldChg chg="addSp delSp modSp mod">
        <pc:chgData name="Emily V Smith" userId="555d4e3d-f758-496e-91fa-32d8309772b1" providerId="ADAL" clId="{A880A29E-878C-4459-AA3B-5F8B97CB2030}" dt="2026-03-02T11:02:55.296" v="35" actId="5793"/>
        <pc:sldMkLst>
          <pc:docMk/>
          <pc:sldMk cId="2859181766" sldId="282"/>
        </pc:sldMkLst>
      </pc:sldChg>
    </pc:docChg>
  </pc:docChgLst>
  <pc:docChgLst>
    <pc:chgData name="Katherine Luck" userId="0fdb0919-2015-4265-a33e-a3276f0b1e05" providerId="ADAL" clId="{556431F1-C302-40D4-B1C9-5F918AF8E808}"/>
    <pc:docChg chg="undo custSel addSld delSld modSld sldOrd">
      <pc:chgData name="Katherine Luck" userId="0fdb0919-2015-4265-a33e-a3276f0b1e05" providerId="ADAL" clId="{556431F1-C302-40D4-B1C9-5F918AF8E808}" dt="2026-03-04T13:44:10.077" v="2074" actId="171"/>
      <pc:docMkLst>
        <pc:docMk/>
      </pc:docMkLst>
      <pc:sldChg chg="addSp delSp modSp mod">
        <pc:chgData name="Katherine Luck" userId="0fdb0919-2015-4265-a33e-a3276f0b1e05" providerId="ADAL" clId="{556431F1-C302-40D4-B1C9-5F918AF8E808}" dt="2026-02-26T12:38:35.006" v="1375" actId="478"/>
        <pc:sldMkLst>
          <pc:docMk/>
          <pc:sldMk cId="597145783" sldId="256"/>
        </pc:sldMkLst>
        <pc:spChg chg="mod">
          <ac:chgData name="Katherine Luck" userId="0fdb0919-2015-4265-a33e-a3276f0b1e05" providerId="ADAL" clId="{556431F1-C302-40D4-B1C9-5F918AF8E808}" dt="2026-02-26T12:38:20.968" v="1371" actId="313"/>
          <ac:spMkLst>
            <pc:docMk/>
            <pc:sldMk cId="597145783" sldId="256"/>
            <ac:spMk id="2" creationId="{C84F7E66-BAC3-9811-2F72-154B9F67CCDF}"/>
          </ac:spMkLst>
        </pc:spChg>
        <pc:spChg chg="mod">
          <ac:chgData name="Katherine Luck" userId="0fdb0919-2015-4265-a33e-a3276f0b1e05" providerId="ADAL" clId="{556431F1-C302-40D4-B1C9-5F918AF8E808}" dt="2026-02-25T14:22:37.228" v="6" actId="20577"/>
          <ac:spMkLst>
            <pc:docMk/>
            <pc:sldMk cId="597145783" sldId="256"/>
            <ac:spMk id="3" creationId="{5F5049CA-5B6E-C079-862B-41A5588049DF}"/>
          </ac:spMkLst>
        </pc:spChg>
        <pc:picChg chg="mod">
          <ac:chgData name="Katherine Luck" userId="0fdb0919-2015-4265-a33e-a3276f0b1e05" providerId="ADAL" clId="{556431F1-C302-40D4-B1C9-5F918AF8E808}" dt="2026-02-26T12:38:28.268" v="1373" actId="1076"/>
          <ac:picMkLst>
            <pc:docMk/>
            <pc:sldMk cId="597145783" sldId="256"/>
            <ac:picMk id="4" creationId="{5D812D2F-6D11-78C2-BC1B-D82A8EE85D15}"/>
          </ac:picMkLst>
        </pc:picChg>
      </pc:sldChg>
      <pc:sldChg chg="addSp delSp modSp mod">
        <pc:chgData name="Katherine Luck" userId="0fdb0919-2015-4265-a33e-a3276f0b1e05" providerId="ADAL" clId="{556431F1-C302-40D4-B1C9-5F918AF8E808}" dt="2026-03-04T11:22:00.733" v="1911" actId="20577"/>
        <pc:sldMkLst>
          <pc:docMk/>
          <pc:sldMk cId="1741426209" sldId="265"/>
        </pc:sldMkLst>
        <pc:spChg chg="add del">
          <ac:chgData name="Katherine Luck" userId="0fdb0919-2015-4265-a33e-a3276f0b1e05" providerId="ADAL" clId="{556431F1-C302-40D4-B1C9-5F918AF8E808}" dt="2026-03-04T09:41:57.228" v="1491" actId="478"/>
          <ac:spMkLst>
            <pc:docMk/>
            <pc:sldMk cId="1741426209" sldId="265"/>
            <ac:spMk id="4" creationId="{F5CC7F85-828B-8FE7-B511-D5397F5CEB87}"/>
          </ac:spMkLst>
        </pc:spChg>
        <pc:spChg chg="add del mod">
          <ac:chgData name="Katherine Luck" userId="0fdb0919-2015-4265-a33e-a3276f0b1e05" providerId="ADAL" clId="{556431F1-C302-40D4-B1C9-5F918AF8E808}" dt="2026-03-04T09:42:40.968" v="1500" actId="478"/>
          <ac:spMkLst>
            <pc:docMk/>
            <pc:sldMk cId="1741426209" sldId="265"/>
            <ac:spMk id="5" creationId="{14754F0F-DE43-F6A9-B5F7-614601AA4F28}"/>
          </ac:spMkLst>
        </pc:spChg>
        <pc:spChg chg="add mod">
          <ac:chgData name="Katherine Luck" userId="0fdb0919-2015-4265-a33e-a3276f0b1e05" providerId="ADAL" clId="{556431F1-C302-40D4-B1C9-5F918AF8E808}" dt="2026-03-04T09:42:45.970" v="1501"/>
          <ac:spMkLst>
            <pc:docMk/>
            <pc:sldMk cId="1741426209" sldId="265"/>
            <ac:spMk id="8" creationId="{65247BAD-A035-84FF-0950-D3AD1A231E52}"/>
          </ac:spMkLst>
        </pc:spChg>
        <pc:spChg chg="add mod">
          <ac:chgData name="Katherine Luck" userId="0fdb0919-2015-4265-a33e-a3276f0b1e05" providerId="ADAL" clId="{556431F1-C302-40D4-B1C9-5F918AF8E808}" dt="2026-03-04T11:20:43.318" v="1887" actId="20577"/>
          <ac:spMkLst>
            <pc:docMk/>
            <pc:sldMk cId="1741426209" sldId="265"/>
            <ac:spMk id="9" creationId="{BD97B574-3CB6-AFB9-9A9F-2435358A6239}"/>
          </ac:spMkLst>
        </pc:spChg>
        <pc:spChg chg="add mod">
          <ac:chgData name="Katherine Luck" userId="0fdb0919-2015-4265-a33e-a3276f0b1e05" providerId="ADAL" clId="{556431F1-C302-40D4-B1C9-5F918AF8E808}" dt="2026-03-04T11:00:44.695" v="1817" actId="1076"/>
          <ac:spMkLst>
            <pc:docMk/>
            <pc:sldMk cId="1741426209" sldId="265"/>
            <ac:spMk id="10" creationId="{B20C0B65-ACC5-1437-9050-FBEDAA9CD78F}"/>
          </ac:spMkLst>
        </pc:spChg>
        <pc:spChg chg="add mod">
          <ac:chgData name="Katherine Luck" userId="0fdb0919-2015-4265-a33e-a3276f0b1e05" providerId="ADAL" clId="{556431F1-C302-40D4-B1C9-5F918AF8E808}" dt="2026-03-04T11:22:00.733" v="1911" actId="20577"/>
          <ac:spMkLst>
            <pc:docMk/>
            <pc:sldMk cId="1741426209" sldId="265"/>
            <ac:spMk id="12" creationId="{840D2B77-87A1-7E94-A832-1CDE9680834E}"/>
          </ac:spMkLst>
        </pc:spChg>
        <pc:spChg chg="add mod">
          <ac:chgData name="Katherine Luck" userId="0fdb0919-2015-4265-a33e-a3276f0b1e05" providerId="ADAL" clId="{556431F1-C302-40D4-B1C9-5F918AF8E808}" dt="2026-03-04T11:20:38.846" v="1874" actId="1076"/>
          <ac:spMkLst>
            <pc:docMk/>
            <pc:sldMk cId="1741426209" sldId="265"/>
            <ac:spMk id="14" creationId="{95140004-81E4-EAAD-E2DB-D38F59C78E58}"/>
          </ac:spMkLst>
        </pc:spChg>
        <pc:grpChg chg="add mod">
          <ac:chgData name="Katherine Luck" userId="0fdb0919-2015-4265-a33e-a3276f0b1e05" providerId="ADAL" clId="{556431F1-C302-40D4-B1C9-5F918AF8E808}" dt="2026-03-04T11:00:42.779" v="1816" actId="1076"/>
          <ac:grpSpMkLst>
            <pc:docMk/>
            <pc:sldMk cId="1741426209" sldId="265"/>
            <ac:grpSpMk id="7" creationId="{B710D885-3B37-7BEB-C735-23935F7757F4}"/>
          </ac:grpSpMkLst>
        </pc:grpChg>
        <pc:graphicFrameChg chg="mod modGraphic">
          <ac:chgData name="Katherine Luck" userId="0fdb0919-2015-4265-a33e-a3276f0b1e05" providerId="ADAL" clId="{556431F1-C302-40D4-B1C9-5F918AF8E808}" dt="2026-03-04T10:39:34.735" v="1558" actId="1076"/>
          <ac:graphicFrameMkLst>
            <pc:docMk/>
            <pc:sldMk cId="1741426209" sldId="265"/>
            <ac:graphicFrameMk id="6" creationId="{E0701A78-EB97-5CB6-800C-4CC38B991157}"/>
          </ac:graphicFrameMkLst>
        </pc:graphicFrameChg>
        <pc:graphicFrameChg chg="add mod modGraphic">
          <ac:chgData name="Katherine Luck" userId="0fdb0919-2015-4265-a33e-a3276f0b1e05" providerId="ADAL" clId="{556431F1-C302-40D4-B1C9-5F918AF8E808}" dt="2026-03-04T11:03:16.804" v="1818" actId="20577"/>
          <ac:graphicFrameMkLst>
            <pc:docMk/>
            <pc:sldMk cId="1741426209" sldId="265"/>
            <ac:graphicFrameMk id="11" creationId="{D63063D5-91A1-4654-69A0-33311AE87852}"/>
          </ac:graphicFrameMkLst>
        </pc:graphicFrameChg>
        <pc:picChg chg="add mod">
          <ac:chgData name="Katherine Luck" userId="0fdb0919-2015-4265-a33e-a3276f0b1e05" providerId="ADAL" clId="{556431F1-C302-40D4-B1C9-5F918AF8E808}" dt="2026-03-04T11:00:39.271" v="1815" actId="1076"/>
          <ac:picMkLst>
            <pc:docMk/>
            <pc:sldMk cId="1741426209" sldId="265"/>
            <ac:picMk id="1026" creationId="{45351601-082A-0917-8EF7-B9DDEFF73E77}"/>
          </ac:picMkLst>
        </pc:picChg>
        <pc:picChg chg="add mod">
          <ac:chgData name="Katherine Luck" userId="0fdb0919-2015-4265-a33e-a3276f0b1e05" providerId="ADAL" clId="{556431F1-C302-40D4-B1C9-5F918AF8E808}" dt="2026-03-04T11:00:30.322" v="1813" actId="1076"/>
          <ac:picMkLst>
            <pc:docMk/>
            <pc:sldMk cId="1741426209" sldId="265"/>
            <ac:picMk id="1028" creationId="{BF57B877-CD22-FACE-7D8F-76620F308E9C}"/>
          </ac:picMkLst>
        </pc:picChg>
        <pc:picChg chg="add mod">
          <ac:chgData name="Katherine Luck" userId="0fdb0919-2015-4265-a33e-a3276f0b1e05" providerId="ADAL" clId="{556431F1-C302-40D4-B1C9-5F918AF8E808}" dt="2026-03-04T11:20:25.661" v="1870" actId="14100"/>
          <ac:picMkLst>
            <pc:docMk/>
            <pc:sldMk cId="1741426209" sldId="265"/>
            <ac:picMk id="1030" creationId="{D17FB0AE-53F0-8BA1-56A4-1BEEF538E2C1}"/>
          </ac:picMkLst>
        </pc:picChg>
        <pc:picChg chg="mod">
          <ac:chgData name="Katherine Luck" userId="0fdb0919-2015-4265-a33e-a3276f0b1e05" providerId="ADAL" clId="{556431F1-C302-40D4-B1C9-5F918AF8E808}" dt="2026-03-04T10:39:35.779" v="1559" actId="1076"/>
          <ac:picMkLst>
            <pc:docMk/>
            <pc:sldMk cId="1741426209" sldId="265"/>
            <ac:picMk id="2050" creationId="{7B6575C4-0B7F-D53E-5F8A-1A9480A705E8}"/>
          </ac:picMkLst>
        </pc:picChg>
      </pc:sldChg>
      <pc:sldChg chg="modSp mod">
        <pc:chgData name="Katherine Luck" userId="0fdb0919-2015-4265-a33e-a3276f0b1e05" providerId="ADAL" clId="{556431F1-C302-40D4-B1C9-5F918AF8E808}" dt="2026-02-25T15:46:07.627" v="113" actId="6549"/>
        <pc:sldMkLst>
          <pc:docMk/>
          <pc:sldMk cId="2717287782" sldId="268"/>
        </pc:sldMkLst>
        <pc:spChg chg="mod">
          <ac:chgData name="Katherine Luck" userId="0fdb0919-2015-4265-a33e-a3276f0b1e05" providerId="ADAL" clId="{556431F1-C302-40D4-B1C9-5F918AF8E808}" dt="2026-02-25T15:46:07.627" v="113" actId="6549"/>
          <ac:spMkLst>
            <pc:docMk/>
            <pc:sldMk cId="2717287782" sldId="268"/>
            <ac:spMk id="2" creationId="{87EC4582-CF43-7F77-88A8-A15DFBAD7549}"/>
          </ac:spMkLst>
        </pc:spChg>
      </pc:sldChg>
      <pc:sldChg chg="addSp delSp modSp mod">
        <pc:chgData name="Katherine Luck" userId="0fdb0919-2015-4265-a33e-a3276f0b1e05" providerId="ADAL" clId="{556431F1-C302-40D4-B1C9-5F918AF8E808}" dt="2026-03-04T12:30:24.302" v="2064" actId="171"/>
        <pc:sldMkLst>
          <pc:docMk/>
          <pc:sldMk cId="529762251" sldId="269"/>
        </pc:sldMkLst>
        <pc:spChg chg="mod">
          <ac:chgData name="Katherine Luck" userId="0fdb0919-2015-4265-a33e-a3276f0b1e05" providerId="ADAL" clId="{556431F1-C302-40D4-B1C9-5F918AF8E808}" dt="2026-03-04T12:26:22.996" v="1988" actId="27636"/>
          <ac:spMkLst>
            <pc:docMk/>
            <pc:sldMk cId="529762251" sldId="269"/>
            <ac:spMk id="3" creationId="{DA1622BB-4A79-DC12-BF26-95015C28402A}"/>
          </ac:spMkLst>
        </pc:spChg>
        <pc:spChg chg="add mod ord">
          <ac:chgData name="Katherine Luck" userId="0fdb0919-2015-4265-a33e-a3276f0b1e05" providerId="ADAL" clId="{556431F1-C302-40D4-B1C9-5F918AF8E808}" dt="2026-03-04T12:30:24.302" v="2064" actId="171"/>
          <ac:spMkLst>
            <pc:docMk/>
            <pc:sldMk cId="529762251" sldId="269"/>
            <ac:spMk id="5" creationId="{D0D7551F-AF6C-02A4-B9A5-0A9B5A5F67AB}"/>
          </ac:spMkLst>
        </pc:spChg>
        <pc:spChg chg="del">
          <ac:chgData name="Katherine Luck" userId="0fdb0919-2015-4265-a33e-a3276f0b1e05" providerId="ADAL" clId="{556431F1-C302-40D4-B1C9-5F918AF8E808}" dt="2026-03-04T12:25:00.828" v="1982" actId="478"/>
          <ac:spMkLst>
            <pc:docMk/>
            <pc:sldMk cId="529762251" sldId="269"/>
            <ac:spMk id="7" creationId="{A4A6F277-FD08-7E1D-D8CD-241A13B35B5A}"/>
          </ac:spMkLst>
        </pc:spChg>
        <pc:spChg chg="del">
          <ac:chgData name="Katherine Luck" userId="0fdb0919-2015-4265-a33e-a3276f0b1e05" providerId="ADAL" clId="{556431F1-C302-40D4-B1C9-5F918AF8E808}" dt="2026-03-04T12:26:11.145" v="1985" actId="26606"/>
          <ac:spMkLst>
            <pc:docMk/>
            <pc:sldMk cId="529762251" sldId="269"/>
            <ac:spMk id="2068" creationId="{8F0E1CE1-70C8-4C8D-B3DA-F8B9C4672DA4}"/>
          </ac:spMkLst>
        </pc:spChg>
        <pc:spChg chg="del">
          <ac:chgData name="Katherine Luck" userId="0fdb0919-2015-4265-a33e-a3276f0b1e05" providerId="ADAL" clId="{556431F1-C302-40D4-B1C9-5F918AF8E808}" dt="2026-03-04T12:26:11.145" v="1985" actId="26606"/>
          <ac:spMkLst>
            <pc:docMk/>
            <pc:sldMk cId="529762251" sldId="269"/>
            <ac:spMk id="2070" creationId="{C5C0A179-8001-4BC8-A50B-D9598D1F45FE}"/>
          </ac:spMkLst>
        </pc:spChg>
        <pc:spChg chg="del">
          <ac:chgData name="Katherine Luck" userId="0fdb0919-2015-4265-a33e-a3276f0b1e05" providerId="ADAL" clId="{556431F1-C302-40D4-B1C9-5F918AF8E808}" dt="2026-03-04T12:26:11.145" v="1985" actId="26606"/>
          <ac:spMkLst>
            <pc:docMk/>
            <pc:sldMk cId="529762251" sldId="269"/>
            <ac:spMk id="2072" creationId="{C0F36B17-8009-453B-9C49-36A9D6F9D0EC}"/>
          </ac:spMkLst>
        </pc:spChg>
        <pc:spChg chg="add">
          <ac:chgData name="Katherine Luck" userId="0fdb0919-2015-4265-a33e-a3276f0b1e05" providerId="ADAL" clId="{556431F1-C302-40D4-B1C9-5F918AF8E808}" dt="2026-03-04T12:26:11.145" v="1985" actId="26606"/>
          <ac:spMkLst>
            <pc:docMk/>
            <pc:sldMk cId="529762251" sldId="269"/>
            <ac:spMk id="2077" creationId="{8F0E1CE1-70C8-4C8D-B3DA-F8B9C4672DA4}"/>
          </ac:spMkLst>
        </pc:spChg>
        <pc:spChg chg="add">
          <ac:chgData name="Katherine Luck" userId="0fdb0919-2015-4265-a33e-a3276f0b1e05" providerId="ADAL" clId="{556431F1-C302-40D4-B1C9-5F918AF8E808}" dt="2026-03-04T12:26:11.145" v="1985" actId="26606"/>
          <ac:spMkLst>
            <pc:docMk/>
            <pc:sldMk cId="529762251" sldId="269"/>
            <ac:spMk id="2079" creationId="{C5C0A179-8001-4BC8-A50B-D9598D1F45FE}"/>
          </ac:spMkLst>
        </pc:spChg>
        <pc:spChg chg="add">
          <ac:chgData name="Katherine Luck" userId="0fdb0919-2015-4265-a33e-a3276f0b1e05" providerId="ADAL" clId="{556431F1-C302-40D4-B1C9-5F918AF8E808}" dt="2026-03-04T12:26:11.145" v="1985" actId="26606"/>
          <ac:spMkLst>
            <pc:docMk/>
            <pc:sldMk cId="529762251" sldId="269"/>
            <ac:spMk id="2081" creationId="{C0F36B17-8009-453B-9C49-36A9D6F9D0EC}"/>
          </ac:spMkLst>
        </pc:spChg>
        <pc:picChg chg="add mod ord">
          <ac:chgData name="Katherine Luck" userId="0fdb0919-2015-4265-a33e-a3276f0b1e05" providerId="ADAL" clId="{556431F1-C302-40D4-B1C9-5F918AF8E808}" dt="2026-03-04T12:26:11.145" v="1985" actId="26606"/>
          <ac:picMkLst>
            <pc:docMk/>
            <pc:sldMk cId="529762251" sldId="269"/>
            <ac:picMk id="4" creationId="{41C0C26F-FD87-C1CC-68D2-BFF6EF334116}"/>
          </ac:picMkLst>
        </pc:picChg>
        <pc:picChg chg="mod">
          <ac:chgData name="Katherine Luck" userId="0fdb0919-2015-4265-a33e-a3276f0b1e05" providerId="ADAL" clId="{556431F1-C302-40D4-B1C9-5F918AF8E808}" dt="2026-03-04T12:26:11.145" v="1985" actId="26606"/>
          <ac:picMkLst>
            <pc:docMk/>
            <pc:sldMk cId="529762251" sldId="269"/>
            <ac:picMk id="2052" creationId="{26AE4F33-5C45-74BD-EAD5-348F3AF670D0}"/>
          </ac:picMkLst>
        </pc:picChg>
        <pc:picChg chg="del">
          <ac:chgData name="Katherine Luck" userId="0fdb0919-2015-4265-a33e-a3276f0b1e05" providerId="ADAL" clId="{556431F1-C302-40D4-B1C9-5F918AF8E808}" dt="2026-03-04T12:26:04.645" v="1984" actId="478"/>
          <ac:picMkLst>
            <pc:docMk/>
            <pc:sldMk cId="529762251" sldId="269"/>
            <ac:picMk id="2058" creationId="{0C668233-52FE-B5CF-0741-4A2EC6AAE73B}"/>
          </ac:picMkLst>
        </pc:picChg>
      </pc:sldChg>
      <pc:sldChg chg="modSp mod">
        <pc:chgData name="Katherine Luck" userId="0fdb0919-2015-4265-a33e-a3276f0b1e05" providerId="ADAL" clId="{556431F1-C302-40D4-B1C9-5F918AF8E808}" dt="2026-03-04T12:27:09.293" v="2017" actId="26606"/>
        <pc:sldMkLst>
          <pc:docMk/>
          <pc:sldMk cId="433976828" sldId="270"/>
        </pc:sldMkLst>
        <pc:graphicFrameChg chg="mod modGraphic">
          <ac:chgData name="Katherine Luck" userId="0fdb0919-2015-4265-a33e-a3276f0b1e05" providerId="ADAL" clId="{556431F1-C302-40D4-B1C9-5F918AF8E808}" dt="2026-03-04T12:27:09.293" v="2017" actId="26606"/>
          <ac:graphicFrameMkLst>
            <pc:docMk/>
            <pc:sldMk cId="433976828" sldId="270"/>
            <ac:graphicFrameMk id="5" creationId="{00414B58-BE92-01D5-8BDB-F34937615107}"/>
          </ac:graphicFrameMkLst>
        </pc:graphicFrameChg>
      </pc:sldChg>
      <pc:sldChg chg="modSp mod">
        <pc:chgData name="Katherine Luck" userId="0fdb0919-2015-4265-a33e-a3276f0b1e05" providerId="ADAL" clId="{556431F1-C302-40D4-B1C9-5F918AF8E808}" dt="2026-03-04T12:28:00.220" v="2056" actId="20577"/>
        <pc:sldMkLst>
          <pc:docMk/>
          <pc:sldMk cId="2950404016" sldId="272"/>
        </pc:sldMkLst>
        <pc:graphicFrameChg chg="mod modGraphic">
          <ac:chgData name="Katherine Luck" userId="0fdb0919-2015-4265-a33e-a3276f0b1e05" providerId="ADAL" clId="{556431F1-C302-40D4-B1C9-5F918AF8E808}" dt="2026-03-04T12:28:00.220" v="2056" actId="20577"/>
          <ac:graphicFrameMkLst>
            <pc:docMk/>
            <pc:sldMk cId="2950404016" sldId="272"/>
            <ac:graphicFrameMk id="5" creationId="{F735992A-7402-F754-E80D-5ECA2528373F}"/>
          </ac:graphicFrameMkLst>
        </pc:graphicFrameChg>
      </pc:sldChg>
      <pc:sldChg chg="addSp delSp modSp new mod setBg modClrScheme chgLayout">
        <pc:chgData name="Katherine Luck" userId="0fdb0919-2015-4265-a33e-a3276f0b1e05" providerId="ADAL" clId="{556431F1-C302-40D4-B1C9-5F918AF8E808}" dt="2026-03-04T12:30:15.214" v="2062"/>
        <pc:sldMkLst>
          <pc:docMk/>
          <pc:sldMk cId="158714771" sldId="276"/>
        </pc:sldMkLst>
        <pc:spChg chg="mod ord">
          <ac:chgData name="Katherine Luck" userId="0fdb0919-2015-4265-a33e-a3276f0b1e05" providerId="ADAL" clId="{556431F1-C302-40D4-B1C9-5F918AF8E808}" dt="2026-03-04T12:23:44.742" v="1953" actId="26606"/>
          <ac:spMkLst>
            <pc:docMk/>
            <pc:sldMk cId="158714771" sldId="276"/>
            <ac:spMk id="2" creationId="{80F5B9E6-9FD7-1F94-D020-0A812F011571}"/>
          </ac:spMkLst>
        </pc:spChg>
        <pc:spChg chg="add mod">
          <ac:chgData name="Katherine Luck" userId="0fdb0919-2015-4265-a33e-a3276f0b1e05" providerId="ADAL" clId="{556431F1-C302-40D4-B1C9-5F918AF8E808}" dt="2026-03-04T12:30:15.214" v="2062"/>
          <ac:spMkLst>
            <pc:docMk/>
            <pc:sldMk cId="158714771" sldId="276"/>
            <ac:spMk id="3" creationId="{85F70E16-4F6C-76EC-E2D2-9DC2378AEB88}"/>
          </ac:spMkLst>
        </pc:spChg>
        <pc:spChg chg="add del mod ord">
          <ac:chgData name="Katherine Luck" userId="0fdb0919-2015-4265-a33e-a3276f0b1e05" providerId="ADAL" clId="{556431F1-C302-40D4-B1C9-5F918AF8E808}" dt="2026-03-04T12:23:44.742" v="1953" actId="26606"/>
          <ac:spMkLst>
            <pc:docMk/>
            <pc:sldMk cId="158714771" sldId="276"/>
            <ac:spMk id="7" creationId="{A6FD56B6-3A0D-F436-899F-78E1C621DBF2}"/>
          </ac:spMkLst>
        </pc:spChg>
        <pc:spChg chg="add">
          <ac:chgData name="Katherine Luck" userId="0fdb0919-2015-4265-a33e-a3276f0b1e05" providerId="ADAL" clId="{556431F1-C302-40D4-B1C9-5F918AF8E808}" dt="2026-03-04T12:23:44.742" v="1953" actId="26606"/>
          <ac:spMkLst>
            <pc:docMk/>
            <pc:sldMk cId="158714771" sldId="276"/>
            <ac:spMk id="13" creationId="{DA8886A6-5426-494B-96D8-D962D2BA0818}"/>
          </ac:spMkLst>
        </pc:spChg>
        <pc:spChg chg="add">
          <ac:chgData name="Katherine Luck" userId="0fdb0919-2015-4265-a33e-a3276f0b1e05" providerId="ADAL" clId="{556431F1-C302-40D4-B1C9-5F918AF8E808}" dt="2026-03-04T12:23:44.742" v="1953" actId="26606"/>
          <ac:spMkLst>
            <pc:docMk/>
            <pc:sldMk cId="158714771" sldId="276"/>
            <ac:spMk id="15" creationId="{AA3ED336-C09E-46E8-9774-B977D15FC5E0}"/>
          </ac:spMkLst>
        </pc:spChg>
        <pc:graphicFrameChg chg="add">
          <ac:chgData name="Katherine Luck" userId="0fdb0919-2015-4265-a33e-a3276f0b1e05" providerId="ADAL" clId="{556431F1-C302-40D4-B1C9-5F918AF8E808}" dt="2026-03-04T12:23:44.742" v="1953" actId="26606"/>
          <ac:graphicFrameMkLst>
            <pc:docMk/>
            <pc:sldMk cId="158714771" sldId="276"/>
            <ac:graphicFrameMk id="9" creationId="{9FBA4BF6-BF7B-C5D4-1632-AFC383C9F444}"/>
          </ac:graphicFrameMkLst>
        </pc:graphicFrameChg>
      </pc:sldChg>
      <pc:sldChg chg="addSp modSp new mod">
        <pc:chgData name="Katherine Luck" userId="0fdb0919-2015-4265-a33e-a3276f0b1e05" providerId="ADAL" clId="{556431F1-C302-40D4-B1C9-5F918AF8E808}" dt="2026-03-03T15:13:05.590" v="1479"/>
        <pc:sldMkLst>
          <pc:docMk/>
          <pc:sldMk cId="806689723" sldId="277"/>
        </pc:sldMkLst>
        <pc:spChg chg="mod">
          <ac:chgData name="Katherine Luck" userId="0fdb0919-2015-4265-a33e-a3276f0b1e05" providerId="ADAL" clId="{556431F1-C302-40D4-B1C9-5F918AF8E808}" dt="2026-02-26T12:25:36.174" v="766" actId="313"/>
          <ac:spMkLst>
            <pc:docMk/>
            <pc:sldMk cId="806689723" sldId="277"/>
            <ac:spMk id="2" creationId="{52C07BA6-27A6-7ED5-E45F-6A7AA4A1DF8C}"/>
          </ac:spMkLst>
        </pc:spChg>
        <pc:spChg chg="mod">
          <ac:chgData name="Katherine Luck" userId="0fdb0919-2015-4265-a33e-a3276f0b1e05" providerId="ADAL" clId="{556431F1-C302-40D4-B1C9-5F918AF8E808}" dt="2026-02-26T12:33:24.232" v="1264" actId="20577"/>
          <ac:spMkLst>
            <pc:docMk/>
            <pc:sldMk cId="806689723" sldId="277"/>
            <ac:spMk id="3" creationId="{0BAB828F-FB1D-1672-855B-4C2FED209AB5}"/>
          </ac:spMkLst>
        </pc:spChg>
        <pc:spChg chg="add mod">
          <ac:chgData name="Katherine Luck" userId="0fdb0919-2015-4265-a33e-a3276f0b1e05" providerId="ADAL" clId="{556431F1-C302-40D4-B1C9-5F918AF8E808}" dt="2026-03-03T15:13:05.590" v="1479"/>
          <ac:spMkLst>
            <pc:docMk/>
            <pc:sldMk cId="806689723" sldId="277"/>
            <ac:spMk id="4" creationId="{7F4F2613-7313-2464-FD37-70F7B62A7B94}"/>
          </ac:spMkLst>
        </pc:spChg>
      </pc:sldChg>
      <pc:sldChg chg="addSp delSp modSp mod">
        <pc:chgData name="Katherine Luck" userId="0fdb0919-2015-4265-a33e-a3276f0b1e05" providerId="ADAL" clId="{556431F1-C302-40D4-B1C9-5F918AF8E808}" dt="2026-03-04T11:05:21.359" v="1827"/>
        <pc:sldMkLst>
          <pc:docMk/>
          <pc:sldMk cId="2834332409" sldId="278"/>
        </pc:sldMkLst>
        <pc:spChg chg="add del mod">
          <ac:chgData name="Katherine Luck" userId="0fdb0919-2015-4265-a33e-a3276f0b1e05" providerId="ADAL" clId="{556431F1-C302-40D4-B1C9-5F918AF8E808}" dt="2026-03-04T11:03:46.744" v="1819" actId="478"/>
          <ac:spMkLst>
            <pc:docMk/>
            <pc:sldMk cId="2834332409" sldId="278"/>
            <ac:spMk id="3" creationId="{055C2F77-8991-29F2-ADB2-F9AB92F960C6}"/>
          </ac:spMkLst>
        </pc:spChg>
        <pc:spChg chg="add mod">
          <ac:chgData name="Katherine Luck" userId="0fdb0919-2015-4265-a33e-a3276f0b1e05" providerId="ADAL" clId="{556431F1-C302-40D4-B1C9-5F918AF8E808}" dt="2026-03-04T11:05:21.359" v="1827"/>
          <ac:spMkLst>
            <pc:docMk/>
            <pc:sldMk cId="2834332409" sldId="278"/>
            <ac:spMk id="4" creationId="{978E8E41-8F9C-1EDB-A9CC-E6A703EBDE6B}"/>
          </ac:spMkLst>
        </pc:spChg>
        <pc:graphicFrameChg chg="modGraphic">
          <ac:chgData name="Katherine Luck" userId="0fdb0919-2015-4265-a33e-a3276f0b1e05" providerId="ADAL" clId="{556431F1-C302-40D4-B1C9-5F918AF8E808}" dt="2026-03-04T11:04:55.123" v="1825" actId="26606"/>
          <ac:graphicFrameMkLst>
            <pc:docMk/>
            <pc:sldMk cId="2834332409" sldId="278"/>
            <ac:graphicFrameMk id="5" creationId="{E0442E7A-A5EE-A139-8DDA-D9FF92E03F87}"/>
          </ac:graphicFrameMkLst>
        </pc:graphicFrameChg>
      </pc:sldChg>
      <pc:sldChg chg="addSp delSp modSp mod">
        <pc:chgData name="Katherine Luck" userId="0fdb0919-2015-4265-a33e-a3276f0b1e05" providerId="ADAL" clId="{556431F1-C302-40D4-B1C9-5F918AF8E808}" dt="2026-03-04T11:10:02.393" v="1864" actId="171"/>
        <pc:sldMkLst>
          <pc:docMk/>
          <pc:sldMk cId="468831005" sldId="279"/>
        </pc:sldMkLst>
        <pc:spChg chg="mod">
          <ac:chgData name="Katherine Luck" userId="0fdb0919-2015-4265-a33e-a3276f0b1e05" providerId="ADAL" clId="{556431F1-C302-40D4-B1C9-5F918AF8E808}" dt="2026-03-04T11:09:54.361" v="1862" actId="26606"/>
          <ac:spMkLst>
            <pc:docMk/>
            <pc:sldMk cId="468831005" sldId="279"/>
            <ac:spMk id="2" creationId="{52794EA4-B925-5EA2-70A7-03B7DD83AA43}"/>
          </ac:spMkLst>
        </pc:spChg>
        <pc:spChg chg="add del mod ord">
          <ac:chgData name="Katherine Luck" userId="0fdb0919-2015-4265-a33e-a3276f0b1e05" providerId="ADAL" clId="{556431F1-C302-40D4-B1C9-5F918AF8E808}" dt="2026-03-04T11:09:36.680" v="1860" actId="478"/>
          <ac:spMkLst>
            <pc:docMk/>
            <pc:sldMk cId="468831005" sldId="279"/>
            <ac:spMk id="3" creationId="{A21775C3-ECE1-ED1E-E8EF-AC4DB0496C76}"/>
          </ac:spMkLst>
        </pc:spChg>
        <pc:spChg chg="add mod ord">
          <ac:chgData name="Katherine Luck" userId="0fdb0919-2015-4265-a33e-a3276f0b1e05" providerId="ADAL" clId="{556431F1-C302-40D4-B1C9-5F918AF8E808}" dt="2026-03-04T11:10:02.393" v="1864" actId="171"/>
          <ac:spMkLst>
            <pc:docMk/>
            <pc:sldMk cId="468831005" sldId="279"/>
            <ac:spMk id="4" creationId="{DB442D92-A575-9B24-0E1C-CD6A25ED44EC}"/>
          </ac:spMkLst>
        </pc:spChg>
        <pc:spChg chg="add del">
          <ac:chgData name="Katherine Luck" userId="0fdb0919-2015-4265-a33e-a3276f0b1e05" providerId="ADAL" clId="{556431F1-C302-40D4-B1C9-5F918AF8E808}" dt="2026-03-04T11:09:54.361" v="1862" actId="26606"/>
          <ac:spMkLst>
            <pc:docMk/>
            <pc:sldMk cId="468831005" sldId="279"/>
            <ac:spMk id="16" creationId="{DF36526D-0F1F-46DD-8DDC-385EF7FFF468}"/>
          </ac:spMkLst>
        </pc:spChg>
        <pc:spChg chg="add del">
          <ac:chgData name="Katherine Luck" userId="0fdb0919-2015-4265-a33e-a3276f0b1e05" providerId="ADAL" clId="{556431F1-C302-40D4-B1C9-5F918AF8E808}" dt="2026-03-04T11:09:54.361" v="1862" actId="26606"/>
          <ac:spMkLst>
            <pc:docMk/>
            <pc:sldMk cId="468831005" sldId="279"/>
            <ac:spMk id="18" creationId="{C926ABA4-C8CE-4D75-AC96-BAC602AFF538}"/>
          </ac:spMkLst>
        </pc:spChg>
        <pc:spChg chg="add del">
          <ac:chgData name="Katherine Luck" userId="0fdb0919-2015-4265-a33e-a3276f0b1e05" providerId="ADAL" clId="{556431F1-C302-40D4-B1C9-5F918AF8E808}" dt="2026-03-04T11:09:54.361" v="1862" actId="26606"/>
          <ac:spMkLst>
            <pc:docMk/>
            <pc:sldMk cId="468831005" sldId="279"/>
            <ac:spMk id="23" creationId="{08953E74-D241-4DDF-8508-F0365EA13A92}"/>
          </ac:spMkLst>
        </pc:spChg>
        <pc:spChg chg="add del">
          <ac:chgData name="Katherine Luck" userId="0fdb0919-2015-4265-a33e-a3276f0b1e05" providerId="ADAL" clId="{556431F1-C302-40D4-B1C9-5F918AF8E808}" dt="2026-03-04T11:09:54.361" v="1862" actId="26606"/>
          <ac:spMkLst>
            <pc:docMk/>
            <pc:sldMk cId="468831005" sldId="279"/>
            <ac:spMk id="25" creationId="{5C3C901A-B2F4-4A3C-BCDD-7C8D587ECA2E}"/>
          </ac:spMkLst>
        </pc:spChg>
        <pc:graphicFrameChg chg="mod modGraphic">
          <ac:chgData name="Katherine Luck" userId="0fdb0919-2015-4265-a33e-a3276f0b1e05" providerId="ADAL" clId="{556431F1-C302-40D4-B1C9-5F918AF8E808}" dt="2026-03-04T11:09:54.361" v="1862" actId="26606"/>
          <ac:graphicFrameMkLst>
            <pc:docMk/>
            <pc:sldMk cId="468831005" sldId="279"/>
            <ac:graphicFrameMk id="7" creationId="{6A328F3D-81D0-A552-37A8-79D5C5F3FD20}"/>
          </ac:graphicFrameMkLst>
        </pc:graphicFrameChg>
      </pc:sldChg>
      <pc:sldChg chg="addSp delSp modSp new mod ord setBg">
        <pc:chgData name="Katherine Luck" userId="0fdb0919-2015-4265-a33e-a3276f0b1e05" providerId="ADAL" clId="{556431F1-C302-40D4-B1C9-5F918AF8E808}" dt="2026-03-04T11:05:57.209" v="1833" actId="171"/>
        <pc:sldMkLst>
          <pc:docMk/>
          <pc:sldMk cId="3684518423" sldId="280"/>
        </pc:sldMkLst>
        <pc:spChg chg="mod">
          <ac:chgData name="Katherine Luck" userId="0fdb0919-2015-4265-a33e-a3276f0b1e05" providerId="ADAL" clId="{556431F1-C302-40D4-B1C9-5F918AF8E808}" dt="2026-03-04T11:05:27.962" v="1828" actId="26606"/>
          <ac:spMkLst>
            <pc:docMk/>
            <pc:sldMk cId="3684518423" sldId="280"/>
            <ac:spMk id="2" creationId="{31CBC900-F3F7-1397-0F6D-31C57F500B7C}"/>
          </ac:spMkLst>
        </pc:spChg>
        <pc:spChg chg="add del mod">
          <ac:chgData name="Katherine Luck" userId="0fdb0919-2015-4265-a33e-a3276f0b1e05" providerId="ADAL" clId="{556431F1-C302-40D4-B1C9-5F918AF8E808}" dt="2026-03-04T11:04:21.710" v="1821" actId="478"/>
          <ac:spMkLst>
            <pc:docMk/>
            <pc:sldMk cId="3684518423" sldId="280"/>
            <ac:spMk id="3" creationId="{2F4C480D-65BE-7CA6-CFFA-D8894BC4B6E2}"/>
          </ac:spMkLst>
        </pc:spChg>
        <pc:spChg chg="add mod ord">
          <ac:chgData name="Katherine Luck" userId="0fdb0919-2015-4265-a33e-a3276f0b1e05" providerId="ADAL" clId="{556431F1-C302-40D4-B1C9-5F918AF8E808}" dt="2026-03-04T11:05:57.209" v="1833" actId="171"/>
          <ac:spMkLst>
            <pc:docMk/>
            <pc:sldMk cId="3684518423" sldId="280"/>
            <ac:spMk id="4" creationId="{42F0B6C9-4C2B-F165-B047-ECEB7F25D5A6}"/>
          </ac:spMkLst>
        </pc:spChg>
        <pc:spChg chg="add del">
          <ac:chgData name="Katherine Luck" userId="0fdb0919-2015-4265-a33e-a3276f0b1e05" providerId="ADAL" clId="{556431F1-C302-40D4-B1C9-5F918AF8E808}" dt="2026-03-04T11:04:39.188" v="1823" actId="26606"/>
          <ac:spMkLst>
            <pc:docMk/>
            <pc:sldMk cId="3684518423" sldId="280"/>
            <ac:spMk id="10" creationId="{5D11FD0E-2D27-4A5A-949D-222E61ECBCC3}"/>
          </ac:spMkLst>
        </pc:spChg>
        <pc:spChg chg="add del">
          <ac:chgData name="Katherine Luck" userId="0fdb0919-2015-4265-a33e-a3276f0b1e05" providerId="ADAL" clId="{556431F1-C302-40D4-B1C9-5F918AF8E808}" dt="2026-03-04T11:04:39.188" v="1823" actId="26606"/>
          <ac:spMkLst>
            <pc:docMk/>
            <pc:sldMk cId="3684518423" sldId="280"/>
            <ac:spMk id="12" creationId="{1BC8109F-B452-45EE-8BB3-65433C039601}"/>
          </ac:spMkLst>
        </pc:spChg>
        <pc:spChg chg="add del">
          <ac:chgData name="Katherine Luck" userId="0fdb0919-2015-4265-a33e-a3276f0b1e05" providerId="ADAL" clId="{556431F1-C302-40D4-B1C9-5F918AF8E808}" dt="2026-03-04T11:05:27.962" v="1828" actId="26606"/>
          <ac:spMkLst>
            <pc:docMk/>
            <pc:sldMk cId="3684518423" sldId="280"/>
            <ac:spMk id="14" creationId="{388F20F8-60BF-42FE-A252-DFD5A74451CA}"/>
          </ac:spMkLst>
        </pc:spChg>
        <pc:spChg chg="add del">
          <ac:chgData name="Katherine Luck" userId="0fdb0919-2015-4265-a33e-a3276f0b1e05" providerId="ADAL" clId="{556431F1-C302-40D4-B1C9-5F918AF8E808}" dt="2026-03-04T11:05:27.962" v="1828" actId="26606"/>
          <ac:spMkLst>
            <pc:docMk/>
            <pc:sldMk cId="3684518423" sldId="280"/>
            <ac:spMk id="15" creationId="{98A68847-134F-4AF1-B1C6-332344C9C90D}"/>
          </ac:spMkLst>
        </pc:spChg>
        <pc:spChg chg="add">
          <ac:chgData name="Katherine Luck" userId="0fdb0919-2015-4265-a33e-a3276f0b1e05" providerId="ADAL" clId="{556431F1-C302-40D4-B1C9-5F918AF8E808}" dt="2026-03-04T11:05:27.962" v="1828" actId="26606"/>
          <ac:spMkLst>
            <pc:docMk/>
            <pc:sldMk cId="3684518423" sldId="280"/>
            <ac:spMk id="20" creationId="{59476D97-179D-43E4-BC21-A8BB8D64847A}"/>
          </ac:spMkLst>
        </pc:spChg>
        <pc:spChg chg="add">
          <ac:chgData name="Katherine Luck" userId="0fdb0919-2015-4265-a33e-a3276f0b1e05" providerId="ADAL" clId="{556431F1-C302-40D4-B1C9-5F918AF8E808}" dt="2026-03-04T11:05:27.962" v="1828" actId="26606"/>
          <ac:spMkLst>
            <pc:docMk/>
            <pc:sldMk cId="3684518423" sldId="280"/>
            <ac:spMk id="22" creationId="{44F1D9C8-3209-401A-B0EF-676100854F13}"/>
          </ac:spMkLst>
        </pc:spChg>
        <pc:graphicFrameChg chg="mod modGraphic">
          <ac:chgData name="Katherine Luck" userId="0fdb0919-2015-4265-a33e-a3276f0b1e05" providerId="ADAL" clId="{556431F1-C302-40D4-B1C9-5F918AF8E808}" dt="2026-03-04T11:05:27.962" v="1828" actId="26606"/>
          <ac:graphicFrameMkLst>
            <pc:docMk/>
            <pc:sldMk cId="3684518423" sldId="280"/>
            <ac:graphicFrameMk id="5" creationId="{500787D3-EF37-1F99-CE81-A1265026C254}"/>
          </ac:graphicFrameMkLst>
        </pc:graphicFrameChg>
      </pc:sldChg>
      <pc:sldChg chg="addSp delSp modSp new mod">
        <pc:chgData name="Katherine Luck" userId="0fdb0919-2015-4265-a33e-a3276f0b1e05" providerId="ADAL" clId="{556431F1-C302-40D4-B1C9-5F918AF8E808}" dt="2026-03-04T11:08:27.921" v="1855"/>
        <pc:sldMkLst>
          <pc:docMk/>
          <pc:sldMk cId="3531001826" sldId="281"/>
        </pc:sldMkLst>
        <pc:spChg chg="mod">
          <ac:chgData name="Katherine Luck" userId="0fdb0919-2015-4265-a33e-a3276f0b1e05" providerId="ADAL" clId="{556431F1-C302-40D4-B1C9-5F918AF8E808}" dt="2026-03-04T11:06:58.137" v="1840" actId="26606"/>
          <ac:spMkLst>
            <pc:docMk/>
            <pc:sldMk cId="3531001826" sldId="281"/>
            <ac:spMk id="2" creationId="{87390EDE-C9F9-1436-E7F7-6D9513A720C6}"/>
          </ac:spMkLst>
        </pc:spChg>
        <pc:spChg chg="add del mod ord">
          <ac:chgData name="Katherine Luck" userId="0fdb0919-2015-4265-a33e-a3276f0b1e05" providerId="ADAL" clId="{556431F1-C302-40D4-B1C9-5F918AF8E808}" dt="2026-03-04T11:05:46.885" v="1831" actId="478"/>
          <ac:spMkLst>
            <pc:docMk/>
            <pc:sldMk cId="3531001826" sldId="281"/>
            <ac:spMk id="3" creationId="{1AD91E2A-67BC-21E4-0CE7-191D260362AC}"/>
          </ac:spMkLst>
        </pc:spChg>
        <pc:spChg chg="add del mod">
          <ac:chgData name="Katherine Luck" userId="0fdb0919-2015-4265-a33e-a3276f0b1e05" providerId="ADAL" clId="{556431F1-C302-40D4-B1C9-5F918AF8E808}" dt="2026-03-04T11:05:46.200" v="1830" actId="478"/>
          <ac:spMkLst>
            <pc:docMk/>
            <pc:sldMk cId="3531001826" sldId="281"/>
            <ac:spMk id="4" creationId="{1B489DA4-C697-7553-26EB-3BF21A249DFA}"/>
          </ac:spMkLst>
        </pc:spChg>
        <pc:spChg chg="add mod">
          <ac:chgData name="Katherine Luck" userId="0fdb0919-2015-4265-a33e-a3276f0b1e05" providerId="ADAL" clId="{556431F1-C302-40D4-B1C9-5F918AF8E808}" dt="2026-03-04T11:08:27.921" v="1855"/>
          <ac:spMkLst>
            <pc:docMk/>
            <pc:sldMk cId="3531001826" sldId="281"/>
            <ac:spMk id="5" creationId="{CD28EB18-DEB1-1CCF-A7DB-7DD01CBD0A2B}"/>
          </ac:spMkLst>
        </pc:spChg>
        <pc:spChg chg="add del">
          <ac:chgData name="Katherine Luck" userId="0fdb0919-2015-4265-a33e-a3276f0b1e05" providerId="ADAL" clId="{556431F1-C302-40D4-B1C9-5F918AF8E808}" dt="2026-03-04T11:06:58.137" v="1840" actId="26606"/>
          <ac:spMkLst>
            <pc:docMk/>
            <pc:sldMk cId="3531001826" sldId="281"/>
            <ac:spMk id="13" creationId="{59476D97-179D-43E4-BC21-A8BB8D64847A}"/>
          </ac:spMkLst>
        </pc:spChg>
        <pc:spChg chg="add del">
          <ac:chgData name="Katherine Luck" userId="0fdb0919-2015-4265-a33e-a3276f0b1e05" providerId="ADAL" clId="{556431F1-C302-40D4-B1C9-5F918AF8E808}" dt="2026-03-04T11:06:58.137" v="1840" actId="26606"/>
          <ac:spMkLst>
            <pc:docMk/>
            <pc:sldMk cId="3531001826" sldId="281"/>
            <ac:spMk id="15" creationId="{44F1D9C8-3209-401A-B0EF-676100854F13}"/>
          </ac:spMkLst>
        </pc:spChg>
        <pc:spChg chg="add del">
          <ac:chgData name="Katherine Luck" userId="0fdb0919-2015-4265-a33e-a3276f0b1e05" providerId="ADAL" clId="{556431F1-C302-40D4-B1C9-5F918AF8E808}" dt="2026-03-04T11:06:58.089" v="1839" actId="26606"/>
          <ac:spMkLst>
            <pc:docMk/>
            <pc:sldMk cId="3531001826" sldId="281"/>
            <ac:spMk id="20" creationId="{78FD1E94-B12F-434F-8027-5DBEAC55A132}"/>
          </ac:spMkLst>
        </pc:spChg>
        <pc:spChg chg="add del">
          <ac:chgData name="Katherine Luck" userId="0fdb0919-2015-4265-a33e-a3276f0b1e05" providerId="ADAL" clId="{556431F1-C302-40D4-B1C9-5F918AF8E808}" dt="2026-03-04T11:06:58.089" v="1839" actId="26606"/>
          <ac:spMkLst>
            <pc:docMk/>
            <pc:sldMk cId="3531001826" sldId="281"/>
            <ac:spMk id="22" creationId="{1BC8109F-B452-45EE-8BB3-65433C039601}"/>
          </ac:spMkLst>
        </pc:spChg>
        <pc:spChg chg="add del">
          <ac:chgData name="Katherine Luck" userId="0fdb0919-2015-4265-a33e-a3276f0b1e05" providerId="ADAL" clId="{556431F1-C302-40D4-B1C9-5F918AF8E808}" dt="2026-03-04T11:08:07.326" v="1854" actId="26606"/>
          <ac:spMkLst>
            <pc:docMk/>
            <pc:sldMk cId="3531001826" sldId="281"/>
            <ac:spMk id="24" creationId="{78FD1E94-B12F-434F-8027-5DBEAC55A132}"/>
          </ac:spMkLst>
        </pc:spChg>
        <pc:spChg chg="add del">
          <ac:chgData name="Katherine Luck" userId="0fdb0919-2015-4265-a33e-a3276f0b1e05" providerId="ADAL" clId="{556431F1-C302-40D4-B1C9-5F918AF8E808}" dt="2026-03-04T11:08:07.326" v="1854" actId="26606"/>
          <ac:spMkLst>
            <pc:docMk/>
            <pc:sldMk cId="3531001826" sldId="281"/>
            <ac:spMk id="25" creationId="{1BC8109F-B452-45EE-8BB3-65433C039601}"/>
          </ac:spMkLst>
        </pc:spChg>
        <pc:spChg chg="add">
          <ac:chgData name="Katherine Luck" userId="0fdb0919-2015-4265-a33e-a3276f0b1e05" providerId="ADAL" clId="{556431F1-C302-40D4-B1C9-5F918AF8E808}" dt="2026-03-04T11:08:07.326" v="1854" actId="26606"/>
          <ac:spMkLst>
            <pc:docMk/>
            <pc:sldMk cId="3531001826" sldId="281"/>
            <ac:spMk id="30" creationId="{388F20F8-60BF-42FE-A252-DFD5A74451CA}"/>
          </ac:spMkLst>
        </pc:spChg>
        <pc:spChg chg="add">
          <ac:chgData name="Katherine Luck" userId="0fdb0919-2015-4265-a33e-a3276f0b1e05" providerId="ADAL" clId="{556431F1-C302-40D4-B1C9-5F918AF8E808}" dt="2026-03-04T11:08:07.326" v="1854" actId="26606"/>
          <ac:spMkLst>
            <pc:docMk/>
            <pc:sldMk cId="3531001826" sldId="281"/>
            <ac:spMk id="32" creationId="{98A68847-134F-4AF1-B1C6-332344C9C90D}"/>
          </ac:spMkLst>
        </pc:spChg>
        <pc:graphicFrameChg chg="mod modGraphic">
          <ac:chgData name="Katherine Luck" userId="0fdb0919-2015-4265-a33e-a3276f0b1e05" providerId="ADAL" clId="{556431F1-C302-40D4-B1C9-5F918AF8E808}" dt="2026-03-04T11:08:07.326" v="1854" actId="26606"/>
          <ac:graphicFrameMkLst>
            <pc:docMk/>
            <pc:sldMk cId="3531001826" sldId="281"/>
            <ac:graphicFrameMk id="8" creationId="{6BB69CEC-0922-D59E-78B4-50BEC67C4532}"/>
          </ac:graphicFrameMkLst>
        </pc:graphicFrameChg>
      </pc:sldChg>
      <pc:sldChg chg="addSp delSp modSp new mod">
        <pc:chgData name="Katherine Luck" userId="0fdb0919-2015-4265-a33e-a3276f0b1e05" providerId="ADAL" clId="{556431F1-C302-40D4-B1C9-5F918AF8E808}" dt="2026-03-04T11:09:01.763" v="1859"/>
        <pc:sldMkLst>
          <pc:docMk/>
          <pc:sldMk cId="2859181766" sldId="282"/>
        </pc:sldMkLst>
        <pc:spChg chg="mod">
          <ac:chgData name="Katherine Luck" userId="0fdb0919-2015-4265-a33e-a3276f0b1e05" providerId="ADAL" clId="{556431F1-C302-40D4-B1C9-5F918AF8E808}" dt="2026-03-04T11:07:52.963" v="1853" actId="26606"/>
          <ac:spMkLst>
            <pc:docMk/>
            <pc:sldMk cId="2859181766" sldId="282"/>
            <ac:spMk id="2" creationId="{1715F2C5-0D65-B4AE-295D-6E8D29C8CC77}"/>
          </ac:spMkLst>
        </pc:spChg>
        <pc:spChg chg="add del mod ord">
          <ac:chgData name="Katherine Luck" userId="0fdb0919-2015-4265-a33e-a3276f0b1e05" providerId="ADAL" clId="{556431F1-C302-40D4-B1C9-5F918AF8E808}" dt="2026-03-04T11:06:21.693" v="1834" actId="478"/>
          <ac:spMkLst>
            <pc:docMk/>
            <pc:sldMk cId="2859181766" sldId="282"/>
            <ac:spMk id="3" creationId="{54B869A8-BC34-6385-1050-3FC42F15CBF0}"/>
          </ac:spMkLst>
        </pc:spChg>
        <pc:spChg chg="add del mod ord">
          <ac:chgData name="Katherine Luck" userId="0fdb0919-2015-4265-a33e-a3276f0b1e05" providerId="ADAL" clId="{556431F1-C302-40D4-B1C9-5F918AF8E808}" dt="2026-03-04T11:08:47.865" v="1858" actId="478"/>
          <ac:spMkLst>
            <pc:docMk/>
            <pc:sldMk cId="2859181766" sldId="282"/>
            <ac:spMk id="4" creationId="{AEFAEC83-95B8-760B-C781-D6B87E840E5F}"/>
          </ac:spMkLst>
        </pc:spChg>
        <pc:spChg chg="add mod">
          <ac:chgData name="Katherine Luck" userId="0fdb0919-2015-4265-a33e-a3276f0b1e05" providerId="ADAL" clId="{556431F1-C302-40D4-B1C9-5F918AF8E808}" dt="2026-03-04T11:09:01.763" v="1859"/>
          <ac:spMkLst>
            <pc:docMk/>
            <pc:sldMk cId="2859181766" sldId="282"/>
            <ac:spMk id="5" creationId="{8ACF8751-9F34-F38C-41E8-CCBFA3F9AD9E}"/>
          </ac:spMkLst>
        </pc:spChg>
        <pc:spChg chg="add del">
          <ac:chgData name="Katherine Luck" userId="0fdb0919-2015-4265-a33e-a3276f0b1e05" providerId="ADAL" clId="{556431F1-C302-40D4-B1C9-5F918AF8E808}" dt="2026-03-04T11:06:33.766" v="1837" actId="26606"/>
          <ac:spMkLst>
            <pc:docMk/>
            <pc:sldMk cId="2859181766" sldId="282"/>
            <ac:spMk id="21" creationId="{59476D97-179D-43E4-BC21-A8BB8D64847A}"/>
          </ac:spMkLst>
        </pc:spChg>
        <pc:spChg chg="add del">
          <ac:chgData name="Katherine Luck" userId="0fdb0919-2015-4265-a33e-a3276f0b1e05" providerId="ADAL" clId="{556431F1-C302-40D4-B1C9-5F918AF8E808}" dt="2026-03-04T11:06:33.766" v="1837" actId="26606"/>
          <ac:spMkLst>
            <pc:docMk/>
            <pc:sldMk cId="2859181766" sldId="282"/>
            <ac:spMk id="23" creationId="{44F1D9C8-3209-401A-B0EF-676100854F13}"/>
          </ac:spMkLst>
        </pc:spChg>
        <pc:spChg chg="add del">
          <ac:chgData name="Katherine Luck" userId="0fdb0919-2015-4265-a33e-a3276f0b1e05" providerId="ADAL" clId="{556431F1-C302-40D4-B1C9-5F918AF8E808}" dt="2026-03-04T11:06:33.700" v="1836" actId="26606"/>
          <ac:spMkLst>
            <pc:docMk/>
            <pc:sldMk cId="2859181766" sldId="282"/>
            <ac:spMk id="28" creationId="{5D11FD0E-2D27-4A5A-949D-222E61ECBCC3}"/>
          </ac:spMkLst>
        </pc:spChg>
        <pc:spChg chg="add del">
          <ac:chgData name="Katherine Luck" userId="0fdb0919-2015-4265-a33e-a3276f0b1e05" providerId="ADAL" clId="{556431F1-C302-40D4-B1C9-5F918AF8E808}" dt="2026-03-04T11:06:33.700" v="1836" actId="26606"/>
          <ac:spMkLst>
            <pc:docMk/>
            <pc:sldMk cId="2859181766" sldId="282"/>
            <ac:spMk id="30" creationId="{1BC8109F-B452-45EE-8BB3-65433C039601}"/>
          </ac:spMkLst>
        </pc:spChg>
        <pc:spChg chg="add del">
          <ac:chgData name="Katherine Luck" userId="0fdb0919-2015-4265-a33e-a3276f0b1e05" providerId="ADAL" clId="{556431F1-C302-40D4-B1C9-5F918AF8E808}" dt="2026-03-04T11:07:52.963" v="1853" actId="26606"/>
          <ac:spMkLst>
            <pc:docMk/>
            <pc:sldMk cId="2859181766" sldId="282"/>
            <ac:spMk id="32" creationId="{78FD1E94-B12F-434F-8027-5DBEAC55A132}"/>
          </ac:spMkLst>
        </pc:spChg>
        <pc:spChg chg="add del">
          <ac:chgData name="Katherine Luck" userId="0fdb0919-2015-4265-a33e-a3276f0b1e05" providerId="ADAL" clId="{556431F1-C302-40D4-B1C9-5F918AF8E808}" dt="2026-03-04T11:07:52.963" v="1853" actId="26606"/>
          <ac:spMkLst>
            <pc:docMk/>
            <pc:sldMk cId="2859181766" sldId="282"/>
            <ac:spMk id="33" creationId="{1BC8109F-B452-45EE-8BB3-65433C039601}"/>
          </ac:spMkLst>
        </pc:spChg>
        <pc:spChg chg="add">
          <ac:chgData name="Katherine Luck" userId="0fdb0919-2015-4265-a33e-a3276f0b1e05" providerId="ADAL" clId="{556431F1-C302-40D4-B1C9-5F918AF8E808}" dt="2026-03-04T11:07:52.963" v="1853" actId="26606"/>
          <ac:spMkLst>
            <pc:docMk/>
            <pc:sldMk cId="2859181766" sldId="282"/>
            <ac:spMk id="35" creationId="{08953E74-D241-4DDF-8508-F0365EA13A92}"/>
          </ac:spMkLst>
        </pc:spChg>
        <pc:spChg chg="add">
          <ac:chgData name="Katherine Luck" userId="0fdb0919-2015-4265-a33e-a3276f0b1e05" providerId="ADAL" clId="{556431F1-C302-40D4-B1C9-5F918AF8E808}" dt="2026-03-04T11:07:52.963" v="1853" actId="26606"/>
          <ac:spMkLst>
            <pc:docMk/>
            <pc:sldMk cId="2859181766" sldId="282"/>
            <ac:spMk id="36" creationId="{5C3C901A-B2F4-4A3C-BCDD-7C8D587ECA2E}"/>
          </ac:spMkLst>
        </pc:spChg>
        <pc:spChg chg="add del">
          <ac:chgData name="Katherine Luck" userId="0fdb0919-2015-4265-a33e-a3276f0b1e05" providerId="ADAL" clId="{556431F1-C302-40D4-B1C9-5F918AF8E808}" dt="2026-03-04T11:07:44.277" v="1850" actId="26606"/>
          <ac:spMkLst>
            <pc:docMk/>
            <pc:sldMk cId="2859181766" sldId="282"/>
            <ac:spMk id="38" creationId="{08953E74-D241-4DDF-8508-F0365EA13A92}"/>
          </ac:spMkLst>
        </pc:spChg>
        <pc:spChg chg="add del">
          <ac:chgData name="Katherine Luck" userId="0fdb0919-2015-4265-a33e-a3276f0b1e05" providerId="ADAL" clId="{556431F1-C302-40D4-B1C9-5F918AF8E808}" dt="2026-03-04T11:07:44.277" v="1850" actId="26606"/>
          <ac:spMkLst>
            <pc:docMk/>
            <pc:sldMk cId="2859181766" sldId="282"/>
            <ac:spMk id="40" creationId="{5C3C901A-B2F4-4A3C-BCDD-7C8D587ECA2E}"/>
          </ac:spMkLst>
        </pc:spChg>
        <pc:spChg chg="add del">
          <ac:chgData name="Katherine Luck" userId="0fdb0919-2015-4265-a33e-a3276f0b1e05" providerId="ADAL" clId="{556431F1-C302-40D4-B1C9-5F918AF8E808}" dt="2026-03-04T11:07:50.664" v="1852" actId="26606"/>
          <ac:spMkLst>
            <pc:docMk/>
            <pc:sldMk cId="2859181766" sldId="282"/>
            <ac:spMk id="42" creationId="{DF36526D-0F1F-46DD-8DDC-385EF7FFF468}"/>
          </ac:spMkLst>
        </pc:spChg>
        <pc:spChg chg="add del">
          <ac:chgData name="Katherine Luck" userId="0fdb0919-2015-4265-a33e-a3276f0b1e05" providerId="ADAL" clId="{556431F1-C302-40D4-B1C9-5F918AF8E808}" dt="2026-03-04T11:07:50.664" v="1852" actId="26606"/>
          <ac:spMkLst>
            <pc:docMk/>
            <pc:sldMk cId="2859181766" sldId="282"/>
            <ac:spMk id="43" creationId="{C926ABA4-C8CE-4D75-AC96-BAC602AFF538}"/>
          </ac:spMkLst>
        </pc:spChg>
        <pc:graphicFrameChg chg="mod modGraphic">
          <ac:chgData name="Katherine Luck" userId="0fdb0919-2015-4265-a33e-a3276f0b1e05" providerId="ADAL" clId="{556431F1-C302-40D4-B1C9-5F918AF8E808}" dt="2026-03-04T11:07:52.963" v="1853" actId="26606"/>
          <ac:graphicFrameMkLst>
            <pc:docMk/>
            <pc:sldMk cId="2859181766" sldId="282"/>
            <ac:graphicFrameMk id="16" creationId="{6423E59D-1573-27E4-D000-0C3AC8BF25DA}"/>
          </ac:graphicFrameMkLst>
        </pc:graphicFrameChg>
      </pc:sldChg>
      <pc:sldChg chg="addSp delSp modSp new mod setBg modClrScheme chgLayout">
        <pc:chgData name="Katherine Luck" userId="0fdb0919-2015-4265-a33e-a3276f0b1e05" providerId="ADAL" clId="{556431F1-C302-40D4-B1C9-5F918AF8E808}" dt="2026-03-04T12:29:59.113" v="2058" actId="171"/>
        <pc:sldMkLst>
          <pc:docMk/>
          <pc:sldMk cId="3735935049" sldId="283"/>
        </pc:sldMkLst>
        <pc:spChg chg="mod ord">
          <ac:chgData name="Katherine Luck" userId="0fdb0919-2015-4265-a33e-a3276f0b1e05" providerId="ADAL" clId="{556431F1-C302-40D4-B1C9-5F918AF8E808}" dt="2026-03-04T12:21:29.536" v="1950" actId="26606"/>
          <ac:spMkLst>
            <pc:docMk/>
            <pc:sldMk cId="3735935049" sldId="283"/>
            <ac:spMk id="2" creationId="{E1E32832-8750-6BA5-0BC4-E00D3DC32783}"/>
          </ac:spMkLst>
        </pc:spChg>
        <pc:spChg chg="add mod ord">
          <ac:chgData name="Katherine Luck" userId="0fdb0919-2015-4265-a33e-a3276f0b1e05" providerId="ADAL" clId="{556431F1-C302-40D4-B1C9-5F918AF8E808}" dt="2026-03-04T12:29:59.113" v="2058" actId="171"/>
          <ac:spMkLst>
            <pc:docMk/>
            <pc:sldMk cId="3735935049" sldId="283"/>
            <ac:spMk id="3" creationId="{091249B3-8F44-2244-F693-3AF1D5244E4B}"/>
          </ac:spMkLst>
        </pc:spChg>
        <pc:spChg chg="add del mod ord">
          <ac:chgData name="Katherine Luck" userId="0fdb0919-2015-4265-a33e-a3276f0b1e05" providerId="ADAL" clId="{556431F1-C302-40D4-B1C9-5F918AF8E808}" dt="2026-03-04T12:19:17.521" v="1945" actId="26606"/>
          <ac:spMkLst>
            <pc:docMk/>
            <pc:sldMk cId="3735935049" sldId="283"/>
            <ac:spMk id="7" creationId="{3F8B4F12-4524-483E-91D3-A0ED7C132E55}"/>
          </ac:spMkLst>
        </pc:spChg>
        <pc:spChg chg="add del">
          <ac:chgData name="Katherine Luck" userId="0fdb0919-2015-4265-a33e-a3276f0b1e05" providerId="ADAL" clId="{556431F1-C302-40D4-B1C9-5F918AF8E808}" dt="2026-03-04T12:21:29.536" v="1950" actId="26606"/>
          <ac:spMkLst>
            <pc:docMk/>
            <pc:sldMk cId="3735935049" sldId="283"/>
            <ac:spMk id="13" creationId="{DF36526D-0F1F-46DD-8DDC-385EF7FFF468}"/>
          </ac:spMkLst>
        </pc:spChg>
        <pc:spChg chg="add del">
          <ac:chgData name="Katherine Luck" userId="0fdb0919-2015-4265-a33e-a3276f0b1e05" providerId="ADAL" clId="{556431F1-C302-40D4-B1C9-5F918AF8E808}" dt="2026-03-04T12:21:29.536" v="1950" actId="26606"/>
          <ac:spMkLst>
            <pc:docMk/>
            <pc:sldMk cId="3735935049" sldId="283"/>
            <ac:spMk id="15" creationId="{C926ABA4-C8CE-4D75-AC96-BAC602AFF538}"/>
          </ac:spMkLst>
        </pc:spChg>
        <pc:spChg chg="add del">
          <ac:chgData name="Katherine Luck" userId="0fdb0919-2015-4265-a33e-a3276f0b1e05" providerId="ADAL" clId="{556431F1-C302-40D4-B1C9-5F918AF8E808}" dt="2026-03-04T12:22:12.069" v="1952" actId="26606"/>
          <ac:spMkLst>
            <pc:docMk/>
            <pc:sldMk cId="3735935049" sldId="283"/>
            <ac:spMk id="20" creationId="{98DED6BC-9A3E-48D4-AD7C-A56D63F547E8}"/>
          </ac:spMkLst>
        </pc:spChg>
        <pc:spChg chg="add del">
          <ac:chgData name="Katherine Luck" userId="0fdb0919-2015-4265-a33e-a3276f0b1e05" providerId="ADAL" clId="{556431F1-C302-40D4-B1C9-5F918AF8E808}" dt="2026-03-04T12:22:12.069" v="1952" actId="26606"/>
          <ac:spMkLst>
            <pc:docMk/>
            <pc:sldMk cId="3735935049" sldId="283"/>
            <ac:spMk id="22" creationId="{6B6E033A-DB2E-49B8-B600-B38E0C280263}"/>
          </ac:spMkLst>
        </pc:spChg>
        <pc:spChg chg="add">
          <ac:chgData name="Katherine Luck" userId="0fdb0919-2015-4265-a33e-a3276f0b1e05" providerId="ADAL" clId="{556431F1-C302-40D4-B1C9-5F918AF8E808}" dt="2026-03-04T12:22:12.069" v="1952" actId="26606"/>
          <ac:spMkLst>
            <pc:docMk/>
            <pc:sldMk cId="3735935049" sldId="283"/>
            <ac:spMk id="27" creationId="{98DED6BC-9A3E-48D4-AD7C-A56D63F547E8}"/>
          </ac:spMkLst>
        </pc:spChg>
        <pc:spChg chg="add">
          <ac:chgData name="Katherine Luck" userId="0fdb0919-2015-4265-a33e-a3276f0b1e05" providerId="ADAL" clId="{556431F1-C302-40D4-B1C9-5F918AF8E808}" dt="2026-03-04T12:22:12.069" v="1952" actId="26606"/>
          <ac:spMkLst>
            <pc:docMk/>
            <pc:sldMk cId="3735935049" sldId="283"/>
            <ac:spMk id="29" creationId="{6B6E033A-DB2E-49B8-B600-B38E0C280263}"/>
          </ac:spMkLst>
        </pc:spChg>
        <pc:graphicFrameChg chg="add mod modGraphic">
          <ac:chgData name="Katherine Luck" userId="0fdb0919-2015-4265-a33e-a3276f0b1e05" providerId="ADAL" clId="{556431F1-C302-40D4-B1C9-5F918AF8E808}" dt="2026-03-04T12:22:12.069" v="1952" actId="26606"/>
          <ac:graphicFrameMkLst>
            <pc:docMk/>
            <pc:sldMk cId="3735935049" sldId="283"/>
            <ac:graphicFrameMk id="9" creationId="{C035DBA7-7957-686B-5F9A-E620B37BB85B}"/>
          </ac:graphicFrameMkLst>
        </pc:graphicFrameChg>
      </pc:sldChg>
      <pc:sldChg chg="addSp delSp modSp new mod setBg">
        <pc:chgData name="Katherine Luck" userId="0fdb0919-2015-4265-a33e-a3276f0b1e05" providerId="ADAL" clId="{556431F1-C302-40D4-B1C9-5F918AF8E808}" dt="2026-03-04T12:30:01.478" v="2059"/>
        <pc:sldMkLst>
          <pc:docMk/>
          <pc:sldMk cId="3397391857" sldId="284"/>
        </pc:sldMkLst>
        <pc:spChg chg="mod">
          <ac:chgData name="Katherine Luck" userId="0fdb0919-2015-4265-a33e-a3276f0b1e05" providerId="ADAL" clId="{556431F1-C302-40D4-B1C9-5F918AF8E808}" dt="2026-03-04T12:20:26.370" v="1948" actId="26606"/>
          <ac:spMkLst>
            <pc:docMk/>
            <pc:sldMk cId="3397391857" sldId="284"/>
            <ac:spMk id="2" creationId="{9DC6F5CE-8CA5-57ED-E17D-62B592E6EB6B}"/>
          </ac:spMkLst>
        </pc:spChg>
        <pc:spChg chg="add del">
          <ac:chgData name="Katherine Luck" userId="0fdb0919-2015-4265-a33e-a3276f0b1e05" providerId="ADAL" clId="{556431F1-C302-40D4-B1C9-5F918AF8E808}" dt="2026-03-04T12:20:26.370" v="1948" actId="26606"/>
          <ac:spMkLst>
            <pc:docMk/>
            <pc:sldMk cId="3397391857" sldId="284"/>
            <ac:spMk id="3" creationId="{7116EB01-046E-7178-87EC-7ABC4DA146B2}"/>
          </ac:spMkLst>
        </pc:spChg>
        <pc:spChg chg="add mod">
          <ac:chgData name="Katherine Luck" userId="0fdb0919-2015-4265-a33e-a3276f0b1e05" providerId="ADAL" clId="{556431F1-C302-40D4-B1C9-5F918AF8E808}" dt="2026-03-04T12:30:01.478" v="2059"/>
          <ac:spMkLst>
            <pc:docMk/>
            <pc:sldMk cId="3397391857" sldId="284"/>
            <ac:spMk id="4" creationId="{2D845C93-EC36-050E-550E-80EA959EF296}"/>
          </ac:spMkLst>
        </pc:spChg>
        <pc:spChg chg="add del">
          <ac:chgData name="Katherine Luck" userId="0fdb0919-2015-4265-a33e-a3276f0b1e05" providerId="ADAL" clId="{556431F1-C302-40D4-B1C9-5F918AF8E808}" dt="2026-03-04T12:21:54.300" v="1951" actId="26606"/>
          <ac:spMkLst>
            <pc:docMk/>
            <pc:sldMk cId="3397391857" sldId="284"/>
            <ac:spMk id="9" creationId="{DA8886A6-5426-494B-96D8-D962D2BA0818}"/>
          </ac:spMkLst>
        </pc:spChg>
        <pc:spChg chg="add del">
          <ac:chgData name="Katherine Luck" userId="0fdb0919-2015-4265-a33e-a3276f0b1e05" providerId="ADAL" clId="{556431F1-C302-40D4-B1C9-5F918AF8E808}" dt="2026-03-04T12:21:54.300" v="1951" actId="26606"/>
          <ac:spMkLst>
            <pc:docMk/>
            <pc:sldMk cId="3397391857" sldId="284"/>
            <ac:spMk id="11" creationId="{AA3ED336-C09E-46E8-9774-B977D15FC5E0}"/>
          </ac:spMkLst>
        </pc:spChg>
        <pc:spChg chg="add">
          <ac:chgData name="Katherine Luck" userId="0fdb0919-2015-4265-a33e-a3276f0b1e05" providerId="ADAL" clId="{556431F1-C302-40D4-B1C9-5F918AF8E808}" dt="2026-03-04T12:21:54.300" v="1951" actId="26606"/>
          <ac:spMkLst>
            <pc:docMk/>
            <pc:sldMk cId="3397391857" sldId="284"/>
            <ac:spMk id="16" creationId="{388F20F8-60BF-42FE-A252-DFD5A74451CA}"/>
          </ac:spMkLst>
        </pc:spChg>
        <pc:spChg chg="add">
          <ac:chgData name="Katherine Luck" userId="0fdb0919-2015-4265-a33e-a3276f0b1e05" providerId="ADAL" clId="{556431F1-C302-40D4-B1C9-5F918AF8E808}" dt="2026-03-04T12:21:54.300" v="1951" actId="26606"/>
          <ac:spMkLst>
            <pc:docMk/>
            <pc:sldMk cId="3397391857" sldId="284"/>
            <ac:spMk id="18" creationId="{98A68847-134F-4AF1-B1C6-332344C9C90D}"/>
          </ac:spMkLst>
        </pc:spChg>
        <pc:graphicFrameChg chg="add del">
          <ac:chgData name="Katherine Luck" userId="0fdb0919-2015-4265-a33e-a3276f0b1e05" providerId="ADAL" clId="{556431F1-C302-40D4-B1C9-5F918AF8E808}" dt="2026-03-04T12:20:10.175" v="1947" actId="26606"/>
          <ac:graphicFrameMkLst>
            <pc:docMk/>
            <pc:sldMk cId="3397391857" sldId="284"/>
            <ac:graphicFrameMk id="5" creationId="{4673F3C7-34C0-4302-6322-74D46B5A6AE7}"/>
          </ac:graphicFrameMkLst>
        </pc:graphicFrameChg>
        <pc:graphicFrameChg chg="add mod modGraphic">
          <ac:chgData name="Katherine Luck" userId="0fdb0919-2015-4265-a33e-a3276f0b1e05" providerId="ADAL" clId="{556431F1-C302-40D4-B1C9-5F918AF8E808}" dt="2026-03-04T12:21:54.300" v="1951" actId="26606"/>
          <ac:graphicFrameMkLst>
            <pc:docMk/>
            <pc:sldMk cId="3397391857" sldId="284"/>
            <ac:graphicFrameMk id="6" creationId="{E4445A8B-6D1D-FF7E-1422-0FFE0C3DBC1D}"/>
          </ac:graphicFrameMkLst>
        </pc:graphicFrameChg>
      </pc:sldChg>
      <pc:sldChg chg="addSp delSp modSp new mod setBg">
        <pc:chgData name="Katherine Luck" userId="0fdb0919-2015-4265-a33e-a3276f0b1e05" providerId="ADAL" clId="{556431F1-C302-40D4-B1C9-5F918AF8E808}" dt="2026-03-04T12:30:11.459" v="2061" actId="171"/>
        <pc:sldMkLst>
          <pc:docMk/>
          <pc:sldMk cId="699679782" sldId="285"/>
        </pc:sldMkLst>
        <pc:spChg chg="mod">
          <ac:chgData name="Katherine Luck" userId="0fdb0919-2015-4265-a33e-a3276f0b1e05" providerId="ADAL" clId="{556431F1-C302-40D4-B1C9-5F918AF8E808}" dt="2026-03-04T12:20:56.699" v="1949" actId="26606"/>
          <ac:spMkLst>
            <pc:docMk/>
            <pc:sldMk cId="699679782" sldId="285"/>
            <ac:spMk id="2" creationId="{62E6BDB9-3F1D-D5E6-0F00-506BF4AB0AE4}"/>
          </ac:spMkLst>
        </pc:spChg>
        <pc:spChg chg="del">
          <ac:chgData name="Katherine Luck" userId="0fdb0919-2015-4265-a33e-a3276f0b1e05" providerId="ADAL" clId="{556431F1-C302-40D4-B1C9-5F918AF8E808}" dt="2026-03-04T12:20:56.699" v="1949" actId="26606"/>
          <ac:spMkLst>
            <pc:docMk/>
            <pc:sldMk cId="699679782" sldId="285"/>
            <ac:spMk id="3" creationId="{0A3BBDB1-7B56-8116-269D-12418EDAAA34}"/>
          </ac:spMkLst>
        </pc:spChg>
        <pc:spChg chg="add mod ord">
          <ac:chgData name="Katherine Luck" userId="0fdb0919-2015-4265-a33e-a3276f0b1e05" providerId="ADAL" clId="{556431F1-C302-40D4-B1C9-5F918AF8E808}" dt="2026-03-04T12:30:11.459" v="2061" actId="171"/>
          <ac:spMkLst>
            <pc:docMk/>
            <pc:sldMk cId="699679782" sldId="285"/>
            <ac:spMk id="4" creationId="{8AF1A47C-55E5-4093-14A9-C052A184A846}"/>
          </ac:spMkLst>
        </pc:spChg>
        <pc:spChg chg="add">
          <ac:chgData name="Katherine Luck" userId="0fdb0919-2015-4265-a33e-a3276f0b1e05" providerId="ADAL" clId="{556431F1-C302-40D4-B1C9-5F918AF8E808}" dt="2026-03-04T12:20:56.699" v="1949" actId="26606"/>
          <ac:spMkLst>
            <pc:docMk/>
            <pc:sldMk cId="699679782" sldId="285"/>
            <ac:spMk id="9" creationId="{55A04F75-79E1-42E2-94A3-5B432E019BEB}"/>
          </ac:spMkLst>
        </pc:spChg>
        <pc:spChg chg="add">
          <ac:chgData name="Katherine Luck" userId="0fdb0919-2015-4265-a33e-a3276f0b1e05" providerId="ADAL" clId="{556431F1-C302-40D4-B1C9-5F918AF8E808}" dt="2026-03-04T12:20:56.699" v="1949" actId="26606"/>
          <ac:spMkLst>
            <pc:docMk/>
            <pc:sldMk cId="699679782" sldId="285"/>
            <ac:spMk id="11" creationId="{6B6E033A-DB2E-49B8-B600-B38E0C280263}"/>
          </ac:spMkLst>
        </pc:spChg>
        <pc:graphicFrameChg chg="add">
          <ac:chgData name="Katherine Luck" userId="0fdb0919-2015-4265-a33e-a3276f0b1e05" providerId="ADAL" clId="{556431F1-C302-40D4-B1C9-5F918AF8E808}" dt="2026-03-04T12:20:56.699" v="1949" actId="26606"/>
          <ac:graphicFrameMkLst>
            <pc:docMk/>
            <pc:sldMk cId="699679782" sldId="285"/>
            <ac:graphicFrameMk id="5" creationId="{36A6E00D-48AE-4CED-52BE-491A05F1AB20}"/>
          </ac:graphicFrameMkLst>
        </pc:graphicFrameChg>
      </pc:sldChg>
      <pc:sldChg chg="addSp delSp modSp mod">
        <pc:chgData name="Katherine Luck" userId="0fdb0919-2015-4265-a33e-a3276f0b1e05" providerId="ADAL" clId="{556431F1-C302-40D4-B1C9-5F918AF8E808}" dt="2026-03-04T11:05:19.395" v="1826"/>
        <pc:sldMkLst>
          <pc:docMk/>
          <pc:sldMk cId="4278424494" sldId="286"/>
        </pc:sldMkLst>
        <pc:spChg chg="add del mod">
          <ac:chgData name="Katherine Luck" userId="0fdb0919-2015-4265-a33e-a3276f0b1e05" providerId="ADAL" clId="{556431F1-C302-40D4-B1C9-5F918AF8E808}" dt="2026-03-04T11:04:00.703" v="1820" actId="478"/>
          <ac:spMkLst>
            <pc:docMk/>
            <pc:sldMk cId="4278424494" sldId="286"/>
            <ac:spMk id="3" creationId="{A3A3C45A-F991-6E82-9752-D782A6B37BE0}"/>
          </ac:spMkLst>
        </pc:spChg>
        <pc:spChg chg="add mod">
          <ac:chgData name="Katherine Luck" userId="0fdb0919-2015-4265-a33e-a3276f0b1e05" providerId="ADAL" clId="{556431F1-C302-40D4-B1C9-5F918AF8E808}" dt="2026-03-04T11:05:19.395" v="1826"/>
          <ac:spMkLst>
            <pc:docMk/>
            <pc:sldMk cId="4278424494" sldId="286"/>
            <ac:spMk id="4" creationId="{115689C5-25F6-2C45-A8E6-392D9FC9DB07}"/>
          </ac:spMkLst>
        </pc:spChg>
      </pc:sldChg>
      <pc:sldChg chg="addSp delSp modSp new mod setBg">
        <pc:chgData name="Katherine Luck" userId="0fdb0919-2015-4265-a33e-a3276f0b1e05" providerId="ADAL" clId="{556431F1-C302-40D4-B1C9-5F918AF8E808}" dt="2026-03-04T13:44:10.077" v="2074" actId="171"/>
        <pc:sldMkLst>
          <pc:docMk/>
          <pc:sldMk cId="1626777449" sldId="287"/>
        </pc:sldMkLst>
        <pc:spChg chg="mod">
          <ac:chgData name="Katherine Luck" userId="0fdb0919-2015-4265-a33e-a3276f0b1e05" providerId="ADAL" clId="{556431F1-C302-40D4-B1C9-5F918AF8E808}" dt="2026-03-04T13:43:51.266" v="2072" actId="26606"/>
          <ac:spMkLst>
            <pc:docMk/>
            <pc:sldMk cId="1626777449" sldId="287"/>
            <ac:spMk id="2" creationId="{AAB1F26A-3197-FECB-6E01-D64C72BEA928}"/>
          </ac:spMkLst>
        </pc:spChg>
        <pc:spChg chg="del mod">
          <ac:chgData name="Katherine Luck" userId="0fdb0919-2015-4265-a33e-a3276f0b1e05" providerId="ADAL" clId="{556431F1-C302-40D4-B1C9-5F918AF8E808}" dt="2026-03-04T10:59:53.639" v="1812" actId="26606"/>
          <ac:spMkLst>
            <pc:docMk/>
            <pc:sldMk cId="1626777449" sldId="287"/>
            <ac:spMk id="3" creationId="{4AE07A54-E1E6-A02C-4C77-79A4EE64BCAE}"/>
          </ac:spMkLst>
        </pc:spChg>
        <pc:spChg chg="add del mod ord">
          <ac:chgData name="Katherine Luck" userId="0fdb0919-2015-4265-a33e-a3276f0b1e05" providerId="ADAL" clId="{556431F1-C302-40D4-B1C9-5F918AF8E808}" dt="2026-03-04T12:30:38.296" v="2067" actId="478"/>
          <ac:spMkLst>
            <pc:docMk/>
            <pc:sldMk cId="1626777449" sldId="287"/>
            <ac:spMk id="4" creationId="{F7B081A0-8233-4B0F-74A5-917BE8EA5853}"/>
          </ac:spMkLst>
        </pc:spChg>
        <pc:spChg chg="add del mod ord">
          <ac:chgData name="Katherine Luck" userId="0fdb0919-2015-4265-a33e-a3276f0b1e05" providerId="ADAL" clId="{556431F1-C302-40D4-B1C9-5F918AF8E808}" dt="2026-03-04T13:43:41.689" v="2071" actId="478"/>
          <ac:spMkLst>
            <pc:docMk/>
            <pc:sldMk cId="1626777449" sldId="287"/>
            <ac:spMk id="6" creationId="{4CA81319-CE86-F199-1F1D-484192ABA477}"/>
          </ac:spMkLst>
        </pc:spChg>
        <pc:spChg chg="add mod ord">
          <ac:chgData name="Katherine Luck" userId="0fdb0919-2015-4265-a33e-a3276f0b1e05" providerId="ADAL" clId="{556431F1-C302-40D4-B1C9-5F918AF8E808}" dt="2026-03-04T13:44:10.077" v="2074" actId="171"/>
          <ac:spMkLst>
            <pc:docMk/>
            <pc:sldMk cId="1626777449" sldId="287"/>
            <ac:spMk id="7" creationId="{44CF15D3-17B0-DDF7-3929-D5B54A82EC70}"/>
          </ac:spMkLst>
        </pc:spChg>
        <pc:spChg chg="add del">
          <ac:chgData name="Katherine Luck" userId="0fdb0919-2015-4265-a33e-a3276f0b1e05" providerId="ADAL" clId="{556431F1-C302-40D4-B1C9-5F918AF8E808}" dt="2026-03-04T13:43:51.266" v="2072" actId="26606"/>
          <ac:spMkLst>
            <pc:docMk/>
            <pc:sldMk cId="1626777449" sldId="287"/>
            <ac:spMk id="9" creationId="{5D11FD0E-2D27-4A5A-949D-222E61ECBCC3}"/>
          </ac:spMkLst>
        </pc:spChg>
        <pc:spChg chg="add del">
          <ac:chgData name="Katherine Luck" userId="0fdb0919-2015-4265-a33e-a3276f0b1e05" providerId="ADAL" clId="{556431F1-C302-40D4-B1C9-5F918AF8E808}" dt="2026-03-04T13:43:51.266" v="2072" actId="26606"/>
          <ac:spMkLst>
            <pc:docMk/>
            <pc:sldMk cId="1626777449" sldId="287"/>
            <ac:spMk id="11" creationId="{1BC8109F-B452-45EE-8BB3-65433C039601}"/>
          </ac:spMkLst>
        </pc:spChg>
        <pc:spChg chg="add">
          <ac:chgData name="Katherine Luck" userId="0fdb0919-2015-4265-a33e-a3276f0b1e05" providerId="ADAL" clId="{556431F1-C302-40D4-B1C9-5F918AF8E808}" dt="2026-03-04T13:43:51.266" v="2072" actId="26606"/>
          <ac:spMkLst>
            <pc:docMk/>
            <pc:sldMk cId="1626777449" sldId="287"/>
            <ac:spMk id="16" creationId="{388F20F8-60BF-42FE-A252-DFD5A74451CA}"/>
          </ac:spMkLst>
        </pc:spChg>
        <pc:spChg chg="add">
          <ac:chgData name="Katherine Luck" userId="0fdb0919-2015-4265-a33e-a3276f0b1e05" providerId="ADAL" clId="{556431F1-C302-40D4-B1C9-5F918AF8E808}" dt="2026-03-04T13:43:51.266" v="2072" actId="26606"/>
          <ac:spMkLst>
            <pc:docMk/>
            <pc:sldMk cId="1626777449" sldId="287"/>
            <ac:spMk id="18" creationId="{98A68847-134F-4AF1-B1C6-332344C9C90D}"/>
          </ac:spMkLst>
        </pc:spChg>
        <pc:graphicFrameChg chg="add mod modGraphic">
          <ac:chgData name="Katherine Luck" userId="0fdb0919-2015-4265-a33e-a3276f0b1e05" providerId="ADAL" clId="{556431F1-C302-40D4-B1C9-5F918AF8E808}" dt="2026-03-04T13:43:51.266" v="2072" actId="26606"/>
          <ac:graphicFrameMkLst>
            <pc:docMk/>
            <pc:sldMk cId="1626777449" sldId="287"/>
            <ac:graphicFrameMk id="5" creationId="{707E08C5-D487-70A0-AEF6-F3228A3C6E26}"/>
          </ac:graphicFrameMkLst>
        </pc:graphicFrameChg>
      </pc:sldChg>
    </pc:docChg>
  </pc:docChgLst>
  <pc:docChgLst>
    <pc:chgData name="Charlotte Bickers" userId="S::cbickers@sparsholt.ac.uk::b8c77e39-7f83-4e93-918b-cac35d5cf473" providerId="AD" clId="Web-{976BA3B0-0624-4046-89E0-DC255B544DEC}"/>
    <pc:docChg chg="modSld">
      <pc:chgData name="Charlotte Bickers" userId="S::cbickers@sparsholt.ac.uk::b8c77e39-7f83-4e93-918b-cac35d5cf473" providerId="AD" clId="Web-{976BA3B0-0624-4046-89E0-DC255B544DEC}" dt="2026-03-04T11:46:22.266" v="165" actId="20577"/>
      <pc:docMkLst>
        <pc:docMk/>
      </pc:docMkLst>
      <pc:sldChg chg="modSp">
        <pc:chgData name="Charlotte Bickers" userId="S::cbickers@sparsholt.ac.uk::b8c77e39-7f83-4e93-918b-cac35d5cf473" providerId="AD" clId="Web-{976BA3B0-0624-4046-89E0-DC255B544DEC}" dt="2026-03-04T11:46:22.266" v="165" actId="20577"/>
        <pc:sldMkLst>
          <pc:docMk/>
          <pc:sldMk cId="3735935049" sldId="283"/>
        </pc:sldMkLst>
        <pc:spChg chg="mod">
          <ac:chgData name="Charlotte Bickers" userId="S::cbickers@sparsholt.ac.uk::b8c77e39-7f83-4e93-918b-cac35d5cf473" providerId="AD" clId="Web-{976BA3B0-0624-4046-89E0-DC255B544DEC}" dt="2026-03-04T11:46:22.266" v="165" actId="20577"/>
          <ac:spMkLst>
            <pc:docMk/>
            <pc:sldMk cId="3735935049" sldId="283"/>
            <ac:spMk id="7" creationId="{3F8B4F12-4524-483E-91D3-A0ED7C132E55}"/>
          </ac:spMkLst>
        </pc:spChg>
      </pc:sldChg>
    </pc:docChg>
  </pc:docChgLst>
</pc:chgInfo>
</file>

<file path=ppt/diagrams/_rels/data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ata1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2F16C-A412-422D-8837-B7053F3D2FE9}"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EFF130B4-5564-4063-B4B0-900652A8F45F}">
      <dgm:prSet custT="1"/>
      <dgm:spPr/>
      <dgm:t>
        <a:bodyPr/>
        <a:lstStyle/>
        <a:p>
          <a:r>
            <a:rPr lang="en-GB" sz="1600" dirty="0"/>
            <a:t>Kat Luck – Digital and Innovation Manager</a:t>
          </a:r>
          <a:endParaRPr lang="en-US" sz="1600" dirty="0"/>
        </a:p>
      </dgm:t>
    </dgm:pt>
    <dgm:pt modelId="{52B49DDF-4E4B-433C-9BE1-1914F804E53F}" type="parTrans" cxnId="{8E927D3B-3742-4700-BA2A-A2BFE453BBE9}">
      <dgm:prSet/>
      <dgm:spPr/>
      <dgm:t>
        <a:bodyPr/>
        <a:lstStyle/>
        <a:p>
          <a:endParaRPr lang="en-US"/>
        </a:p>
      </dgm:t>
    </dgm:pt>
    <dgm:pt modelId="{A3A559B2-28EB-4BFA-88A5-A4C94243F270}" type="sibTrans" cxnId="{8E927D3B-3742-4700-BA2A-A2BFE453BBE9}">
      <dgm:prSet/>
      <dgm:spPr/>
      <dgm:t>
        <a:bodyPr/>
        <a:lstStyle/>
        <a:p>
          <a:endParaRPr lang="en-US"/>
        </a:p>
      </dgm:t>
    </dgm:pt>
    <dgm:pt modelId="{8FCBC593-147D-4764-8A6F-FC08CE2A370F}" type="pres">
      <dgm:prSet presAssocID="{E672F16C-A412-422D-8837-B7053F3D2FE9}" presName="vert0" presStyleCnt="0">
        <dgm:presLayoutVars>
          <dgm:dir/>
          <dgm:animOne val="branch"/>
          <dgm:animLvl val="lvl"/>
        </dgm:presLayoutVars>
      </dgm:prSet>
      <dgm:spPr/>
    </dgm:pt>
    <dgm:pt modelId="{8A4B5993-3DAC-4E62-86F9-E873E4D237D4}" type="pres">
      <dgm:prSet presAssocID="{EFF130B4-5564-4063-B4B0-900652A8F45F}" presName="thickLine" presStyleLbl="alignNode1" presStyleIdx="0" presStyleCnt="1"/>
      <dgm:spPr/>
    </dgm:pt>
    <dgm:pt modelId="{CA17F58A-86ED-463A-9FC3-E4B242B2E190}" type="pres">
      <dgm:prSet presAssocID="{EFF130B4-5564-4063-B4B0-900652A8F45F}" presName="horz1" presStyleCnt="0"/>
      <dgm:spPr/>
    </dgm:pt>
    <dgm:pt modelId="{EB89AE06-AFA7-4A59-9DF8-EFAB68CD385F}" type="pres">
      <dgm:prSet presAssocID="{EFF130B4-5564-4063-B4B0-900652A8F45F}" presName="tx1" presStyleLbl="revTx" presStyleIdx="0" presStyleCnt="1" custLinFactNeighborX="-3676" custLinFactNeighborY="1338"/>
      <dgm:spPr/>
    </dgm:pt>
    <dgm:pt modelId="{416B277E-6652-4E6C-AD3A-B8C72D5531C9}" type="pres">
      <dgm:prSet presAssocID="{EFF130B4-5564-4063-B4B0-900652A8F45F}" presName="vert1" presStyleCnt="0"/>
      <dgm:spPr/>
    </dgm:pt>
  </dgm:ptLst>
  <dgm:cxnLst>
    <dgm:cxn modelId="{706BF91E-9E44-43CA-A796-8D47C3E58222}" type="presOf" srcId="{E672F16C-A412-422D-8837-B7053F3D2FE9}" destId="{8FCBC593-147D-4764-8A6F-FC08CE2A370F}" srcOrd="0" destOrd="0" presId="urn:microsoft.com/office/officeart/2008/layout/LinedList"/>
    <dgm:cxn modelId="{8E927D3B-3742-4700-BA2A-A2BFE453BBE9}" srcId="{E672F16C-A412-422D-8837-B7053F3D2FE9}" destId="{EFF130B4-5564-4063-B4B0-900652A8F45F}" srcOrd="0" destOrd="0" parTransId="{52B49DDF-4E4B-433C-9BE1-1914F804E53F}" sibTransId="{A3A559B2-28EB-4BFA-88A5-A4C94243F270}"/>
    <dgm:cxn modelId="{975CE54B-6449-4547-A468-86D1E7CF185A}" type="presOf" srcId="{EFF130B4-5564-4063-B4B0-900652A8F45F}" destId="{EB89AE06-AFA7-4A59-9DF8-EFAB68CD385F}" srcOrd="0" destOrd="0" presId="urn:microsoft.com/office/officeart/2008/layout/LinedList"/>
    <dgm:cxn modelId="{3D031386-8D2C-4ECB-931C-7B505F5DD231}" type="presParOf" srcId="{8FCBC593-147D-4764-8A6F-FC08CE2A370F}" destId="{8A4B5993-3DAC-4E62-86F9-E873E4D237D4}" srcOrd="0" destOrd="0" presId="urn:microsoft.com/office/officeart/2008/layout/LinedList"/>
    <dgm:cxn modelId="{45866DF1-E6E5-4093-B645-B91591CB4112}" type="presParOf" srcId="{8FCBC593-147D-4764-8A6F-FC08CE2A370F}" destId="{CA17F58A-86ED-463A-9FC3-E4B242B2E190}" srcOrd="1" destOrd="0" presId="urn:microsoft.com/office/officeart/2008/layout/LinedList"/>
    <dgm:cxn modelId="{1D3C1DD5-CAF9-4A78-8AF5-A4E6BD0877C7}" type="presParOf" srcId="{CA17F58A-86ED-463A-9FC3-E4B242B2E190}" destId="{EB89AE06-AFA7-4A59-9DF8-EFAB68CD385F}" srcOrd="0" destOrd="0" presId="urn:microsoft.com/office/officeart/2008/layout/LinedList"/>
    <dgm:cxn modelId="{A2034E73-1D70-471C-A80D-B07524E48F78}" type="presParOf" srcId="{CA17F58A-86ED-463A-9FC3-E4B242B2E190}" destId="{416B277E-6652-4E6C-AD3A-B8C72D5531C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F16B2E-A119-4BBD-9061-B05D61A2544A}"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91EC7307-EEA5-45A7-AEED-9F83C51A5256}">
      <dgm:prSet/>
      <dgm:spPr/>
      <dgm:t>
        <a:bodyPr/>
        <a:lstStyle/>
        <a:p>
          <a:r>
            <a:rPr lang="en-GB" b="1"/>
            <a:t>2 year course</a:t>
          </a:r>
          <a:endParaRPr lang="en-US"/>
        </a:p>
      </dgm:t>
    </dgm:pt>
    <dgm:pt modelId="{E69CEDFC-74CC-49C4-B986-8A1963DA490C}" type="parTrans" cxnId="{2430C526-8005-4C39-812A-5927372026DF}">
      <dgm:prSet/>
      <dgm:spPr/>
      <dgm:t>
        <a:bodyPr/>
        <a:lstStyle/>
        <a:p>
          <a:endParaRPr lang="en-US"/>
        </a:p>
      </dgm:t>
    </dgm:pt>
    <dgm:pt modelId="{4B17169D-5D97-4A18-8A30-7741DF074C82}" type="sibTrans" cxnId="{2430C526-8005-4C39-812A-5927372026DF}">
      <dgm:prSet/>
      <dgm:spPr/>
      <dgm:t>
        <a:bodyPr/>
        <a:lstStyle/>
        <a:p>
          <a:endParaRPr lang="en-US"/>
        </a:p>
      </dgm:t>
    </dgm:pt>
    <dgm:pt modelId="{226A31EC-A5F3-4905-9B36-AA3737E7C843}">
      <dgm:prSet/>
      <dgm:spPr/>
      <dgm:t>
        <a:bodyPr/>
        <a:lstStyle/>
        <a:p>
          <a:r>
            <a:rPr lang="en-GB"/>
            <a:t>1</a:t>
          </a:r>
          <a:r>
            <a:rPr lang="en-GB" baseline="30000"/>
            <a:t>st</a:t>
          </a:r>
          <a:r>
            <a:rPr lang="en-GB"/>
            <a:t> year.</a:t>
          </a:r>
          <a:endParaRPr lang="en-US"/>
        </a:p>
      </dgm:t>
    </dgm:pt>
    <dgm:pt modelId="{F0C3544A-F480-4F19-A0E9-5EE94A7CFB80}" type="parTrans" cxnId="{F63F80A3-2DC1-4747-A74E-792C7049780F}">
      <dgm:prSet/>
      <dgm:spPr/>
      <dgm:t>
        <a:bodyPr/>
        <a:lstStyle/>
        <a:p>
          <a:endParaRPr lang="en-US"/>
        </a:p>
      </dgm:t>
    </dgm:pt>
    <dgm:pt modelId="{AE09FF9C-C089-4792-B112-3A2EF4B8D568}" type="sibTrans" cxnId="{F63F80A3-2DC1-4747-A74E-792C7049780F}">
      <dgm:prSet/>
      <dgm:spPr/>
      <dgm:t>
        <a:bodyPr/>
        <a:lstStyle/>
        <a:p>
          <a:endParaRPr lang="en-US"/>
        </a:p>
      </dgm:t>
    </dgm:pt>
    <dgm:pt modelId="{CD843A22-6BAE-4F0B-B062-E7C8586A5D80}">
      <dgm:prSet/>
      <dgm:spPr/>
      <dgm:t>
        <a:bodyPr/>
        <a:lstStyle/>
        <a:p>
          <a:r>
            <a:rPr lang="en-GB"/>
            <a:t>Common core and core pathway exams, and the summer ESP series. </a:t>
          </a:r>
          <a:endParaRPr lang="en-US"/>
        </a:p>
      </dgm:t>
    </dgm:pt>
    <dgm:pt modelId="{D94C1E4C-8969-4468-99E5-71B1B22F6168}" type="parTrans" cxnId="{5007454B-77D2-42CA-A30B-9C73EB9E7C83}">
      <dgm:prSet/>
      <dgm:spPr/>
      <dgm:t>
        <a:bodyPr/>
        <a:lstStyle/>
        <a:p>
          <a:endParaRPr lang="en-US"/>
        </a:p>
      </dgm:t>
    </dgm:pt>
    <dgm:pt modelId="{89BD85A9-D6DE-48F3-AABE-84377ED39635}" type="sibTrans" cxnId="{5007454B-77D2-42CA-A30B-9C73EB9E7C83}">
      <dgm:prSet/>
      <dgm:spPr/>
      <dgm:t>
        <a:bodyPr/>
        <a:lstStyle/>
        <a:p>
          <a:endParaRPr lang="en-US"/>
        </a:p>
      </dgm:t>
    </dgm:pt>
    <dgm:pt modelId="{0E9311B0-B4C8-4881-9F4F-82398A0E5F7E}">
      <dgm:prSet/>
      <dgm:spPr/>
      <dgm:t>
        <a:bodyPr/>
        <a:lstStyle/>
        <a:p>
          <a:r>
            <a:rPr lang="en-GB"/>
            <a:t>We link OS for 5 hours with our behaviour learners with practical sessions and behaviour lessons.</a:t>
          </a:r>
          <a:endParaRPr lang="en-US"/>
        </a:p>
      </dgm:t>
    </dgm:pt>
    <dgm:pt modelId="{E0244174-9676-40C6-9921-9D647D37B32D}" type="parTrans" cxnId="{089434A2-EA89-4F78-8F93-25FBD022C33E}">
      <dgm:prSet/>
      <dgm:spPr/>
      <dgm:t>
        <a:bodyPr/>
        <a:lstStyle/>
        <a:p>
          <a:endParaRPr lang="en-US"/>
        </a:p>
      </dgm:t>
    </dgm:pt>
    <dgm:pt modelId="{84FC846E-92A9-42B5-94A3-38461D17414A}" type="sibTrans" cxnId="{089434A2-EA89-4F78-8F93-25FBD022C33E}">
      <dgm:prSet/>
      <dgm:spPr/>
      <dgm:t>
        <a:bodyPr/>
        <a:lstStyle/>
        <a:p>
          <a:endParaRPr lang="en-US"/>
        </a:p>
      </dgm:t>
    </dgm:pt>
    <dgm:pt modelId="{3AF92E50-7026-4056-AE66-9E330BF6F6C4}">
      <dgm:prSet/>
      <dgm:spPr/>
      <dgm:t>
        <a:bodyPr/>
        <a:lstStyle/>
        <a:p>
          <a:r>
            <a:rPr lang="en-GB"/>
            <a:t>5 hours with our science students for a mix of animal practical's and lab practical's'.</a:t>
          </a:r>
          <a:endParaRPr lang="en-US"/>
        </a:p>
      </dgm:t>
    </dgm:pt>
    <dgm:pt modelId="{3C6F30E6-19DB-441A-9E7F-2EF2C01B64B9}" type="parTrans" cxnId="{132D7F33-E95A-485C-B30C-FA7A2DAE431D}">
      <dgm:prSet/>
      <dgm:spPr/>
      <dgm:t>
        <a:bodyPr/>
        <a:lstStyle/>
        <a:p>
          <a:endParaRPr lang="en-US"/>
        </a:p>
      </dgm:t>
    </dgm:pt>
    <dgm:pt modelId="{F8C6A746-C297-4AF5-A99B-F268830ED3A2}" type="sibTrans" cxnId="{132D7F33-E95A-485C-B30C-FA7A2DAE431D}">
      <dgm:prSet/>
      <dgm:spPr/>
      <dgm:t>
        <a:bodyPr/>
        <a:lstStyle/>
        <a:p>
          <a:endParaRPr lang="en-US"/>
        </a:p>
      </dgm:t>
    </dgm:pt>
    <dgm:pt modelId="{75474F56-2B3F-4250-B73D-223CB6902E5B}">
      <dgm:prSet/>
      <dgm:spPr/>
      <dgm:t>
        <a:bodyPr/>
        <a:lstStyle/>
        <a:p>
          <a:r>
            <a:rPr lang="en-GB"/>
            <a:t>2</a:t>
          </a:r>
          <a:r>
            <a:rPr lang="en-GB" baseline="30000"/>
            <a:t>nd</a:t>
          </a:r>
          <a:r>
            <a:rPr lang="en-GB"/>
            <a:t> year.</a:t>
          </a:r>
          <a:endParaRPr lang="en-US"/>
        </a:p>
      </dgm:t>
    </dgm:pt>
    <dgm:pt modelId="{664ED5EF-4C64-48C7-8116-4BC81758DB28}" type="parTrans" cxnId="{603EA27C-6487-4CC3-89A3-EB4A3A7B9104}">
      <dgm:prSet/>
      <dgm:spPr/>
      <dgm:t>
        <a:bodyPr/>
        <a:lstStyle/>
        <a:p>
          <a:endParaRPr lang="en-US"/>
        </a:p>
      </dgm:t>
    </dgm:pt>
    <dgm:pt modelId="{A764D1F5-1884-4E0D-8EF1-4A40638E7ADD}" type="sibTrans" cxnId="{603EA27C-6487-4CC3-89A3-EB4A3A7B9104}">
      <dgm:prSet/>
      <dgm:spPr/>
      <dgm:t>
        <a:bodyPr/>
        <a:lstStyle/>
        <a:p>
          <a:endParaRPr lang="en-US"/>
        </a:p>
      </dgm:t>
    </dgm:pt>
    <dgm:pt modelId="{A296F237-036D-4F15-B427-0736A9E7DAF7}">
      <dgm:prSet/>
      <dgm:spPr/>
      <dgm:t>
        <a:bodyPr/>
        <a:lstStyle/>
        <a:p>
          <a:r>
            <a:rPr lang="en-GB"/>
            <a:t>OS Research project, synoptics and knowledge test (science pathway only)</a:t>
          </a:r>
          <a:endParaRPr lang="en-US"/>
        </a:p>
      </dgm:t>
    </dgm:pt>
    <dgm:pt modelId="{3FE6DABB-2C52-4826-BEAE-14DB1BC96A06}" type="parTrans" cxnId="{B16B62FC-63C0-43E1-9FAB-0828C01A808C}">
      <dgm:prSet/>
      <dgm:spPr/>
      <dgm:t>
        <a:bodyPr/>
        <a:lstStyle/>
        <a:p>
          <a:endParaRPr lang="en-US"/>
        </a:p>
      </dgm:t>
    </dgm:pt>
    <dgm:pt modelId="{56702D83-BBB1-4B68-8641-C78E6E9436DC}" type="sibTrans" cxnId="{B16B62FC-63C0-43E1-9FAB-0828C01A808C}">
      <dgm:prSet/>
      <dgm:spPr/>
      <dgm:t>
        <a:bodyPr/>
        <a:lstStyle/>
        <a:p>
          <a:endParaRPr lang="en-US"/>
        </a:p>
      </dgm:t>
    </dgm:pt>
    <dgm:pt modelId="{270816D8-A248-4C52-871C-9688FE8C9D4D}">
      <dgm:prSet/>
      <dgm:spPr/>
      <dgm:t>
        <a:bodyPr/>
        <a:lstStyle/>
        <a:p>
          <a:r>
            <a:rPr lang="en-GB"/>
            <a:t>OS teaching up until 12th of January</a:t>
          </a:r>
          <a:endParaRPr lang="en-US"/>
        </a:p>
      </dgm:t>
    </dgm:pt>
    <dgm:pt modelId="{7910F441-A466-44B7-96DA-601537CE9DF4}" type="parTrans" cxnId="{0BE64E98-691F-42F2-8679-249FCEA13DE7}">
      <dgm:prSet/>
      <dgm:spPr/>
      <dgm:t>
        <a:bodyPr/>
        <a:lstStyle/>
        <a:p>
          <a:endParaRPr lang="en-US"/>
        </a:p>
      </dgm:t>
    </dgm:pt>
    <dgm:pt modelId="{99DB5D2A-6E91-4E94-BB4E-80E3D3D3BB46}" type="sibTrans" cxnId="{0BE64E98-691F-42F2-8679-249FCEA13DE7}">
      <dgm:prSet/>
      <dgm:spPr/>
      <dgm:t>
        <a:bodyPr/>
        <a:lstStyle/>
        <a:p>
          <a:endParaRPr lang="en-US"/>
        </a:p>
      </dgm:t>
    </dgm:pt>
    <dgm:pt modelId="{69471086-2D4C-45A1-A46E-2C8ABBC0A51C}" type="pres">
      <dgm:prSet presAssocID="{32F16B2E-A119-4BBD-9061-B05D61A2544A}" presName="linear" presStyleCnt="0">
        <dgm:presLayoutVars>
          <dgm:dir/>
          <dgm:animLvl val="lvl"/>
          <dgm:resizeHandles val="exact"/>
        </dgm:presLayoutVars>
      </dgm:prSet>
      <dgm:spPr/>
    </dgm:pt>
    <dgm:pt modelId="{89C72D84-F45D-46D8-B4BB-247DD625902B}" type="pres">
      <dgm:prSet presAssocID="{91EC7307-EEA5-45A7-AEED-9F83C51A5256}" presName="parentLin" presStyleCnt="0"/>
      <dgm:spPr/>
    </dgm:pt>
    <dgm:pt modelId="{2C93EF64-AD46-4F5E-A683-A3FA13FBEAD9}" type="pres">
      <dgm:prSet presAssocID="{91EC7307-EEA5-45A7-AEED-9F83C51A5256}" presName="parentLeftMargin" presStyleLbl="node1" presStyleIdx="0" presStyleCnt="3"/>
      <dgm:spPr/>
    </dgm:pt>
    <dgm:pt modelId="{1E25A556-86A8-43BA-B153-B52F6888DBC9}" type="pres">
      <dgm:prSet presAssocID="{91EC7307-EEA5-45A7-AEED-9F83C51A5256}" presName="parentText" presStyleLbl="node1" presStyleIdx="0" presStyleCnt="3">
        <dgm:presLayoutVars>
          <dgm:chMax val="0"/>
          <dgm:bulletEnabled val="1"/>
        </dgm:presLayoutVars>
      </dgm:prSet>
      <dgm:spPr/>
    </dgm:pt>
    <dgm:pt modelId="{861A113D-3C86-4920-98CF-3EFCCA14D0DE}" type="pres">
      <dgm:prSet presAssocID="{91EC7307-EEA5-45A7-AEED-9F83C51A5256}" presName="negativeSpace" presStyleCnt="0"/>
      <dgm:spPr/>
    </dgm:pt>
    <dgm:pt modelId="{9060CDEC-D618-42E9-BB02-BA5072BDEEAA}" type="pres">
      <dgm:prSet presAssocID="{91EC7307-EEA5-45A7-AEED-9F83C51A5256}" presName="childText" presStyleLbl="conFgAcc1" presStyleIdx="0" presStyleCnt="3">
        <dgm:presLayoutVars>
          <dgm:bulletEnabled val="1"/>
        </dgm:presLayoutVars>
      </dgm:prSet>
      <dgm:spPr/>
    </dgm:pt>
    <dgm:pt modelId="{FBDD210C-9053-4E45-96C9-DB2192FDFED9}" type="pres">
      <dgm:prSet presAssocID="{4B17169D-5D97-4A18-8A30-7741DF074C82}" presName="spaceBetweenRectangles" presStyleCnt="0"/>
      <dgm:spPr/>
    </dgm:pt>
    <dgm:pt modelId="{27AFC110-02F2-4422-8885-419B263D1396}" type="pres">
      <dgm:prSet presAssocID="{226A31EC-A5F3-4905-9B36-AA3737E7C843}" presName="parentLin" presStyleCnt="0"/>
      <dgm:spPr/>
    </dgm:pt>
    <dgm:pt modelId="{95ED7CEB-E5B9-4677-B5EA-D0B62E13AE79}" type="pres">
      <dgm:prSet presAssocID="{226A31EC-A5F3-4905-9B36-AA3737E7C843}" presName="parentLeftMargin" presStyleLbl="node1" presStyleIdx="0" presStyleCnt="3"/>
      <dgm:spPr/>
    </dgm:pt>
    <dgm:pt modelId="{121D1BFA-1751-47C6-87AD-10A4FE3FDF62}" type="pres">
      <dgm:prSet presAssocID="{226A31EC-A5F3-4905-9B36-AA3737E7C843}" presName="parentText" presStyleLbl="node1" presStyleIdx="1" presStyleCnt="3">
        <dgm:presLayoutVars>
          <dgm:chMax val="0"/>
          <dgm:bulletEnabled val="1"/>
        </dgm:presLayoutVars>
      </dgm:prSet>
      <dgm:spPr/>
    </dgm:pt>
    <dgm:pt modelId="{37408990-D1C0-45EA-B26E-A30FCF5B4BD7}" type="pres">
      <dgm:prSet presAssocID="{226A31EC-A5F3-4905-9B36-AA3737E7C843}" presName="negativeSpace" presStyleCnt="0"/>
      <dgm:spPr/>
    </dgm:pt>
    <dgm:pt modelId="{A995A534-CE1A-4A14-AC8F-8601EE13A72E}" type="pres">
      <dgm:prSet presAssocID="{226A31EC-A5F3-4905-9B36-AA3737E7C843}" presName="childText" presStyleLbl="conFgAcc1" presStyleIdx="1" presStyleCnt="3">
        <dgm:presLayoutVars>
          <dgm:bulletEnabled val="1"/>
        </dgm:presLayoutVars>
      </dgm:prSet>
      <dgm:spPr/>
    </dgm:pt>
    <dgm:pt modelId="{F83F7EED-2C12-40F9-A15F-EB240D110DA1}" type="pres">
      <dgm:prSet presAssocID="{AE09FF9C-C089-4792-B112-3A2EF4B8D568}" presName="spaceBetweenRectangles" presStyleCnt="0"/>
      <dgm:spPr/>
    </dgm:pt>
    <dgm:pt modelId="{0BD3CA20-65D6-4CE5-B3CC-2EC2710A7C2C}" type="pres">
      <dgm:prSet presAssocID="{75474F56-2B3F-4250-B73D-223CB6902E5B}" presName="parentLin" presStyleCnt="0"/>
      <dgm:spPr/>
    </dgm:pt>
    <dgm:pt modelId="{7487BC63-DEBB-420F-A770-E31B430A76B2}" type="pres">
      <dgm:prSet presAssocID="{75474F56-2B3F-4250-B73D-223CB6902E5B}" presName="parentLeftMargin" presStyleLbl="node1" presStyleIdx="1" presStyleCnt="3"/>
      <dgm:spPr/>
    </dgm:pt>
    <dgm:pt modelId="{B66EE23E-FE76-46BE-8F53-CE78835090BC}" type="pres">
      <dgm:prSet presAssocID="{75474F56-2B3F-4250-B73D-223CB6902E5B}" presName="parentText" presStyleLbl="node1" presStyleIdx="2" presStyleCnt="3">
        <dgm:presLayoutVars>
          <dgm:chMax val="0"/>
          <dgm:bulletEnabled val="1"/>
        </dgm:presLayoutVars>
      </dgm:prSet>
      <dgm:spPr/>
    </dgm:pt>
    <dgm:pt modelId="{096195E5-A58B-4A7B-BB5D-88C114B09B10}" type="pres">
      <dgm:prSet presAssocID="{75474F56-2B3F-4250-B73D-223CB6902E5B}" presName="negativeSpace" presStyleCnt="0"/>
      <dgm:spPr/>
    </dgm:pt>
    <dgm:pt modelId="{C80A7F2B-46EB-40EA-895F-053F646C96D8}" type="pres">
      <dgm:prSet presAssocID="{75474F56-2B3F-4250-B73D-223CB6902E5B}" presName="childText" presStyleLbl="conFgAcc1" presStyleIdx="2" presStyleCnt="3">
        <dgm:presLayoutVars>
          <dgm:bulletEnabled val="1"/>
        </dgm:presLayoutVars>
      </dgm:prSet>
      <dgm:spPr/>
    </dgm:pt>
  </dgm:ptLst>
  <dgm:cxnLst>
    <dgm:cxn modelId="{C1B37D16-A645-4C90-B2BE-21E3999456C4}" type="presOf" srcId="{270816D8-A248-4C52-871C-9688FE8C9D4D}" destId="{C80A7F2B-46EB-40EA-895F-053F646C96D8}" srcOrd="0" destOrd="1" presId="urn:microsoft.com/office/officeart/2005/8/layout/list1"/>
    <dgm:cxn modelId="{2430C526-8005-4C39-812A-5927372026DF}" srcId="{32F16B2E-A119-4BBD-9061-B05D61A2544A}" destId="{91EC7307-EEA5-45A7-AEED-9F83C51A5256}" srcOrd="0" destOrd="0" parTransId="{E69CEDFC-74CC-49C4-B986-8A1963DA490C}" sibTransId="{4B17169D-5D97-4A18-8A30-7741DF074C82}"/>
    <dgm:cxn modelId="{EEF2AD32-E548-4B60-8CD1-F05F860A4C15}" type="presOf" srcId="{75474F56-2B3F-4250-B73D-223CB6902E5B}" destId="{B66EE23E-FE76-46BE-8F53-CE78835090BC}" srcOrd="1" destOrd="0" presId="urn:microsoft.com/office/officeart/2005/8/layout/list1"/>
    <dgm:cxn modelId="{132D7F33-E95A-485C-B30C-FA7A2DAE431D}" srcId="{226A31EC-A5F3-4905-9B36-AA3737E7C843}" destId="{3AF92E50-7026-4056-AE66-9E330BF6F6C4}" srcOrd="2" destOrd="0" parTransId="{3C6F30E6-19DB-441A-9E7F-2EF2C01B64B9}" sibTransId="{F8C6A746-C297-4AF5-A99B-F268830ED3A2}"/>
    <dgm:cxn modelId="{5007454B-77D2-42CA-A30B-9C73EB9E7C83}" srcId="{226A31EC-A5F3-4905-9B36-AA3737E7C843}" destId="{CD843A22-6BAE-4F0B-B062-E7C8586A5D80}" srcOrd="0" destOrd="0" parTransId="{D94C1E4C-8969-4468-99E5-71B1B22F6168}" sibTransId="{89BD85A9-D6DE-48F3-AABE-84377ED39635}"/>
    <dgm:cxn modelId="{F279C755-C8DB-46F5-AD6E-B25C34DD5BB5}" type="presOf" srcId="{75474F56-2B3F-4250-B73D-223CB6902E5B}" destId="{7487BC63-DEBB-420F-A770-E31B430A76B2}" srcOrd="0" destOrd="0" presId="urn:microsoft.com/office/officeart/2005/8/layout/list1"/>
    <dgm:cxn modelId="{603EA27C-6487-4CC3-89A3-EB4A3A7B9104}" srcId="{32F16B2E-A119-4BBD-9061-B05D61A2544A}" destId="{75474F56-2B3F-4250-B73D-223CB6902E5B}" srcOrd="2" destOrd="0" parTransId="{664ED5EF-4C64-48C7-8116-4BC81758DB28}" sibTransId="{A764D1F5-1884-4E0D-8EF1-4A40638E7ADD}"/>
    <dgm:cxn modelId="{CD98298B-524C-4CCB-8821-95F1A2EEF5B2}" type="presOf" srcId="{226A31EC-A5F3-4905-9B36-AA3737E7C843}" destId="{95ED7CEB-E5B9-4677-B5EA-D0B62E13AE79}" srcOrd="0" destOrd="0" presId="urn:microsoft.com/office/officeart/2005/8/layout/list1"/>
    <dgm:cxn modelId="{C9064596-A2DA-45C6-8078-3128D603F45D}" type="presOf" srcId="{91EC7307-EEA5-45A7-AEED-9F83C51A5256}" destId="{1E25A556-86A8-43BA-B153-B52F6888DBC9}" srcOrd="1" destOrd="0" presId="urn:microsoft.com/office/officeart/2005/8/layout/list1"/>
    <dgm:cxn modelId="{0BE64E98-691F-42F2-8679-249FCEA13DE7}" srcId="{75474F56-2B3F-4250-B73D-223CB6902E5B}" destId="{270816D8-A248-4C52-871C-9688FE8C9D4D}" srcOrd="1" destOrd="0" parTransId="{7910F441-A466-44B7-96DA-601537CE9DF4}" sibTransId="{99DB5D2A-6E91-4E94-BB4E-80E3D3D3BB46}"/>
    <dgm:cxn modelId="{089434A2-EA89-4F78-8F93-25FBD022C33E}" srcId="{226A31EC-A5F3-4905-9B36-AA3737E7C843}" destId="{0E9311B0-B4C8-4881-9F4F-82398A0E5F7E}" srcOrd="1" destOrd="0" parTransId="{E0244174-9676-40C6-9921-9D647D37B32D}" sibTransId="{84FC846E-92A9-42B5-94A3-38461D17414A}"/>
    <dgm:cxn modelId="{F63F80A3-2DC1-4747-A74E-792C7049780F}" srcId="{32F16B2E-A119-4BBD-9061-B05D61A2544A}" destId="{226A31EC-A5F3-4905-9B36-AA3737E7C843}" srcOrd="1" destOrd="0" parTransId="{F0C3544A-F480-4F19-A0E9-5EE94A7CFB80}" sibTransId="{AE09FF9C-C089-4792-B112-3A2EF4B8D568}"/>
    <dgm:cxn modelId="{32F66EA7-5F8E-48CD-8F16-7B3B76B47F6C}" type="presOf" srcId="{0E9311B0-B4C8-4881-9F4F-82398A0E5F7E}" destId="{A995A534-CE1A-4A14-AC8F-8601EE13A72E}" srcOrd="0" destOrd="1" presId="urn:microsoft.com/office/officeart/2005/8/layout/list1"/>
    <dgm:cxn modelId="{5025D5BA-D24B-4476-B9FA-722963359DE7}" type="presOf" srcId="{91EC7307-EEA5-45A7-AEED-9F83C51A5256}" destId="{2C93EF64-AD46-4F5E-A683-A3FA13FBEAD9}" srcOrd="0" destOrd="0" presId="urn:microsoft.com/office/officeart/2005/8/layout/list1"/>
    <dgm:cxn modelId="{B454F1BB-F7DC-45DF-88EA-B091D565DD4B}" type="presOf" srcId="{3AF92E50-7026-4056-AE66-9E330BF6F6C4}" destId="{A995A534-CE1A-4A14-AC8F-8601EE13A72E}" srcOrd="0" destOrd="2" presId="urn:microsoft.com/office/officeart/2005/8/layout/list1"/>
    <dgm:cxn modelId="{55E608BE-A944-48EE-8C19-BE9B0D441131}" type="presOf" srcId="{A296F237-036D-4F15-B427-0736A9E7DAF7}" destId="{C80A7F2B-46EB-40EA-895F-053F646C96D8}" srcOrd="0" destOrd="0" presId="urn:microsoft.com/office/officeart/2005/8/layout/list1"/>
    <dgm:cxn modelId="{308B1EC5-0A12-4491-A4EA-4BEFAF5157D0}" type="presOf" srcId="{CD843A22-6BAE-4F0B-B062-E7C8586A5D80}" destId="{A995A534-CE1A-4A14-AC8F-8601EE13A72E}" srcOrd="0" destOrd="0" presId="urn:microsoft.com/office/officeart/2005/8/layout/list1"/>
    <dgm:cxn modelId="{C50F72CD-A256-4FD2-B8B5-1BADBEF2289C}" type="presOf" srcId="{32F16B2E-A119-4BBD-9061-B05D61A2544A}" destId="{69471086-2D4C-45A1-A46E-2C8ABBC0A51C}" srcOrd="0" destOrd="0" presId="urn:microsoft.com/office/officeart/2005/8/layout/list1"/>
    <dgm:cxn modelId="{0968C3DE-73EC-4183-B0CC-787BD40D682C}" type="presOf" srcId="{226A31EC-A5F3-4905-9B36-AA3737E7C843}" destId="{121D1BFA-1751-47C6-87AD-10A4FE3FDF62}" srcOrd="1" destOrd="0" presId="urn:microsoft.com/office/officeart/2005/8/layout/list1"/>
    <dgm:cxn modelId="{B16B62FC-63C0-43E1-9FAB-0828C01A808C}" srcId="{75474F56-2B3F-4250-B73D-223CB6902E5B}" destId="{A296F237-036D-4F15-B427-0736A9E7DAF7}" srcOrd="0" destOrd="0" parTransId="{3FE6DABB-2C52-4826-BEAE-14DB1BC96A06}" sibTransId="{56702D83-BBB1-4B68-8641-C78E6E9436DC}"/>
    <dgm:cxn modelId="{FCDDD32C-E9C9-42E1-A177-D9D6FC0D4390}" type="presParOf" srcId="{69471086-2D4C-45A1-A46E-2C8ABBC0A51C}" destId="{89C72D84-F45D-46D8-B4BB-247DD625902B}" srcOrd="0" destOrd="0" presId="urn:microsoft.com/office/officeart/2005/8/layout/list1"/>
    <dgm:cxn modelId="{6BF3EC05-D1E2-4ADE-87B1-8C84FFFDE5EA}" type="presParOf" srcId="{89C72D84-F45D-46D8-B4BB-247DD625902B}" destId="{2C93EF64-AD46-4F5E-A683-A3FA13FBEAD9}" srcOrd="0" destOrd="0" presId="urn:microsoft.com/office/officeart/2005/8/layout/list1"/>
    <dgm:cxn modelId="{6C95BFE4-C21B-47BC-AB41-A079337B0043}" type="presParOf" srcId="{89C72D84-F45D-46D8-B4BB-247DD625902B}" destId="{1E25A556-86A8-43BA-B153-B52F6888DBC9}" srcOrd="1" destOrd="0" presId="urn:microsoft.com/office/officeart/2005/8/layout/list1"/>
    <dgm:cxn modelId="{AAEC8E54-ECA5-4F64-AD15-A2C5A844743C}" type="presParOf" srcId="{69471086-2D4C-45A1-A46E-2C8ABBC0A51C}" destId="{861A113D-3C86-4920-98CF-3EFCCA14D0DE}" srcOrd="1" destOrd="0" presId="urn:microsoft.com/office/officeart/2005/8/layout/list1"/>
    <dgm:cxn modelId="{D06767B2-3F68-43BE-8B3C-32B7D4199348}" type="presParOf" srcId="{69471086-2D4C-45A1-A46E-2C8ABBC0A51C}" destId="{9060CDEC-D618-42E9-BB02-BA5072BDEEAA}" srcOrd="2" destOrd="0" presId="urn:microsoft.com/office/officeart/2005/8/layout/list1"/>
    <dgm:cxn modelId="{EC262014-DFE4-4399-8CF8-C97896439BFC}" type="presParOf" srcId="{69471086-2D4C-45A1-A46E-2C8ABBC0A51C}" destId="{FBDD210C-9053-4E45-96C9-DB2192FDFED9}" srcOrd="3" destOrd="0" presId="urn:microsoft.com/office/officeart/2005/8/layout/list1"/>
    <dgm:cxn modelId="{EDDC384E-849B-42BB-905A-635E6A31BA03}" type="presParOf" srcId="{69471086-2D4C-45A1-A46E-2C8ABBC0A51C}" destId="{27AFC110-02F2-4422-8885-419B263D1396}" srcOrd="4" destOrd="0" presId="urn:microsoft.com/office/officeart/2005/8/layout/list1"/>
    <dgm:cxn modelId="{8FE68096-DF1E-479D-A840-0DB8ACB7E408}" type="presParOf" srcId="{27AFC110-02F2-4422-8885-419B263D1396}" destId="{95ED7CEB-E5B9-4677-B5EA-D0B62E13AE79}" srcOrd="0" destOrd="0" presId="urn:microsoft.com/office/officeart/2005/8/layout/list1"/>
    <dgm:cxn modelId="{230FAA9D-9D74-48BB-9D86-342C6343DDCC}" type="presParOf" srcId="{27AFC110-02F2-4422-8885-419B263D1396}" destId="{121D1BFA-1751-47C6-87AD-10A4FE3FDF62}" srcOrd="1" destOrd="0" presId="urn:microsoft.com/office/officeart/2005/8/layout/list1"/>
    <dgm:cxn modelId="{5C1D6C2B-EDAD-40A7-BEAD-024906927B53}" type="presParOf" srcId="{69471086-2D4C-45A1-A46E-2C8ABBC0A51C}" destId="{37408990-D1C0-45EA-B26E-A30FCF5B4BD7}" srcOrd="5" destOrd="0" presId="urn:microsoft.com/office/officeart/2005/8/layout/list1"/>
    <dgm:cxn modelId="{7B9CDF2E-B5CC-4730-B2A7-35E770457E31}" type="presParOf" srcId="{69471086-2D4C-45A1-A46E-2C8ABBC0A51C}" destId="{A995A534-CE1A-4A14-AC8F-8601EE13A72E}" srcOrd="6" destOrd="0" presId="urn:microsoft.com/office/officeart/2005/8/layout/list1"/>
    <dgm:cxn modelId="{7DA20172-2972-4DEE-B0BC-086B7FEC9994}" type="presParOf" srcId="{69471086-2D4C-45A1-A46E-2C8ABBC0A51C}" destId="{F83F7EED-2C12-40F9-A15F-EB240D110DA1}" srcOrd="7" destOrd="0" presId="urn:microsoft.com/office/officeart/2005/8/layout/list1"/>
    <dgm:cxn modelId="{0C0A7B55-AC0B-4D2D-9A5B-B638421CB4F7}" type="presParOf" srcId="{69471086-2D4C-45A1-A46E-2C8ABBC0A51C}" destId="{0BD3CA20-65D6-4CE5-B3CC-2EC2710A7C2C}" srcOrd="8" destOrd="0" presId="urn:microsoft.com/office/officeart/2005/8/layout/list1"/>
    <dgm:cxn modelId="{59469725-B7C4-4232-88F8-658F19A111C1}" type="presParOf" srcId="{0BD3CA20-65D6-4CE5-B3CC-2EC2710A7C2C}" destId="{7487BC63-DEBB-420F-A770-E31B430A76B2}" srcOrd="0" destOrd="0" presId="urn:microsoft.com/office/officeart/2005/8/layout/list1"/>
    <dgm:cxn modelId="{D8BB83F3-1C1D-480C-8632-85780ABB5954}" type="presParOf" srcId="{0BD3CA20-65D6-4CE5-B3CC-2EC2710A7C2C}" destId="{B66EE23E-FE76-46BE-8F53-CE78835090BC}" srcOrd="1" destOrd="0" presId="urn:microsoft.com/office/officeart/2005/8/layout/list1"/>
    <dgm:cxn modelId="{12FF9392-FDD7-4895-90C0-158D99AD052A}" type="presParOf" srcId="{69471086-2D4C-45A1-A46E-2C8ABBC0A51C}" destId="{096195E5-A58B-4A7B-BB5D-88C114B09B10}" srcOrd="9" destOrd="0" presId="urn:microsoft.com/office/officeart/2005/8/layout/list1"/>
    <dgm:cxn modelId="{EBD770E9-C7DA-4D95-A10F-1D653F156C29}" type="presParOf" srcId="{69471086-2D4C-45A1-A46E-2C8ABBC0A51C}" destId="{C80A7F2B-46EB-40EA-895F-053F646C96D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807A52-42E9-44E9-A519-8E163FFF95E5}" type="doc">
      <dgm:prSet loTypeId="urn:microsoft.com/office/officeart/2005/8/layout/default" loCatId="list" qsTypeId="urn:microsoft.com/office/officeart/2005/8/quickstyle/simple1" qsCatId="simple" csTypeId="urn:microsoft.com/office/officeart/2005/8/colors/accent5_2" csCatId="accent5"/>
      <dgm:spPr/>
      <dgm:t>
        <a:bodyPr/>
        <a:lstStyle/>
        <a:p>
          <a:endParaRPr lang="en-US"/>
        </a:p>
      </dgm:t>
    </dgm:pt>
    <dgm:pt modelId="{1F9AE956-A3F0-40E8-B808-8C932B7C81B4}">
      <dgm:prSet/>
      <dgm:spPr/>
      <dgm:t>
        <a:bodyPr/>
        <a:lstStyle/>
        <a:p>
          <a:r>
            <a:rPr lang="en-GB"/>
            <a:t>Holistic teaching</a:t>
          </a:r>
          <a:endParaRPr lang="en-US"/>
        </a:p>
      </dgm:t>
    </dgm:pt>
    <dgm:pt modelId="{AD44045B-1C06-4EB5-AA61-E4A3902C979A}" type="parTrans" cxnId="{530C6860-643B-4405-B978-1E4CE72A3516}">
      <dgm:prSet/>
      <dgm:spPr/>
      <dgm:t>
        <a:bodyPr/>
        <a:lstStyle/>
        <a:p>
          <a:endParaRPr lang="en-US"/>
        </a:p>
      </dgm:t>
    </dgm:pt>
    <dgm:pt modelId="{4FF3A091-F663-4321-A115-DDB675F506C7}" type="sibTrans" cxnId="{530C6860-643B-4405-B978-1E4CE72A3516}">
      <dgm:prSet/>
      <dgm:spPr/>
      <dgm:t>
        <a:bodyPr/>
        <a:lstStyle/>
        <a:p>
          <a:endParaRPr lang="en-US"/>
        </a:p>
      </dgm:t>
    </dgm:pt>
    <dgm:pt modelId="{73F48B1E-5E12-4ED1-A439-3D7F72E68853}">
      <dgm:prSet/>
      <dgm:spPr/>
      <dgm:t>
        <a:bodyPr/>
        <a:lstStyle/>
        <a:p>
          <a:r>
            <a:rPr lang="en-GB"/>
            <a:t>Industry involvement/engagement</a:t>
          </a:r>
          <a:endParaRPr lang="en-US"/>
        </a:p>
      </dgm:t>
    </dgm:pt>
    <dgm:pt modelId="{40D13E89-3C04-49BF-BD8C-B3F935A9FA1F}" type="parTrans" cxnId="{C77B9D18-9523-41A8-9F2B-572FB6DE6F32}">
      <dgm:prSet/>
      <dgm:spPr/>
      <dgm:t>
        <a:bodyPr/>
        <a:lstStyle/>
        <a:p>
          <a:endParaRPr lang="en-US"/>
        </a:p>
      </dgm:t>
    </dgm:pt>
    <dgm:pt modelId="{C0941AB2-6499-4C4E-8401-9E0375847254}" type="sibTrans" cxnId="{C77B9D18-9523-41A8-9F2B-572FB6DE6F32}">
      <dgm:prSet/>
      <dgm:spPr/>
      <dgm:t>
        <a:bodyPr/>
        <a:lstStyle/>
        <a:p>
          <a:endParaRPr lang="en-US"/>
        </a:p>
      </dgm:t>
    </dgm:pt>
    <dgm:pt modelId="{AAC7532A-184E-475B-B5E5-9DECEE0FD121}">
      <dgm:prSet/>
      <dgm:spPr/>
      <dgm:t>
        <a:bodyPr/>
        <a:lstStyle/>
        <a:p>
          <a:r>
            <a:rPr lang="en-GB"/>
            <a:t>Students confidence has grown</a:t>
          </a:r>
          <a:endParaRPr lang="en-US"/>
        </a:p>
      </dgm:t>
    </dgm:pt>
    <dgm:pt modelId="{4D9B8D3D-7705-4E71-B6CA-8664ED9F98F2}" type="parTrans" cxnId="{02096F28-8DB5-4CF4-947A-BF0DCB10C853}">
      <dgm:prSet/>
      <dgm:spPr/>
      <dgm:t>
        <a:bodyPr/>
        <a:lstStyle/>
        <a:p>
          <a:endParaRPr lang="en-US"/>
        </a:p>
      </dgm:t>
    </dgm:pt>
    <dgm:pt modelId="{3DBC145A-33EE-4E46-883E-A1EA2B36F0D7}" type="sibTrans" cxnId="{02096F28-8DB5-4CF4-947A-BF0DCB10C853}">
      <dgm:prSet/>
      <dgm:spPr/>
      <dgm:t>
        <a:bodyPr/>
        <a:lstStyle/>
        <a:p>
          <a:endParaRPr lang="en-US"/>
        </a:p>
      </dgm:t>
    </dgm:pt>
    <dgm:pt modelId="{3C80CE9E-3FA6-448B-9E92-5EF7F850AB1A}">
      <dgm:prSet/>
      <dgm:spPr/>
      <dgm:t>
        <a:bodyPr/>
        <a:lstStyle/>
        <a:p>
          <a:r>
            <a:rPr lang="en-GB"/>
            <a:t>OS has improved theory and practice link</a:t>
          </a:r>
          <a:endParaRPr lang="en-US"/>
        </a:p>
      </dgm:t>
    </dgm:pt>
    <dgm:pt modelId="{6FCF22B7-A95C-482C-B518-84AAD2B344D1}" type="parTrans" cxnId="{0516EA64-822B-4AEA-B349-4B478090197B}">
      <dgm:prSet/>
      <dgm:spPr/>
      <dgm:t>
        <a:bodyPr/>
        <a:lstStyle/>
        <a:p>
          <a:endParaRPr lang="en-US"/>
        </a:p>
      </dgm:t>
    </dgm:pt>
    <dgm:pt modelId="{7B6A1F13-2447-4D09-AC0B-BEEF17133DA6}" type="sibTrans" cxnId="{0516EA64-822B-4AEA-B349-4B478090197B}">
      <dgm:prSet/>
      <dgm:spPr/>
      <dgm:t>
        <a:bodyPr/>
        <a:lstStyle/>
        <a:p>
          <a:endParaRPr lang="en-US"/>
        </a:p>
      </dgm:t>
    </dgm:pt>
    <dgm:pt modelId="{B1FDB725-CE00-4A31-9AAF-3040E0B212C1}">
      <dgm:prSet/>
      <dgm:spPr/>
      <dgm:t>
        <a:bodyPr/>
        <a:lstStyle/>
        <a:p>
          <a:r>
            <a:rPr lang="en-GB"/>
            <a:t>Lab practicals' for science students </a:t>
          </a:r>
          <a:endParaRPr lang="en-US"/>
        </a:p>
      </dgm:t>
    </dgm:pt>
    <dgm:pt modelId="{CF902AEF-E7C9-43F8-9EB1-40A0C252D6DD}" type="parTrans" cxnId="{A3CE3B72-69D7-4011-8660-9458EA7357A1}">
      <dgm:prSet/>
      <dgm:spPr/>
      <dgm:t>
        <a:bodyPr/>
        <a:lstStyle/>
        <a:p>
          <a:endParaRPr lang="en-US"/>
        </a:p>
      </dgm:t>
    </dgm:pt>
    <dgm:pt modelId="{6D57FFE8-CF0B-44E9-91B2-DA3E4E826066}" type="sibTrans" cxnId="{A3CE3B72-69D7-4011-8660-9458EA7357A1}">
      <dgm:prSet/>
      <dgm:spPr/>
      <dgm:t>
        <a:bodyPr/>
        <a:lstStyle/>
        <a:p>
          <a:endParaRPr lang="en-US"/>
        </a:p>
      </dgm:t>
    </dgm:pt>
    <dgm:pt modelId="{9591B72E-99A5-4274-8284-D536E68F75FB}">
      <dgm:prSet/>
      <dgm:spPr/>
      <dgm:t>
        <a:bodyPr/>
        <a:lstStyle/>
        <a:p>
          <a:r>
            <a:rPr lang="en-GB"/>
            <a:t>Sitting ESP in the first year</a:t>
          </a:r>
          <a:endParaRPr lang="en-US"/>
        </a:p>
      </dgm:t>
    </dgm:pt>
    <dgm:pt modelId="{D03ABF77-3705-47AA-AB2C-4F0FC1D8C1B4}" type="parTrans" cxnId="{1F1A363D-3E64-4925-8E17-3172BADB881A}">
      <dgm:prSet/>
      <dgm:spPr/>
      <dgm:t>
        <a:bodyPr/>
        <a:lstStyle/>
        <a:p>
          <a:endParaRPr lang="en-US"/>
        </a:p>
      </dgm:t>
    </dgm:pt>
    <dgm:pt modelId="{FB2F62DB-C2CA-4B6A-933D-03A2E7C0474C}" type="sibTrans" cxnId="{1F1A363D-3E64-4925-8E17-3172BADB881A}">
      <dgm:prSet/>
      <dgm:spPr/>
      <dgm:t>
        <a:bodyPr/>
        <a:lstStyle/>
        <a:p>
          <a:endParaRPr lang="en-US"/>
        </a:p>
      </dgm:t>
    </dgm:pt>
    <dgm:pt modelId="{CC9B99C1-D523-438E-8B08-8F216FB5F681}" type="pres">
      <dgm:prSet presAssocID="{BC807A52-42E9-44E9-A519-8E163FFF95E5}" presName="diagram" presStyleCnt="0">
        <dgm:presLayoutVars>
          <dgm:dir/>
          <dgm:resizeHandles val="exact"/>
        </dgm:presLayoutVars>
      </dgm:prSet>
      <dgm:spPr/>
    </dgm:pt>
    <dgm:pt modelId="{1B65775C-C7DF-44A1-934B-546B4EAE7B16}" type="pres">
      <dgm:prSet presAssocID="{1F9AE956-A3F0-40E8-B808-8C932B7C81B4}" presName="node" presStyleLbl="node1" presStyleIdx="0" presStyleCnt="6">
        <dgm:presLayoutVars>
          <dgm:bulletEnabled val="1"/>
        </dgm:presLayoutVars>
      </dgm:prSet>
      <dgm:spPr/>
    </dgm:pt>
    <dgm:pt modelId="{142CDD17-485B-4A37-B8C8-06421AE7E640}" type="pres">
      <dgm:prSet presAssocID="{4FF3A091-F663-4321-A115-DDB675F506C7}" presName="sibTrans" presStyleCnt="0"/>
      <dgm:spPr/>
    </dgm:pt>
    <dgm:pt modelId="{EBBDB247-12B1-4CA5-BB20-8BFB46C15107}" type="pres">
      <dgm:prSet presAssocID="{73F48B1E-5E12-4ED1-A439-3D7F72E68853}" presName="node" presStyleLbl="node1" presStyleIdx="1" presStyleCnt="6">
        <dgm:presLayoutVars>
          <dgm:bulletEnabled val="1"/>
        </dgm:presLayoutVars>
      </dgm:prSet>
      <dgm:spPr/>
    </dgm:pt>
    <dgm:pt modelId="{12364E22-81C9-436D-BBF8-14314A329DAD}" type="pres">
      <dgm:prSet presAssocID="{C0941AB2-6499-4C4E-8401-9E0375847254}" presName="sibTrans" presStyleCnt="0"/>
      <dgm:spPr/>
    </dgm:pt>
    <dgm:pt modelId="{529AAAAA-5739-4841-A6F3-EEBD5DC69C45}" type="pres">
      <dgm:prSet presAssocID="{AAC7532A-184E-475B-B5E5-9DECEE0FD121}" presName="node" presStyleLbl="node1" presStyleIdx="2" presStyleCnt="6">
        <dgm:presLayoutVars>
          <dgm:bulletEnabled val="1"/>
        </dgm:presLayoutVars>
      </dgm:prSet>
      <dgm:spPr/>
    </dgm:pt>
    <dgm:pt modelId="{0C429E48-92D4-4524-9AC9-5564FD0E83F5}" type="pres">
      <dgm:prSet presAssocID="{3DBC145A-33EE-4E46-883E-A1EA2B36F0D7}" presName="sibTrans" presStyleCnt="0"/>
      <dgm:spPr/>
    </dgm:pt>
    <dgm:pt modelId="{0B0AEF6D-DF8F-4617-AEAA-19A24199D0C3}" type="pres">
      <dgm:prSet presAssocID="{3C80CE9E-3FA6-448B-9E92-5EF7F850AB1A}" presName="node" presStyleLbl="node1" presStyleIdx="3" presStyleCnt="6">
        <dgm:presLayoutVars>
          <dgm:bulletEnabled val="1"/>
        </dgm:presLayoutVars>
      </dgm:prSet>
      <dgm:spPr/>
    </dgm:pt>
    <dgm:pt modelId="{C09E1BD3-B4E1-435D-A9AA-4B900B176E4D}" type="pres">
      <dgm:prSet presAssocID="{7B6A1F13-2447-4D09-AC0B-BEEF17133DA6}" presName="sibTrans" presStyleCnt="0"/>
      <dgm:spPr/>
    </dgm:pt>
    <dgm:pt modelId="{E6777B3A-E1EB-406B-B285-8F957BCC0196}" type="pres">
      <dgm:prSet presAssocID="{B1FDB725-CE00-4A31-9AAF-3040E0B212C1}" presName="node" presStyleLbl="node1" presStyleIdx="4" presStyleCnt="6">
        <dgm:presLayoutVars>
          <dgm:bulletEnabled val="1"/>
        </dgm:presLayoutVars>
      </dgm:prSet>
      <dgm:spPr/>
    </dgm:pt>
    <dgm:pt modelId="{96684A9D-4D71-4ADF-9AA6-C891CFECAA93}" type="pres">
      <dgm:prSet presAssocID="{6D57FFE8-CF0B-44E9-91B2-DA3E4E826066}" presName="sibTrans" presStyleCnt="0"/>
      <dgm:spPr/>
    </dgm:pt>
    <dgm:pt modelId="{74B7F655-B92F-4778-9007-865171AB0BF9}" type="pres">
      <dgm:prSet presAssocID="{9591B72E-99A5-4274-8284-D536E68F75FB}" presName="node" presStyleLbl="node1" presStyleIdx="5" presStyleCnt="6">
        <dgm:presLayoutVars>
          <dgm:bulletEnabled val="1"/>
        </dgm:presLayoutVars>
      </dgm:prSet>
      <dgm:spPr/>
    </dgm:pt>
  </dgm:ptLst>
  <dgm:cxnLst>
    <dgm:cxn modelId="{C77B9D18-9523-41A8-9F2B-572FB6DE6F32}" srcId="{BC807A52-42E9-44E9-A519-8E163FFF95E5}" destId="{73F48B1E-5E12-4ED1-A439-3D7F72E68853}" srcOrd="1" destOrd="0" parTransId="{40D13E89-3C04-49BF-BD8C-B3F935A9FA1F}" sibTransId="{C0941AB2-6499-4C4E-8401-9E0375847254}"/>
    <dgm:cxn modelId="{B4798D19-5FDC-4174-8C3A-81ADF19A8E86}" type="presOf" srcId="{AAC7532A-184E-475B-B5E5-9DECEE0FD121}" destId="{529AAAAA-5739-4841-A6F3-EEBD5DC69C45}" srcOrd="0" destOrd="0" presId="urn:microsoft.com/office/officeart/2005/8/layout/default"/>
    <dgm:cxn modelId="{02096F28-8DB5-4CF4-947A-BF0DCB10C853}" srcId="{BC807A52-42E9-44E9-A519-8E163FFF95E5}" destId="{AAC7532A-184E-475B-B5E5-9DECEE0FD121}" srcOrd="2" destOrd="0" parTransId="{4D9B8D3D-7705-4E71-B6CA-8664ED9F98F2}" sibTransId="{3DBC145A-33EE-4E46-883E-A1EA2B36F0D7}"/>
    <dgm:cxn modelId="{1F1A363D-3E64-4925-8E17-3172BADB881A}" srcId="{BC807A52-42E9-44E9-A519-8E163FFF95E5}" destId="{9591B72E-99A5-4274-8284-D536E68F75FB}" srcOrd="5" destOrd="0" parTransId="{D03ABF77-3705-47AA-AB2C-4F0FC1D8C1B4}" sibTransId="{FB2F62DB-C2CA-4B6A-933D-03A2E7C0474C}"/>
    <dgm:cxn modelId="{9D12365F-26B2-48A7-B564-72BC37E3388F}" type="presOf" srcId="{73F48B1E-5E12-4ED1-A439-3D7F72E68853}" destId="{EBBDB247-12B1-4CA5-BB20-8BFB46C15107}" srcOrd="0" destOrd="0" presId="urn:microsoft.com/office/officeart/2005/8/layout/default"/>
    <dgm:cxn modelId="{530C6860-643B-4405-B978-1E4CE72A3516}" srcId="{BC807A52-42E9-44E9-A519-8E163FFF95E5}" destId="{1F9AE956-A3F0-40E8-B808-8C932B7C81B4}" srcOrd="0" destOrd="0" parTransId="{AD44045B-1C06-4EB5-AA61-E4A3902C979A}" sibTransId="{4FF3A091-F663-4321-A115-DDB675F506C7}"/>
    <dgm:cxn modelId="{EA4A9C41-0DDA-4813-BED4-A53C8B0145C8}" type="presOf" srcId="{3C80CE9E-3FA6-448B-9E92-5EF7F850AB1A}" destId="{0B0AEF6D-DF8F-4617-AEAA-19A24199D0C3}" srcOrd="0" destOrd="0" presId="urn:microsoft.com/office/officeart/2005/8/layout/default"/>
    <dgm:cxn modelId="{0516EA64-822B-4AEA-B349-4B478090197B}" srcId="{BC807A52-42E9-44E9-A519-8E163FFF95E5}" destId="{3C80CE9E-3FA6-448B-9E92-5EF7F850AB1A}" srcOrd="3" destOrd="0" parTransId="{6FCF22B7-A95C-482C-B518-84AAD2B344D1}" sibTransId="{7B6A1F13-2447-4D09-AC0B-BEEF17133DA6}"/>
    <dgm:cxn modelId="{A3CE3B72-69D7-4011-8660-9458EA7357A1}" srcId="{BC807A52-42E9-44E9-A519-8E163FFF95E5}" destId="{B1FDB725-CE00-4A31-9AAF-3040E0B212C1}" srcOrd="4" destOrd="0" parTransId="{CF902AEF-E7C9-43F8-9EB1-40A0C252D6DD}" sibTransId="{6D57FFE8-CF0B-44E9-91B2-DA3E4E826066}"/>
    <dgm:cxn modelId="{05159879-1F19-4747-B5AB-402EB3D15707}" type="presOf" srcId="{1F9AE956-A3F0-40E8-B808-8C932B7C81B4}" destId="{1B65775C-C7DF-44A1-934B-546B4EAE7B16}" srcOrd="0" destOrd="0" presId="urn:microsoft.com/office/officeart/2005/8/layout/default"/>
    <dgm:cxn modelId="{798ABB8A-0423-4C96-A96F-45A4BD46DA90}" type="presOf" srcId="{BC807A52-42E9-44E9-A519-8E163FFF95E5}" destId="{CC9B99C1-D523-438E-8B08-8F216FB5F681}" srcOrd="0" destOrd="0" presId="urn:microsoft.com/office/officeart/2005/8/layout/default"/>
    <dgm:cxn modelId="{F81B09D3-9D0B-419E-B60D-E01ABAB8CD68}" type="presOf" srcId="{9591B72E-99A5-4274-8284-D536E68F75FB}" destId="{74B7F655-B92F-4778-9007-865171AB0BF9}" srcOrd="0" destOrd="0" presId="urn:microsoft.com/office/officeart/2005/8/layout/default"/>
    <dgm:cxn modelId="{7B9FBCED-4D8D-42DC-B887-60146F5B72CB}" type="presOf" srcId="{B1FDB725-CE00-4A31-9AAF-3040E0B212C1}" destId="{E6777B3A-E1EB-406B-B285-8F957BCC0196}" srcOrd="0" destOrd="0" presId="urn:microsoft.com/office/officeart/2005/8/layout/default"/>
    <dgm:cxn modelId="{12CB26AA-3AC3-45BC-B387-12BD5E9693A0}" type="presParOf" srcId="{CC9B99C1-D523-438E-8B08-8F216FB5F681}" destId="{1B65775C-C7DF-44A1-934B-546B4EAE7B16}" srcOrd="0" destOrd="0" presId="urn:microsoft.com/office/officeart/2005/8/layout/default"/>
    <dgm:cxn modelId="{2EBD63F5-5487-45F3-AF83-05B447F6A508}" type="presParOf" srcId="{CC9B99C1-D523-438E-8B08-8F216FB5F681}" destId="{142CDD17-485B-4A37-B8C8-06421AE7E640}" srcOrd="1" destOrd="0" presId="urn:microsoft.com/office/officeart/2005/8/layout/default"/>
    <dgm:cxn modelId="{944CAD44-BAD4-4CED-B79F-6FABAB63F189}" type="presParOf" srcId="{CC9B99C1-D523-438E-8B08-8F216FB5F681}" destId="{EBBDB247-12B1-4CA5-BB20-8BFB46C15107}" srcOrd="2" destOrd="0" presId="urn:microsoft.com/office/officeart/2005/8/layout/default"/>
    <dgm:cxn modelId="{1155536A-85B2-468C-82E2-F1839A161A4D}" type="presParOf" srcId="{CC9B99C1-D523-438E-8B08-8F216FB5F681}" destId="{12364E22-81C9-436D-BBF8-14314A329DAD}" srcOrd="3" destOrd="0" presId="urn:microsoft.com/office/officeart/2005/8/layout/default"/>
    <dgm:cxn modelId="{34418D6A-FE8D-4A2D-867C-24D810B8CB1E}" type="presParOf" srcId="{CC9B99C1-D523-438E-8B08-8F216FB5F681}" destId="{529AAAAA-5739-4841-A6F3-EEBD5DC69C45}" srcOrd="4" destOrd="0" presId="urn:microsoft.com/office/officeart/2005/8/layout/default"/>
    <dgm:cxn modelId="{11B12D59-9157-48A0-8C12-A643163DDA0D}" type="presParOf" srcId="{CC9B99C1-D523-438E-8B08-8F216FB5F681}" destId="{0C429E48-92D4-4524-9AC9-5564FD0E83F5}" srcOrd="5" destOrd="0" presId="urn:microsoft.com/office/officeart/2005/8/layout/default"/>
    <dgm:cxn modelId="{448A1249-A6F4-4CE5-BA71-B6F25DA6EC88}" type="presParOf" srcId="{CC9B99C1-D523-438E-8B08-8F216FB5F681}" destId="{0B0AEF6D-DF8F-4617-AEAA-19A24199D0C3}" srcOrd="6" destOrd="0" presId="urn:microsoft.com/office/officeart/2005/8/layout/default"/>
    <dgm:cxn modelId="{5E595794-0915-44C5-B251-1098359DC3C2}" type="presParOf" srcId="{CC9B99C1-D523-438E-8B08-8F216FB5F681}" destId="{C09E1BD3-B4E1-435D-A9AA-4B900B176E4D}" srcOrd="7" destOrd="0" presId="urn:microsoft.com/office/officeart/2005/8/layout/default"/>
    <dgm:cxn modelId="{FD006A81-372B-4E3D-A26E-CACFCDE742A8}" type="presParOf" srcId="{CC9B99C1-D523-438E-8B08-8F216FB5F681}" destId="{E6777B3A-E1EB-406B-B285-8F957BCC0196}" srcOrd="8" destOrd="0" presId="urn:microsoft.com/office/officeart/2005/8/layout/default"/>
    <dgm:cxn modelId="{ED85E533-7723-4867-9C48-BD8C6CA404F6}" type="presParOf" srcId="{CC9B99C1-D523-438E-8B08-8F216FB5F681}" destId="{96684A9D-4D71-4ADF-9AA6-C891CFECAA93}" srcOrd="9" destOrd="0" presId="urn:microsoft.com/office/officeart/2005/8/layout/default"/>
    <dgm:cxn modelId="{7C1A46E6-9FDF-4FE7-AE19-3479F093DA71}" type="presParOf" srcId="{CC9B99C1-D523-438E-8B08-8F216FB5F681}" destId="{74B7F655-B92F-4778-9007-865171AB0BF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3266476-C5A5-46AD-9D29-BA10502EAB1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DA856E-6BA2-4452-B9A9-5E9156739F58}">
      <dgm:prSet/>
      <dgm:spPr/>
      <dgm:t>
        <a:bodyPr/>
        <a:lstStyle/>
        <a:p>
          <a:r>
            <a:rPr lang="en-GB"/>
            <a:t>More OS teaching in the first year</a:t>
          </a:r>
          <a:endParaRPr lang="en-US"/>
        </a:p>
      </dgm:t>
    </dgm:pt>
    <dgm:pt modelId="{D553AE09-12D9-4366-9D5C-89B63CE93D0F}" type="parTrans" cxnId="{6F1341EB-F610-40E0-A26B-9E35E7A51C2F}">
      <dgm:prSet/>
      <dgm:spPr/>
      <dgm:t>
        <a:bodyPr/>
        <a:lstStyle/>
        <a:p>
          <a:endParaRPr lang="en-US"/>
        </a:p>
      </dgm:t>
    </dgm:pt>
    <dgm:pt modelId="{2A812BB6-E068-40A1-BEA0-5138A895992A}" type="sibTrans" cxnId="{6F1341EB-F610-40E0-A26B-9E35E7A51C2F}">
      <dgm:prSet/>
      <dgm:spPr/>
      <dgm:t>
        <a:bodyPr/>
        <a:lstStyle/>
        <a:p>
          <a:endParaRPr lang="en-US"/>
        </a:p>
      </dgm:t>
    </dgm:pt>
    <dgm:pt modelId="{76B464FA-67B9-4A94-85FA-3C042BB4D4CA}">
      <dgm:prSet/>
      <dgm:spPr/>
      <dgm:t>
        <a:bodyPr/>
        <a:lstStyle/>
        <a:p>
          <a:r>
            <a:rPr lang="en-GB"/>
            <a:t>Improve OS assessment timetable logistics – large cohort can make it complicated</a:t>
          </a:r>
          <a:endParaRPr lang="en-US"/>
        </a:p>
      </dgm:t>
    </dgm:pt>
    <dgm:pt modelId="{94E34643-3A64-41E3-80CB-EA399CAED173}" type="parTrans" cxnId="{F4AE52F1-617C-4400-B1FB-E7EB00BB121B}">
      <dgm:prSet/>
      <dgm:spPr/>
      <dgm:t>
        <a:bodyPr/>
        <a:lstStyle/>
        <a:p>
          <a:endParaRPr lang="en-US"/>
        </a:p>
      </dgm:t>
    </dgm:pt>
    <dgm:pt modelId="{06BED636-D571-4000-803B-B7C06CCD4075}" type="sibTrans" cxnId="{F4AE52F1-617C-4400-B1FB-E7EB00BB121B}">
      <dgm:prSet/>
      <dgm:spPr/>
      <dgm:t>
        <a:bodyPr/>
        <a:lstStyle/>
        <a:p>
          <a:endParaRPr lang="en-US"/>
        </a:p>
      </dgm:t>
    </dgm:pt>
    <dgm:pt modelId="{6557CADE-A0F5-464C-A8D6-34F2A4CA7A11}">
      <dgm:prSet/>
      <dgm:spPr/>
      <dgm:t>
        <a:bodyPr/>
        <a:lstStyle/>
        <a:p>
          <a:r>
            <a:rPr lang="en-GB"/>
            <a:t>Behaviour pathway lessons after OS assessments</a:t>
          </a:r>
          <a:endParaRPr lang="en-US"/>
        </a:p>
      </dgm:t>
    </dgm:pt>
    <dgm:pt modelId="{51F0B9FC-D655-4DF2-A691-CFB268556C3A}" type="parTrans" cxnId="{1D3141E8-1EE9-4370-81A0-CCA1D08CEC74}">
      <dgm:prSet/>
      <dgm:spPr/>
      <dgm:t>
        <a:bodyPr/>
        <a:lstStyle/>
        <a:p>
          <a:endParaRPr lang="en-US"/>
        </a:p>
      </dgm:t>
    </dgm:pt>
    <dgm:pt modelId="{C1C39412-1B20-40B5-8390-02BE299DA7DC}" type="sibTrans" cxnId="{1D3141E8-1EE9-4370-81A0-CCA1D08CEC74}">
      <dgm:prSet/>
      <dgm:spPr/>
      <dgm:t>
        <a:bodyPr/>
        <a:lstStyle/>
        <a:p>
          <a:endParaRPr lang="en-US"/>
        </a:p>
      </dgm:t>
    </dgm:pt>
    <dgm:pt modelId="{F5A61D94-8D6D-495E-9DF0-E6612183D070}" type="pres">
      <dgm:prSet presAssocID="{03266476-C5A5-46AD-9D29-BA10502EAB1D}" presName="root" presStyleCnt="0">
        <dgm:presLayoutVars>
          <dgm:dir/>
          <dgm:resizeHandles val="exact"/>
        </dgm:presLayoutVars>
      </dgm:prSet>
      <dgm:spPr/>
    </dgm:pt>
    <dgm:pt modelId="{F0B6AAF9-21B0-448D-9DD4-7134B063E1AB}" type="pres">
      <dgm:prSet presAssocID="{38DA856E-6BA2-4452-B9A9-5E9156739F58}" presName="compNode" presStyleCnt="0"/>
      <dgm:spPr/>
    </dgm:pt>
    <dgm:pt modelId="{A91B1479-FE28-43B7-8AC8-FD5BE5033708}" type="pres">
      <dgm:prSet presAssocID="{38DA856E-6BA2-4452-B9A9-5E9156739F58}" presName="bgRect" presStyleLbl="bgShp" presStyleIdx="0" presStyleCnt="3"/>
      <dgm:spPr/>
    </dgm:pt>
    <dgm:pt modelId="{F7A17467-5E79-4D8E-B7B8-F6325AEE9F6A}" type="pres">
      <dgm:prSet presAssocID="{38DA856E-6BA2-4452-B9A9-5E9156739F5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701890F9-53D7-4EF9-A8F3-67E0E469A139}" type="pres">
      <dgm:prSet presAssocID="{38DA856E-6BA2-4452-B9A9-5E9156739F58}" presName="spaceRect" presStyleCnt="0"/>
      <dgm:spPr/>
    </dgm:pt>
    <dgm:pt modelId="{AB56601F-5F51-4596-AA8B-C4CD86C3D640}" type="pres">
      <dgm:prSet presAssocID="{38DA856E-6BA2-4452-B9A9-5E9156739F58}" presName="parTx" presStyleLbl="revTx" presStyleIdx="0" presStyleCnt="3">
        <dgm:presLayoutVars>
          <dgm:chMax val="0"/>
          <dgm:chPref val="0"/>
        </dgm:presLayoutVars>
      </dgm:prSet>
      <dgm:spPr/>
    </dgm:pt>
    <dgm:pt modelId="{198251E4-3D70-4288-964B-B09144731FC4}" type="pres">
      <dgm:prSet presAssocID="{2A812BB6-E068-40A1-BEA0-5138A895992A}" presName="sibTrans" presStyleCnt="0"/>
      <dgm:spPr/>
    </dgm:pt>
    <dgm:pt modelId="{CA6E12C1-EF9E-4E0F-BEC0-364E25D37208}" type="pres">
      <dgm:prSet presAssocID="{76B464FA-67B9-4A94-85FA-3C042BB4D4CA}" presName="compNode" presStyleCnt="0"/>
      <dgm:spPr/>
    </dgm:pt>
    <dgm:pt modelId="{20B6C99C-1EB4-41CA-A0BF-071F2B309166}" type="pres">
      <dgm:prSet presAssocID="{76B464FA-67B9-4A94-85FA-3C042BB4D4CA}" presName="bgRect" presStyleLbl="bgShp" presStyleIdx="1" presStyleCnt="3"/>
      <dgm:spPr/>
    </dgm:pt>
    <dgm:pt modelId="{C7D6E224-6477-4A71-8427-ECBD523F7276}" type="pres">
      <dgm:prSet presAssocID="{76B464FA-67B9-4A94-85FA-3C042BB4D4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A311ADB-3FE8-4D1E-AE77-910E3B56AAC9}" type="pres">
      <dgm:prSet presAssocID="{76B464FA-67B9-4A94-85FA-3C042BB4D4CA}" presName="spaceRect" presStyleCnt="0"/>
      <dgm:spPr/>
    </dgm:pt>
    <dgm:pt modelId="{21A4406B-B6F4-4BFD-A056-C56C1DD38DFB}" type="pres">
      <dgm:prSet presAssocID="{76B464FA-67B9-4A94-85FA-3C042BB4D4CA}" presName="parTx" presStyleLbl="revTx" presStyleIdx="1" presStyleCnt="3">
        <dgm:presLayoutVars>
          <dgm:chMax val="0"/>
          <dgm:chPref val="0"/>
        </dgm:presLayoutVars>
      </dgm:prSet>
      <dgm:spPr/>
    </dgm:pt>
    <dgm:pt modelId="{26751C05-BA78-4764-8126-05F279A91D0C}" type="pres">
      <dgm:prSet presAssocID="{06BED636-D571-4000-803B-B7C06CCD4075}" presName="sibTrans" presStyleCnt="0"/>
      <dgm:spPr/>
    </dgm:pt>
    <dgm:pt modelId="{57E046C9-572C-4F01-9B21-D4CEFAAA5E2E}" type="pres">
      <dgm:prSet presAssocID="{6557CADE-A0F5-464C-A8D6-34F2A4CA7A11}" presName="compNode" presStyleCnt="0"/>
      <dgm:spPr/>
    </dgm:pt>
    <dgm:pt modelId="{71423E97-7395-4979-8F9E-E475F1891908}" type="pres">
      <dgm:prSet presAssocID="{6557CADE-A0F5-464C-A8D6-34F2A4CA7A11}" presName="bgRect" presStyleLbl="bgShp" presStyleIdx="2" presStyleCnt="3"/>
      <dgm:spPr/>
    </dgm:pt>
    <dgm:pt modelId="{7DC47EEA-4171-4D69-BB4E-F970F0D49F37}" type="pres">
      <dgm:prSet presAssocID="{6557CADE-A0F5-464C-A8D6-34F2A4CA7A1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FD691802-6DE4-45EC-9B37-3155B1BDC808}" type="pres">
      <dgm:prSet presAssocID="{6557CADE-A0F5-464C-A8D6-34F2A4CA7A11}" presName="spaceRect" presStyleCnt="0"/>
      <dgm:spPr/>
    </dgm:pt>
    <dgm:pt modelId="{4964CEE2-3CD3-4B4D-AE66-227DDF836760}" type="pres">
      <dgm:prSet presAssocID="{6557CADE-A0F5-464C-A8D6-34F2A4CA7A11}" presName="parTx" presStyleLbl="revTx" presStyleIdx="2" presStyleCnt="3">
        <dgm:presLayoutVars>
          <dgm:chMax val="0"/>
          <dgm:chPref val="0"/>
        </dgm:presLayoutVars>
      </dgm:prSet>
      <dgm:spPr/>
    </dgm:pt>
  </dgm:ptLst>
  <dgm:cxnLst>
    <dgm:cxn modelId="{6987A006-A12F-4F0D-9DB7-2CEB418657D4}" type="presOf" srcId="{6557CADE-A0F5-464C-A8D6-34F2A4CA7A11}" destId="{4964CEE2-3CD3-4B4D-AE66-227DDF836760}" srcOrd="0" destOrd="0" presId="urn:microsoft.com/office/officeart/2018/2/layout/IconVerticalSolidList"/>
    <dgm:cxn modelId="{D481B107-E23D-42FF-9BC8-FD288407278A}" type="presOf" srcId="{76B464FA-67B9-4A94-85FA-3C042BB4D4CA}" destId="{21A4406B-B6F4-4BFD-A056-C56C1DD38DFB}" srcOrd="0" destOrd="0" presId="urn:microsoft.com/office/officeart/2018/2/layout/IconVerticalSolidList"/>
    <dgm:cxn modelId="{44149644-59A7-4A42-A3D7-31733F40714C}" type="presOf" srcId="{03266476-C5A5-46AD-9D29-BA10502EAB1D}" destId="{F5A61D94-8D6D-495E-9DF0-E6612183D070}" srcOrd="0" destOrd="0" presId="urn:microsoft.com/office/officeart/2018/2/layout/IconVerticalSolidList"/>
    <dgm:cxn modelId="{4CAF53E5-5429-416D-8FA6-79D8DF1685B4}" type="presOf" srcId="{38DA856E-6BA2-4452-B9A9-5E9156739F58}" destId="{AB56601F-5F51-4596-AA8B-C4CD86C3D640}" srcOrd="0" destOrd="0" presId="urn:microsoft.com/office/officeart/2018/2/layout/IconVerticalSolidList"/>
    <dgm:cxn modelId="{1D3141E8-1EE9-4370-81A0-CCA1D08CEC74}" srcId="{03266476-C5A5-46AD-9D29-BA10502EAB1D}" destId="{6557CADE-A0F5-464C-A8D6-34F2A4CA7A11}" srcOrd="2" destOrd="0" parTransId="{51F0B9FC-D655-4DF2-A691-CFB268556C3A}" sibTransId="{C1C39412-1B20-40B5-8390-02BE299DA7DC}"/>
    <dgm:cxn modelId="{6F1341EB-F610-40E0-A26B-9E35E7A51C2F}" srcId="{03266476-C5A5-46AD-9D29-BA10502EAB1D}" destId="{38DA856E-6BA2-4452-B9A9-5E9156739F58}" srcOrd="0" destOrd="0" parTransId="{D553AE09-12D9-4366-9D5C-89B63CE93D0F}" sibTransId="{2A812BB6-E068-40A1-BEA0-5138A895992A}"/>
    <dgm:cxn modelId="{F4AE52F1-617C-4400-B1FB-E7EB00BB121B}" srcId="{03266476-C5A5-46AD-9D29-BA10502EAB1D}" destId="{76B464FA-67B9-4A94-85FA-3C042BB4D4CA}" srcOrd="1" destOrd="0" parTransId="{94E34643-3A64-41E3-80CB-EA399CAED173}" sibTransId="{06BED636-D571-4000-803B-B7C06CCD4075}"/>
    <dgm:cxn modelId="{122D05C0-AC61-4FA0-B955-D778989AFD16}" type="presParOf" srcId="{F5A61D94-8D6D-495E-9DF0-E6612183D070}" destId="{F0B6AAF9-21B0-448D-9DD4-7134B063E1AB}" srcOrd="0" destOrd="0" presId="urn:microsoft.com/office/officeart/2018/2/layout/IconVerticalSolidList"/>
    <dgm:cxn modelId="{A14F7032-5FC5-4668-9AE7-A8A3E112691B}" type="presParOf" srcId="{F0B6AAF9-21B0-448D-9DD4-7134B063E1AB}" destId="{A91B1479-FE28-43B7-8AC8-FD5BE5033708}" srcOrd="0" destOrd="0" presId="urn:microsoft.com/office/officeart/2018/2/layout/IconVerticalSolidList"/>
    <dgm:cxn modelId="{E92DEFEB-AE2C-428B-9C63-E74EEAAE734D}" type="presParOf" srcId="{F0B6AAF9-21B0-448D-9DD4-7134B063E1AB}" destId="{F7A17467-5E79-4D8E-B7B8-F6325AEE9F6A}" srcOrd="1" destOrd="0" presId="urn:microsoft.com/office/officeart/2018/2/layout/IconVerticalSolidList"/>
    <dgm:cxn modelId="{C052937C-90E6-4ADB-B1D5-A314982EEF89}" type="presParOf" srcId="{F0B6AAF9-21B0-448D-9DD4-7134B063E1AB}" destId="{701890F9-53D7-4EF9-A8F3-67E0E469A139}" srcOrd="2" destOrd="0" presId="urn:microsoft.com/office/officeart/2018/2/layout/IconVerticalSolidList"/>
    <dgm:cxn modelId="{FAA22970-B91B-41A2-B17D-317B6CB293F1}" type="presParOf" srcId="{F0B6AAF9-21B0-448D-9DD4-7134B063E1AB}" destId="{AB56601F-5F51-4596-AA8B-C4CD86C3D640}" srcOrd="3" destOrd="0" presId="urn:microsoft.com/office/officeart/2018/2/layout/IconVerticalSolidList"/>
    <dgm:cxn modelId="{BC0C8E58-C7F4-4865-99AF-7F5180B5D8F8}" type="presParOf" srcId="{F5A61D94-8D6D-495E-9DF0-E6612183D070}" destId="{198251E4-3D70-4288-964B-B09144731FC4}" srcOrd="1" destOrd="0" presId="urn:microsoft.com/office/officeart/2018/2/layout/IconVerticalSolidList"/>
    <dgm:cxn modelId="{821D1EC3-FE65-4A18-A38C-E4D1B49BC1DB}" type="presParOf" srcId="{F5A61D94-8D6D-495E-9DF0-E6612183D070}" destId="{CA6E12C1-EF9E-4E0F-BEC0-364E25D37208}" srcOrd="2" destOrd="0" presId="urn:microsoft.com/office/officeart/2018/2/layout/IconVerticalSolidList"/>
    <dgm:cxn modelId="{D748847E-75EE-4DEC-A9CE-763B5B0FE696}" type="presParOf" srcId="{CA6E12C1-EF9E-4E0F-BEC0-364E25D37208}" destId="{20B6C99C-1EB4-41CA-A0BF-071F2B309166}" srcOrd="0" destOrd="0" presId="urn:microsoft.com/office/officeart/2018/2/layout/IconVerticalSolidList"/>
    <dgm:cxn modelId="{1A97573D-00CD-444C-8BF8-5DD99884A89B}" type="presParOf" srcId="{CA6E12C1-EF9E-4E0F-BEC0-364E25D37208}" destId="{C7D6E224-6477-4A71-8427-ECBD523F7276}" srcOrd="1" destOrd="0" presId="urn:microsoft.com/office/officeart/2018/2/layout/IconVerticalSolidList"/>
    <dgm:cxn modelId="{06A2B333-B384-4B47-9605-A730DD398BA2}" type="presParOf" srcId="{CA6E12C1-EF9E-4E0F-BEC0-364E25D37208}" destId="{2A311ADB-3FE8-4D1E-AE77-910E3B56AAC9}" srcOrd="2" destOrd="0" presId="urn:microsoft.com/office/officeart/2018/2/layout/IconVerticalSolidList"/>
    <dgm:cxn modelId="{13439D97-7F5B-46D1-8B17-2C5E402D36AD}" type="presParOf" srcId="{CA6E12C1-EF9E-4E0F-BEC0-364E25D37208}" destId="{21A4406B-B6F4-4BFD-A056-C56C1DD38DFB}" srcOrd="3" destOrd="0" presId="urn:microsoft.com/office/officeart/2018/2/layout/IconVerticalSolidList"/>
    <dgm:cxn modelId="{C0BB35E0-DBF9-4C98-89E2-0EE05FADEDEC}" type="presParOf" srcId="{F5A61D94-8D6D-495E-9DF0-E6612183D070}" destId="{26751C05-BA78-4764-8126-05F279A91D0C}" srcOrd="3" destOrd="0" presId="urn:microsoft.com/office/officeart/2018/2/layout/IconVerticalSolidList"/>
    <dgm:cxn modelId="{2801BBA8-3BDD-4087-B9C5-E70375357A6B}" type="presParOf" srcId="{F5A61D94-8D6D-495E-9DF0-E6612183D070}" destId="{57E046C9-572C-4F01-9B21-D4CEFAAA5E2E}" srcOrd="4" destOrd="0" presId="urn:microsoft.com/office/officeart/2018/2/layout/IconVerticalSolidList"/>
    <dgm:cxn modelId="{68FD53EB-8B9C-467B-AE52-8251778D2600}" type="presParOf" srcId="{57E046C9-572C-4F01-9B21-D4CEFAAA5E2E}" destId="{71423E97-7395-4979-8F9E-E475F1891908}" srcOrd="0" destOrd="0" presId="urn:microsoft.com/office/officeart/2018/2/layout/IconVerticalSolidList"/>
    <dgm:cxn modelId="{ED878761-3BF1-4440-B8BA-54D22026AA1F}" type="presParOf" srcId="{57E046C9-572C-4F01-9B21-D4CEFAAA5E2E}" destId="{7DC47EEA-4171-4D69-BB4E-F970F0D49F37}" srcOrd="1" destOrd="0" presId="urn:microsoft.com/office/officeart/2018/2/layout/IconVerticalSolidList"/>
    <dgm:cxn modelId="{92F3251F-B429-45FE-B9E4-3ADE469D6E36}" type="presParOf" srcId="{57E046C9-572C-4F01-9B21-D4CEFAAA5E2E}" destId="{FD691802-6DE4-45EC-9B37-3155B1BDC808}" srcOrd="2" destOrd="0" presId="urn:microsoft.com/office/officeart/2018/2/layout/IconVerticalSolidList"/>
    <dgm:cxn modelId="{EEC3C0A0-6B4E-41F3-BE0A-3854FEAF8336}" type="presParOf" srcId="{57E046C9-572C-4F01-9B21-D4CEFAAA5E2E}" destId="{4964CEE2-3CD3-4B4D-AE66-227DDF83676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E83F08-B909-4A72-A5CC-DF514A49F92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33F3853-376F-4AFD-A71A-6CC2245E4789}">
      <dgm:prSet/>
      <dgm:spPr/>
      <dgm:t>
        <a:bodyPr/>
        <a:lstStyle/>
        <a:p>
          <a:r>
            <a:rPr lang="en-GB"/>
            <a:t>Cameras easy to use!</a:t>
          </a:r>
          <a:endParaRPr lang="en-US"/>
        </a:p>
      </dgm:t>
    </dgm:pt>
    <dgm:pt modelId="{B928485C-6AAB-437C-AC92-52C346D708E2}" type="parTrans" cxnId="{3FB546EA-52A2-415F-8172-E7183FD9C4F1}">
      <dgm:prSet/>
      <dgm:spPr/>
      <dgm:t>
        <a:bodyPr/>
        <a:lstStyle/>
        <a:p>
          <a:endParaRPr lang="en-US"/>
        </a:p>
      </dgm:t>
    </dgm:pt>
    <dgm:pt modelId="{039B55B9-2876-4C0C-B8AB-B75193508294}" type="sibTrans" cxnId="{3FB546EA-52A2-415F-8172-E7183FD9C4F1}">
      <dgm:prSet/>
      <dgm:spPr/>
      <dgm:t>
        <a:bodyPr/>
        <a:lstStyle/>
        <a:p>
          <a:endParaRPr lang="en-US"/>
        </a:p>
      </dgm:t>
    </dgm:pt>
    <dgm:pt modelId="{2994E4E7-066A-46C6-B1A8-0FB39B27063D}">
      <dgm:prSet/>
      <dgm:spPr/>
      <dgm:t>
        <a:bodyPr/>
        <a:lstStyle/>
        <a:p>
          <a:r>
            <a:rPr lang="en-GB"/>
            <a:t>Be aware of surrounding sounds. Do not schedule practical's in surrounding rooms/use microphone muffler</a:t>
          </a:r>
          <a:endParaRPr lang="en-US"/>
        </a:p>
      </dgm:t>
    </dgm:pt>
    <dgm:pt modelId="{4D8E72A4-47E1-4E84-8E6B-C4F7217B626B}" type="parTrans" cxnId="{694193F7-032B-42A0-B471-55FF859BC2F2}">
      <dgm:prSet/>
      <dgm:spPr/>
      <dgm:t>
        <a:bodyPr/>
        <a:lstStyle/>
        <a:p>
          <a:endParaRPr lang="en-US"/>
        </a:p>
      </dgm:t>
    </dgm:pt>
    <dgm:pt modelId="{6281D454-D645-4F69-BBD7-3963651363D7}" type="sibTrans" cxnId="{694193F7-032B-42A0-B471-55FF859BC2F2}">
      <dgm:prSet/>
      <dgm:spPr/>
      <dgm:t>
        <a:bodyPr/>
        <a:lstStyle/>
        <a:p>
          <a:endParaRPr lang="en-US"/>
        </a:p>
      </dgm:t>
    </dgm:pt>
    <dgm:pt modelId="{822801D3-FEA1-467D-A902-4196A53D68DB}">
      <dgm:prSet/>
      <dgm:spPr/>
      <dgm:t>
        <a:bodyPr/>
        <a:lstStyle/>
        <a:p>
          <a:r>
            <a:rPr lang="en-GB"/>
            <a:t>Be aware of time it takes to upload and rename files</a:t>
          </a:r>
          <a:endParaRPr lang="en-US"/>
        </a:p>
      </dgm:t>
    </dgm:pt>
    <dgm:pt modelId="{64CF6B1B-A824-45FE-A1AA-11B9920FA093}" type="parTrans" cxnId="{DC95EF00-385A-46E3-8301-29B08635987C}">
      <dgm:prSet/>
      <dgm:spPr/>
      <dgm:t>
        <a:bodyPr/>
        <a:lstStyle/>
        <a:p>
          <a:endParaRPr lang="en-US"/>
        </a:p>
      </dgm:t>
    </dgm:pt>
    <dgm:pt modelId="{D3C2DA0C-DCD9-4B4C-B9D7-37CB7FFC430F}" type="sibTrans" cxnId="{DC95EF00-385A-46E3-8301-29B08635987C}">
      <dgm:prSet/>
      <dgm:spPr/>
      <dgm:t>
        <a:bodyPr/>
        <a:lstStyle/>
        <a:p>
          <a:endParaRPr lang="en-US"/>
        </a:p>
      </dgm:t>
    </dgm:pt>
    <dgm:pt modelId="{700BF32E-E6C0-4DBE-A5D9-8832FE3FDC8A}" type="pres">
      <dgm:prSet presAssocID="{5CE83F08-B909-4A72-A5CC-DF514A49F92E}" presName="root" presStyleCnt="0">
        <dgm:presLayoutVars>
          <dgm:dir/>
          <dgm:resizeHandles val="exact"/>
        </dgm:presLayoutVars>
      </dgm:prSet>
      <dgm:spPr/>
    </dgm:pt>
    <dgm:pt modelId="{9BFBEA97-DAE1-4E4F-9AC2-D32883726424}" type="pres">
      <dgm:prSet presAssocID="{F33F3853-376F-4AFD-A71A-6CC2245E4789}" presName="compNode" presStyleCnt="0"/>
      <dgm:spPr/>
    </dgm:pt>
    <dgm:pt modelId="{E048FEB1-E3D2-41A6-AED8-DCC47F5B5785}" type="pres">
      <dgm:prSet presAssocID="{F33F3853-376F-4AFD-A71A-6CC2245E478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curity Camera"/>
        </a:ext>
      </dgm:extLst>
    </dgm:pt>
    <dgm:pt modelId="{A0AA61B3-76FC-492E-93FC-79E8D6763A7C}" type="pres">
      <dgm:prSet presAssocID="{F33F3853-376F-4AFD-A71A-6CC2245E4789}" presName="spaceRect" presStyleCnt="0"/>
      <dgm:spPr/>
    </dgm:pt>
    <dgm:pt modelId="{5E6D667D-F4C5-4E99-8EC5-4D64F7CA2F7F}" type="pres">
      <dgm:prSet presAssocID="{F33F3853-376F-4AFD-A71A-6CC2245E4789}" presName="textRect" presStyleLbl="revTx" presStyleIdx="0" presStyleCnt="3">
        <dgm:presLayoutVars>
          <dgm:chMax val="1"/>
          <dgm:chPref val="1"/>
        </dgm:presLayoutVars>
      </dgm:prSet>
      <dgm:spPr/>
    </dgm:pt>
    <dgm:pt modelId="{4BACC677-1555-4DB2-8E0E-3CF2A7973C86}" type="pres">
      <dgm:prSet presAssocID="{039B55B9-2876-4C0C-B8AB-B75193508294}" presName="sibTrans" presStyleCnt="0"/>
      <dgm:spPr/>
    </dgm:pt>
    <dgm:pt modelId="{37B57EB6-F300-48DC-9B04-0361F0DF3857}" type="pres">
      <dgm:prSet presAssocID="{2994E4E7-066A-46C6-B1A8-0FB39B27063D}" presName="compNode" presStyleCnt="0"/>
      <dgm:spPr/>
    </dgm:pt>
    <dgm:pt modelId="{91864939-B8E7-41CA-9582-4687FE778760}" type="pres">
      <dgm:prSet presAssocID="{2994E4E7-066A-46C6-B1A8-0FB39B27063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dcast"/>
        </a:ext>
      </dgm:extLst>
    </dgm:pt>
    <dgm:pt modelId="{5A06F83E-DDC7-4E00-92B4-E2B95B67E023}" type="pres">
      <dgm:prSet presAssocID="{2994E4E7-066A-46C6-B1A8-0FB39B27063D}" presName="spaceRect" presStyleCnt="0"/>
      <dgm:spPr/>
    </dgm:pt>
    <dgm:pt modelId="{C37B81A1-F020-40AB-A481-E3E1D47D08D9}" type="pres">
      <dgm:prSet presAssocID="{2994E4E7-066A-46C6-B1A8-0FB39B27063D}" presName="textRect" presStyleLbl="revTx" presStyleIdx="1" presStyleCnt="3">
        <dgm:presLayoutVars>
          <dgm:chMax val="1"/>
          <dgm:chPref val="1"/>
        </dgm:presLayoutVars>
      </dgm:prSet>
      <dgm:spPr/>
    </dgm:pt>
    <dgm:pt modelId="{A809FD0E-B31F-4A0D-A603-4297CE132B00}" type="pres">
      <dgm:prSet presAssocID="{6281D454-D645-4F69-BBD7-3963651363D7}" presName="sibTrans" presStyleCnt="0"/>
      <dgm:spPr/>
    </dgm:pt>
    <dgm:pt modelId="{867CB009-73C5-48D4-BB79-6B121C5DD7B3}" type="pres">
      <dgm:prSet presAssocID="{822801D3-FEA1-467D-A902-4196A53D68DB}" presName="compNode" presStyleCnt="0"/>
      <dgm:spPr/>
    </dgm:pt>
    <dgm:pt modelId="{D08AD1C2-AC45-430C-A991-A3A45AEF535D}" type="pres">
      <dgm:prSet presAssocID="{822801D3-FEA1-467D-A902-4196A53D68D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4E57AF51-2EF2-4DC0-9B35-E7E6D2C7D1FB}" type="pres">
      <dgm:prSet presAssocID="{822801D3-FEA1-467D-A902-4196A53D68DB}" presName="spaceRect" presStyleCnt="0"/>
      <dgm:spPr/>
    </dgm:pt>
    <dgm:pt modelId="{20F57707-93D0-4F9F-97A5-8043293E51C4}" type="pres">
      <dgm:prSet presAssocID="{822801D3-FEA1-467D-A902-4196A53D68DB}" presName="textRect" presStyleLbl="revTx" presStyleIdx="2" presStyleCnt="3">
        <dgm:presLayoutVars>
          <dgm:chMax val="1"/>
          <dgm:chPref val="1"/>
        </dgm:presLayoutVars>
      </dgm:prSet>
      <dgm:spPr/>
    </dgm:pt>
  </dgm:ptLst>
  <dgm:cxnLst>
    <dgm:cxn modelId="{DC95EF00-385A-46E3-8301-29B08635987C}" srcId="{5CE83F08-B909-4A72-A5CC-DF514A49F92E}" destId="{822801D3-FEA1-467D-A902-4196A53D68DB}" srcOrd="2" destOrd="0" parTransId="{64CF6B1B-A824-45FE-A1AA-11B9920FA093}" sibTransId="{D3C2DA0C-DCD9-4B4C-B9D7-37CB7FFC430F}"/>
    <dgm:cxn modelId="{AD056813-E28C-4E6B-8841-97E308460AA6}" type="presOf" srcId="{F33F3853-376F-4AFD-A71A-6CC2245E4789}" destId="{5E6D667D-F4C5-4E99-8EC5-4D64F7CA2F7F}" srcOrd="0" destOrd="0" presId="urn:microsoft.com/office/officeart/2018/2/layout/IconLabelList"/>
    <dgm:cxn modelId="{71855180-13E1-4BD3-BD02-076CB28460F1}" type="presOf" srcId="{5CE83F08-B909-4A72-A5CC-DF514A49F92E}" destId="{700BF32E-E6C0-4DBE-A5D9-8832FE3FDC8A}" srcOrd="0" destOrd="0" presId="urn:microsoft.com/office/officeart/2018/2/layout/IconLabelList"/>
    <dgm:cxn modelId="{56A436A6-E95F-47C5-B4D3-C3A072C434FD}" type="presOf" srcId="{822801D3-FEA1-467D-A902-4196A53D68DB}" destId="{20F57707-93D0-4F9F-97A5-8043293E51C4}" srcOrd="0" destOrd="0" presId="urn:microsoft.com/office/officeart/2018/2/layout/IconLabelList"/>
    <dgm:cxn modelId="{D5A59CE1-7599-451B-8983-3621AEC71537}" type="presOf" srcId="{2994E4E7-066A-46C6-B1A8-0FB39B27063D}" destId="{C37B81A1-F020-40AB-A481-E3E1D47D08D9}" srcOrd="0" destOrd="0" presId="urn:microsoft.com/office/officeart/2018/2/layout/IconLabelList"/>
    <dgm:cxn modelId="{3FB546EA-52A2-415F-8172-E7183FD9C4F1}" srcId="{5CE83F08-B909-4A72-A5CC-DF514A49F92E}" destId="{F33F3853-376F-4AFD-A71A-6CC2245E4789}" srcOrd="0" destOrd="0" parTransId="{B928485C-6AAB-437C-AC92-52C346D708E2}" sibTransId="{039B55B9-2876-4C0C-B8AB-B75193508294}"/>
    <dgm:cxn modelId="{694193F7-032B-42A0-B471-55FF859BC2F2}" srcId="{5CE83F08-B909-4A72-A5CC-DF514A49F92E}" destId="{2994E4E7-066A-46C6-B1A8-0FB39B27063D}" srcOrd="1" destOrd="0" parTransId="{4D8E72A4-47E1-4E84-8E6B-C4F7217B626B}" sibTransId="{6281D454-D645-4F69-BBD7-3963651363D7}"/>
    <dgm:cxn modelId="{492C67B5-F6A2-4226-B0F8-2A830773EF23}" type="presParOf" srcId="{700BF32E-E6C0-4DBE-A5D9-8832FE3FDC8A}" destId="{9BFBEA97-DAE1-4E4F-9AC2-D32883726424}" srcOrd="0" destOrd="0" presId="urn:microsoft.com/office/officeart/2018/2/layout/IconLabelList"/>
    <dgm:cxn modelId="{F83853B3-26DC-439D-8FC7-548B94DBCB03}" type="presParOf" srcId="{9BFBEA97-DAE1-4E4F-9AC2-D32883726424}" destId="{E048FEB1-E3D2-41A6-AED8-DCC47F5B5785}" srcOrd="0" destOrd="0" presId="urn:microsoft.com/office/officeart/2018/2/layout/IconLabelList"/>
    <dgm:cxn modelId="{32E786FD-5980-4F1D-869D-BBB275DCF654}" type="presParOf" srcId="{9BFBEA97-DAE1-4E4F-9AC2-D32883726424}" destId="{A0AA61B3-76FC-492E-93FC-79E8D6763A7C}" srcOrd="1" destOrd="0" presId="urn:microsoft.com/office/officeart/2018/2/layout/IconLabelList"/>
    <dgm:cxn modelId="{10730B64-77D0-4327-B36B-216029720B7F}" type="presParOf" srcId="{9BFBEA97-DAE1-4E4F-9AC2-D32883726424}" destId="{5E6D667D-F4C5-4E99-8EC5-4D64F7CA2F7F}" srcOrd="2" destOrd="0" presId="urn:microsoft.com/office/officeart/2018/2/layout/IconLabelList"/>
    <dgm:cxn modelId="{C4C0887E-4724-479E-ABD5-11E64D69F253}" type="presParOf" srcId="{700BF32E-E6C0-4DBE-A5D9-8832FE3FDC8A}" destId="{4BACC677-1555-4DB2-8E0E-3CF2A7973C86}" srcOrd="1" destOrd="0" presId="urn:microsoft.com/office/officeart/2018/2/layout/IconLabelList"/>
    <dgm:cxn modelId="{EEAE4DE5-486B-4548-99AC-26F7B170998C}" type="presParOf" srcId="{700BF32E-E6C0-4DBE-A5D9-8832FE3FDC8A}" destId="{37B57EB6-F300-48DC-9B04-0361F0DF3857}" srcOrd="2" destOrd="0" presId="urn:microsoft.com/office/officeart/2018/2/layout/IconLabelList"/>
    <dgm:cxn modelId="{49DD8A44-8690-4923-8D8C-E1D57DA366AA}" type="presParOf" srcId="{37B57EB6-F300-48DC-9B04-0361F0DF3857}" destId="{91864939-B8E7-41CA-9582-4687FE778760}" srcOrd="0" destOrd="0" presId="urn:microsoft.com/office/officeart/2018/2/layout/IconLabelList"/>
    <dgm:cxn modelId="{29E723C2-ACD0-4E72-AF05-5B73F0C6F78A}" type="presParOf" srcId="{37B57EB6-F300-48DC-9B04-0361F0DF3857}" destId="{5A06F83E-DDC7-4E00-92B4-E2B95B67E023}" srcOrd="1" destOrd="0" presId="urn:microsoft.com/office/officeart/2018/2/layout/IconLabelList"/>
    <dgm:cxn modelId="{3EFEC7F4-00D1-43A3-B674-26186BB50B9C}" type="presParOf" srcId="{37B57EB6-F300-48DC-9B04-0361F0DF3857}" destId="{C37B81A1-F020-40AB-A481-E3E1D47D08D9}" srcOrd="2" destOrd="0" presId="urn:microsoft.com/office/officeart/2018/2/layout/IconLabelList"/>
    <dgm:cxn modelId="{3FB7DB21-7398-4EF6-BC2B-1816116EF93E}" type="presParOf" srcId="{700BF32E-E6C0-4DBE-A5D9-8832FE3FDC8A}" destId="{A809FD0E-B31F-4A0D-A603-4297CE132B00}" srcOrd="3" destOrd="0" presId="urn:microsoft.com/office/officeart/2018/2/layout/IconLabelList"/>
    <dgm:cxn modelId="{8CDD50BA-F679-40F0-AB21-9352B4A186B6}" type="presParOf" srcId="{700BF32E-E6C0-4DBE-A5D9-8832FE3FDC8A}" destId="{867CB009-73C5-48D4-BB79-6B121C5DD7B3}" srcOrd="4" destOrd="0" presId="urn:microsoft.com/office/officeart/2018/2/layout/IconLabelList"/>
    <dgm:cxn modelId="{7A1C5C77-5187-4C21-AA65-D7060278176F}" type="presParOf" srcId="{867CB009-73C5-48D4-BB79-6B121C5DD7B3}" destId="{D08AD1C2-AC45-430C-A991-A3A45AEF535D}" srcOrd="0" destOrd="0" presId="urn:microsoft.com/office/officeart/2018/2/layout/IconLabelList"/>
    <dgm:cxn modelId="{3114E705-D185-4139-A7CA-820A6E285DAF}" type="presParOf" srcId="{867CB009-73C5-48D4-BB79-6B121C5DD7B3}" destId="{4E57AF51-2EF2-4DC0-9B35-E7E6D2C7D1FB}" srcOrd="1" destOrd="0" presId="urn:microsoft.com/office/officeart/2018/2/layout/IconLabelList"/>
    <dgm:cxn modelId="{1ACC8ADE-D2C1-481F-B3DE-FBCA9298F711}" type="presParOf" srcId="{867CB009-73C5-48D4-BB79-6B121C5DD7B3}" destId="{20F57707-93D0-4F9F-97A5-8043293E51C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78D34D1-91FD-43CB-A0B7-5DCB11B25664}" type="doc">
      <dgm:prSet loTypeId="urn:microsoft.com/office/officeart/2018/5/layout/Centered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668B7121-CA79-4804-B1AD-E5D945154351}">
      <dgm:prSet/>
      <dgm:spPr/>
      <dgm:t>
        <a:bodyPr/>
        <a:lstStyle/>
        <a:p>
          <a:pPr>
            <a:defRPr b="1"/>
          </a:pPr>
          <a:r>
            <a:rPr lang="en-GB"/>
            <a:t>Curriculum</a:t>
          </a:r>
          <a:endParaRPr lang="en-US"/>
        </a:p>
      </dgm:t>
    </dgm:pt>
    <dgm:pt modelId="{FB2836EF-DC58-48ED-9D18-0BD9519AF959}" type="parTrans" cxnId="{92CD1870-1C6F-4A59-B636-E6BB2DD1FD62}">
      <dgm:prSet/>
      <dgm:spPr/>
      <dgm:t>
        <a:bodyPr/>
        <a:lstStyle/>
        <a:p>
          <a:endParaRPr lang="en-US"/>
        </a:p>
      </dgm:t>
    </dgm:pt>
    <dgm:pt modelId="{D1C0917F-3892-4632-B420-C6580DEC88E0}" type="sibTrans" cxnId="{92CD1870-1C6F-4A59-B636-E6BB2DD1FD62}">
      <dgm:prSet/>
      <dgm:spPr/>
      <dgm:t>
        <a:bodyPr/>
        <a:lstStyle/>
        <a:p>
          <a:endParaRPr lang="en-US"/>
        </a:p>
      </dgm:t>
    </dgm:pt>
    <dgm:pt modelId="{E0B9009B-1712-4849-B4F0-023FC9F962F0}">
      <dgm:prSet/>
      <dgm:spPr/>
      <dgm:t>
        <a:bodyPr/>
        <a:lstStyle/>
        <a:p>
          <a:r>
            <a:rPr lang="en-GB"/>
            <a:t>Easy to use</a:t>
          </a:r>
          <a:endParaRPr lang="en-US"/>
        </a:p>
      </dgm:t>
    </dgm:pt>
    <dgm:pt modelId="{57873C65-0A97-4EFC-BED7-8DBD316C8630}" type="parTrans" cxnId="{345E825E-B947-41EC-9CFD-7DF2067CDACA}">
      <dgm:prSet/>
      <dgm:spPr/>
      <dgm:t>
        <a:bodyPr/>
        <a:lstStyle/>
        <a:p>
          <a:endParaRPr lang="en-US"/>
        </a:p>
      </dgm:t>
    </dgm:pt>
    <dgm:pt modelId="{26B832D5-A883-4C62-A18A-6A23A018CE42}" type="sibTrans" cxnId="{345E825E-B947-41EC-9CFD-7DF2067CDACA}">
      <dgm:prSet/>
      <dgm:spPr/>
      <dgm:t>
        <a:bodyPr/>
        <a:lstStyle/>
        <a:p>
          <a:endParaRPr lang="en-US"/>
        </a:p>
      </dgm:t>
    </dgm:pt>
    <dgm:pt modelId="{1AE6A992-9C34-42FB-904F-B8DF72FD8326}">
      <dgm:prSet/>
      <dgm:spPr/>
      <dgm:t>
        <a:bodyPr/>
        <a:lstStyle/>
        <a:p>
          <a:r>
            <a:rPr lang="en-GB"/>
            <a:t>Durable, ideally water resistant</a:t>
          </a:r>
          <a:endParaRPr lang="en-US"/>
        </a:p>
      </dgm:t>
    </dgm:pt>
    <dgm:pt modelId="{F9C19DB4-6B6A-47A2-A9FF-AFEB2A832E2E}" type="parTrans" cxnId="{86228CC4-EC1D-4AA8-AD71-CC093F594A5E}">
      <dgm:prSet/>
      <dgm:spPr/>
      <dgm:t>
        <a:bodyPr/>
        <a:lstStyle/>
        <a:p>
          <a:endParaRPr lang="en-US"/>
        </a:p>
      </dgm:t>
    </dgm:pt>
    <dgm:pt modelId="{A0D89574-AABE-4FC8-845D-6AF2634D4757}" type="sibTrans" cxnId="{86228CC4-EC1D-4AA8-AD71-CC093F594A5E}">
      <dgm:prSet/>
      <dgm:spPr/>
      <dgm:t>
        <a:bodyPr/>
        <a:lstStyle/>
        <a:p>
          <a:endParaRPr lang="en-US"/>
        </a:p>
      </dgm:t>
    </dgm:pt>
    <dgm:pt modelId="{6EC49177-A7C4-4815-AE29-E00D10260A18}">
      <dgm:prSet/>
      <dgm:spPr/>
      <dgm:t>
        <a:bodyPr/>
        <a:lstStyle/>
        <a:p>
          <a:r>
            <a:rPr lang="en-GB"/>
            <a:t>Straight forward downloading</a:t>
          </a:r>
          <a:endParaRPr lang="en-US"/>
        </a:p>
      </dgm:t>
    </dgm:pt>
    <dgm:pt modelId="{9B92524E-7FF3-4D6D-AA5C-F50AF74D4335}" type="parTrans" cxnId="{65947EEE-B9CC-4317-BEB8-88BEBBBB4096}">
      <dgm:prSet/>
      <dgm:spPr/>
      <dgm:t>
        <a:bodyPr/>
        <a:lstStyle/>
        <a:p>
          <a:endParaRPr lang="en-US"/>
        </a:p>
      </dgm:t>
    </dgm:pt>
    <dgm:pt modelId="{1F66A206-B28F-4299-B155-B045413D2386}" type="sibTrans" cxnId="{65947EEE-B9CC-4317-BEB8-88BEBBBB4096}">
      <dgm:prSet/>
      <dgm:spPr/>
      <dgm:t>
        <a:bodyPr/>
        <a:lstStyle/>
        <a:p>
          <a:endParaRPr lang="en-US"/>
        </a:p>
      </dgm:t>
    </dgm:pt>
    <dgm:pt modelId="{59E999AA-A2E8-4228-9321-66C59854A22C}">
      <dgm:prSet/>
      <dgm:spPr/>
      <dgm:t>
        <a:bodyPr/>
        <a:lstStyle/>
        <a:p>
          <a:r>
            <a:rPr lang="en-GB"/>
            <a:t>Long battery life</a:t>
          </a:r>
          <a:endParaRPr lang="en-US"/>
        </a:p>
      </dgm:t>
    </dgm:pt>
    <dgm:pt modelId="{F7B8694F-1FA0-4EF1-8C0E-475A3F7C5913}" type="parTrans" cxnId="{76289305-9E55-4A8D-880B-2609EE6B40E7}">
      <dgm:prSet/>
      <dgm:spPr/>
      <dgm:t>
        <a:bodyPr/>
        <a:lstStyle/>
        <a:p>
          <a:endParaRPr lang="en-US"/>
        </a:p>
      </dgm:t>
    </dgm:pt>
    <dgm:pt modelId="{FFFA6B14-F4AF-4BCD-9707-80FB01A25905}" type="sibTrans" cxnId="{76289305-9E55-4A8D-880B-2609EE6B40E7}">
      <dgm:prSet/>
      <dgm:spPr/>
      <dgm:t>
        <a:bodyPr/>
        <a:lstStyle/>
        <a:p>
          <a:endParaRPr lang="en-US"/>
        </a:p>
      </dgm:t>
    </dgm:pt>
    <dgm:pt modelId="{6266247E-9ECA-4F1F-A0D8-8CDA4B2733AF}">
      <dgm:prSet/>
      <dgm:spPr/>
      <dgm:t>
        <a:bodyPr/>
        <a:lstStyle/>
        <a:p>
          <a:pPr>
            <a:defRPr b="1"/>
          </a:pPr>
          <a:r>
            <a:rPr lang="en-US"/>
            <a:t>DigiEd/I.T</a:t>
          </a:r>
        </a:p>
      </dgm:t>
    </dgm:pt>
    <dgm:pt modelId="{EE961972-684E-4259-B947-F21CACD9B328}" type="parTrans" cxnId="{99D56F88-5DD2-405A-BED2-94428C581B3B}">
      <dgm:prSet/>
      <dgm:spPr/>
      <dgm:t>
        <a:bodyPr/>
        <a:lstStyle/>
        <a:p>
          <a:endParaRPr lang="en-US"/>
        </a:p>
      </dgm:t>
    </dgm:pt>
    <dgm:pt modelId="{280A8279-5F4F-47AE-AD47-ECB384DA723A}" type="sibTrans" cxnId="{99D56F88-5DD2-405A-BED2-94428C581B3B}">
      <dgm:prSet/>
      <dgm:spPr/>
      <dgm:t>
        <a:bodyPr/>
        <a:lstStyle/>
        <a:p>
          <a:endParaRPr lang="en-US"/>
        </a:p>
      </dgm:t>
    </dgm:pt>
    <dgm:pt modelId="{AABA1D35-E2B0-45A3-A69C-8153213188A5}">
      <dgm:prSet/>
      <dgm:spPr/>
      <dgm:t>
        <a:bodyPr/>
        <a:lstStyle/>
        <a:p>
          <a:r>
            <a:rPr lang="en-GB"/>
            <a:t>No split files</a:t>
          </a:r>
          <a:endParaRPr lang="en-US"/>
        </a:p>
      </dgm:t>
    </dgm:pt>
    <dgm:pt modelId="{1B69940A-B0C6-432B-B815-1AF3653F53F0}" type="sibTrans" cxnId="{B0E9708E-754A-442F-B6F4-B2C1BC943A2B}">
      <dgm:prSet/>
      <dgm:spPr/>
      <dgm:t>
        <a:bodyPr/>
        <a:lstStyle/>
        <a:p>
          <a:endParaRPr lang="en-US"/>
        </a:p>
      </dgm:t>
    </dgm:pt>
    <dgm:pt modelId="{C41CE34E-D6BF-4F95-9680-5C8984614EB6}" type="parTrans" cxnId="{B0E9708E-754A-442F-B6F4-B2C1BC943A2B}">
      <dgm:prSet/>
      <dgm:spPr/>
      <dgm:t>
        <a:bodyPr/>
        <a:lstStyle/>
        <a:p>
          <a:endParaRPr lang="en-US"/>
        </a:p>
      </dgm:t>
    </dgm:pt>
    <dgm:pt modelId="{05B9BFA3-0728-4BD7-A8DB-E3AA8621B5EB}">
      <dgm:prSet/>
      <dgm:spPr/>
      <dgm:t>
        <a:bodyPr/>
        <a:lstStyle/>
        <a:p>
          <a:r>
            <a:rPr lang="en-GB"/>
            <a:t>Multiuse </a:t>
          </a:r>
          <a:endParaRPr lang="en-US"/>
        </a:p>
      </dgm:t>
    </dgm:pt>
    <dgm:pt modelId="{67EDFE3A-5EAC-48B1-88E6-DE070BBA287C}" type="sibTrans" cxnId="{258ADDC6-DE10-44D9-A39C-F8C53FF6C671}">
      <dgm:prSet/>
      <dgm:spPr/>
      <dgm:t>
        <a:bodyPr/>
        <a:lstStyle/>
        <a:p>
          <a:endParaRPr lang="en-US"/>
        </a:p>
      </dgm:t>
    </dgm:pt>
    <dgm:pt modelId="{7BFF391C-F0AA-440B-A4F5-6C6EEEB64D5A}" type="parTrans" cxnId="{258ADDC6-DE10-44D9-A39C-F8C53FF6C671}">
      <dgm:prSet/>
      <dgm:spPr/>
      <dgm:t>
        <a:bodyPr/>
        <a:lstStyle/>
        <a:p>
          <a:endParaRPr lang="en-US"/>
        </a:p>
      </dgm:t>
    </dgm:pt>
    <dgm:pt modelId="{572EB06C-4B42-4E64-A87E-D3B5D75A6365}">
      <dgm:prSet/>
      <dgm:spPr/>
      <dgm:t>
        <a:bodyPr/>
        <a:lstStyle/>
        <a:p>
          <a:r>
            <a:rPr lang="en-GB"/>
            <a:t>Compatibility</a:t>
          </a:r>
        </a:p>
        <a:p>
          <a:r>
            <a:rPr lang="en-GB"/>
            <a:t>File size </a:t>
          </a:r>
          <a:endParaRPr lang="en-US"/>
        </a:p>
      </dgm:t>
    </dgm:pt>
    <dgm:pt modelId="{D2EA71B1-24FF-4B5B-A8BC-5030C00E4D80}" type="sibTrans" cxnId="{8B6CC2FA-78BB-4BF4-952D-4701D2DEAAAC}">
      <dgm:prSet/>
      <dgm:spPr/>
      <dgm:t>
        <a:bodyPr/>
        <a:lstStyle/>
        <a:p>
          <a:endParaRPr lang="en-US"/>
        </a:p>
      </dgm:t>
    </dgm:pt>
    <dgm:pt modelId="{3EB316AA-8019-457A-8967-1288FF1F4D69}" type="parTrans" cxnId="{8B6CC2FA-78BB-4BF4-952D-4701D2DEAAAC}">
      <dgm:prSet/>
      <dgm:spPr/>
      <dgm:t>
        <a:bodyPr/>
        <a:lstStyle/>
        <a:p>
          <a:endParaRPr lang="en-US"/>
        </a:p>
      </dgm:t>
    </dgm:pt>
    <dgm:pt modelId="{FD03F8EC-4006-4FEC-95ED-17009009284E}" type="pres">
      <dgm:prSet presAssocID="{E78D34D1-91FD-43CB-A0B7-5DCB11B25664}" presName="root" presStyleCnt="0">
        <dgm:presLayoutVars>
          <dgm:dir/>
          <dgm:resizeHandles val="exact"/>
        </dgm:presLayoutVars>
      </dgm:prSet>
      <dgm:spPr/>
    </dgm:pt>
    <dgm:pt modelId="{E7CE1106-11E0-47D7-A4BE-150E34C27ACE}" type="pres">
      <dgm:prSet presAssocID="{668B7121-CA79-4804-B1AD-E5D945154351}" presName="compNode" presStyleCnt="0"/>
      <dgm:spPr/>
    </dgm:pt>
    <dgm:pt modelId="{C47A68F0-1C6A-4ED9-91FD-A25B66D63740}" type="pres">
      <dgm:prSet presAssocID="{668B7121-CA79-4804-B1AD-E5D945154351}"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50ACB49A-D072-46D7-A997-5E3C495A77E8}" type="pres">
      <dgm:prSet presAssocID="{668B7121-CA79-4804-B1AD-E5D945154351}" presName="iconSpace" presStyleCnt="0"/>
      <dgm:spPr/>
    </dgm:pt>
    <dgm:pt modelId="{007F0FFB-4755-4C0C-9586-33F047B7F9FB}" type="pres">
      <dgm:prSet presAssocID="{668B7121-CA79-4804-B1AD-E5D945154351}" presName="parTx" presStyleLbl="revTx" presStyleIdx="0" presStyleCnt="4">
        <dgm:presLayoutVars>
          <dgm:chMax val="0"/>
          <dgm:chPref val="0"/>
        </dgm:presLayoutVars>
      </dgm:prSet>
      <dgm:spPr/>
    </dgm:pt>
    <dgm:pt modelId="{98581195-B84D-4A2D-BD69-1198B3C796F0}" type="pres">
      <dgm:prSet presAssocID="{668B7121-CA79-4804-B1AD-E5D945154351}" presName="txSpace" presStyleCnt="0"/>
      <dgm:spPr/>
    </dgm:pt>
    <dgm:pt modelId="{70005BD2-8A92-445A-A62A-84BC62EC15B3}" type="pres">
      <dgm:prSet presAssocID="{668B7121-CA79-4804-B1AD-E5D945154351}" presName="desTx" presStyleLbl="revTx" presStyleIdx="1" presStyleCnt="4">
        <dgm:presLayoutVars/>
      </dgm:prSet>
      <dgm:spPr/>
    </dgm:pt>
    <dgm:pt modelId="{EE7D3890-A77A-4280-8BBB-D00700C3FF01}" type="pres">
      <dgm:prSet presAssocID="{D1C0917F-3892-4632-B420-C6580DEC88E0}" presName="sibTrans" presStyleCnt="0"/>
      <dgm:spPr/>
    </dgm:pt>
    <dgm:pt modelId="{77F8D44B-8270-4643-828F-BC6C7773CCAC}" type="pres">
      <dgm:prSet presAssocID="{6266247E-9ECA-4F1F-A0D8-8CDA4B2733AF}" presName="compNode" presStyleCnt="0"/>
      <dgm:spPr/>
    </dgm:pt>
    <dgm:pt modelId="{A058B8AA-A70E-43B4-9EBD-E8906D6AE105}" type="pres">
      <dgm:prSet presAssocID="{6266247E-9ECA-4F1F-A0D8-8CDA4B2733AF}"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isk with solid fill"/>
        </a:ext>
      </dgm:extLst>
    </dgm:pt>
    <dgm:pt modelId="{3C91DA01-1E52-4A30-AADD-A8742BAFE6D0}" type="pres">
      <dgm:prSet presAssocID="{6266247E-9ECA-4F1F-A0D8-8CDA4B2733AF}" presName="iconSpace" presStyleCnt="0"/>
      <dgm:spPr/>
    </dgm:pt>
    <dgm:pt modelId="{3B3B82C1-CEA9-4558-A59A-0C33C8337B91}" type="pres">
      <dgm:prSet presAssocID="{6266247E-9ECA-4F1F-A0D8-8CDA4B2733AF}" presName="parTx" presStyleLbl="revTx" presStyleIdx="2" presStyleCnt="4">
        <dgm:presLayoutVars>
          <dgm:chMax val="0"/>
          <dgm:chPref val="0"/>
        </dgm:presLayoutVars>
      </dgm:prSet>
      <dgm:spPr/>
    </dgm:pt>
    <dgm:pt modelId="{13909A9C-FA71-4AD0-AAD0-5865C5A7CFE3}" type="pres">
      <dgm:prSet presAssocID="{6266247E-9ECA-4F1F-A0D8-8CDA4B2733AF}" presName="txSpace" presStyleCnt="0"/>
      <dgm:spPr/>
    </dgm:pt>
    <dgm:pt modelId="{48E02919-47B0-4ADB-87AD-CF37528A2F43}" type="pres">
      <dgm:prSet presAssocID="{6266247E-9ECA-4F1F-A0D8-8CDA4B2733AF}" presName="desTx" presStyleLbl="revTx" presStyleIdx="3" presStyleCnt="4">
        <dgm:presLayoutVars/>
      </dgm:prSet>
      <dgm:spPr/>
    </dgm:pt>
  </dgm:ptLst>
  <dgm:cxnLst>
    <dgm:cxn modelId="{76289305-9E55-4A8D-880B-2609EE6B40E7}" srcId="{668B7121-CA79-4804-B1AD-E5D945154351}" destId="{59E999AA-A2E8-4228-9321-66C59854A22C}" srcOrd="3" destOrd="0" parTransId="{F7B8694F-1FA0-4EF1-8C0E-475A3F7C5913}" sibTransId="{FFFA6B14-F4AF-4BCD-9707-80FB01A25905}"/>
    <dgm:cxn modelId="{4DDA880A-0005-4436-9A54-29DA8FCD14D7}" type="presOf" srcId="{668B7121-CA79-4804-B1AD-E5D945154351}" destId="{007F0FFB-4755-4C0C-9586-33F047B7F9FB}" srcOrd="0" destOrd="0" presId="urn:microsoft.com/office/officeart/2018/5/layout/CenteredIconLabelDescriptionList"/>
    <dgm:cxn modelId="{FBD17523-DEDC-427D-950C-D2BDEF430D6A}" type="presOf" srcId="{6EC49177-A7C4-4815-AE29-E00D10260A18}" destId="{70005BD2-8A92-445A-A62A-84BC62EC15B3}" srcOrd="0" destOrd="2" presId="urn:microsoft.com/office/officeart/2018/5/layout/CenteredIconLabelDescriptionList"/>
    <dgm:cxn modelId="{B1327E24-13D0-4AA9-B4D1-30A247525416}" type="presOf" srcId="{1AE6A992-9C34-42FB-904F-B8DF72FD8326}" destId="{70005BD2-8A92-445A-A62A-84BC62EC15B3}" srcOrd="0" destOrd="1" presId="urn:microsoft.com/office/officeart/2018/5/layout/CenteredIconLabelDescriptionList"/>
    <dgm:cxn modelId="{B348943B-DC87-47F4-9147-3AF0735DF80A}" type="presOf" srcId="{572EB06C-4B42-4E64-A87E-D3B5D75A6365}" destId="{48E02919-47B0-4ADB-87AD-CF37528A2F43}" srcOrd="0" destOrd="2" presId="urn:microsoft.com/office/officeart/2018/5/layout/CenteredIconLabelDescriptionList"/>
    <dgm:cxn modelId="{345E825E-B947-41EC-9CFD-7DF2067CDACA}" srcId="{668B7121-CA79-4804-B1AD-E5D945154351}" destId="{E0B9009B-1712-4849-B4F0-023FC9F962F0}" srcOrd="0" destOrd="0" parTransId="{57873C65-0A97-4EFC-BED7-8DBD316C8630}" sibTransId="{26B832D5-A883-4C62-A18A-6A23A018CE42}"/>
    <dgm:cxn modelId="{92CD1870-1C6F-4A59-B636-E6BB2DD1FD62}" srcId="{E78D34D1-91FD-43CB-A0B7-5DCB11B25664}" destId="{668B7121-CA79-4804-B1AD-E5D945154351}" srcOrd="0" destOrd="0" parTransId="{FB2836EF-DC58-48ED-9D18-0BD9519AF959}" sibTransId="{D1C0917F-3892-4632-B420-C6580DEC88E0}"/>
    <dgm:cxn modelId="{3E2E3C51-F4B2-4002-AAFC-AD8C1B5A10BC}" type="presOf" srcId="{59E999AA-A2E8-4228-9321-66C59854A22C}" destId="{70005BD2-8A92-445A-A62A-84BC62EC15B3}" srcOrd="0" destOrd="3" presId="urn:microsoft.com/office/officeart/2018/5/layout/CenteredIconLabelDescriptionList"/>
    <dgm:cxn modelId="{99D56F88-5DD2-405A-BED2-94428C581B3B}" srcId="{E78D34D1-91FD-43CB-A0B7-5DCB11B25664}" destId="{6266247E-9ECA-4F1F-A0D8-8CDA4B2733AF}" srcOrd="1" destOrd="0" parTransId="{EE961972-684E-4259-B947-F21CACD9B328}" sibTransId="{280A8279-5F4F-47AE-AD47-ECB384DA723A}"/>
    <dgm:cxn modelId="{B0E9708E-754A-442F-B6F4-B2C1BC943A2B}" srcId="{6266247E-9ECA-4F1F-A0D8-8CDA4B2733AF}" destId="{AABA1D35-E2B0-45A3-A69C-8153213188A5}" srcOrd="0" destOrd="0" parTransId="{C41CE34E-D6BF-4F95-9680-5C8984614EB6}" sibTransId="{1B69940A-B0C6-432B-B815-1AF3653F53F0}"/>
    <dgm:cxn modelId="{8F180C91-4EA0-4747-BEBE-F1FCE936CF3A}" type="presOf" srcId="{6266247E-9ECA-4F1F-A0D8-8CDA4B2733AF}" destId="{3B3B82C1-CEA9-4558-A59A-0C33C8337B91}" srcOrd="0" destOrd="0" presId="urn:microsoft.com/office/officeart/2018/5/layout/CenteredIconLabelDescriptionList"/>
    <dgm:cxn modelId="{E8067CA0-185E-497A-868B-59017B81FD85}" type="presOf" srcId="{E0B9009B-1712-4849-B4F0-023FC9F962F0}" destId="{70005BD2-8A92-445A-A62A-84BC62EC15B3}" srcOrd="0" destOrd="0" presId="urn:microsoft.com/office/officeart/2018/5/layout/CenteredIconLabelDescriptionList"/>
    <dgm:cxn modelId="{FC7284A3-28A0-444B-8AEF-1DDE474D0920}" type="presOf" srcId="{E78D34D1-91FD-43CB-A0B7-5DCB11B25664}" destId="{FD03F8EC-4006-4FEC-95ED-17009009284E}" srcOrd="0" destOrd="0" presId="urn:microsoft.com/office/officeart/2018/5/layout/CenteredIconLabelDescriptionList"/>
    <dgm:cxn modelId="{86228CC4-EC1D-4AA8-AD71-CC093F594A5E}" srcId="{668B7121-CA79-4804-B1AD-E5D945154351}" destId="{1AE6A992-9C34-42FB-904F-B8DF72FD8326}" srcOrd="1" destOrd="0" parTransId="{F9C19DB4-6B6A-47A2-A9FF-AFEB2A832E2E}" sibTransId="{A0D89574-AABE-4FC8-845D-6AF2634D4757}"/>
    <dgm:cxn modelId="{258ADDC6-DE10-44D9-A39C-F8C53FF6C671}" srcId="{6266247E-9ECA-4F1F-A0D8-8CDA4B2733AF}" destId="{05B9BFA3-0728-4BD7-A8DB-E3AA8621B5EB}" srcOrd="1" destOrd="0" parTransId="{7BFF391C-F0AA-440B-A4F5-6C6EEEB64D5A}" sibTransId="{67EDFE3A-5EAC-48B1-88E6-DE070BBA287C}"/>
    <dgm:cxn modelId="{34628BCD-710C-47E6-B8D6-5E7990490E98}" type="presOf" srcId="{05B9BFA3-0728-4BD7-A8DB-E3AA8621B5EB}" destId="{48E02919-47B0-4ADB-87AD-CF37528A2F43}" srcOrd="0" destOrd="1" presId="urn:microsoft.com/office/officeart/2018/5/layout/CenteredIconLabelDescriptionList"/>
    <dgm:cxn modelId="{B9436FD4-8C02-4513-8DCA-0A41E726B7F9}" type="presOf" srcId="{AABA1D35-E2B0-45A3-A69C-8153213188A5}" destId="{48E02919-47B0-4ADB-87AD-CF37528A2F43}" srcOrd="0" destOrd="0" presId="urn:microsoft.com/office/officeart/2018/5/layout/CenteredIconLabelDescriptionList"/>
    <dgm:cxn modelId="{65947EEE-B9CC-4317-BEB8-88BEBBBB4096}" srcId="{668B7121-CA79-4804-B1AD-E5D945154351}" destId="{6EC49177-A7C4-4815-AE29-E00D10260A18}" srcOrd="2" destOrd="0" parTransId="{9B92524E-7FF3-4D6D-AA5C-F50AF74D4335}" sibTransId="{1F66A206-B28F-4299-B155-B045413D2386}"/>
    <dgm:cxn modelId="{8B6CC2FA-78BB-4BF4-952D-4701D2DEAAAC}" srcId="{6266247E-9ECA-4F1F-A0D8-8CDA4B2733AF}" destId="{572EB06C-4B42-4E64-A87E-D3B5D75A6365}" srcOrd="2" destOrd="0" parTransId="{3EB316AA-8019-457A-8967-1288FF1F4D69}" sibTransId="{D2EA71B1-24FF-4B5B-A8BC-5030C00E4D80}"/>
    <dgm:cxn modelId="{79698B55-A872-42A9-AE29-64BAAE1339A9}" type="presParOf" srcId="{FD03F8EC-4006-4FEC-95ED-17009009284E}" destId="{E7CE1106-11E0-47D7-A4BE-150E34C27ACE}" srcOrd="0" destOrd="0" presId="urn:microsoft.com/office/officeart/2018/5/layout/CenteredIconLabelDescriptionList"/>
    <dgm:cxn modelId="{391C3761-6204-405D-B517-E999BDCE83BF}" type="presParOf" srcId="{E7CE1106-11E0-47D7-A4BE-150E34C27ACE}" destId="{C47A68F0-1C6A-4ED9-91FD-A25B66D63740}" srcOrd="0" destOrd="0" presId="urn:microsoft.com/office/officeart/2018/5/layout/CenteredIconLabelDescriptionList"/>
    <dgm:cxn modelId="{73DBEE23-90C7-4D0C-8EC7-CA45354F6128}" type="presParOf" srcId="{E7CE1106-11E0-47D7-A4BE-150E34C27ACE}" destId="{50ACB49A-D072-46D7-A997-5E3C495A77E8}" srcOrd="1" destOrd="0" presId="urn:microsoft.com/office/officeart/2018/5/layout/CenteredIconLabelDescriptionList"/>
    <dgm:cxn modelId="{EB2FCEA8-5579-4A8B-A44E-CA6EEE4200C3}" type="presParOf" srcId="{E7CE1106-11E0-47D7-A4BE-150E34C27ACE}" destId="{007F0FFB-4755-4C0C-9586-33F047B7F9FB}" srcOrd="2" destOrd="0" presId="urn:microsoft.com/office/officeart/2018/5/layout/CenteredIconLabelDescriptionList"/>
    <dgm:cxn modelId="{744D084D-B74D-451A-86B5-231CF3B96A82}" type="presParOf" srcId="{E7CE1106-11E0-47D7-A4BE-150E34C27ACE}" destId="{98581195-B84D-4A2D-BD69-1198B3C796F0}" srcOrd="3" destOrd="0" presId="urn:microsoft.com/office/officeart/2018/5/layout/CenteredIconLabelDescriptionList"/>
    <dgm:cxn modelId="{DB7AD3FA-73EF-4D05-9D7A-36471DB53B5C}" type="presParOf" srcId="{E7CE1106-11E0-47D7-A4BE-150E34C27ACE}" destId="{70005BD2-8A92-445A-A62A-84BC62EC15B3}" srcOrd="4" destOrd="0" presId="urn:microsoft.com/office/officeart/2018/5/layout/CenteredIconLabelDescriptionList"/>
    <dgm:cxn modelId="{DE40C720-888D-4C1F-BCBF-F826CA44B7B9}" type="presParOf" srcId="{FD03F8EC-4006-4FEC-95ED-17009009284E}" destId="{EE7D3890-A77A-4280-8BBB-D00700C3FF01}" srcOrd="1" destOrd="0" presId="urn:microsoft.com/office/officeart/2018/5/layout/CenteredIconLabelDescriptionList"/>
    <dgm:cxn modelId="{1904297D-6091-418F-A4E6-CC72469175ED}" type="presParOf" srcId="{FD03F8EC-4006-4FEC-95ED-17009009284E}" destId="{77F8D44B-8270-4643-828F-BC6C7773CCAC}" srcOrd="2" destOrd="0" presId="urn:microsoft.com/office/officeart/2018/5/layout/CenteredIconLabelDescriptionList"/>
    <dgm:cxn modelId="{638E7870-AEB5-48B9-BE6E-5C959325709D}" type="presParOf" srcId="{77F8D44B-8270-4643-828F-BC6C7773CCAC}" destId="{A058B8AA-A70E-43B4-9EBD-E8906D6AE105}" srcOrd="0" destOrd="0" presId="urn:microsoft.com/office/officeart/2018/5/layout/CenteredIconLabelDescriptionList"/>
    <dgm:cxn modelId="{83A8C230-13BA-4463-B577-B88C61417005}" type="presParOf" srcId="{77F8D44B-8270-4643-828F-BC6C7773CCAC}" destId="{3C91DA01-1E52-4A30-AADD-A8742BAFE6D0}" srcOrd="1" destOrd="0" presId="urn:microsoft.com/office/officeart/2018/5/layout/CenteredIconLabelDescriptionList"/>
    <dgm:cxn modelId="{10AB16E8-E2CD-4DC7-8AAB-B9040FE9CC04}" type="presParOf" srcId="{77F8D44B-8270-4643-828F-BC6C7773CCAC}" destId="{3B3B82C1-CEA9-4558-A59A-0C33C8337B91}" srcOrd="2" destOrd="0" presId="urn:microsoft.com/office/officeart/2018/5/layout/CenteredIconLabelDescriptionList"/>
    <dgm:cxn modelId="{C059D81D-1357-46A3-A684-FC4DFD811D6D}" type="presParOf" srcId="{77F8D44B-8270-4643-828F-BC6C7773CCAC}" destId="{13909A9C-FA71-4AD0-AAD0-5865C5A7CFE3}" srcOrd="3" destOrd="0" presId="urn:microsoft.com/office/officeart/2018/5/layout/CenteredIconLabelDescriptionList"/>
    <dgm:cxn modelId="{B15E0DED-4EC4-41B3-901E-C1E888E4F2A1}" type="presParOf" srcId="{77F8D44B-8270-4643-828F-BC6C7773CCAC}" destId="{48E02919-47B0-4ADB-87AD-CF37528A2F43}"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BA36447-49F1-4094-84AE-75B7B795EA6E}"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11DF103-47BC-441A-9132-B56FC747C9BF}">
      <dgm:prSet/>
      <dgm:spPr/>
      <dgm:t>
        <a:bodyPr/>
        <a:lstStyle/>
        <a:p>
          <a:pPr>
            <a:lnSpc>
              <a:spcPct val="100000"/>
            </a:lnSpc>
          </a:pPr>
          <a:r>
            <a:rPr lang="en-GB"/>
            <a:t>DigiEd/I.T testing</a:t>
          </a:r>
          <a:endParaRPr lang="en-US"/>
        </a:p>
      </dgm:t>
    </dgm:pt>
    <dgm:pt modelId="{7DBBE328-B4CA-48D3-BB0A-5EEF90926F2C}" type="parTrans" cxnId="{BB6D289A-BB21-4F40-BA1B-E08D19EA769B}">
      <dgm:prSet/>
      <dgm:spPr/>
      <dgm:t>
        <a:bodyPr/>
        <a:lstStyle/>
        <a:p>
          <a:endParaRPr lang="en-US"/>
        </a:p>
      </dgm:t>
    </dgm:pt>
    <dgm:pt modelId="{4616CE84-832A-4762-A1E3-9D032FF81C6F}" type="sibTrans" cxnId="{BB6D289A-BB21-4F40-BA1B-E08D19EA769B}">
      <dgm:prSet/>
      <dgm:spPr/>
      <dgm:t>
        <a:bodyPr/>
        <a:lstStyle/>
        <a:p>
          <a:endParaRPr lang="en-US"/>
        </a:p>
      </dgm:t>
    </dgm:pt>
    <dgm:pt modelId="{751190A7-3765-4D38-94F1-EB9153935450}">
      <dgm:prSet/>
      <dgm:spPr/>
      <dgm:t>
        <a:bodyPr/>
        <a:lstStyle/>
        <a:p>
          <a:pPr>
            <a:lnSpc>
              <a:spcPct val="100000"/>
            </a:lnSpc>
          </a:pPr>
          <a:r>
            <a:rPr lang="en-GB"/>
            <a:t>Curriculum training</a:t>
          </a:r>
          <a:endParaRPr lang="en-US"/>
        </a:p>
      </dgm:t>
    </dgm:pt>
    <dgm:pt modelId="{6DC57F81-EE58-4B60-979A-E1C29A5A3EFF}" type="parTrans" cxnId="{10913748-69B0-4883-B218-C04F78FF2D81}">
      <dgm:prSet/>
      <dgm:spPr/>
      <dgm:t>
        <a:bodyPr/>
        <a:lstStyle/>
        <a:p>
          <a:endParaRPr lang="en-US"/>
        </a:p>
      </dgm:t>
    </dgm:pt>
    <dgm:pt modelId="{5EB12F04-2386-4948-9174-89C1C10EB1D5}" type="sibTrans" cxnId="{10913748-69B0-4883-B218-C04F78FF2D81}">
      <dgm:prSet/>
      <dgm:spPr/>
      <dgm:t>
        <a:bodyPr/>
        <a:lstStyle/>
        <a:p>
          <a:endParaRPr lang="en-US"/>
        </a:p>
      </dgm:t>
    </dgm:pt>
    <dgm:pt modelId="{4E25E3C4-687A-4041-A194-9A1F76ED05F8}">
      <dgm:prSet/>
      <dgm:spPr/>
      <dgm:t>
        <a:bodyPr/>
        <a:lstStyle/>
        <a:p>
          <a:pPr>
            <a:lnSpc>
              <a:spcPct val="100000"/>
            </a:lnSpc>
          </a:pPr>
          <a:r>
            <a:rPr lang="en-GB"/>
            <a:t>On the day support</a:t>
          </a:r>
          <a:endParaRPr lang="en-US"/>
        </a:p>
      </dgm:t>
    </dgm:pt>
    <dgm:pt modelId="{156FA07B-AA10-4777-BF39-44971796F038}" type="parTrans" cxnId="{60D45EE3-DAF5-4058-97C2-E6203C5083E8}">
      <dgm:prSet/>
      <dgm:spPr/>
      <dgm:t>
        <a:bodyPr/>
        <a:lstStyle/>
        <a:p>
          <a:endParaRPr lang="en-US"/>
        </a:p>
      </dgm:t>
    </dgm:pt>
    <dgm:pt modelId="{7E501915-46FE-4741-BA0F-43D2EC7798B2}" type="sibTrans" cxnId="{60D45EE3-DAF5-4058-97C2-E6203C5083E8}">
      <dgm:prSet/>
      <dgm:spPr/>
      <dgm:t>
        <a:bodyPr/>
        <a:lstStyle/>
        <a:p>
          <a:endParaRPr lang="en-US"/>
        </a:p>
      </dgm:t>
    </dgm:pt>
    <dgm:pt modelId="{787B27D4-2EF4-465E-9B41-358910571A95}">
      <dgm:prSet/>
      <dgm:spPr/>
      <dgm:t>
        <a:bodyPr/>
        <a:lstStyle/>
        <a:p>
          <a:pPr>
            <a:lnSpc>
              <a:spcPct val="100000"/>
            </a:lnSpc>
          </a:pPr>
          <a:r>
            <a:rPr lang="en-GB" dirty="0"/>
            <a:t>Follow up support</a:t>
          </a:r>
          <a:endParaRPr lang="en-US" dirty="0"/>
        </a:p>
      </dgm:t>
    </dgm:pt>
    <dgm:pt modelId="{7EC6BCAD-114C-4526-852E-2B6393EFC2A3}" type="parTrans" cxnId="{0073BF2D-FD5D-4AF9-B26B-F72AE14CB7A5}">
      <dgm:prSet/>
      <dgm:spPr/>
      <dgm:t>
        <a:bodyPr/>
        <a:lstStyle/>
        <a:p>
          <a:endParaRPr lang="en-US"/>
        </a:p>
      </dgm:t>
    </dgm:pt>
    <dgm:pt modelId="{D93FA2C5-AAD2-469A-B700-5D4EEC1ED7B1}" type="sibTrans" cxnId="{0073BF2D-FD5D-4AF9-B26B-F72AE14CB7A5}">
      <dgm:prSet/>
      <dgm:spPr/>
      <dgm:t>
        <a:bodyPr/>
        <a:lstStyle/>
        <a:p>
          <a:endParaRPr lang="en-US"/>
        </a:p>
      </dgm:t>
    </dgm:pt>
    <dgm:pt modelId="{6C58E271-AF69-4A55-BD47-84D3CBEFD91B}">
      <dgm:prSet/>
      <dgm:spPr/>
      <dgm:t>
        <a:bodyPr/>
        <a:lstStyle/>
        <a:p>
          <a:pPr>
            <a:lnSpc>
              <a:spcPct val="100000"/>
            </a:lnSpc>
          </a:pPr>
          <a:r>
            <a:rPr lang="en-US" dirty="0"/>
            <a:t>Cameras kept in DigiEd</a:t>
          </a:r>
        </a:p>
      </dgm:t>
    </dgm:pt>
    <dgm:pt modelId="{38053A3A-8CAD-460B-B696-AB37A4C3D1FE}" type="parTrans" cxnId="{C98D8B86-E7A3-46B5-A995-D654506E57F2}">
      <dgm:prSet/>
      <dgm:spPr/>
      <dgm:t>
        <a:bodyPr/>
        <a:lstStyle/>
        <a:p>
          <a:endParaRPr lang="en-GB"/>
        </a:p>
      </dgm:t>
    </dgm:pt>
    <dgm:pt modelId="{2B353C82-DCA6-4714-ABE4-EDF1EF1920EC}" type="sibTrans" cxnId="{C98D8B86-E7A3-46B5-A995-D654506E57F2}">
      <dgm:prSet/>
      <dgm:spPr/>
      <dgm:t>
        <a:bodyPr/>
        <a:lstStyle/>
        <a:p>
          <a:endParaRPr lang="en-GB"/>
        </a:p>
      </dgm:t>
    </dgm:pt>
    <dgm:pt modelId="{C1315B9F-BD71-4B60-8AAD-008FB6F1734E}" type="pres">
      <dgm:prSet presAssocID="{DBA36447-49F1-4094-84AE-75B7B795EA6E}" presName="root" presStyleCnt="0">
        <dgm:presLayoutVars>
          <dgm:dir/>
          <dgm:resizeHandles val="exact"/>
        </dgm:presLayoutVars>
      </dgm:prSet>
      <dgm:spPr/>
    </dgm:pt>
    <dgm:pt modelId="{54173128-8C6E-414A-87B3-6F220C4E09BA}" type="pres">
      <dgm:prSet presAssocID="{511DF103-47BC-441A-9132-B56FC747C9BF}" presName="compNode" presStyleCnt="0"/>
      <dgm:spPr/>
    </dgm:pt>
    <dgm:pt modelId="{36819441-6A4D-4339-A8EB-FFE2633C5FE2}" type="pres">
      <dgm:prSet presAssocID="{511DF103-47BC-441A-9132-B56FC747C9B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st tubes"/>
        </a:ext>
      </dgm:extLst>
    </dgm:pt>
    <dgm:pt modelId="{DC5C0D07-AA80-4A1A-AB8A-253E0815B656}" type="pres">
      <dgm:prSet presAssocID="{511DF103-47BC-441A-9132-B56FC747C9BF}" presName="spaceRect" presStyleCnt="0"/>
      <dgm:spPr/>
    </dgm:pt>
    <dgm:pt modelId="{C5AAB496-B738-4F75-8FD7-38FF916113D3}" type="pres">
      <dgm:prSet presAssocID="{511DF103-47BC-441A-9132-B56FC747C9BF}" presName="textRect" presStyleLbl="revTx" presStyleIdx="0" presStyleCnt="5">
        <dgm:presLayoutVars>
          <dgm:chMax val="1"/>
          <dgm:chPref val="1"/>
        </dgm:presLayoutVars>
      </dgm:prSet>
      <dgm:spPr/>
    </dgm:pt>
    <dgm:pt modelId="{1A1C11CA-6B2F-42BD-8C96-C454F7C0F38A}" type="pres">
      <dgm:prSet presAssocID="{4616CE84-832A-4762-A1E3-9D032FF81C6F}" presName="sibTrans" presStyleCnt="0"/>
      <dgm:spPr/>
    </dgm:pt>
    <dgm:pt modelId="{E47BE138-0BCC-4263-9B0B-A88CBF80FC91}" type="pres">
      <dgm:prSet presAssocID="{751190A7-3765-4D38-94F1-EB9153935450}" presName="compNode" presStyleCnt="0"/>
      <dgm:spPr/>
    </dgm:pt>
    <dgm:pt modelId="{650B610F-690D-483E-909A-9244DFBAA467}" type="pres">
      <dgm:prSet presAssocID="{751190A7-3765-4D38-94F1-EB915393545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AE274C11-F518-4E9A-A108-CD595979A5BF}" type="pres">
      <dgm:prSet presAssocID="{751190A7-3765-4D38-94F1-EB9153935450}" presName="spaceRect" presStyleCnt="0"/>
      <dgm:spPr/>
    </dgm:pt>
    <dgm:pt modelId="{FEED4522-9A1E-4D3A-BF79-B5041D1D60B7}" type="pres">
      <dgm:prSet presAssocID="{751190A7-3765-4D38-94F1-EB9153935450}" presName="textRect" presStyleLbl="revTx" presStyleIdx="1" presStyleCnt="5">
        <dgm:presLayoutVars>
          <dgm:chMax val="1"/>
          <dgm:chPref val="1"/>
        </dgm:presLayoutVars>
      </dgm:prSet>
      <dgm:spPr/>
    </dgm:pt>
    <dgm:pt modelId="{E9CAB388-2EB8-40EF-AF75-00D2765CE546}" type="pres">
      <dgm:prSet presAssocID="{5EB12F04-2386-4948-9174-89C1C10EB1D5}" presName="sibTrans" presStyleCnt="0"/>
      <dgm:spPr/>
    </dgm:pt>
    <dgm:pt modelId="{61CEC81E-C1F4-43B9-8717-F23AA7289F24}" type="pres">
      <dgm:prSet presAssocID="{4E25E3C4-687A-4041-A194-9A1F76ED05F8}" presName="compNode" presStyleCnt="0"/>
      <dgm:spPr/>
    </dgm:pt>
    <dgm:pt modelId="{3796F51D-D134-4240-B73F-3E249F91DCBF}" type="pres">
      <dgm:prSet presAssocID="{4E25E3C4-687A-4041-A194-9A1F76ED05F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all center"/>
        </a:ext>
      </dgm:extLst>
    </dgm:pt>
    <dgm:pt modelId="{C53C76FE-481C-4F12-B8F1-8FD5085EE198}" type="pres">
      <dgm:prSet presAssocID="{4E25E3C4-687A-4041-A194-9A1F76ED05F8}" presName="spaceRect" presStyleCnt="0"/>
      <dgm:spPr/>
    </dgm:pt>
    <dgm:pt modelId="{D70C1E9E-C640-4ED4-8788-CF1BB1A3C675}" type="pres">
      <dgm:prSet presAssocID="{4E25E3C4-687A-4041-A194-9A1F76ED05F8}" presName="textRect" presStyleLbl="revTx" presStyleIdx="2" presStyleCnt="5">
        <dgm:presLayoutVars>
          <dgm:chMax val="1"/>
          <dgm:chPref val="1"/>
        </dgm:presLayoutVars>
      </dgm:prSet>
      <dgm:spPr/>
    </dgm:pt>
    <dgm:pt modelId="{41B843DB-E96D-4FBE-8ED3-7B1C76EC993B}" type="pres">
      <dgm:prSet presAssocID="{7E501915-46FE-4741-BA0F-43D2EC7798B2}" presName="sibTrans" presStyleCnt="0"/>
      <dgm:spPr/>
    </dgm:pt>
    <dgm:pt modelId="{FE14FCAC-343E-4CF2-9CCF-E41787154E6D}" type="pres">
      <dgm:prSet presAssocID="{787B27D4-2EF4-465E-9B41-358910571A95}" presName="compNode" presStyleCnt="0"/>
      <dgm:spPr/>
    </dgm:pt>
    <dgm:pt modelId="{92684472-64B1-4337-B757-69E64F1A0288}" type="pres">
      <dgm:prSet presAssocID="{787B27D4-2EF4-465E-9B41-358910571A9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eceiver"/>
        </a:ext>
      </dgm:extLst>
    </dgm:pt>
    <dgm:pt modelId="{FF3DA5EC-1DF5-4EEF-ACF6-B4EF7D66EBEE}" type="pres">
      <dgm:prSet presAssocID="{787B27D4-2EF4-465E-9B41-358910571A95}" presName="spaceRect" presStyleCnt="0"/>
      <dgm:spPr/>
    </dgm:pt>
    <dgm:pt modelId="{D5E0DA5B-D875-4F38-B4B7-278AB2C5C5E4}" type="pres">
      <dgm:prSet presAssocID="{787B27D4-2EF4-465E-9B41-358910571A95}" presName="textRect" presStyleLbl="revTx" presStyleIdx="3" presStyleCnt="5">
        <dgm:presLayoutVars>
          <dgm:chMax val="1"/>
          <dgm:chPref val="1"/>
        </dgm:presLayoutVars>
      </dgm:prSet>
      <dgm:spPr/>
    </dgm:pt>
    <dgm:pt modelId="{F979A6C4-1EB3-4426-920F-DE85C5DBA7BB}" type="pres">
      <dgm:prSet presAssocID="{D93FA2C5-AAD2-469A-B700-5D4EEC1ED7B1}" presName="sibTrans" presStyleCnt="0"/>
      <dgm:spPr/>
    </dgm:pt>
    <dgm:pt modelId="{F46A483D-EA90-401F-8545-EAB293D8EEE3}" type="pres">
      <dgm:prSet presAssocID="{6C58E271-AF69-4A55-BD47-84D3CBEFD91B}" presName="compNode" presStyleCnt="0"/>
      <dgm:spPr/>
    </dgm:pt>
    <dgm:pt modelId="{C9F86EB0-3642-43D4-8316-2CC6C2EAC0F4}" type="pres">
      <dgm:prSet presAssocID="{6C58E271-AF69-4A55-BD47-84D3CBEFD91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ecurity Camera"/>
        </a:ext>
      </dgm:extLst>
    </dgm:pt>
    <dgm:pt modelId="{69DF4FB4-936B-42B7-A89F-83C9D1B1BBDE}" type="pres">
      <dgm:prSet presAssocID="{6C58E271-AF69-4A55-BD47-84D3CBEFD91B}" presName="spaceRect" presStyleCnt="0"/>
      <dgm:spPr/>
    </dgm:pt>
    <dgm:pt modelId="{4F4756ED-BCB0-4B5D-8092-E8BF33A3526D}" type="pres">
      <dgm:prSet presAssocID="{6C58E271-AF69-4A55-BD47-84D3CBEFD91B}" presName="textRect" presStyleLbl="revTx" presStyleIdx="4" presStyleCnt="5">
        <dgm:presLayoutVars>
          <dgm:chMax val="1"/>
          <dgm:chPref val="1"/>
        </dgm:presLayoutVars>
      </dgm:prSet>
      <dgm:spPr/>
    </dgm:pt>
  </dgm:ptLst>
  <dgm:cxnLst>
    <dgm:cxn modelId="{0073BF2D-FD5D-4AF9-B26B-F72AE14CB7A5}" srcId="{DBA36447-49F1-4094-84AE-75B7B795EA6E}" destId="{787B27D4-2EF4-465E-9B41-358910571A95}" srcOrd="3" destOrd="0" parTransId="{7EC6BCAD-114C-4526-852E-2B6393EFC2A3}" sibTransId="{D93FA2C5-AAD2-469A-B700-5D4EEC1ED7B1}"/>
    <dgm:cxn modelId="{4E589842-19EC-4D41-8756-2F6555C48689}" type="presOf" srcId="{751190A7-3765-4D38-94F1-EB9153935450}" destId="{FEED4522-9A1E-4D3A-BF79-B5041D1D60B7}" srcOrd="0" destOrd="0" presId="urn:microsoft.com/office/officeart/2018/2/layout/IconLabelList"/>
    <dgm:cxn modelId="{C6B23047-CF19-4D2B-867C-06B8F11208F9}" type="presOf" srcId="{4E25E3C4-687A-4041-A194-9A1F76ED05F8}" destId="{D70C1E9E-C640-4ED4-8788-CF1BB1A3C675}" srcOrd="0" destOrd="0" presId="urn:microsoft.com/office/officeart/2018/2/layout/IconLabelList"/>
    <dgm:cxn modelId="{10913748-69B0-4883-B218-C04F78FF2D81}" srcId="{DBA36447-49F1-4094-84AE-75B7B795EA6E}" destId="{751190A7-3765-4D38-94F1-EB9153935450}" srcOrd="1" destOrd="0" parTransId="{6DC57F81-EE58-4B60-979A-E1C29A5A3EFF}" sibTransId="{5EB12F04-2386-4948-9174-89C1C10EB1D5}"/>
    <dgm:cxn modelId="{461B9578-3343-45C5-86C6-C88A96AC7474}" type="presOf" srcId="{787B27D4-2EF4-465E-9B41-358910571A95}" destId="{D5E0DA5B-D875-4F38-B4B7-278AB2C5C5E4}" srcOrd="0" destOrd="0" presId="urn:microsoft.com/office/officeart/2018/2/layout/IconLabelList"/>
    <dgm:cxn modelId="{9437637A-2D63-4E71-8FE8-7D959E7B2CE9}" type="presOf" srcId="{511DF103-47BC-441A-9132-B56FC747C9BF}" destId="{C5AAB496-B738-4F75-8FD7-38FF916113D3}" srcOrd="0" destOrd="0" presId="urn:microsoft.com/office/officeart/2018/2/layout/IconLabelList"/>
    <dgm:cxn modelId="{90014780-04A0-41F3-9F68-B827CD0B0025}" type="presOf" srcId="{DBA36447-49F1-4094-84AE-75B7B795EA6E}" destId="{C1315B9F-BD71-4B60-8AAD-008FB6F1734E}" srcOrd="0" destOrd="0" presId="urn:microsoft.com/office/officeart/2018/2/layout/IconLabelList"/>
    <dgm:cxn modelId="{C98D8B86-E7A3-46B5-A995-D654506E57F2}" srcId="{DBA36447-49F1-4094-84AE-75B7B795EA6E}" destId="{6C58E271-AF69-4A55-BD47-84D3CBEFD91B}" srcOrd="4" destOrd="0" parTransId="{38053A3A-8CAD-460B-B696-AB37A4C3D1FE}" sibTransId="{2B353C82-DCA6-4714-ABE4-EDF1EF1920EC}"/>
    <dgm:cxn modelId="{BB6D289A-BB21-4F40-BA1B-E08D19EA769B}" srcId="{DBA36447-49F1-4094-84AE-75B7B795EA6E}" destId="{511DF103-47BC-441A-9132-B56FC747C9BF}" srcOrd="0" destOrd="0" parTransId="{7DBBE328-B4CA-48D3-BB0A-5EEF90926F2C}" sibTransId="{4616CE84-832A-4762-A1E3-9D032FF81C6F}"/>
    <dgm:cxn modelId="{8B79DFCB-2E14-41CC-98E4-5F91785AAA91}" type="presOf" srcId="{6C58E271-AF69-4A55-BD47-84D3CBEFD91B}" destId="{4F4756ED-BCB0-4B5D-8092-E8BF33A3526D}" srcOrd="0" destOrd="0" presId="urn:microsoft.com/office/officeart/2018/2/layout/IconLabelList"/>
    <dgm:cxn modelId="{60D45EE3-DAF5-4058-97C2-E6203C5083E8}" srcId="{DBA36447-49F1-4094-84AE-75B7B795EA6E}" destId="{4E25E3C4-687A-4041-A194-9A1F76ED05F8}" srcOrd="2" destOrd="0" parTransId="{156FA07B-AA10-4777-BF39-44971796F038}" sibTransId="{7E501915-46FE-4741-BA0F-43D2EC7798B2}"/>
    <dgm:cxn modelId="{35AFC08B-834F-4A11-86D5-0BE47FA7A278}" type="presParOf" srcId="{C1315B9F-BD71-4B60-8AAD-008FB6F1734E}" destId="{54173128-8C6E-414A-87B3-6F220C4E09BA}" srcOrd="0" destOrd="0" presId="urn:microsoft.com/office/officeart/2018/2/layout/IconLabelList"/>
    <dgm:cxn modelId="{7ABF1058-E919-4CF0-B7AB-6856748A2E38}" type="presParOf" srcId="{54173128-8C6E-414A-87B3-6F220C4E09BA}" destId="{36819441-6A4D-4339-A8EB-FFE2633C5FE2}" srcOrd="0" destOrd="0" presId="urn:microsoft.com/office/officeart/2018/2/layout/IconLabelList"/>
    <dgm:cxn modelId="{16DABD70-49C5-4F4A-BB59-72B310D00810}" type="presParOf" srcId="{54173128-8C6E-414A-87B3-6F220C4E09BA}" destId="{DC5C0D07-AA80-4A1A-AB8A-253E0815B656}" srcOrd="1" destOrd="0" presId="urn:microsoft.com/office/officeart/2018/2/layout/IconLabelList"/>
    <dgm:cxn modelId="{DB7B5119-6F7B-4402-B86F-82038335774B}" type="presParOf" srcId="{54173128-8C6E-414A-87B3-6F220C4E09BA}" destId="{C5AAB496-B738-4F75-8FD7-38FF916113D3}" srcOrd="2" destOrd="0" presId="urn:microsoft.com/office/officeart/2018/2/layout/IconLabelList"/>
    <dgm:cxn modelId="{FF392555-0718-4880-93D5-376922F0A508}" type="presParOf" srcId="{C1315B9F-BD71-4B60-8AAD-008FB6F1734E}" destId="{1A1C11CA-6B2F-42BD-8C96-C454F7C0F38A}" srcOrd="1" destOrd="0" presId="urn:microsoft.com/office/officeart/2018/2/layout/IconLabelList"/>
    <dgm:cxn modelId="{8EA7B9E7-9D88-4903-AE5D-3119C29A7DC6}" type="presParOf" srcId="{C1315B9F-BD71-4B60-8AAD-008FB6F1734E}" destId="{E47BE138-0BCC-4263-9B0B-A88CBF80FC91}" srcOrd="2" destOrd="0" presId="urn:microsoft.com/office/officeart/2018/2/layout/IconLabelList"/>
    <dgm:cxn modelId="{D651A0B3-CEBD-4055-90F8-802C2CCEC3CB}" type="presParOf" srcId="{E47BE138-0BCC-4263-9B0B-A88CBF80FC91}" destId="{650B610F-690D-483E-909A-9244DFBAA467}" srcOrd="0" destOrd="0" presId="urn:microsoft.com/office/officeart/2018/2/layout/IconLabelList"/>
    <dgm:cxn modelId="{BB464C3A-6B97-4700-BBF9-F41334007C52}" type="presParOf" srcId="{E47BE138-0BCC-4263-9B0B-A88CBF80FC91}" destId="{AE274C11-F518-4E9A-A108-CD595979A5BF}" srcOrd="1" destOrd="0" presId="urn:microsoft.com/office/officeart/2018/2/layout/IconLabelList"/>
    <dgm:cxn modelId="{E5BEADE5-864E-4059-A6D5-C87BC20FD1CD}" type="presParOf" srcId="{E47BE138-0BCC-4263-9B0B-A88CBF80FC91}" destId="{FEED4522-9A1E-4D3A-BF79-B5041D1D60B7}" srcOrd="2" destOrd="0" presId="urn:microsoft.com/office/officeart/2018/2/layout/IconLabelList"/>
    <dgm:cxn modelId="{F14CE596-355A-412E-80A0-3C38A6FC1BEC}" type="presParOf" srcId="{C1315B9F-BD71-4B60-8AAD-008FB6F1734E}" destId="{E9CAB388-2EB8-40EF-AF75-00D2765CE546}" srcOrd="3" destOrd="0" presId="urn:microsoft.com/office/officeart/2018/2/layout/IconLabelList"/>
    <dgm:cxn modelId="{B443EC80-87F8-4892-95E4-B1F2730685AF}" type="presParOf" srcId="{C1315B9F-BD71-4B60-8AAD-008FB6F1734E}" destId="{61CEC81E-C1F4-43B9-8717-F23AA7289F24}" srcOrd="4" destOrd="0" presId="urn:microsoft.com/office/officeart/2018/2/layout/IconLabelList"/>
    <dgm:cxn modelId="{3AD20646-0368-40F5-9C2B-DDDB3E3B9913}" type="presParOf" srcId="{61CEC81E-C1F4-43B9-8717-F23AA7289F24}" destId="{3796F51D-D134-4240-B73F-3E249F91DCBF}" srcOrd="0" destOrd="0" presId="urn:microsoft.com/office/officeart/2018/2/layout/IconLabelList"/>
    <dgm:cxn modelId="{8E42DEFC-0171-423B-8CE6-C642DB5A54F5}" type="presParOf" srcId="{61CEC81E-C1F4-43B9-8717-F23AA7289F24}" destId="{C53C76FE-481C-4F12-B8F1-8FD5085EE198}" srcOrd="1" destOrd="0" presId="urn:microsoft.com/office/officeart/2018/2/layout/IconLabelList"/>
    <dgm:cxn modelId="{AD5F738A-300E-478A-92AE-B566E8D2048B}" type="presParOf" srcId="{61CEC81E-C1F4-43B9-8717-F23AA7289F24}" destId="{D70C1E9E-C640-4ED4-8788-CF1BB1A3C675}" srcOrd="2" destOrd="0" presId="urn:microsoft.com/office/officeart/2018/2/layout/IconLabelList"/>
    <dgm:cxn modelId="{1F175E85-5C31-47AD-99EC-BF1B3A583D03}" type="presParOf" srcId="{C1315B9F-BD71-4B60-8AAD-008FB6F1734E}" destId="{41B843DB-E96D-4FBE-8ED3-7B1C76EC993B}" srcOrd="5" destOrd="0" presId="urn:microsoft.com/office/officeart/2018/2/layout/IconLabelList"/>
    <dgm:cxn modelId="{71C5114F-FC0B-4D72-9B5E-EE5BA4120B3C}" type="presParOf" srcId="{C1315B9F-BD71-4B60-8AAD-008FB6F1734E}" destId="{FE14FCAC-343E-4CF2-9CCF-E41787154E6D}" srcOrd="6" destOrd="0" presId="urn:microsoft.com/office/officeart/2018/2/layout/IconLabelList"/>
    <dgm:cxn modelId="{BBCD2FFC-82B8-49DD-8E69-5082E0A3EEBD}" type="presParOf" srcId="{FE14FCAC-343E-4CF2-9CCF-E41787154E6D}" destId="{92684472-64B1-4337-B757-69E64F1A0288}" srcOrd="0" destOrd="0" presId="urn:microsoft.com/office/officeart/2018/2/layout/IconLabelList"/>
    <dgm:cxn modelId="{34BA3295-7B6F-4063-9FAE-21AD8B0B7DE8}" type="presParOf" srcId="{FE14FCAC-343E-4CF2-9CCF-E41787154E6D}" destId="{FF3DA5EC-1DF5-4EEF-ACF6-B4EF7D66EBEE}" srcOrd="1" destOrd="0" presId="urn:microsoft.com/office/officeart/2018/2/layout/IconLabelList"/>
    <dgm:cxn modelId="{65AA9D8A-E896-4969-9FFF-5EF967920FFC}" type="presParOf" srcId="{FE14FCAC-343E-4CF2-9CCF-E41787154E6D}" destId="{D5E0DA5B-D875-4F38-B4B7-278AB2C5C5E4}" srcOrd="2" destOrd="0" presId="urn:microsoft.com/office/officeart/2018/2/layout/IconLabelList"/>
    <dgm:cxn modelId="{19565D7F-AC24-43B0-8569-886C64C7CB63}" type="presParOf" srcId="{C1315B9F-BD71-4B60-8AAD-008FB6F1734E}" destId="{F979A6C4-1EB3-4426-920F-DE85C5DBA7BB}" srcOrd="7" destOrd="0" presId="urn:microsoft.com/office/officeart/2018/2/layout/IconLabelList"/>
    <dgm:cxn modelId="{4AB4BA20-7E98-4E14-B49D-F88FDC3A3347}" type="presParOf" srcId="{C1315B9F-BD71-4B60-8AAD-008FB6F1734E}" destId="{F46A483D-EA90-401F-8545-EAB293D8EEE3}" srcOrd="8" destOrd="0" presId="urn:microsoft.com/office/officeart/2018/2/layout/IconLabelList"/>
    <dgm:cxn modelId="{71D354B2-22D0-4A97-ACE6-BB5792D71EA1}" type="presParOf" srcId="{F46A483D-EA90-401F-8545-EAB293D8EEE3}" destId="{C9F86EB0-3642-43D4-8316-2CC6C2EAC0F4}" srcOrd="0" destOrd="0" presId="urn:microsoft.com/office/officeart/2018/2/layout/IconLabelList"/>
    <dgm:cxn modelId="{2B1C0406-80A1-4112-9630-BF33663D7035}" type="presParOf" srcId="{F46A483D-EA90-401F-8545-EAB293D8EEE3}" destId="{69DF4FB4-936B-42B7-A89F-83C9D1B1BBDE}" srcOrd="1" destOrd="0" presId="urn:microsoft.com/office/officeart/2018/2/layout/IconLabelList"/>
    <dgm:cxn modelId="{72A0A778-F533-4701-B4B9-A6094A87A8C8}" type="presParOf" srcId="{F46A483D-EA90-401F-8545-EAB293D8EEE3}" destId="{4F4756ED-BCB0-4B5D-8092-E8BF33A3526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FAB8C43-3ED9-4C69-94B9-72A3898458B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DDDE90A-1B9A-4833-83A2-738092679116}">
      <dgm:prSet/>
      <dgm:spPr/>
      <dgm:t>
        <a:bodyPr/>
        <a:lstStyle/>
        <a:p>
          <a:r>
            <a:rPr lang="en-GB"/>
            <a:t>Pros</a:t>
          </a:r>
          <a:endParaRPr lang="en-US"/>
        </a:p>
      </dgm:t>
    </dgm:pt>
    <dgm:pt modelId="{16C9C356-042D-41C4-81CB-EE305FA815AB}" type="parTrans" cxnId="{6C7398A6-527D-4D89-9959-403ABBB60182}">
      <dgm:prSet/>
      <dgm:spPr/>
      <dgm:t>
        <a:bodyPr/>
        <a:lstStyle/>
        <a:p>
          <a:endParaRPr lang="en-US"/>
        </a:p>
      </dgm:t>
    </dgm:pt>
    <dgm:pt modelId="{E05A578D-8E63-4AD4-B3F9-38F25D6EE7FD}" type="sibTrans" cxnId="{6C7398A6-527D-4D89-9959-403ABBB60182}">
      <dgm:prSet/>
      <dgm:spPr/>
      <dgm:t>
        <a:bodyPr/>
        <a:lstStyle/>
        <a:p>
          <a:endParaRPr lang="en-US"/>
        </a:p>
      </dgm:t>
    </dgm:pt>
    <dgm:pt modelId="{4B2BBD4C-F943-486C-B370-D13FDA217CF6}">
      <dgm:prSet/>
      <dgm:spPr/>
      <dgm:t>
        <a:bodyPr/>
        <a:lstStyle/>
        <a:p>
          <a:r>
            <a:rPr lang="en-GB" dirty="0"/>
            <a:t>Battery life</a:t>
          </a:r>
          <a:endParaRPr lang="en-US" dirty="0"/>
        </a:p>
      </dgm:t>
    </dgm:pt>
    <dgm:pt modelId="{8A9835C8-E1FB-4EE6-8B7E-A0EF032160D3}" type="parTrans" cxnId="{C5C62021-E456-42F6-853D-4CDFBF728C68}">
      <dgm:prSet/>
      <dgm:spPr/>
      <dgm:t>
        <a:bodyPr/>
        <a:lstStyle/>
        <a:p>
          <a:endParaRPr lang="en-US"/>
        </a:p>
      </dgm:t>
    </dgm:pt>
    <dgm:pt modelId="{A3D5DE1C-51E1-403A-9281-ABFBEAAB203F}" type="sibTrans" cxnId="{C5C62021-E456-42F6-853D-4CDFBF728C68}">
      <dgm:prSet/>
      <dgm:spPr/>
      <dgm:t>
        <a:bodyPr/>
        <a:lstStyle/>
        <a:p>
          <a:endParaRPr lang="en-US"/>
        </a:p>
      </dgm:t>
    </dgm:pt>
    <dgm:pt modelId="{9375997B-F5B6-4EB5-A200-BC23E560B412}">
      <dgm:prSet/>
      <dgm:spPr/>
      <dgm:t>
        <a:bodyPr/>
        <a:lstStyle/>
        <a:p>
          <a:r>
            <a:rPr lang="en-GB"/>
            <a:t>Waterproof</a:t>
          </a:r>
          <a:endParaRPr lang="en-US"/>
        </a:p>
      </dgm:t>
    </dgm:pt>
    <dgm:pt modelId="{E835E5B2-7F33-4C5F-80A4-49A63C321E83}" type="parTrans" cxnId="{12DEEBD3-65FC-49DB-A3C9-B3F30B0AC394}">
      <dgm:prSet/>
      <dgm:spPr/>
      <dgm:t>
        <a:bodyPr/>
        <a:lstStyle/>
        <a:p>
          <a:endParaRPr lang="en-US"/>
        </a:p>
      </dgm:t>
    </dgm:pt>
    <dgm:pt modelId="{4D7DF36C-81E2-4C09-A7A0-B337FB3874C0}" type="sibTrans" cxnId="{12DEEBD3-65FC-49DB-A3C9-B3F30B0AC394}">
      <dgm:prSet/>
      <dgm:spPr/>
      <dgm:t>
        <a:bodyPr/>
        <a:lstStyle/>
        <a:p>
          <a:endParaRPr lang="en-US"/>
        </a:p>
      </dgm:t>
    </dgm:pt>
    <dgm:pt modelId="{F2125B44-2532-400B-B72E-2EC0F8DC3D17}">
      <dgm:prSet/>
      <dgm:spPr/>
      <dgm:t>
        <a:bodyPr/>
        <a:lstStyle/>
        <a:p>
          <a:r>
            <a:rPr lang="en-GB"/>
            <a:t>Durable</a:t>
          </a:r>
          <a:endParaRPr lang="en-US"/>
        </a:p>
      </dgm:t>
    </dgm:pt>
    <dgm:pt modelId="{57F24307-70AA-4B45-A32A-5D23D81EEB0A}" type="parTrans" cxnId="{A60CFEA2-76D5-416D-B4AE-B6C91D422F70}">
      <dgm:prSet/>
      <dgm:spPr/>
      <dgm:t>
        <a:bodyPr/>
        <a:lstStyle/>
        <a:p>
          <a:endParaRPr lang="en-US"/>
        </a:p>
      </dgm:t>
    </dgm:pt>
    <dgm:pt modelId="{B50AA801-8A77-4461-8A6C-D36D7F576285}" type="sibTrans" cxnId="{A60CFEA2-76D5-416D-B4AE-B6C91D422F70}">
      <dgm:prSet/>
      <dgm:spPr/>
      <dgm:t>
        <a:bodyPr/>
        <a:lstStyle/>
        <a:p>
          <a:endParaRPr lang="en-US"/>
        </a:p>
      </dgm:t>
    </dgm:pt>
    <dgm:pt modelId="{044859BC-934C-4BC5-BE8E-498EAF0448AF}">
      <dgm:prSet/>
      <dgm:spPr/>
      <dgm:t>
        <a:bodyPr/>
        <a:lstStyle/>
        <a:p>
          <a:r>
            <a:rPr lang="en-GB"/>
            <a:t>Multiple uses</a:t>
          </a:r>
          <a:endParaRPr lang="en-US"/>
        </a:p>
      </dgm:t>
    </dgm:pt>
    <dgm:pt modelId="{7576817B-D9F6-42A6-B0EB-CB8DAD793F49}" type="parTrans" cxnId="{8A2F3050-7CF6-47AD-99E7-02257D59206B}">
      <dgm:prSet/>
      <dgm:spPr/>
      <dgm:t>
        <a:bodyPr/>
        <a:lstStyle/>
        <a:p>
          <a:endParaRPr lang="en-US"/>
        </a:p>
      </dgm:t>
    </dgm:pt>
    <dgm:pt modelId="{AF67DB8F-44FC-4F91-A645-5C961773FA90}" type="sibTrans" cxnId="{8A2F3050-7CF6-47AD-99E7-02257D59206B}">
      <dgm:prSet/>
      <dgm:spPr/>
      <dgm:t>
        <a:bodyPr/>
        <a:lstStyle/>
        <a:p>
          <a:endParaRPr lang="en-US"/>
        </a:p>
      </dgm:t>
    </dgm:pt>
    <dgm:pt modelId="{9623C365-C021-4F70-AE20-9FE3387DDD34}">
      <dgm:prSet/>
      <dgm:spPr/>
      <dgm:t>
        <a:bodyPr/>
        <a:lstStyle/>
        <a:p>
          <a:r>
            <a:rPr lang="en-GB"/>
            <a:t>Multiple accessories</a:t>
          </a:r>
          <a:endParaRPr lang="en-US"/>
        </a:p>
      </dgm:t>
    </dgm:pt>
    <dgm:pt modelId="{AD7D18FB-FA43-45E1-98D5-54702205D269}" type="parTrans" cxnId="{3BB6E1A9-35F0-4991-A7B8-00D2F1904912}">
      <dgm:prSet/>
      <dgm:spPr/>
      <dgm:t>
        <a:bodyPr/>
        <a:lstStyle/>
        <a:p>
          <a:endParaRPr lang="en-US"/>
        </a:p>
      </dgm:t>
    </dgm:pt>
    <dgm:pt modelId="{449E3ED9-ADFB-48B2-9230-3A8E12C905B2}" type="sibTrans" cxnId="{3BB6E1A9-35F0-4991-A7B8-00D2F1904912}">
      <dgm:prSet/>
      <dgm:spPr/>
      <dgm:t>
        <a:bodyPr/>
        <a:lstStyle/>
        <a:p>
          <a:endParaRPr lang="en-US"/>
        </a:p>
      </dgm:t>
    </dgm:pt>
    <dgm:pt modelId="{02F3B42C-9DED-48CC-AFDD-74EB13251DE7}">
      <dgm:prSet/>
      <dgm:spPr/>
      <dgm:t>
        <a:bodyPr/>
        <a:lstStyle/>
        <a:p>
          <a:r>
            <a:rPr lang="en-GB"/>
            <a:t>Picture and sound quality</a:t>
          </a:r>
          <a:endParaRPr lang="en-US"/>
        </a:p>
      </dgm:t>
    </dgm:pt>
    <dgm:pt modelId="{0A2ED1FD-FCCF-4FC0-923B-C492CCAE4CBC}" type="parTrans" cxnId="{38F4E12D-674F-4210-80C9-AD5F3A2D8E7F}">
      <dgm:prSet/>
      <dgm:spPr/>
      <dgm:t>
        <a:bodyPr/>
        <a:lstStyle/>
        <a:p>
          <a:endParaRPr lang="en-US"/>
        </a:p>
      </dgm:t>
    </dgm:pt>
    <dgm:pt modelId="{438C01B3-C3EB-44C0-8BAE-76A26E992C1D}" type="sibTrans" cxnId="{38F4E12D-674F-4210-80C9-AD5F3A2D8E7F}">
      <dgm:prSet/>
      <dgm:spPr/>
      <dgm:t>
        <a:bodyPr/>
        <a:lstStyle/>
        <a:p>
          <a:endParaRPr lang="en-US"/>
        </a:p>
      </dgm:t>
    </dgm:pt>
    <dgm:pt modelId="{81336AAA-774E-4FED-BD19-43148288700A}">
      <dgm:prSet/>
      <dgm:spPr/>
      <dgm:t>
        <a:bodyPr/>
        <a:lstStyle/>
        <a:p>
          <a:r>
            <a:rPr lang="en-GB"/>
            <a:t>Ease of download</a:t>
          </a:r>
          <a:endParaRPr lang="en-US"/>
        </a:p>
      </dgm:t>
    </dgm:pt>
    <dgm:pt modelId="{BCFF27F5-CB07-4A3F-8AA2-5100CB895F92}" type="parTrans" cxnId="{2C50E306-54D0-4098-AFD1-72112242EEDB}">
      <dgm:prSet/>
      <dgm:spPr/>
      <dgm:t>
        <a:bodyPr/>
        <a:lstStyle/>
        <a:p>
          <a:endParaRPr lang="en-US"/>
        </a:p>
      </dgm:t>
    </dgm:pt>
    <dgm:pt modelId="{49B396D7-ED9F-4744-8A86-5CD6970995B4}" type="sibTrans" cxnId="{2C50E306-54D0-4098-AFD1-72112242EEDB}">
      <dgm:prSet/>
      <dgm:spPr/>
      <dgm:t>
        <a:bodyPr/>
        <a:lstStyle/>
        <a:p>
          <a:endParaRPr lang="en-US"/>
        </a:p>
      </dgm:t>
    </dgm:pt>
    <dgm:pt modelId="{985FD886-F28B-46C5-A096-4244E7B5B97F}">
      <dgm:prSet/>
      <dgm:spPr/>
      <dgm:t>
        <a:bodyPr/>
        <a:lstStyle/>
        <a:p>
          <a:r>
            <a:rPr lang="en-GB"/>
            <a:t>Timer </a:t>
          </a:r>
          <a:endParaRPr lang="en-US"/>
        </a:p>
      </dgm:t>
    </dgm:pt>
    <dgm:pt modelId="{E1036BA6-1803-4E33-9211-78BB7FAE4506}" type="parTrans" cxnId="{1020E729-A8FD-47FE-A168-3865D31C89BC}">
      <dgm:prSet/>
      <dgm:spPr/>
      <dgm:t>
        <a:bodyPr/>
        <a:lstStyle/>
        <a:p>
          <a:endParaRPr lang="en-US"/>
        </a:p>
      </dgm:t>
    </dgm:pt>
    <dgm:pt modelId="{B3C9BEFB-ED65-4F0C-9569-7E9E489928EE}" type="sibTrans" cxnId="{1020E729-A8FD-47FE-A168-3865D31C89BC}">
      <dgm:prSet/>
      <dgm:spPr/>
      <dgm:t>
        <a:bodyPr/>
        <a:lstStyle/>
        <a:p>
          <a:endParaRPr lang="en-US"/>
        </a:p>
      </dgm:t>
    </dgm:pt>
    <dgm:pt modelId="{5C2F21C7-6BAD-49C0-A351-41B2AD6E938F}">
      <dgm:prSet/>
      <dgm:spPr/>
      <dgm:t>
        <a:bodyPr/>
        <a:lstStyle/>
        <a:p>
          <a:r>
            <a:rPr lang="en-GB"/>
            <a:t>Easy to use</a:t>
          </a:r>
          <a:endParaRPr lang="en-US"/>
        </a:p>
      </dgm:t>
    </dgm:pt>
    <dgm:pt modelId="{84A1D923-353F-4C41-82DC-94E792FD3E52}" type="parTrans" cxnId="{02D736E7-70DD-40AE-97B2-7C6EF521D00C}">
      <dgm:prSet/>
      <dgm:spPr/>
      <dgm:t>
        <a:bodyPr/>
        <a:lstStyle/>
        <a:p>
          <a:endParaRPr lang="en-US"/>
        </a:p>
      </dgm:t>
    </dgm:pt>
    <dgm:pt modelId="{B67FE597-B758-4D47-BA36-CA20E9EE8E95}" type="sibTrans" cxnId="{02D736E7-70DD-40AE-97B2-7C6EF521D00C}">
      <dgm:prSet/>
      <dgm:spPr/>
      <dgm:t>
        <a:bodyPr/>
        <a:lstStyle/>
        <a:p>
          <a:endParaRPr lang="en-US"/>
        </a:p>
      </dgm:t>
    </dgm:pt>
    <dgm:pt modelId="{4EF687F0-3DCA-4F2B-9345-FAAC4BBD7F0C}">
      <dgm:prSet/>
      <dgm:spPr/>
      <dgm:t>
        <a:bodyPr/>
        <a:lstStyle/>
        <a:p>
          <a:r>
            <a:rPr lang="en-GB" dirty="0"/>
            <a:t>Quick to set up</a:t>
          </a:r>
          <a:endParaRPr lang="en-US" dirty="0"/>
        </a:p>
      </dgm:t>
    </dgm:pt>
    <dgm:pt modelId="{43718291-4596-4524-A5EC-0848D6344D59}" type="parTrans" cxnId="{2F5BCDB2-B0DA-44AB-973F-9F4EE974097D}">
      <dgm:prSet/>
      <dgm:spPr/>
      <dgm:t>
        <a:bodyPr/>
        <a:lstStyle/>
        <a:p>
          <a:endParaRPr lang="en-US"/>
        </a:p>
      </dgm:t>
    </dgm:pt>
    <dgm:pt modelId="{F80D7490-DDCA-47B7-A3FC-54038C33EACF}" type="sibTrans" cxnId="{2F5BCDB2-B0DA-44AB-973F-9F4EE974097D}">
      <dgm:prSet/>
      <dgm:spPr/>
      <dgm:t>
        <a:bodyPr/>
        <a:lstStyle/>
        <a:p>
          <a:endParaRPr lang="en-US"/>
        </a:p>
      </dgm:t>
    </dgm:pt>
    <dgm:pt modelId="{3AC4BE76-58CE-4630-B19A-7BE82D8810E0}">
      <dgm:prSet/>
      <dgm:spPr/>
      <dgm:t>
        <a:bodyPr/>
        <a:lstStyle/>
        <a:p>
          <a:r>
            <a:rPr lang="en-GB"/>
            <a:t>Cons</a:t>
          </a:r>
          <a:endParaRPr lang="en-US"/>
        </a:p>
      </dgm:t>
    </dgm:pt>
    <dgm:pt modelId="{0597554B-613B-4CFA-ACE2-2B7342F844D6}" type="parTrans" cxnId="{205597C6-977C-45B6-8DCC-1C072221819B}">
      <dgm:prSet/>
      <dgm:spPr/>
      <dgm:t>
        <a:bodyPr/>
        <a:lstStyle/>
        <a:p>
          <a:endParaRPr lang="en-US"/>
        </a:p>
      </dgm:t>
    </dgm:pt>
    <dgm:pt modelId="{C2E84FF7-75B7-4CFA-B6C5-62F5A297DCB4}" type="sibTrans" cxnId="{205597C6-977C-45B6-8DCC-1C072221819B}">
      <dgm:prSet/>
      <dgm:spPr/>
      <dgm:t>
        <a:bodyPr/>
        <a:lstStyle/>
        <a:p>
          <a:endParaRPr lang="en-US"/>
        </a:p>
      </dgm:t>
    </dgm:pt>
    <dgm:pt modelId="{2B26A7E9-91C0-4B2C-990C-8B15F3857F4E}">
      <dgm:prSet/>
      <dgm:spPr/>
      <dgm:t>
        <a:bodyPr/>
        <a:lstStyle/>
        <a:p>
          <a:r>
            <a:rPr lang="en-GB" dirty="0"/>
            <a:t>Cost </a:t>
          </a:r>
          <a:endParaRPr lang="en-US" dirty="0"/>
        </a:p>
      </dgm:t>
    </dgm:pt>
    <dgm:pt modelId="{2E9D3766-1982-4D5C-A5DD-F6453377DAA2}" type="parTrans" cxnId="{F734D508-962E-48DA-B572-8B8CD6945962}">
      <dgm:prSet/>
      <dgm:spPr/>
      <dgm:t>
        <a:bodyPr/>
        <a:lstStyle/>
        <a:p>
          <a:endParaRPr lang="en-US"/>
        </a:p>
      </dgm:t>
    </dgm:pt>
    <dgm:pt modelId="{3BBF727A-7944-4AB5-8ACD-575985093E98}" type="sibTrans" cxnId="{F734D508-962E-48DA-B572-8B8CD6945962}">
      <dgm:prSet/>
      <dgm:spPr/>
      <dgm:t>
        <a:bodyPr/>
        <a:lstStyle/>
        <a:p>
          <a:endParaRPr lang="en-US"/>
        </a:p>
      </dgm:t>
    </dgm:pt>
    <dgm:pt modelId="{30399D98-B954-4480-BFFC-6C16F2C9EC4D}">
      <dgm:prSet/>
      <dgm:spPr/>
      <dgm:t>
        <a:bodyPr/>
        <a:lstStyle/>
        <a:p>
          <a:r>
            <a:rPr lang="en-GB"/>
            <a:t>Minium film quality 1080HD</a:t>
          </a:r>
          <a:endParaRPr lang="en-US"/>
        </a:p>
      </dgm:t>
    </dgm:pt>
    <dgm:pt modelId="{9A4DB652-AD7F-41AC-8B73-EC1CC92D8A19}" type="parTrans" cxnId="{8ECF1C4F-39FF-4C0E-B5AD-4A650471FB26}">
      <dgm:prSet/>
      <dgm:spPr/>
      <dgm:t>
        <a:bodyPr/>
        <a:lstStyle/>
        <a:p>
          <a:endParaRPr lang="en-US"/>
        </a:p>
      </dgm:t>
    </dgm:pt>
    <dgm:pt modelId="{AE0A8BB9-9F49-4CC7-8BD7-3665E8E7239C}" type="sibTrans" cxnId="{8ECF1C4F-39FF-4C0E-B5AD-4A650471FB26}">
      <dgm:prSet/>
      <dgm:spPr/>
      <dgm:t>
        <a:bodyPr/>
        <a:lstStyle/>
        <a:p>
          <a:endParaRPr lang="en-US"/>
        </a:p>
      </dgm:t>
    </dgm:pt>
    <dgm:pt modelId="{A9CA1D4F-0676-48C2-AB67-D16DAF58BD5A}">
      <dgm:prSet/>
      <dgm:spPr/>
      <dgm:t>
        <a:bodyPr/>
        <a:lstStyle/>
        <a:p>
          <a:r>
            <a:rPr lang="en-GB"/>
            <a:t>Compression (if required)</a:t>
          </a:r>
          <a:endParaRPr lang="en-US"/>
        </a:p>
      </dgm:t>
    </dgm:pt>
    <dgm:pt modelId="{5E78E34E-4EC6-4E38-A41E-B5987ADCF68D}" type="parTrans" cxnId="{8693975C-F957-435C-8250-C0B468B21745}">
      <dgm:prSet/>
      <dgm:spPr/>
      <dgm:t>
        <a:bodyPr/>
        <a:lstStyle/>
        <a:p>
          <a:endParaRPr lang="en-US"/>
        </a:p>
      </dgm:t>
    </dgm:pt>
    <dgm:pt modelId="{7AFB41E5-CF1A-4CB2-9E11-52BA55A61BF3}" type="sibTrans" cxnId="{8693975C-F957-435C-8250-C0B468B21745}">
      <dgm:prSet/>
      <dgm:spPr/>
      <dgm:t>
        <a:bodyPr/>
        <a:lstStyle/>
        <a:p>
          <a:endParaRPr lang="en-US"/>
        </a:p>
      </dgm:t>
    </dgm:pt>
    <dgm:pt modelId="{7F89411A-D094-4A24-876D-CA4FF38466D8}">
      <dgm:prSet/>
      <dgm:spPr/>
      <dgm:t>
        <a:bodyPr/>
        <a:lstStyle/>
        <a:p>
          <a:r>
            <a:rPr lang="en-US" dirty="0"/>
            <a:t>Microphone – noise cancelling</a:t>
          </a:r>
        </a:p>
      </dgm:t>
    </dgm:pt>
    <dgm:pt modelId="{B99C5DAA-E56D-4545-86FD-6726751EB1FB}" type="parTrans" cxnId="{9D0FD08A-79F0-439B-8A34-E8042C212525}">
      <dgm:prSet/>
      <dgm:spPr/>
      <dgm:t>
        <a:bodyPr/>
        <a:lstStyle/>
        <a:p>
          <a:endParaRPr lang="en-GB"/>
        </a:p>
      </dgm:t>
    </dgm:pt>
    <dgm:pt modelId="{B33A4BE3-608D-4696-A260-50E3B50BA198}" type="sibTrans" cxnId="{9D0FD08A-79F0-439B-8A34-E8042C212525}">
      <dgm:prSet/>
      <dgm:spPr/>
      <dgm:t>
        <a:bodyPr/>
        <a:lstStyle/>
        <a:p>
          <a:endParaRPr lang="en-GB"/>
        </a:p>
      </dgm:t>
    </dgm:pt>
    <dgm:pt modelId="{9B9DF030-C55A-4F77-B653-9CBC30F11695}" type="pres">
      <dgm:prSet presAssocID="{5FAB8C43-3ED9-4C69-94B9-72A3898458B2}" presName="linear" presStyleCnt="0">
        <dgm:presLayoutVars>
          <dgm:animLvl val="lvl"/>
          <dgm:resizeHandles val="exact"/>
        </dgm:presLayoutVars>
      </dgm:prSet>
      <dgm:spPr/>
    </dgm:pt>
    <dgm:pt modelId="{BD92F82C-8017-42D6-A2ED-356E60568609}" type="pres">
      <dgm:prSet presAssocID="{6DDDE90A-1B9A-4833-83A2-738092679116}" presName="parentText" presStyleLbl="node1" presStyleIdx="0" presStyleCnt="2">
        <dgm:presLayoutVars>
          <dgm:chMax val="0"/>
          <dgm:bulletEnabled val="1"/>
        </dgm:presLayoutVars>
      </dgm:prSet>
      <dgm:spPr/>
    </dgm:pt>
    <dgm:pt modelId="{CC406EF0-3F02-4099-8349-DB0010FBA7AF}" type="pres">
      <dgm:prSet presAssocID="{6DDDE90A-1B9A-4833-83A2-738092679116}" presName="childText" presStyleLbl="revTx" presStyleIdx="0" presStyleCnt="2">
        <dgm:presLayoutVars>
          <dgm:bulletEnabled val="1"/>
        </dgm:presLayoutVars>
      </dgm:prSet>
      <dgm:spPr/>
    </dgm:pt>
    <dgm:pt modelId="{BD76017D-D964-4ADC-B7AD-A9364981C7B5}" type="pres">
      <dgm:prSet presAssocID="{3AC4BE76-58CE-4630-B19A-7BE82D8810E0}" presName="parentText" presStyleLbl="node1" presStyleIdx="1" presStyleCnt="2">
        <dgm:presLayoutVars>
          <dgm:chMax val="0"/>
          <dgm:bulletEnabled val="1"/>
        </dgm:presLayoutVars>
      </dgm:prSet>
      <dgm:spPr/>
    </dgm:pt>
    <dgm:pt modelId="{328C0628-59AA-4980-B1D4-D16E73BA49CF}" type="pres">
      <dgm:prSet presAssocID="{3AC4BE76-58CE-4630-B19A-7BE82D8810E0}" presName="childText" presStyleLbl="revTx" presStyleIdx="1" presStyleCnt="2">
        <dgm:presLayoutVars>
          <dgm:bulletEnabled val="1"/>
        </dgm:presLayoutVars>
      </dgm:prSet>
      <dgm:spPr/>
    </dgm:pt>
  </dgm:ptLst>
  <dgm:cxnLst>
    <dgm:cxn modelId="{2C50E306-54D0-4098-AFD1-72112242EEDB}" srcId="{6DDDE90A-1B9A-4833-83A2-738092679116}" destId="{81336AAA-774E-4FED-BD19-43148288700A}" srcOrd="6" destOrd="0" parTransId="{BCFF27F5-CB07-4A3F-8AA2-5100CB895F92}" sibTransId="{49B396D7-ED9F-4744-8A86-5CD6970995B4}"/>
    <dgm:cxn modelId="{F734D508-962E-48DA-B572-8B8CD6945962}" srcId="{3AC4BE76-58CE-4630-B19A-7BE82D8810E0}" destId="{2B26A7E9-91C0-4B2C-990C-8B15F3857F4E}" srcOrd="0" destOrd="0" parTransId="{2E9D3766-1982-4D5C-A5DD-F6453377DAA2}" sibTransId="{3BBF727A-7944-4AB5-8ACD-575985093E98}"/>
    <dgm:cxn modelId="{E9515116-B908-413A-9FC4-E16B9636DFCE}" type="presOf" srcId="{5C2F21C7-6BAD-49C0-A351-41B2AD6E938F}" destId="{CC406EF0-3F02-4099-8349-DB0010FBA7AF}" srcOrd="0" destOrd="8" presId="urn:microsoft.com/office/officeart/2005/8/layout/vList2"/>
    <dgm:cxn modelId="{66416817-8891-4F23-9459-46DC0A74505E}" type="presOf" srcId="{044859BC-934C-4BC5-BE8E-498EAF0448AF}" destId="{CC406EF0-3F02-4099-8349-DB0010FBA7AF}" srcOrd="0" destOrd="3" presId="urn:microsoft.com/office/officeart/2005/8/layout/vList2"/>
    <dgm:cxn modelId="{AE44FD17-B55A-4A7D-8E36-F74E99FE2523}" type="presOf" srcId="{A9CA1D4F-0676-48C2-AB67-D16DAF58BD5A}" destId="{328C0628-59AA-4980-B1D4-D16E73BA49CF}" srcOrd="0" destOrd="2" presId="urn:microsoft.com/office/officeart/2005/8/layout/vList2"/>
    <dgm:cxn modelId="{20D1BD1D-821C-4A47-93A9-CABE0E58E975}" type="presOf" srcId="{9623C365-C021-4F70-AE20-9FE3387DDD34}" destId="{CC406EF0-3F02-4099-8349-DB0010FBA7AF}" srcOrd="0" destOrd="4" presId="urn:microsoft.com/office/officeart/2005/8/layout/vList2"/>
    <dgm:cxn modelId="{C5C62021-E456-42F6-853D-4CDFBF728C68}" srcId="{6DDDE90A-1B9A-4833-83A2-738092679116}" destId="{4B2BBD4C-F943-486C-B370-D13FDA217CF6}" srcOrd="0" destOrd="0" parTransId="{8A9835C8-E1FB-4EE6-8B7E-A0EF032160D3}" sibTransId="{A3D5DE1C-51E1-403A-9281-ABFBEAAB203F}"/>
    <dgm:cxn modelId="{1020E729-A8FD-47FE-A168-3865D31C89BC}" srcId="{6DDDE90A-1B9A-4833-83A2-738092679116}" destId="{985FD886-F28B-46C5-A096-4244E7B5B97F}" srcOrd="7" destOrd="0" parTransId="{E1036BA6-1803-4E33-9211-78BB7FAE4506}" sibTransId="{B3C9BEFB-ED65-4F0C-9569-7E9E489928EE}"/>
    <dgm:cxn modelId="{E076C22A-8A56-4847-902F-E64056E31130}" type="presOf" srcId="{6DDDE90A-1B9A-4833-83A2-738092679116}" destId="{BD92F82C-8017-42D6-A2ED-356E60568609}" srcOrd="0" destOrd="0" presId="urn:microsoft.com/office/officeart/2005/8/layout/vList2"/>
    <dgm:cxn modelId="{38F4E12D-674F-4210-80C9-AD5F3A2D8E7F}" srcId="{6DDDE90A-1B9A-4833-83A2-738092679116}" destId="{02F3B42C-9DED-48CC-AFDD-74EB13251DE7}" srcOrd="5" destOrd="0" parTransId="{0A2ED1FD-FCCF-4FC0-923B-C492CCAE4CBC}" sibTransId="{438C01B3-C3EB-44C0-8BAE-76A26E992C1D}"/>
    <dgm:cxn modelId="{A1089A3D-007E-4064-93F8-8F2AFD233FF6}" type="presOf" srcId="{7F89411A-D094-4A24-876D-CA4FF38466D8}" destId="{CC406EF0-3F02-4099-8349-DB0010FBA7AF}" srcOrd="0" destOrd="10" presId="urn:microsoft.com/office/officeart/2005/8/layout/vList2"/>
    <dgm:cxn modelId="{3941D55B-4C8C-4E20-83AD-2DE8B9632659}" type="presOf" srcId="{9375997B-F5B6-4EB5-A200-BC23E560B412}" destId="{CC406EF0-3F02-4099-8349-DB0010FBA7AF}" srcOrd="0" destOrd="1" presId="urn:microsoft.com/office/officeart/2005/8/layout/vList2"/>
    <dgm:cxn modelId="{8693975C-F957-435C-8250-C0B468B21745}" srcId="{3AC4BE76-58CE-4630-B19A-7BE82D8810E0}" destId="{A9CA1D4F-0676-48C2-AB67-D16DAF58BD5A}" srcOrd="2" destOrd="0" parTransId="{5E78E34E-4EC6-4E38-A41E-B5987ADCF68D}" sibTransId="{7AFB41E5-CF1A-4CB2-9E11-52BA55A61BF3}"/>
    <dgm:cxn modelId="{52092462-022E-4A5D-834D-1CB109CE7580}" type="presOf" srcId="{985FD886-F28B-46C5-A096-4244E7B5B97F}" destId="{CC406EF0-3F02-4099-8349-DB0010FBA7AF}" srcOrd="0" destOrd="7" presId="urn:microsoft.com/office/officeart/2005/8/layout/vList2"/>
    <dgm:cxn modelId="{66C55266-F292-4810-BF6E-6DD23BE1014F}" type="presOf" srcId="{81336AAA-774E-4FED-BD19-43148288700A}" destId="{CC406EF0-3F02-4099-8349-DB0010FBA7AF}" srcOrd="0" destOrd="6" presId="urn:microsoft.com/office/officeart/2005/8/layout/vList2"/>
    <dgm:cxn modelId="{EA9C816A-98A9-4A4E-BB02-BC313FBDCDA3}" type="presOf" srcId="{5FAB8C43-3ED9-4C69-94B9-72A3898458B2}" destId="{9B9DF030-C55A-4F77-B653-9CBC30F11695}" srcOrd="0" destOrd="0" presId="urn:microsoft.com/office/officeart/2005/8/layout/vList2"/>
    <dgm:cxn modelId="{8ECF1C4F-39FF-4C0E-B5AD-4A650471FB26}" srcId="{3AC4BE76-58CE-4630-B19A-7BE82D8810E0}" destId="{30399D98-B954-4480-BFFC-6C16F2C9EC4D}" srcOrd="1" destOrd="0" parTransId="{9A4DB652-AD7F-41AC-8B73-EC1CC92D8A19}" sibTransId="{AE0A8BB9-9F49-4CC7-8BD7-3665E8E7239C}"/>
    <dgm:cxn modelId="{8A2F3050-7CF6-47AD-99E7-02257D59206B}" srcId="{6DDDE90A-1B9A-4833-83A2-738092679116}" destId="{044859BC-934C-4BC5-BE8E-498EAF0448AF}" srcOrd="3" destOrd="0" parTransId="{7576817B-D9F6-42A6-B0EB-CB8DAD793F49}" sibTransId="{AF67DB8F-44FC-4F91-A645-5C961773FA90}"/>
    <dgm:cxn modelId="{AECD9E50-5613-401B-BD75-A2128412CBC9}" type="presOf" srcId="{3AC4BE76-58CE-4630-B19A-7BE82D8810E0}" destId="{BD76017D-D964-4ADC-B7AD-A9364981C7B5}" srcOrd="0" destOrd="0" presId="urn:microsoft.com/office/officeart/2005/8/layout/vList2"/>
    <dgm:cxn modelId="{19043E7C-819F-4596-8AFB-5A3880A480CF}" type="presOf" srcId="{4EF687F0-3DCA-4F2B-9345-FAAC4BBD7F0C}" destId="{CC406EF0-3F02-4099-8349-DB0010FBA7AF}" srcOrd="0" destOrd="9" presId="urn:microsoft.com/office/officeart/2005/8/layout/vList2"/>
    <dgm:cxn modelId="{9D0FD08A-79F0-439B-8A34-E8042C212525}" srcId="{6DDDE90A-1B9A-4833-83A2-738092679116}" destId="{7F89411A-D094-4A24-876D-CA4FF38466D8}" srcOrd="10" destOrd="0" parTransId="{B99C5DAA-E56D-4545-86FD-6726751EB1FB}" sibTransId="{B33A4BE3-608D-4696-A260-50E3B50BA198}"/>
    <dgm:cxn modelId="{B303808E-1228-4DC2-8DB5-763D6E121528}" type="presOf" srcId="{4B2BBD4C-F943-486C-B370-D13FDA217CF6}" destId="{CC406EF0-3F02-4099-8349-DB0010FBA7AF}" srcOrd="0" destOrd="0" presId="urn:microsoft.com/office/officeart/2005/8/layout/vList2"/>
    <dgm:cxn modelId="{0F15F298-1A1F-45E8-8436-88707DA9ED43}" type="presOf" srcId="{F2125B44-2532-400B-B72E-2EC0F8DC3D17}" destId="{CC406EF0-3F02-4099-8349-DB0010FBA7AF}" srcOrd="0" destOrd="2" presId="urn:microsoft.com/office/officeart/2005/8/layout/vList2"/>
    <dgm:cxn modelId="{A60CFEA2-76D5-416D-B4AE-B6C91D422F70}" srcId="{6DDDE90A-1B9A-4833-83A2-738092679116}" destId="{F2125B44-2532-400B-B72E-2EC0F8DC3D17}" srcOrd="2" destOrd="0" parTransId="{57F24307-70AA-4B45-A32A-5D23D81EEB0A}" sibTransId="{B50AA801-8A77-4461-8A6C-D36D7F576285}"/>
    <dgm:cxn modelId="{6C7398A6-527D-4D89-9959-403ABBB60182}" srcId="{5FAB8C43-3ED9-4C69-94B9-72A3898458B2}" destId="{6DDDE90A-1B9A-4833-83A2-738092679116}" srcOrd="0" destOrd="0" parTransId="{16C9C356-042D-41C4-81CB-EE305FA815AB}" sibTransId="{E05A578D-8E63-4AD4-B3F9-38F25D6EE7FD}"/>
    <dgm:cxn modelId="{3BB6E1A9-35F0-4991-A7B8-00D2F1904912}" srcId="{6DDDE90A-1B9A-4833-83A2-738092679116}" destId="{9623C365-C021-4F70-AE20-9FE3387DDD34}" srcOrd="4" destOrd="0" parTransId="{AD7D18FB-FA43-45E1-98D5-54702205D269}" sibTransId="{449E3ED9-ADFB-48B2-9230-3A8E12C905B2}"/>
    <dgm:cxn modelId="{2F5BCDB2-B0DA-44AB-973F-9F4EE974097D}" srcId="{6DDDE90A-1B9A-4833-83A2-738092679116}" destId="{4EF687F0-3DCA-4F2B-9345-FAAC4BBD7F0C}" srcOrd="9" destOrd="0" parTransId="{43718291-4596-4524-A5EC-0848D6344D59}" sibTransId="{F80D7490-DDCA-47B7-A3FC-54038C33EACF}"/>
    <dgm:cxn modelId="{9E22BCB4-8DA7-4FEA-9838-7C9AAE3B2A9E}" type="presOf" srcId="{02F3B42C-9DED-48CC-AFDD-74EB13251DE7}" destId="{CC406EF0-3F02-4099-8349-DB0010FBA7AF}" srcOrd="0" destOrd="5" presId="urn:microsoft.com/office/officeart/2005/8/layout/vList2"/>
    <dgm:cxn modelId="{205597C6-977C-45B6-8DCC-1C072221819B}" srcId="{5FAB8C43-3ED9-4C69-94B9-72A3898458B2}" destId="{3AC4BE76-58CE-4630-B19A-7BE82D8810E0}" srcOrd="1" destOrd="0" parTransId="{0597554B-613B-4CFA-ACE2-2B7342F844D6}" sibTransId="{C2E84FF7-75B7-4CFA-B6C5-62F5A297DCB4}"/>
    <dgm:cxn modelId="{FE5673CB-0C5E-4F45-A3AE-A2D78D74FA97}" type="presOf" srcId="{2B26A7E9-91C0-4B2C-990C-8B15F3857F4E}" destId="{328C0628-59AA-4980-B1D4-D16E73BA49CF}" srcOrd="0" destOrd="0" presId="urn:microsoft.com/office/officeart/2005/8/layout/vList2"/>
    <dgm:cxn modelId="{12DEEBD3-65FC-49DB-A3C9-B3F30B0AC394}" srcId="{6DDDE90A-1B9A-4833-83A2-738092679116}" destId="{9375997B-F5B6-4EB5-A200-BC23E560B412}" srcOrd="1" destOrd="0" parTransId="{E835E5B2-7F33-4C5F-80A4-49A63C321E83}" sibTransId="{4D7DF36C-81E2-4C09-A7A0-B337FB3874C0}"/>
    <dgm:cxn modelId="{7BD251DC-69B3-4FC0-91EB-B97A59C2B2F7}" type="presOf" srcId="{30399D98-B954-4480-BFFC-6C16F2C9EC4D}" destId="{328C0628-59AA-4980-B1D4-D16E73BA49CF}" srcOrd="0" destOrd="1" presId="urn:microsoft.com/office/officeart/2005/8/layout/vList2"/>
    <dgm:cxn modelId="{02D736E7-70DD-40AE-97B2-7C6EF521D00C}" srcId="{6DDDE90A-1B9A-4833-83A2-738092679116}" destId="{5C2F21C7-6BAD-49C0-A351-41B2AD6E938F}" srcOrd="8" destOrd="0" parTransId="{84A1D923-353F-4C41-82DC-94E792FD3E52}" sibTransId="{B67FE597-B758-4D47-BA36-CA20E9EE8E95}"/>
    <dgm:cxn modelId="{89B0670A-7A48-47C2-BF5E-1EA812BF8188}" type="presParOf" srcId="{9B9DF030-C55A-4F77-B653-9CBC30F11695}" destId="{BD92F82C-8017-42D6-A2ED-356E60568609}" srcOrd="0" destOrd="0" presId="urn:microsoft.com/office/officeart/2005/8/layout/vList2"/>
    <dgm:cxn modelId="{042F31E4-A53C-4AB5-92BA-C0F005D9568B}" type="presParOf" srcId="{9B9DF030-C55A-4F77-B653-9CBC30F11695}" destId="{CC406EF0-3F02-4099-8349-DB0010FBA7AF}" srcOrd="1" destOrd="0" presId="urn:microsoft.com/office/officeart/2005/8/layout/vList2"/>
    <dgm:cxn modelId="{9845CAF5-9193-40AF-A61B-22904F4A1F03}" type="presParOf" srcId="{9B9DF030-C55A-4F77-B653-9CBC30F11695}" destId="{BD76017D-D964-4ADC-B7AD-A9364981C7B5}" srcOrd="2" destOrd="0" presId="urn:microsoft.com/office/officeart/2005/8/layout/vList2"/>
    <dgm:cxn modelId="{5F8A5BF2-9550-44C2-8CD9-525BEB4FEC55}" type="presParOf" srcId="{9B9DF030-C55A-4F77-B653-9CBC30F11695}" destId="{328C0628-59AA-4980-B1D4-D16E73BA49C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AD57817-004B-4779-AD89-8E4B0819888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F3929D8-77D9-485C-BA6D-4EC4A0250047}">
      <dgm:prSet/>
      <dgm:spPr/>
      <dgm:t>
        <a:bodyPr/>
        <a:lstStyle/>
        <a:p>
          <a:r>
            <a:rPr lang="en-GB"/>
            <a:t>Prepopulate your templates</a:t>
          </a:r>
          <a:endParaRPr lang="en-US"/>
        </a:p>
      </dgm:t>
    </dgm:pt>
    <dgm:pt modelId="{2E08196B-5C16-4EBC-BB75-D3417C4BB133}" type="parTrans" cxnId="{A5444AB0-CFFD-49B4-A430-370B22E4F5DC}">
      <dgm:prSet/>
      <dgm:spPr/>
      <dgm:t>
        <a:bodyPr/>
        <a:lstStyle/>
        <a:p>
          <a:endParaRPr lang="en-US"/>
        </a:p>
      </dgm:t>
    </dgm:pt>
    <dgm:pt modelId="{8775982E-0F5C-4C81-BE97-57F9743A2CAA}" type="sibTrans" cxnId="{A5444AB0-CFFD-49B4-A430-370B22E4F5DC}">
      <dgm:prSet/>
      <dgm:spPr/>
      <dgm:t>
        <a:bodyPr/>
        <a:lstStyle/>
        <a:p>
          <a:endParaRPr lang="en-US"/>
        </a:p>
      </dgm:t>
    </dgm:pt>
    <dgm:pt modelId="{BC7E8B82-99D8-4CF7-9B10-725F7A97C08C}">
      <dgm:prSet/>
      <dgm:spPr/>
      <dgm:t>
        <a:bodyPr/>
        <a:lstStyle/>
        <a:p>
          <a:r>
            <a:rPr lang="en-GB"/>
            <a:t>Make separate folders for each student beforehand</a:t>
          </a:r>
          <a:endParaRPr lang="en-US"/>
        </a:p>
      </dgm:t>
    </dgm:pt>
    <dgm:pt modelId="{EE629511-5D63-4EE1-97D1-38F717D1D280}" type="parTrans" cxnId="{738BCC72-6A22-46DA-8123-F69085B5D09D}">
      <dgm:prSet/>
      <dgm:spPr/>
      <dgm:t>
        <a:bodyPr/>
        <a:lstStyle/>
        <a:p>
          <a:endParaRPr lang="en-US"/>
        </a:p>
      </dgm:t>
    </dgm:pt>
    <dgm:pt modelId="{BDB0AD89-28CC-4B37-A0AA-D4329D6198D5}" type="sibTrans" cxnId="{738BCC72-6A22-46DA-8123-F69085B5D09D}">
      <dgm:prSet/>
      <dgm:spPr/>
      <dgm:t>
        <a:bodyPr/>
        <a:lstStyle/>
        <a:p>
          <a:endParaRPr lang="en-US"/>
        </a:p>
      </dgm:t>
    </dgm:pt>
    <dgm:pt modelId="{27796DAC-853C-44F5-BA77-712584F9B104}">
      <dgm:prSet/>
      <dgm:spPr/>
      <dgm:t>
        <a:bodyPr/>
        <a:lstStyle/>
        <a:p>
          <a:r>
            <a:rPr lang="en-GB"/>
            <a:t>Online signature</a:t>
          </a:r>
          <a:endParaRPr lang="en-US"/>
        </a:p>
      </dgm:t>
    </dgm:pt>
    <dgm:pt modelId="{FEBBEB2E-3E06-4072-A85A-48E6A88B78A2}" type="parTrans" cxnId="{E2DF0F30-DA43-4AC1-9F2D-AE53A69E71E1}">
      <dgm:prSet/>
      <dgm:spPr/>
      <dgm:t>
        <a:bodyPr/>
        <a:lstStyle/>
        <a:p>
          <a:endParaRPr lang="en-US"/>
        </a:p>
      </dgm:t>
    </dgm:pt>
    <dgm:pt modelId="{45A7B283-2147-48A4-8A31-8116360C4E78}" type="sibTrans" cxnId="{E2DF0F30-DA43-4AC1-9F2D-AE53A69E71E1}">
      <dgm:prSet/>
      <dgm:spPr/>
      <dgm:t>
        <a:bodyPr/>
        <a:lstStyle/>
        <a:p>
          <a:endParaRPr lang="en-US"/>
        </a:p>
      </dgm:t>
    </dgm:pt>
    <dgm:pt modelId="{DC962E6C-2990-429D-A268-7D7AA9FFC4D3}">
      <dgm:prSet/>
      <dgm:spPr/>
      <dgm:t>
        <a:bodyPr/>
        <a:lstStyle/>
        <a:p>
          <a:r>
            <a:rPr lang="en-GB"/>
            <a:t>Download and compress as you go</a:t>
          </a:r>
          <a:endParaRPr lang="en-US"/>
        </a:p>
      </dgm:t>
    </dgm:pt>
    <dgm:pt modelId="{DD6863C5-66A3-4633-A6D0-F15056247853}" type="parTrans" cxnId="{3AF19C0C-88AB-4178-900A-05DBB9239F13}">
      <dgm:prSet/>
      <dgm:spPr/>
      <dgm:t>
        <a:bodyPr/>
        <a:lstStyle/>
        <a:p>
          <a:endParaRPr lang="en-US"/>
        </a:p>
      </dgm:t>
    </dgm:pt>
    <dgm:pt modelId="{5DA6D44C-3E8C-4381-AC2E-2DEB5858C8FA}" type="sibTrans" cxnId="{3AF19C0C-88AB-4178-900A-05DBB9239F13}">
      <dgm:prSet/>
      <dgm:spPr/>
      <dgm:t>
        <a:bodyPr/>
        <a:lstStyle/>
        <a:p>
          <a:endParaRPr lang="en-US"/>
        </a:p>
      </dgm:t>
    </dgm:pt>
    <dgm:pt modelId="{E35952F5-FA77-43C5-B963-7C072E7B71FC}">
      <dgm:prSet/>
      <dgm:spPr/>
      <dgm:t>
        <a:bodyPr/>
        <a:lstStyle/>
        <a:p>
          <a:r>
            <a:rPr lang="en-GB"/>
            <a:t>Powerful computer to handle the compressing</a:t>
          </a:r>
          <a:endParaRPr lang="en-US"/>
        </a:p>
      </dgm:t>
    </dgm:pt>
    <dgm:pt modelId="{4F68BEF3-0073-4E0D-B257-9E3772296E3B}" type="parTrans" cxnId="{8E98BB3B-CA2D-414D-8488-91DF298DCC64}">
      <dgm:prSet/>
      <dgm:spPr/>
      <dgm:t>
        <a:bodyPr/>
        <a:lstStyle/>
        <a:p>
          <a:endParaRPr lang="en-US"/>
        </a:p>
      </dgm:t>
    </dgm:pt>
    <dgm:pt modelId="{9535F20C-049F-473D-896A-C8FB5CEFF241}" type="sibTrans" cxnId="{8E98BB3B-CA2D-414D-8488-91DF298DCC64}">
      <dgm:prSet/>
      <dgm:spPr/>
      <dgm:t>
        <a:bodyPr/>
        <a:lstStyle/>
        <a:p>
          <a:endParaRPr lang="en-US"/>
        </a:p>
      </dgm:t>
    </dgm:pt>
    <dgm:pt modelId="{503C30A4-883A-4758-9E58-42EC2591C363}" type="pres">
      <dgm:prSet presAssocID="{9AD57817-004B-4779-AD89-8E4B0819888D}" presName="vert0" presStyleCnt="0">
        <dgm:presLayoutVars>
          <dgm:dir/>
          <dgm:animOne val="branch"/>
          <dgm:animLvl val="lvl"/>
        </dgm:presLayoutVars>
      </dgm:prSet>
      <dgm:spPr/>
    </dgm:pt>
    <dgm:pt modelId="{F6B7512E-2C06-49A4-B6B6-E28742973DD6}" type="pres">
      <dgm:prSet presAssocID="{BF3929D8-77D9-485C-BA6D-4EC4A0250047}" presName="thickLine" presStyleLbl="alignNode1" presStyleIdx="0" presStyleCnt="5"/>
      <dgm:spPr/>
    </dgm:pt>
    <dgm:pt modelId="{4DFC3702-EB50-4ECB-9C43-D64DB1A93147}" type="pres">
      <dgm:prSet presAssocID="{BF3929D8-77D9-485C-BA6D-4EC4A0250047}" presName="horz1" presStyleCnt="0"/>
      <dgm:spPr/>
    </dgm:pt>
    <dgm:pt modelId="{9AC14427-CC6A-484D-BE4E-BDA6FAEDF5CB}" type="pres">
      <dgm:prSet presAssocID="{BF3929D8-77D9-485C-BA6D-4EC4A0250047}" presName="tx1" presStyleLbl="revTx" presStyleIdx="0" presStyleCnt="5"/>
      <dgm:spPr/>
    </dgm:pt>
    <dgm:pt modelId="{FC1C007C-98D4-44CF-A2BA-CBDD46E671F4}" type="pres">
      <dgm:prSet presAssocID="{BF3929D8-77D9-485C-BA6D-4EC4A0250047}" presName="vert1" presStyleCnt="0"/>
      <dgm:spPr/>
    </dgm:pt>
    <dgm:pt modelId="{4D39FC88-5226-4696-ADD4-EF76887BD176}" type="pres">
      <dgm:prSet presAssocID="{BC7E8B82-99D8-4CF7-9B10-725F7A97C08C}" presName="thickLine" presStyleLbl="alignNode1" presStyleIdx="1" presStyleCnt="5"/>
      <dgm:spPr/>
    </dgm:pt>
    <dgm:pt modelId="{298737F3-384D-4711-AA93-3DD20BEBD09E}" type="pres">
      <dgm:prSet presAssocID="{BC7E8B82-99D8-4CF7-9B10-725F7A97C08C}" presName="horz1" presStyleCnt="0"/>
      <dgm:spPr/>
    </dgm:pt>
    <dgm:pt modelId="{3EDFD2F6-F309-4C53-B945-2C969189B41B}" type="pres">
      <dgm:prSet presAssocID="{BC7E8B82-99D8-4CF7-9B10-725F7A97C08C}" presName="tx1" presStyleLbl="revTx" presStyleIdx="1" presStyleCnt="5"/>
      <dgm:spPr/>
    </dgm:pt>
    <dgm:pt modelId="{280ECA5C-7B2A-42B3-B021-F0C3E6AE0DBF}" type="pres">
      <dgm:prSet presAssocID="{BC7E8B82-99D8-4CF7-9B10-725F7A97C08C}" presName="vert1" presStyleCnt="0"/>
      <dgm:spPr/>
    </dgm:pt>
    <dgm:pt modelId="{000ABF40-6C11-4FCD-B3CC-538A7A4A1CA3}" type="pres">
      <dgm:prSet presAssocID="{27796DAC-853C-44F5-BA77-712584F9B104}" presName="thickLine" presStyleLbl="alignNode1" presStyleIdx="2" presStyleCnt="5"/>
      <dgm:spPr/>
    </dgm:pt>
    <dgm:pt modelId="{139CB17B-2FEE-4897-B804-E585E4ABEF9C}" type="pres">
      <dgm:prSet presAssocID="{27796DAC-853C-44F5-BA77-712584F9B104}" presName="horz1" presStyleCnt="0"/>
      <dgm:spPr/>
    </dgm:pt>
    <dgm:pt modelId="{32DC8489-3A03-4E9B-9891-7FCDDF86E2F6}" type="pres">
      <dgm:prSet presAssocID="{27796DAC-853C-44F5-BA77-712584F9B104}" presName="tx1" presStyleLbl="revTx" presStyleIdx="2" presStyleCnt="5"/>
      <dgm:spPr/>
    </dgm:pt>
    <dgm:pt modelId="{086E62F5-BAB8-46D3-B83F-590374AF5DFB}" type="pres">
      <dgm:prSet presAssocID="{27796DAC-853C-44F5-BA77-712584F9B104}" presName="vert1" presStyleCnt="0"/>
      <dgm:spPr/>
    </dgm:pt>
    <dgm:pt modelId="{76A981C9-49FD-4A1D-BFF3-A2EDCC65B084}" type="pres">
      <dgm:prSet presAssocID="{DC962E6C-2990-429D-A268-7D7AA9FFC4D3}" presName="thickLine" presStyleLbl="alignNode1" presStyleIdx="3" presStyleCnt="5"/>
      <dgm:spPr/>
    </dgm:pt>
    <dgm:pt modelId="{BE48B216-A5B5-4D5D-B55C-5AF573041B6E}" type="pres">
      <dgm:prSet presAssocID="{DC962E6C-2990-429D-A268-7D7AA9FFC4D3}" presName="horz1" presStyleCnt="0"/>
      <dgm:spPr/>
    </dgm:pt>
    <dgm:pt modelId="{6967D6D2-DC3E-42CB-A574-90A4071E31AD}" type="pres">
      <dgm:prSet presAssocID="{DC962E6C-2990-429D-A268-7D7AA9FFC4D3}" presName="tx1" presStyleLbl="revTx" presStyleIdx="3" presStyleCnt="5"/>
      <dgm:spPr/>
    </dgm:pt>
    <dgm:pt modelId="{092B8CB9-1144-42F7-B9E3-D5FEFB780BC4}" type="pres">
      <dgm:prSet presAssocID="{DC962E6C-2990-429D-A268-7D7AA9FFC4D3}" presName="vert1" presStyleCnt="0"/>
      <dgm:spPr/>
    </dgm:pt>
    <dgm:pt modelId="{7E803972-A7C2-42E4-AD83-87F843EAEF2E}" type="pres">
      <dgm:prSet presAssocID="{E35952F5-FA77-43C5-B963-7C072E7B71FC}" presName="thickLine" presStyleLbl="alignNode1" presStyleIdx="4" presStyleCnt="5"/>
      <dgm:spPr/>
    </dgm:pt>
    <dgm:pt modelId="{EF7D86A0-EF29-4614-B535-EF90798D666B}" type="pres">
      <dgm:prSet presAssocID="{E35952F5-FA77-43C5-B963-7C072E7B71FC}" presName="horz1" presStyleCnt="0"/>
      <dgm:spPr/>
    </dgm:pt>
    <dgm:pt modelId="{72A2AAE4-A78E-42FC-A5A1-D22BAC30DCBF}" type="pres">
      <dgm:prSet presAssocID="{E35952F5-FA77-43C5-B963-7C072E7B71FC}" presName="tx1" presStyleLbl="revTx" presStyleIdx="4" presStyleCnt="5"/>
      <dgm:spPr/>
    </dgm:pt>
    <dgm:pt modelId="{01107D34-D2EC-43C3-A5C3-FD9B57A445F2}" type="pres">
      <dgm:prSet presAssocID="{E35952F5-FA77-43C5-B963-7C072E7B71FC}" presName="vert1" presStyleCnt="0"/>
      <dgm:spPr/>
    </dgm:pt>
  </dgm:ptLst>
  <dgm:cxnLst>
    <dgm:cxn modelId="{88B41B06-C098-4DEA-A61D-672928BB3E36}" type="presOf" srcId="{9AD57817-004B-4779-AD89-8E4B0819888D}" destId="{503C30A4-883A-4758-9E58-42EC2591C363}" srcOrd="0" destOrd="0" presId="urn:microsoft.com/office/officeart/2008/layout/LinedList"/>
    <dgm:cxn modelId="{3AF19C0C-88AB-4178-900A-05DBB9239F13}" srcId="{9AD57817-004B-4779-AD89-8E4B0819888D}" destId="{DC962E6C-2990-429D-A268-7D7AA9FFC4D3}" srcOrd="3" destOrd="0" parTransId="{DD6863C5-66A3-4633-A6D0-F15056247853}" sibTransId="{5DA6D44C-3E8C-4381-AC2E-2DEB5858C8FA}"/>
    <dgm:cxn modelId="{E2DF0F30-DA43-4AC1-9F2D-AE53A69E71E1}" srcId="{9AD57817-004B-4779-AD89-8E4B0819888D}" destId="{27796DAC-853C-44F5-BA77-712584F9B104}" srcOrd="2" destOrd="0" parTransId="{FEBBEB2E-3E06-4072-A85A-48E6A88B78A2}" sibTransId="{45A7B283-2147-48A4-8A31-8116360C4E78}"/>
    <dgm:cxn modelId="{8E98BB3B-CA2D-414D-8488-91DF298DCC64}" srcId="{9AD57817-004B-4779-AD89-8E4B0819888D}" destId="{E35952F5-FA77-43C5-B963-7C072E7B71FC}" srcOrd="4" destOrd="0" parTransId="{4F68BEF3-0073-4E0D-B257-9E3772296E3B}" sibTransId="{9535F20C-049F-473D-896A-C8FB5CEFF241}"/>
    <dgm:cxn modelId="{5A2E0B67-7B55-4074-9191-B56F6B9FB329}" type="presOf" srcId="{BF3929D8-77D9-485C-BA6D-4EC4A0250047}" destId="{9AC14427-CC6A-484D-BE4E-BDA6FAEDF5CB}" srcOrd="0" destOrd="0" presId="urn:microsoft.com/office/officeart/2008/layout/LinedList"/>
    <dgm:cxn modelId="{738BCC72-6A22-46DA-8123-F69085B5D09D}" srcId="{9AD57817-004B-4779-AD89-8E4B0819888D}" destId="{BC7E8B82-99D8-4CF7-9B10-725F7A97C08C}" srcOrd="1" destOrd="0" parTransId="{EE629511-5D63-4EE1-97D1-38F717D1D280}" sibTransId="{BDB0AD89-28CC-4B37-A0AA-D4329D6198D5}"/>
    <dgm:cxn modelId="{80E10479-9303-407E-9126-D2F225C539CF}" type="presOf" srcId="{BC7E8B82-99D8-4CF7-9B10-725F7A97C08C}" destId="{3EDFD2F6-F309-4C53-B945-2C969189B41B}" srcOrd="0" destOrd="0" presId="urn:microsoft.com/office/officeart/2008/layout/LinedList"/>
    <dgm:cxn modelId="{A2835A7B-CFFF-4965-A7EC-E73FDA6F0743}" type="presOf" srcId="{DC962E6C-2990-429D-A268-7D7AA9FFC4D3}" destId="{6967D6D2-DC3E-42CB-A574-90A4071E31AD}" srcOrd="0" destOrd="0" presId="urn:microsoft.com/office/officeart/2008/layout/LinedList"/>
    <dgm:cxn modelId="{9FB2CA9C-1073-4EA3-B891-643FF16A5F95}" type="presOf" srcId="{E35952F5-FA77-43C5-B963-7C072E7B71FC}" destId="{72A2AAE4-A78E-42FC-A5A1-D22BAC30DCBF}" srcOrd="0" destOrd="0" presId="urn:microsoft.com/office/officeart/2008/layout/LinedList"/>
    <dgm:cxn modelId="{A5444AB0-CFFD-49B4-A430-370B22E4F5DC}" srcId="{9AD57817-004B-4779-AD89-8E4B0819888D}" destId="{BF3929D8-77D9-485C-BA6D-4EC4A0250047}" srcOrd="0" destOrd="0" parTransId="{2E08196B-5C16-4EBC-BB75-D3417C4BB133}" sibTransId="{8775982E-0F5C-4C81-BE97-57F9743A2CAA}"/>
    <dgm:cxn modelId="{C3285DFF-8113-4199-B4D7-0F17A77C3781}" type="presOf" srcId="{27796DAC-853C-44F5-BA77-712584F9B104}" destId="{32DC8489-3A03-4E9B-9891-7FCDDF86E2F6}" srcOrd="0" destOrd="0" presId="urn:microsoft.com/office/officeart/2008/layout/LinedList"/>
    <dgm:cxn modelId="{2FFF072E-AD42-4CDF-92D2-44E0D47DAC8A}" type="presParOf" srcId="{503C30A4-883A-4758-9E58-42EC2591C363}" destId="{F6B7512E-2C06-49A4-B6B6-E28742973DD6}" srcOrd="0" destOrd="0" presId="urn:microsoft.com/office/officeart/2008/layout/LinedList"/>
    <dgm:cxn modelId="{F9303EDF-93A7-4192-B86B-3B8C4625083D}" type="presParOf" srcId="{503C30A4-883A-4758-9E58-42EC2591C363}" destId="{4DFC3702-EB50-4ECB-9C43-D64DB1A93147}" srcOrd="1" destOrd="0" presId="urn:microsoft.com/office/officeart/2008/layout/LinedList"/>
    <dgm:cxn modelId="{2A26D662-E491-445D-8412-A9EA9C3625A0}" type="presParOf" srcId="{4DFC3702-EB50-4ECB-9C43-D64DB1A93147}" destId="{9AC14427-CC6A-484D-BE4E-BDA6FAEDF5CB}" srcOrd="0" destOrd="0" presId="urn:microsoft.com/office/officeart/2008/layout/LinedList"/>
    <dgm:cxn modelId="{A6382732-CED6-4B6B-AB72-70CC47D23B6C}" type="presParOf" srcId="{4DFC3702-EB50-4ECB-9C43-D64DB1A93147}" destId="{FC1C007C-98D4-44CF-A2BA-CBDD46E671F4}" srcOrd="1" destOrd="0" presId="urn:microsoft.com/office/officeart/2008/layout/LinedList"/>
    <dgm:cxn modelId="{D2045A23-CD97-4C00-A0FF-C163AFFE0143}" type="presParOf" srcId="{503C30A4-883A-4758-9E58-42EC2591C363}" destId="{4D39FC88-5226-4696-ADD4-EF76887BD176}" srcOrd="2" destOrd="0" presId="urn:microsoft.com/office/officeart/2008/layout/LinedList"/>
    <dgm:cxn modelId="{59B30003-FBDE-4DE1-AE7C-76DC80C2921A}" type="presParOf" srcId="{503C30A4-883A-4758-9E58-42EC2591C363}" destId="{298737F3-384D-4711-AA93-3DD20BEBD09E}" srcOrd="3" destOrd="0" presId="urn:microsoft.com/office/officeart/2008/layout/LinedList"/>
    <dgm:cxn modelId="{7769AFDE-CEDB-4A33-AD74-1DEB6E86B823}" type="presParOf" srcId="{298737F3-384D-4711-AA93-3DD20BEBD09E}" destId="{3EDFD2F6-F309-4C53-B945-2C969189B41B}" srcOrd="0" destOrd="0" presId="urn:microsoft.com/office/officeart/2008/layout/LinedList"/>
    <dgm:cxn modelId="{373A0CB4-CAA5-4822-91A5-91E8A3EC053F}" type="presParOf" srcId="{298737F3-384D-4711-AA93-3DD20BEBD09E}" destId="{280ECA5C-7B2A-42B3-B021-F0C3E6AE0DBF}" srcOrd="1" destOrd="0" presId="urn:microsoft.com/office/officeart/2008/layout/LinedList"/>
    <dgm:cxn modelId="{13D4412D-7179-4C63-B10D-3CD9010E1FF5}" type="presParOf" srcId="{503C30A4-883A-4758-9E58-42EC2591C363}" destId="{000ABF40-6C11-4FCD-B3CC-538A7A4A1CA3}" srcOrd="4" destOrd="0" presId="urn:microsoft.com/office/officeart/2008/layout/LinedList"/>
    <dgm:cxn modelId="{CA5F959E-006E-491A-995A-1FB60C2C6B0C}" type="presParOf" srcId="{503C30A4-883A-4758-9E58-42EC2591C363}" destId="{139CB17B-2FEE-4897-B804-E585E4ABEF9C}" srcOrd="5" destOrd="0" presId="urn:microsoft.com/office/officeart/2008/layout/LinedList"/>
    <dgm:cxn modelId="{FB707D5C-4399-47FC-A85C-77A72E44EE3F}" type="presParOf" srcId="{139CB17B-2FEE-4897-B804-E585E4ABEF9C}" destId="{32DC8489-3A03-4E9B-9891-7FCDDF86E2F6}" srcOrd="0" destOrd="0" presId="urn:microsoft.com/office/officeart/2008/layout/LinedList"/>
    <dgm:cxn modelId="{D0D9EFDD-628B-468D-A2B7-AF20DA8573D7}" type="presParOf" srcId="{139CB17B-2FEE-4897-B804-E585E4ABEF9C}" destId="{086E62F5-BAB8-46D3-B83F-590374AF5DFB}" srcOrd="1" destOrd="0" presId="urn:microsoft.com/office/officeart/2008/layout/LinedList"/>
    <dgm:cxn modelId="{09140513-1330-4A96-A771-7647724794BE}" type="presParOf" srcId="{503C30A4-883A-4758-9E58-42EC2591C363}" destId="{76A981C9-49FD-4A1D-BFF3-A2EDCC65B084}" srcOrd="6" destOrd="0" presId="urn:microsoft.com/office/officeart/2008/layout/LinedList"/>
    <dgm:cxn modelId="{E28B8E01-9517-4AB8-AAB1-DD9F29321D71}" type="presParOf" srcId="{503C30A4-883A-4758-9E58-42EC2591C363}" destId="{BE48B216-A5B5-4D5D-B55C-5AF573041B6E}" srcOrd="7" destOrd="0" presId="urn:microsoft.com/office/officeart/2008/layout/LinedList"/>
    <dgm:cxn modelId="{F9226013-25EC-448D-8977-5C1D0E1A4175}" type="presParOf" srcId="{BE48B216-A5B5-4D5D-B55C-5AF573041B6E}" destId="{6967D6D2-DC3E-42CB-A574-90A4071E31AD}" srcOrd="0" destOrd="0" presId="urn:microsoft.com/office/officeart/2008/layout/LinedList"/>
    <dgm:cxn modelId="{6120A90D-05F4-4F77-B75E-048D6833936F}" type="presParOf" srcId="{BE48B216-A5B5-4D5D-B55C-5AF573041B6E}" destId="{092B8CB9-1144-42F7-B9E3-D5FEFB780BC4}" srcOrd="1" destOrd="0" presId="urn:microsoft.com/office/officeart/2008/layout/LinedList"/>
    <dgm:cxn modelId="{25658164-645D-48F7-A538-CD2A82AC799E}" type="presParOf" srcId="{503C30A4-883A-4758-9E58-42EC2591C363}" destId="{7E803972-A7C2-42E4-AD83-87F843EAEF2E}" srcOrd="8" destOrd="0" presId="urn:microsoft.com/office/officeart/2008/layout/LinedList"/>
    <dgm:cxn modelId="{B9743A71-B3E9-4D82-928C-869DE96CCFC7}" type="presParOf" srcId="{503C30A4-883A-4758-9E58-42EC2591C363}" destId="{EF7D86A0-EF29-4614-B535-EF90798D666B}" srcOrd="9" destOrd="0" presId="urn:microsoft.com/office/officeart/2008/layout/LinedList"/>
    <dgm:cxn modelId="{C712A7E7-3EE8-4C59-9665-2118CB953E94}" type="presParOf" srcId="{EF7D86A0-EF29-4614-B535-EF90798D666B}" destId="{72A2AAE4-A78E-42FC-A5A1-D22BAC30DCBF}" srcOrd="0" destOrd="0" presId="urn:microsoft.com/office/officeart/2008/layout/LinedList"/>
    <dgm:cxn modelId="{D98763BB-539B-4774-81E9-6293CDBC049E}" type="presParOf" srcId="{EF7D86A0-EF29-4614-B535-EF90798D666B}" destId="{01107D34-D2EC-43C3-A5C3-FD9B57A445F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BBD69B2-10D9-48DB-A8D8-5932141F9274}"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BACC0B45-3D3C-4E3C-8947-697E3B33A18D}">
      <dgm:prSet/>
      <dgm:spPr/>
      <dgm:t>
        <a:bodyPr/>
        <a:lstStyle/>
        <a:p>
          <a:r>
            <a:rPr lang="en-GB"/>
            <a:t>What T Level courses do you deliver and what year are you one?</a:t>
          </a:r>
          <a:endParaRPr lang="en-US"/>
        </a:p>
      </dgm:t>
    </dgm:pt>
    <dgm:pt modelId="{352A1A64-242C-41B1-B512-0B5F4ACE4471}" type="parTrans" cxnId="{9B7F3FED-6B1E-437C-9B90-82BA885DFC6F}">
      <dgm:prSet/>
      <dgm:spPr/>
      <dgm:t>
        <a:bodyPr/>
        <a:lstStyle/>
        <a:p>
          <a:endParaRPr lang="en-US"/>
        </a:p>
      </dgm:t>
    </dgm:pt>
    <dgm:pt modelId="{11ED7E57-6A36-4E2C-9961-0ABD03955FF2}" type="sibTrans" cxnId="{9B7F3FED-6B1E-437C-9B90-82BA885DFC6F}">
      <dgm:prSet/>
      <dgm:spPr/>
      <dgm:t>
        <a:bodyPr/>
        <a:lstStyle/>
        <a:p>
          <a:endParaRPr lang="en-US"/>
        </a:p>
      </dgm:t>
    </dgm:pt>
    <dgm:pt modelId="{5925705E-8B7F-4A6A-A55E-683D882ACF5E}">
      <dgm:prSet/>
      <dgm:spPr/>
      <dgm:t>
        <a:bodyPr/>
        <a:lstStyle/>
        <a:p>
          <a:r>
            <a:rPr lang="en-GB"/>
            <a:t>What have gone well?</a:t>
          </a:r>
          <a:endParaRPr lang="en-US"/>
        </a:p>
      </dgm:t>
    </dgm:pt>
    <dgm:pt modelId="{2F75B840-7A56-4297-A1F1-5228F73588EF}" type="parTrans" cxnId="{C014F632-25E0-418A-A8D9-9A5E0A491447}">
      <dgm:prSet/>
      <dgm:spPr/>
      <dgm:t>
        <a:bodyPr/>
        <a:lstStyle/>
        <a:p>
          <a:endParaRPr lang="en-US"/>
        </a:p>
      </dgm:t>
    </dgm:pt>
    <dgm:pt modelId="{142F45F0-D673-45FD-BABC-9F0762F92BBC}" type="sibTrans" cxnId="{C014F632-25E0-418A-A8D9-9A5E0A491447}">
      <dgm:prSet/>
      <dgm:spPr/>
      <dgm:t>
        <a:bodyPr/>
        <a:lstStyle/>
        <a:p>
          <a:endParaRPr lang="en-US"/>
        </a:p>
      </dgm:t>
    </dgm:pt>
    <dgm:pt modelId="{318876F6-0AF8-45EB-BB28-65DF418FC5A2}">
      <dgm:prSet/>
      <dgm:spPr/>
      <dgm:t>
        <a:bodyPr/>
        <a:lstStyle/>
        <a:p>
          <a:r>
            <a:rPr lang="en-GB"/>
            <a:t>What would you like to develop?</a:t>
          </a:r>
          <a:endParaRPr lang="en-US"/>
        </a:p>
      </dgm:t>
    </dgm:pt>
    <dgm:pt modelId="{007321B1-6588-4FBC-B364-FFC476032571}" type="parTrans" cxnId="{BE325961-7FCC-4282-B124-D86B95508B0C}">
      <dgm:prSet/>
      <dgm:spPr/>
      <dgm:t>
        <a:bodyPr/>
        <a:lstStyle/>
        <a:p>
          <a:endParaRPr lang="en-US"/>
        </a:p>
      </dgm:t>
    </dgm:pt>
    <dgm:pt modelId="{5C1F2F29-45A7-4A9A-B6E6-9BCCFF9AC4B7}" type="sibTrans" cxnId="{BE325961-7FCC-4282-B124-D86B95508B0C}">
      <dgm:prSet/>
      <dgm:spPr/>
      <dgm:t>
        <a:bodyPr/>
        <a:lstStyle/>
        <a:p>
          <a:endParaRPr lang="en-US"/>
        </a:p>
      </dgm:t>
    </dgm:pt>
    <dgm:pt modelId="{FAF90B4F-71EF-4CD1-A15E-FEE9B9A0D0C9}" type="pres">
      <dgm:prSet presAssocID="{5BBD69B2-10D9-48DB-A8D8-5932141F9274}" presName="hierChild1" presStyleCnt="0">
        <dgm:presLayoutVars>
          <dgm:chPref val="1"/>
          <dgm:dir/>
          <dgm:animOne val="branch"/>
          <dgm:animLvl val="lvl"/>
          <dgm:resizeHandles/>
        </dgm:presLayoutVars>
      </dgm:prSet>
      <dgm:spPr/>
    </dgm:pt>
    <dgm:pt modelId="{B0FA9D88-C769-4E91-BCE8-8872D779A385}" type="pres">
      <dgm:prSet presAssocID="{BACC0B45-3D3C-4E3C-8947-697E3B33A18D}" presName="hierRoot1" presStyleCnt="0"/>
      <dgm:spPr/>
    </dgm:pt>
    <dgm:pt modelId="{F8D413FB-2E6E-4524-A89B-759581D21AFC}" type="pres">
      <dgm:prSet presAssocID="{BACC0B45-3D3C-4E3C-8947-697E3B33A18D}" presName="composite" presStyleCnt="0"/>
      <dgm:spPr/>
    </dgm:pt>
    <dgm:pt modelId="{73AB3D92-8B2A-4F4C-9014-4D44FB4CF1B1}" type="pres">
      <dgm:prSet presAssocID="{BACC0B45-3D3C-4E3C-8947-697E3B33A18D}" presName="background" presStyleLbl="node0" presStyleIdx="0" presStyleCnt="3"/>
      <dgm:spPr/>
    </dgm:pt>
    <dgm:pt modelId="{C7FCBA9E-1D52-4169-96D1-400FF7C5DE14}" type="pres">
      <dgm:prSet presAssocID="{BACC0B45-3D3C-4E3C-8947-697E3B33A18D}" presName="text" presStyleLbl="fgAcc0" presStyleIdx="0" presStyleCnt="3">
        <dgm:presLayoutVars>
          <dgm:chPref val="3"/>
        </dgm:presLayoutVars>
      </dgm:prSet>
      <dgm:spPr/>
    </dgm:pt>
    <dgm:pt modelId="{27B3CCC8-E357-4A00-AD15-62253F509ECE}" type="pres">
      <dgm:prSet presAssocID="{BACC0B45-3D3C-4E3C-8947-697E3B33A18D}" presName="hierChild2" presStyleCnt="0"/>
      <dgm:spPr/>
    </dgm:pt>
    <dgm:pt modelId="{CA0D1BCA-FE34-485C-8F9F-4336EF8F9B66}" type="pres">
      <dgm:prSet presAssocID="{5925705E-8B7F-4A6A-A55E-683D882ACF5E}" presName="hierRoot1" presStyleCnt="0"/>
      <dgm:spPr/>
    </dgm:pt>
    <dgm:pt modelId="{30994F10-681D-4C3A-9875-4460EEBB9540}" type="pres">
      <dgm:prSet presAssocID="{5925705E-8B7F-4A6A-A55E-683D882ACF5E}" presName="composite" presStyleCnt="0"/>
      <dgm:spPr/>
    </dgm:pt>
    <dgm:pt modelId="{F609E523-2951-4D70-B668-0F58A4A8F26B}" type="pres">
      <dgm:prSet presAssocID="{5925705E-8B7F-4A6A-A55E-683D882ACF5E}" presName="background" presStyleLbl="node0" presStyleIdx="1" presStyleCnt="3"/>
      <dgm:spPr/>
    </dgm:pt>
    <dgm:pt modelId="{57F622AB-2351-4D51-9086-DBFF682B318A}" type="pres">
      <dgm:prSet presAssocID="{5925705E-8B7F-4A6A-A55E-683D882ACF5E}" presName="text" presStyleLbl="fgAcc0" presStyleIdx="1" presStyleCnt="3">
        <dgm:presLayoutVars>
          <dgm:chPref val="3"/>
        </dgm:presLayoutVars>
      </dgm:prSet>
      <dgm:spPr/>
    </dgm:pt>
    <dgm:pt modelId="{D207813B-2879-455C-88FF-39CCC1CA1894}" type="pres">
      <dgm:prSet presAssocID="{5925705E-8B7F-4A6A-A55E-683D882ACF5E}" presName="hierChild2" presStyleCnt="0"/>
      <dgm:spPr/>
    </dgm:pt>
    <dgm:pt modelId="{C674C9CF-E645-4B77-B2E3-5F18F16A577E}" type="pres">
      <dgm:prSet presAssocID="{318876F6-0AF8-45EB-BB28-65DF418FC5A2}" presName="hierRoot1" presStyleCnt="0"/>
      <dgm:spPr/>
    </dgm:pt>
    <dgm:pt modelId="{32744C71-0CE2-4752-83D2-DB76D1F41120}" type="pres">
      <dgm:prSet presAssocID="{318876F6-0AF8-45EB-BB28-65DF418FC5A2}" presName="composite" presStyleCnt="0"/>
      <dgm:spPr/>
    </dgm:pt>
    <dgm:pt modelId="{E7FC2A8D-4D50-4D44-87B5-22DDDE66520F}" type="pres">
      <dgm:prSet presAssocID="{318876F6-0AF8-45EB-BB28-65DF418FC5A2}" presName="background" presStyleLbl="node0" presStyleIdx="2" presStyleCnt="3"/>
      <dgm:spPr/>
    </dgm:pt>
    <dgm:pt modelId="{78964022-AA68-48BC-841F-28B10621C56A}" type="pres">
      <dgm:prSet presAssocID="{318876F6-0AF8-45EB-BB28-65DF418FC5A2}" presName="text" presStyleLbl="fgAcc0" presStyleIdx="2" presStyleCnt="3">
        <dgm:presLayoutVars>
          <dgm:chPref val="3"/>
        </dgm:presLayoutVars>
      </dgm:prSet>
      <dgm:spPr/>
    </dgm:pt>
    <dgm:pt modelId="{5E92F2C7-CE07-40E4-9110-DA05D74A7383}" type="pres">
      <dgm:prSet presAssocID="{318876F6-0AF8-45EB-BB28-65DF418FC5A2}" presName="hierChild2" presStyleCnt="0"/>
      <dgm:spPr/>
    </dgm:pt>
  </dgm:ptLst>
  <dgm:cxnLst>
    <dgm:cxn modelId="{C014F632-25E0-418A-A8D9-9A5E0A491447}" srcId="{5BBD69B2-10D9-48DB-A8D8-5932141F9274}" destId="{5925705E-8B7F-4A6A-A55E-683D882ACF5E}" srcOrd="1" destOrd="0" parTransId="{2F75B840-7A56-4297-A1F1-5228F73588EF}" sibTransId="{142F45F0-D673-45FD-BABC-9F0762F92BBC}"/>
    <dgm:cxn modelId="{4C220A41-3C79-4F84-AA82-939FD92885A9}" type="presOf" srcId="{318876F6-0AF8-45EB-BB28-65DF418FC5A2}" destId="{78964022-AA68-48BC-841F-28B10621C56A}" srcOrd="0" destOrd="0" presId="urn:microsoft.com/office/officeart/2005/8/layout/hierarchy1"/>
    <dgm:cxn modelId="{BE325961-7FCC-4282-B124-D86B95508B0C}" srcId="{5BBD69B2-10D9-48DB-A8D8-5932141F9274}" destId="{318876F6-0AF8-45EB-BB28-65DF418FC5A2}" srcOrd="2" destOrd="0" parTransId="{007321B1-6588-4FBC-B364-FFC476032571}" sibTransId="{5C1F2F29-45A7-4A9A-B6E6-9BCCFF9AC4B7}"/>
    <dgm:cxn modelId="{15676A44-6423-4EFB-A643-182A2C59A55D}" type="presOf" srcId="{BACC0B45-3D3C-4E3C-8947-697E3B33A18D}" destId="{C7FCBA9E-1D52-4169-96D1-400FF7C5DE14}" srcOrd="0" destOrd="0" presId="urn:microsoft.com/office/officeart/2005/8/layout/hierarchy1"/>
    <dgm:cxn modelId="{4748E967-9DC1-47B3-904D-69B2C63FF417}" type="presOf" srcId="{5BBD69B2-10D9-48DB-A8D8-5932141F9274}" destId="{FAF90B4F-71EF-4CD1-A15E-FEE9B9A0D0C9}" srcOrd="0" destOrd="0" presId="urn:microsoft.com/office/officeart/2005/8/layout/hierarchy1"/>
    <dgm:cxn modelId="{16546BA1-4B97-49E3-B17D-0E971494586F}" type="presOf" srcId="{5925705E-8B7F-4A6A-A55E-683D882ACF5E}" destId="{57F622AB-2351-4D51-9086-DBFF682B318A}" srcOrd="0" destOrd="0" presId="urn:microsoft.com/office/officeart/2005/8/layout/hierarchy1"/>
    <dgm:cxn modelId="{9B7F3FED-6B1E-437C-9B90-82BA885DFC6F}" srcId="{5BBD69B2-10D9-48DB-A8D8-5932141F9274}" destId="{BACC0B45-3D3C-4E3C-8947-697E3B33A18D}" srcOrd="0" destOrd="0" parTransId="{352A1A64-242C-41B1-B512-0B5F4ACE4471}" sibTransId="{11ED7E57-6A36-4E2C-9961-0ABD03955FF2}"/>
    <dgm:cxn modelId="{F35790A2-81C2-455B-BB90-8DCC2E3E816E}" type="presParOf" srcId="{FAF90B4F-71EF-4CD1-A15E-FEE9B9A0D0C9}" destId="{B0FA9D88-C769-4E91-BCE8-8872D779A385}" srcOrd="0" destOrd="0" presId="urn:microsoft.com/office/officeart/2005/8/layout/hierarchy1"/>
    <dgm:cxn modelId="{917AF820-A0AB-40CE-BF8D-49D4F779D637}" type="presParOf" srcId="{B0FA9D88-C769-4E91-BCE8-8872D779A385}" destId="{F8D413FB-2E6E-4524-A89B-759581D21AFC}" srcOrd="0" destOrd="0" presId="urn:microsoft.com/office/officeart/2005/8/layout/hierarchy1"/>
    <dgm:cxn modelId="{9C6D55A8-FBC4-4052-AA11-7ACB45700DC7}" type="presParOf" srcId="{F8D413FB-2E6E-4524-A89B-759581D21AFC}" destId="{73AB3D92-8B2A-4F4C-9014-4D44FB4CF1B1}" srcOrd="0" destOrd="0" presId="urn:microsoft.com/office/officeart/2005/8/layout/hierarchy1"/>
    <dgm:cxn modelId="{9E69CF80-B71D-46D8-A4AC-6226F3EA08C4}" type="presParOf" srcId="{F8D413FB-2E6E-4524-A89B-759581D21AFC}" destId="{C7FCBA9E-1D52-4169-96D1-400FF7C5DE14}" srcOrd="1" destOrd="0" presId="urn:microsoft.com/office/officeart/2005/8/layout/hierarchy1"/>
    <dgm:cxn modelId="{C9FDB05E-3C1F-4F0C-812D-6AABB20A524C}" type="presParOf" srcId="{B0FA9D88-C769-4E91-BCE8-8872D779A385}" destId="{27B3CCC8-E357-4A00-AD15-62253F509ECE}" srcOrd="1" destOrd="0" presId="urn:microsoft.com/office/officeart/2005/8/layout/hierarchy1"/>
    <dgm:cxn modelId="{056F395B-F04C-404D-AE7D-BD98457F1D16}" type="presParOf" srcId="{FAF90B4F-71EF-4CD1-A15E-FEE9B9A0D0C9}" destId="{CA0D1BCA-FE34-485C-8F9F-4336EF8F9B66}" srcOrd="1" destOrd="0" presId="urn:microsoft.com/office/officeart/2005/8/layout/hierarchy1"/>
    <dgm:cxn modelId="{C0A0C7EF-DF31-49DD-AD3D-C387ED23E28A}" type="presParOf" srcId="{CA0D1BCA-FE34-485C-8F9F-4336EF8F9B66}" destId="{30994F10-681D-4C3A-9875-4460EEBB9540}" srcOrd="0" destOrd="0" presId="urn:microsoft.com/office/officeart/2005/8/layout/hierarchy1"/>
    <dgm:cxn modelId="{4568AB21-6095-4C0C-B712-3F0C529FC3DF}" type="presParOf" srcId="{30994F10-681D-4C3A-9875-4460EEBB9540}" destId="{F609E523-2951-4D70-B668-0F58A4A8F26B}" srcOrd="0" destOrd="0" presId="urn:microsoft.com/office/officeart/2005/8/layout/hierarchy1"/>
    <dgm:cxn modelId="{FD4925CA-297B-42D1-9F95-ADB05360C458}" type="presParOf" srcId="{30994F10-681D-4C3A-9875-4460EEBB9540}" destId="{57F622AB-2351-4D51-9086-DBFF682B318A}" srcOrd="1" destOrd="0" presId="urn:microsoft.com/office/officeart/2005/8/layout/hierarchy1"/>
    <dgm:cxn modelId="{19C23B14-4701-4D53-A6AF-DFB177842D5C}" type="presParOf" srcId="{CA0D1BCA-FE34-485C-8F9F-4336EF8F9B66}" destId="{D207813B-2879-455C-88FF-39CCC1CA1894}" srcOrd="1" destOrd="0" presId="urn:microsoft.com/office/officeart/2005/8/layout/hierarchy1"/>
    <dgm:cxn modelId="{979ED49A-9792-4598-877B-B14CDF69BD32}" type="presParOf" srcId="{FAF90B4F-71EF-4CD1-A15E-FEE9B9A0D0C9}" destId="{C674C9CF-E645-4B77-B2E3-5F18F16A577E}" srcOrd="2" destOrd="0" presId="urn:microsoft.com/office/officeart/2005/8/layout/hierarchy1"/>
    <dgm:cxn modelId="{E2605688-0454-43B6-8E21-DA80617B2CAE}" type="presParOf" srcId="{C674C9CF-E645-4B77-B2E3-5F18F16A577E}" destId="{32744C71-0CE2-4752-83D2-DB76D1F41120}" srcOrd="0" destOrd="0" presId="urn:microsoft.com/office/officeart/2005/8/layout/hierarchy1"/>
    <dgm:cxn modelId="{F1B6A8E5-9E34-4828-9BA3-A90C64828C5E}" type="presParOf" srcId="{32744C71-0CE2-4752-83D2-DB76D1F41120}" destId="{E7FC2A8D-4D50-4D44-87B5-22DDDE66520F}" srcOrd="0" destOrd="0" presId="urn:microsoft.com/office/officeart/2005/8/layout/hierarchy1"/>
    <dgm:cxn modelId="{B4A3DEF5-6C68-45A2-A710-A8B7F3DFFE75}" type="presParOf" srcId="{32744C71-0CE2-4752-83D2-DB76D1F41120}" destId="{78964022-AA68-48BC-841F-28B10621C56A}" srcOrd="1" destOrd="0" presId="urn:microsoft.com/office/officeart/2005/8/layout/hierarchy1"/>
    <dgm:cxn modelId="{813BF5B5-70DA-401C-8E2A-5E003DDD365D}" type="presParOf" srcId="{C674C9CF-E645-4B77-B2E3-5F18F16A577E}" destId="{5E92F2C7-CE07-40E4-9110-DA05D74A738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72F16C-A412-422D-8837-B7053F3D2FE9}"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EFF130B4-5564-4063-B4B0-900652A8F45F}">
      <dgm:prSet custT="1"/>
      <dgm:spPr/>
      <dgm:t>
        <a:bodyPr/>
        <a:lstStyle/>
        <a:p>
          <a:r>
            <a:rPr lang="en-GB" sz="1600" dirty="0"/>
            <a:t>Anna Massey  – DigiEd Technologist</a:t>
          </a:r>
          <a:endParaRPr lang="en-US" sz="1600" dirty="0"/>
        </a:p>
      </dgm:t>
    </dgm:pt>
    <dgm:pt modelId="{52B49DDF-4E4B-433C-9BE1-1914F804E53F}" type="parTrans" cxnId="{8E927D3B-3742-4700-BA2A-A2BFE453BBE9}">
      <dgm:prSet/>
      <dgm:spPr/>
      <dgm:t>
        <a:bodyPr/>
        <a:lstStyle/>
        <a:p>
          <a:endParaRPr lang="en-US"/>
        </a:p>
      </dgm:t>
    </dgm:pt>
    <dgm:pt modelId="{A3A559B2-28EB-4BFA-88A5-A4C94243F270}" type="sibTrans" cxnId="{8E927D3B-3742-4700-BA2A-A2BFE453BBE9}">
      <dgm:prSet/>
      <dgm:spPr/>
      <dgm:t>
        <a:bodyPr/>
        <a:lstStyle/>
        <a:p>
          <a:endParaRPr lang="en-US"/>
        </a:p>
      </dgm:t>
    </dgm:pt>
    <dgm:pt modelId="{8FCBC593-147D-4764-8A6F-FC08CE2A370F}" type="pres">
      <dgm:prSet presAssocID="{E672F16C-A412-422D-8837-B7053F3D2FE9}" presName="vert0" presStyleCnt="0">
        <dgm:presLayoutVars>
          <dgm:dir/>
          <dgm:animOne val="branch"/>
          <dgm:animLvl val="lvl"/>
        </dgm:presLayoutVars>
      </dgm:prSet>
      <dgm:spPr/>
    </dgm:pt>
    <dgm:pt modelId="{8A4B5993-3DAC-4E62-86F9-E873E4D237D4}" type="pres">
      <dgm:prSet presAssocID="{EFF130B4-5564-4063-B4B0-900652A8F45F}" presName="thickLine" presStyleLbl="alignNode1" presStyleIdx="0" presStyleCnt="1" custLinFactNeighborX="57389"/>
      <dgm:spPr/>
    </dgm:pt>
    <dgm:pt modelId="{CA17F58A-86ED-463A-9FC3-E4B242B2E190}" type="pres">
      <dgm:prSet presAssocID="{EFF130B4-5564-4063-B4B0-900652A8F45F}" presName="horz1" presStyleCnt="0"/>
      <dgm:spPr/>
    </dgm:pt>
    <dgm:pt modelId="{EB89AE06-AFA7-4A59-9DF8-EFAB68CD385F}" type="pres">
      <dgm:prSet presAssocID="{EFF130B4-5564-4063-B4B0-900652A8F45F}" presName="tx1" presStyleLbl="revTx" presStyleIdx="0" presStyleCnt="1" custLinFactNeighborX="-3676" custLinFactNeighborY="1338"/>
      <dgm:spPr/>
    </dgm:pt>
    <dgm:pt modelId="{416B277E-6652-4E6C-AD3A-B8C72D5531C9}" type="pres">
      <dgm:prSet presAssocID="{EFF130B4-5564-4063-B4B0-900652A8F45F}" presName="vert1" presStyleCnt="0"/>
      <dgm:spPr/>
    </dgm:pt>
  </dgm:ptLst>
  <dgm:cxnLst>
    <dgm:cxn modelId="{706BF91E-9E44-43CA-A796-8D47C3E58222}" type="presOf" srcId="{E672F16C-A412-422D-8837-B7053F3D2FE9}" destId="{8FCBC593-147D-4764-8A6F-FC08CE2A370F}" srcOrd="0" destOrd="0" presId="urn:microsoft.com/office/officeart/2008/layout/LinedList"/>
    <dgm:cxn modelId="{8E927D3B-3742-4700-BA2A-A2BFE453BBE9}" srcId="{E672F16C-A412-422D-8837-B7053F3D2FE9}" destId="{EFF130B4-5564-4063-B4B0-900652A8F45F}" srcOrd="0" destOrd="0" parTransId="{52B49DDF-4E4B-433C-9BE1-1914F804E53F}" sibTransId="{A3A559B2-28EB-4BFA-88A5-A4C94243F270}"/>
    <dgm:cxn modelId="{975CE54B-6449-4547-A468-86D1E7CF185A}" type="presOf" srcId="{EFF130B4-5564-4063-B4B0-900652A8F45F}" destId="{EB89AE06-AFA7-4A59-9DF8-EFAB68CD385F}" srcOrd="0" destOrd="0" presId="urn:microsoft.com/office/officeart/2008/layout/LinedList"/>
    <dgm:cxn modelId="{3D031386-8D2C-4ECB-931C-7B505F5DD231}" type="presParOf" srcId="{8FCBC593-147D-4764-8A6F-FC08CE2A370F}" destId="{8A4B5993-3DAC-4E62-86F9-E873E4D237D4}" srcOrd="0" destOrd="0" presId="urn:microsoft.com/office/officeart/2008/layout/LinedList"/>
    <dgm:cxn modelId="{45866DF1-E6E5-4093-B645-B91591CB4112}" type="presParOf" srcId="{8FCBC593-147D-4764-8A6F-FC08CE2A370F}" destId="{CA17F58A-86ED-463A-9FC3-E4B242B2E190}" srcOrd="1" destOrd="0" presId="urn:microsoft.com/office/officeart/2008/layout/LinedList"/>
    <dgm:cxn modelId="{1D3C1DD5-CAF9-4A78-8AF5-A4E6BD0877C7}" type="presParOf" srcId="{CA17F58A-86ED-463A-9FC3-E4B242B2E190}" destId="{EB89AE06-AFA7-4A59-9DF8-EFAB68CD385F}" srcOrd="0" destOrd="0" presId="urn:microsoft.com/office/officeart/2008/layout/LinedList"/>
    <dgm:cxn modelId="{A2034E73-1D70-471C-A80D-B07524E48F78}" type="presParOf" srcId="{CA17F58A-86ED-463A-9FC3-E4B242B2E190}" destId="{416B277E-6652-4E6C-AD3A-B8C72D5531C9}" srcOrd="1" destOrd="0" presId="urn:microsoft.com/office/officeart/2008/layout/Lined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5B95C5-5A46-4E3E-A2BC-E3635B6A6CA0}"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4BA382D7-8163-48A5-BDC2-943A58C99240}">
      <dgm:prSet/>
      <dgm:spPr/>
      <dgm:t>
        <a:bodyPr/>
        <a:lstStyle/>
        <a:p>
          <a:pPr>
            <a:defRPr b="1"/>
          </a:pPr>
          <a:r>
            <a:rPr lang="en-GB" b="1"/>
            <a:t>Sparsholt Campus</a:t>
          </a:r>
          <a:endParaRPr lang="en-US"/>
        </a:p>
      </dgm:t>
    </dgm:pt>
    <dgm:pt modelId="{5EED72BE-14F0-4C30-B767-87BBC5E662CC}" type="parTrans" cxnId="{9B66D758-3281-4246-A320-F9F050331E24}">
      <dgm:prSet/>
      <dgm:spPr/>
      <dgm:t>
        <a:bodyPr/>
        <a:lstStyle/>
        <a:p>
          <a:endParaRPr lang="en-US"/>
        </a:p>
      </dgm:t>
    </dgm:pt>
    <dgm:pt modelId="{B4D26607-5AB0-4D25-8DCF-224EAE9B9325}" type="sibTrans" cxnId="{9B66D758-3281-4246-A320-F9F050331E24}">
      <dgm:prSet/>
      <dgm:spPr/>
      <dgm:t>
        <a:bodyPr/>
        <a:lstStyle/>
        <a:p>
          <a:endParaRPr lang="en-US"/>
        </a:p>
      </dgm:t>
    </dgm:pt>
    <dgm:pt modelId="{1EB2F245-32A0-4A3D-B7C8-8BCB7D855195}">
      <dgm:prSet/>
      <dgm:spPr/>
      <dgm:t>
        <a:bodyPr/>
        <a:lstStyle/>
        <a:p>
          <a:r>
            <a:rPr lang="en-GB"/>
            <a:t>Tree &amp; Woodland</a:t>
          </a:r>
          <a:endParaRPr lang="en-US"/>
        </a:p>
      </dgm:t>
    </dgm:pt>
    <dgm:pt modelId="{6DFDE6F2-790E-4461-9A83-28E7E8420482}" type="parTrans" cxnId="{84AC4CBB-AEE1-4B56-8547-E2DAD8F1E793}">
      <dgm:prSet/>
      <dgm:spPr/>
      <dgm:t>
        <a:bodyPr/>
        <a:lstStyle/>
        <a:p>
          <a:endParaRPr lang="en-US"/>
        </a:p>
      </dgm:t>
    </dgm:pt>
    <dgm:pt modelId="{7794C734-D579-4851-9B05-7B7BA1674517}" type="sibTrans" cxnId="{84AC4CBB-AEE1-4B56-8547-E2DAD8F1E793}">
      <dgm:prSet/>
      <dgm:spPr/>
      <dgm:t>
        <a:bodyPr/>
        <a:lstStyle/>
        <a:p>
          <a:endParaRPr lang="en-US"/>
        </a:p>
      </dgm:t>
    </dgm:pt>
    <dgm:pt modelId="{643F1935-4C0D-4333-8725-99D3B72E83C5}">
      <dgm:prSet/>
      <dgm:spPr/>
      <dgm:t>
        <a:bodyPr/>
        <a:lstStyle/>
        <a:p>
          <a:r>
            <a:rPr lang="en-GB"/>
            <a:t>Livestock Production</a:t>
          </a:r>
          <a:endParaRPr lang="en-US"/>
        </a:p>
      </dgm:t>
    </dgm:pt>
    <dgm:pt modelId="{CCFEC6CA-A6B8-4982-A612-19E5759B9C63}" type="parTrans" cxnId="{48B0CF5D-EE48-4998-A1E3-7E4A33C96B0B}">
      <dgm:prSet/>
      <dgm:spPr/>
      <dgm:t>
        <a:bodyPr/>
        <a:lstStyle/>
        <a:p>
          <a:endParaRPr lang="en-US"/>
        </a:p>
      </dgm:t>
    </dgm:pt>
    <dgm:pt modelId="{345EACEA-E5BD-4EDA-94DC-E2F917C47B53}" type="sibTrans" cxnId="{48B0CF5D-EE48-4998-A1E3-7E4A33C96B0B}">
      <dgm:prSet/>
      <dgm:spPr/>
      <dgm:t>
        <a:bodyPr/>
        <a:lstStyle/>
        <a:p>
          <a:endParaRPr lang="en-US"/>
        </a:p>
      </dgm:t>
    </dgm:pt>
    <dgm:pt modelId="{875FC958-E115-469A-AC2E-B43A08D18F4F}">
      <dgm:prSet/>
      <dgm:spPr/>
      <dgm:t>
        <a:bodyPr/>
        <a:lstStyle/>
        <a:p>
          <a:r>
            <a:rPr lang="en-GB"/>
            <a:t>Crop Production</a:t>
          </a:r>
          <a:endParaRPr lang="en-US"/>
        </a:p>
      </dgm:t>
    </dgm:pt>
    <dgm:pt modelId="{480D031C-5A80-4AF7-924A-D57AB1BE54A5}" type="parTrans" cxnId="{3FA5A3A9-B35A-475B-805D-7D873965532E}">
      <dgm:prSet/>
      <dgm:spPr/>
      <dgm:t>
        <a:bodyPr/>
        <a:lstStyle/>
        <a:p>
          <a:endParaRPr lang="en-US"/>
        </a:p>
      </dgm:t>
    </dgm:pt>
    <dgm:pt modelId="{5175BA1F-B4C9-4924-AEF5-73C294B3A8C3}" type="sibTrans" cxnId="{3FA5A3A9-B35A-475B-805D-7D873965532E}">
      <dgm:prSet/>
      <dgm:spPr/>
      <dgm:t>
        <a:bodyPr/>
        <a:lstStyle/>
        <a:p>
          <a:endParaRPr lang="en-US"/>
        </a:p>
      </dgm:t>
    </dgm:pt>
    <dgm:pt modelId="{2F2837B3-D2DF-4204-B216-ECD5123FD4FA}">
      <dgm:prSet/>
      <dgm:spPr/>
      <dgm:t>
        <a:bodyPr/>
        <a:lstStyle/>
        <a:p>
          <a:r>
            <a:rPr lang="en-GB"/>
            <a:t>Land Based Engineering</a:t>
          </a:r>
          <a:endParaRPr lang="en-US"/>
        </a:p>
      </dgm:t>
    </dgm:pt>
    <dgm:pt modelId="{7DE8942A-8518-4DAF-A1DE-BDEA043E2E60}" type="parTrans" cxnId="{4F722A5B-1DD5-4167-BDAD-EC6D2A2DE283}">
      <dgm:prSet/>
      <dgm:spPr/>
      <dgm:t>
        <a:bodyPr/>
        <a:lstStyle/>
        <a:p>
          <a:endParaRPr lang="en-US"/>
        </a:p>
      </dgm:t>
    </dgm:pt>
    <dgm:pt modelId="{3F557D6F-D483-428A-810A-18F03C27C2DF}" type="sibTrans" cxnId="{4F722A5B-1DD5-4167-BDAD-EC6D2A2DE283}">
      <dgm:prSet/>
      <dgm:spPr/>
      <dgm:t>
        <a:bodyPr/>
        <a:lstStyle/>
        <a:p>
          <a:endParaRPr lang="en-US"/>
        </a:p>
      </dgm:t>
    </dgm:pt>
    <dgm:pt modelId="{E7215E16-3CBE-4B38-87BC-DE13BB5B2372}">
      <dgm:prSet/>
      <dgm:spPr/>
      <dgm:t>
        <a:bodyPr/>
        <a:lstStyle/>
        <a:p>
          <a:r>
            <a:rPr lang="en-GB"/>
            <a:t>Ornamental Horticulture</a:t>
          </a:r>
          <a:endParaRPr lang="en-US"/>
        </a:p>
      </dgm:t>
    </dgm:pt>
    <dgm:pt modelId="{FD06FE15-8120-4591-B2CE-4BAA69F7E943}" type="parTrans" cxnId="{F488EA3C-967A-4371-B09B-D5E651B5BF66}">
      <dgm:prSet/>
      <dgm:spPr/>
      <dgm:t>
        <a:bodyPr/>
        <a:lstStyle/>
        <a:p>
          <a:endParaRPr lang="en-US"/>
        </a:p>
      </dgm:t>
    </dgm:pt>
    <dgm:pt modelId="{E2BE2ACC-E81D-47E2-AA91-3B976968A105}" type="sibTrans" cxnId="{F488EA3C-967A-4371-B09B-D5E651B5BF66}">
      <dgm:prSet/>
      <dgm:spPr/>
      <dgm:t>
        <a:bodyPr/>
        <a:lstStyle/>
        <a:p>
          <a:endParaRPr lang="en-US"/>
        </a:p>
      </dgm:t>
    </dgm:pt>
    <dgm:pt modelId="{A998BE67-A4D8-4592-8294-E718369FBC1C}">
      <dgm:prSet/>
      <dgm:spPr/>
      <dgm:t>
        <a:bodyPr/>
        <a:lstStyle/>
        <a:p>
          <a:r>
            <a:rPr lang="en-GB"/>
            <a:t>Animal Care and </a:t>
          </a:r>
          <a:r>
            <a:rPr lang="en-GB">
              <a:latin typeface="Century Gothic"/>
              <a:ea typeface="Calibri"/>
              <a:cs typeface="Calibri"/>
            </a:rPr>
            <a:t>management</a:t>
          </a:r>
          <a:endParaRPr lang="en-US">
            <a:latin typeface="Century Gothic"/>
            <a:ea typeface="Calibri"/>
            <a:cs typeface="Calibri"/>
          </a:endParaRPr>
        </a:p>
      </dgm:t>
    </dgm:pt>
    <dgm:pt modelId="{1AC26D66-B4EB-4F64-9BC1-6FEB285430BC}" type="parTrans" cxnId="{8077F33A-FD7C-4C8C-9F1B-4E1625E79126}">
      <dgm:prSet/>
      <dgm:spPr/>
      <dgm:t>
        <a:bodyPr/>
        <a:lstStyle/>
        <a:p>
          <a:endParaRPr lang="en-US"/>
        </a:p>
      </dgm:t>
    </dgm:pt>
    <dgm:pt modelId="{139EFCD5-627F-429D-8B39-4EC95A5F3A07}" type="sibTrans" cxnId="{8077F33A-FD7C-4C8C-9F1B-4E1625E79126}">
      <dgm:prSet/>
      <dgm:spPr/>
      <dgm:t>
        <a:bodyPr/>
        <a:lstStyle/>
        <a:p>
          <a:endParaRPr lang="en-US"/>
        </a:p>
      </dgm:t>
    </dgm:pt>
    <dgm:pt modelId="{B30FB4A9-A2D9-4D0E-97EC-FA92E657884F}">
      <dgm:prSet/>
      <dgm:spPr/>
      <dgm:t>
        <a:bodyPr/>
        <a:lstStyle/>
        <a:p>
          <a:r>
            <a:rPr lang="en-GB"/>
            <a:t>Animal Care and Science</a:t>
          </a:r>
          <a:endParaRPr lang="en-US"/>
        </a:p>
      </dgm:t>
    </dgm:pt>
    <dgm:pt modelId="{D896397F-6D0D-41EB-9B2E-D7010ACFF430}" type="parTrans" cxnId="{E5F89654-1627-4189-90AB-CF977DCF9822}">
      <dgm:prSet/>
      <dgm:spPr/>
      <dgm:t>
        <a:bodyPr/>
        <a:lstStyle/>
        <a:p>
          <a:endParaRPr lang="en-US"/>
        </a:p>
      </dgm:t>
    </dgm:pt>
    <dgm:pt modelId="{9C77AD33-F7E0-4ECB-95E5-4F608D10C378}" type="sibTrans" cxnId="{E5F89654-1627-4189-90AB-CF977DCF9822}">
      <dgm:prSet/>
      <dgm:spPr/>
      <dgm:t>
        <a:bodyPr/>
        <a:lstStyle/>
        <a:p>
          <a:endParaRPr lang="en-US"/>
        </a:p>
      </dgm:t>
    </dgm:pt>
    <dgm:pt modelId="{5616A196-20A2-486A-BAB2-1EF321B3865F}">
      <dgm:prSet/>
      <dgm:spPr/>
      <dgm:t>
        <a:bodyPr/>
        <a:lstStyle/>
        <a:p>
          <a:pPr>
            <a:defRPr b="1"/>
          </a:pPr>
          <a:r>
            <a:rPr lang="en-GB" b="1"/>
            <a:t>Andover Campus</a:t>
          </a:r>
          <a:endParaRPr lang="en-US"/>
        </a:p>
      </dgm:t>
    </dgm:pt>
    <dgm:pt modelId="{0CC9A78B-BBC9-4501-83C6-FF9375E7F245}" type="parTrans" cxnId="{1657ACF0-B338-4BDE-8B88-77432F4DA459}">
      <dgm:prSet/>
      <dgm:spPr/>
      <dgm:t>
        <a:bodyPr/>
        <a:lstStyle/>
        <a:p>
          <a:endParaRPr lang="en-US"/>
        </a:p>
      </dgm:t>
    </dgm:pt>
    <dgm:pt modelId="{03C87E6C-B65D-4984-9015-D7485145A497}" type="sibTrans" cxnId="{1657ACF0-B338-4BDE-8B88-77432F4DA459}">
      <dgm:prSet/>
      <dgm:spPr/>
      <dgm:t>
        <a:bodyPr/>
        <a:lstStyle/>
        <a:p>
          <a:endParaRPr lang="en-US"/>
        </a:p>
      </dgm:t>
    </dgm:pt>
    <dgm:pt modelId="{E64E0AA3-89E3-457C-A2D8-0F3AF1611F5A}">
      <dgm:prSet/>
      <dgm:spPr/>
      <dgm:t>
        <a:bodyPr/>
        <a:lstStyle/>
        <a:p>
          <a:r>
            <a:rPr lang="en-GB"/>
            <a:t>Automotive: Maintenance Installation and Repair for Light and Electric Vehicles</a:t>
          </a:r>
          <a:endParaRPr lang="en-US"/>
        </a:p>
      </dgm:t>
    </dgm:pt>
    <dgm:pt modelId="{C3B13BFB-FA6F-4848-81E9-90F3675C6859}" type="parTrans" cxnId="{A0A245F3-2D37-4841-A576-424E523B1CBD}">
      <dgm:prSet/>
      <dgm:spPr/>
      <dgm:t>
        <a:bodyPr/>
        <a:lstStyle/>
        <a:p>
          <a:endParaRPr lang="en-US"/>
        </a:p>
      </dgm:t>
    </dgm:pt>
    <dgm:pt modelId="{BBBB3E14-179F-4188-9680-63A2EC5C299C}" type="sibTrans" cxnId="{A0A245F3-2D37-4841-A576-424E523B1CBD}">
      <dgm:prSet/>
      <dgm:spPr/>
      <dgm:t>
        <a:bodyPr/>
        <a:lstStyle/>
        <a:p>
          <a:endParaRPr lang="en-US"/>
        </a:p>
      </dgm:t>
    </dgm:pt>
    <dgm:pt modelId="{C3131188-B2B1-43DF-B9B1-31B9D916BAE4}">
      <dgm:prSet/>
      <dgm:spPr/>
      <dgm:t>
        <a:bodyPr/>
        <a:lstStyle/>
        <a:p>
          <a:r>
            <a:rPr lang="en-GB"/>
            <a:t>Management and Administration</a:t>
          </a:r>
          <a:endParaRPr lang="en-US"/>
        </a:p>
      </dgm:t>
    </dgm:pt>
    <dgm:pt modelId="{CB028F24-7483-4232-AA87-3FE5B3FA0E18}" type="parTrans" cxnId="{17C69021-6287-4081-8BB7-808D3C28EFC2}">
      <dgm:prSet/>
      <dgm:spPr/>
      <dgm:t>
        <a:bodyPr/>
        <a:lstStyle/>
        <a:p>
          <a:endParaRPr lang="en-US"/>
        </a:p>
      </dgm:t>
    </dgm:pt>
    <dgm:pt modelId="{F1EF0D32-F9D2-40F3-8A15-98941389D5CC}" type="sibTrans" cxnId="{17C69021-6287-4081-8BB7-808D3C28EFC2}">
      <dgm:prSet/>
      <dgm:spPr/>
      <dgm:t>
        <a:bodyPr/>
        <a:lstStyle/>
        <a:p>
          <a:endParaRPr lang="en-US"/>
        </a:p>
      </dgm:t>
    </dgm:pt>
    <dgm:pt modelId="{667C6D5D-7192-4EA7-A6C9-FA3B4A80828D}">
      <dgm:prSet/>
      <dgm:spPr/>
      <dgm:t>
        <a:bodyPr/>
        <a:lstStyle/>
        <a:p>
          <a:r>
            <a:rPr lang="en-GB"/>
            <a:t>Onsite Construction (Bricklaying)</a:t>
          </a:r>
          <a:endParaRPr lang="en-US"/>
        </a:p>
      </dgm:t>
    </dgm:pt>
    <dgm:pt modelId="{E99BE889-417E-4FF1-8527-1AB2EF5063D0}" type="parTrans" cxnId="{1B923EC3-7EF6-44EC-94E6-443E5A8D3EBA}">
      <dgm:prSet/>
      <dgm:spPr/>
      <dgm:t>
        <a:bodyPr/>
        <a:lstStyle/>
        <a:p>
          <a:endParaRPr lang="en-US"/>
        </a:p>
      </dgm:t>
    </dgm:pt>
    <dgm:pt modelId="{4183CCA7-B838-4A35-B740-32073442F83D}" type="sibTrans" cxnId="{1B923EC3-7EF6-44EC-94E6-443E5A8D3EBA}">
      <dgm:prSet/>
      <dgm:spPr/>
      <dgm:t>
        <a:bodyPr/>
        <a:lstStyle/>
        <a:p>
          <a:endParaRPr lang="en-US"/>
        </a:p>
      </dgm:t>
    </dgm:pt>
    <dgm:pt modelId="{7725A7BE-9B20-405D-8697-9CFEACCFEBF9}">
      <dgm:prSet/>
      <dgm:spPr/>
      <dgm:t>
        <a:bodyPr/>
        <a:lstStyle/>
        <a:p>
          <a:r>
            <a:rPr lang="en-GB"/>
            <a:t>Onsite Construction (Carpentry)</a:t>
          </a:r>
          <a:endParaRPr lang="en-US"/>
        </a:p>
      </dgm:t>
    </dgm:pt>
    <dgm:pt modelId="{AF651D47-6EFA-4C16-912E-9A5615978441}" type="parTrans" cxnId="{35C6480B-E944-4BE7-B5C2-D88F02F4C83D}">
      <dgm:prSet/>
      <dgm:spPr/>
      <dgm:t>
        <a:bodyPr/>
        <a:lstStyle/>
        <a:p>
          <a:endParaRPr lang="en-US"/>
        </a:p>
      </dgm:t>
    </dgm:pt>
    <dgm:pt modelId="{2DDC1A69-AC26-4110-B7CF-A7251187FE94}" type="sibTrans" cxnId="{35C6480B-E944-4BE7-B5C2-D88F02F4C83D}">
      <dgm:prSet/>
      <dgm:spPr/>
      <dgm:t>
        <a:bodyPr/>
        <a:lstStyle/>
        <a:p>
          <a:endParaRPr lang="en-US"/>
        </a:p>
      </dgm:t>
    </dgm:pt>
    <dgm:pt modelId="{369AD771-5296-48CB-A061-2C998DC2A876}">
      <dgm:prSet/>
      <dgm:spPr/>
      <dgm:t>
        <a:bodyPr/>
        <a:lstStyle/>
        <a:p>
          <a:r>
            <a:rPr lang="en-GB"/>
            <a:t>Digital Production, Design and Development </a:t>
          </a:r>
          <a:endParaRPr lang="en-US"/>
        </a:p>
      </dgm:t>
    </dgm:pt>
    <dgm:pt modelId="{86CF7EE2-A843-406E-8F30-FE70FEB0DF30}" type="parTrans" cxnId="{B1AD0849-14A1-46DB-9D11-9C7AB4E81247}">
      <dgm:prSet/>
      <dgm:spPr/>
      <dgm:t>
        <a:bodyPr/>
        <a:lstStyle/>
        <a:p>
          <a:endParaRPr lang="en-US"/>
        </a:p>
      </dgm:t>
    </dgm:pt>
    <dgm:pt modelId="{E2FEFB4D-428B-4698-AF44-7EA8ECBB74A8}" type="sibTrans" cxnId="{B1AD0849-14A1-46DB-9D11-9C7AB4E81247}">
      <dgm:prSet/>
      <dgm:spPr/>
      <dgm:t>
        <a:bodyPr/>
        <a:lstStyle/>
        <a:p>
          <a:endParaRPr lang="en-US"/>
        </a:p>
      </dgm:t>
    </dgm:pt>
    <dgm:pt modelId="{742F4044-8C9E-4523-BE30-3A63133F5726}">
      <dgm:prSet/>
      <dgm:spPr/>
      <dgm:t>
        <a:bodyPr/>
        <a:lstStyle/>
        <a:p>
          <a:r>
            <a:rPr lang="en-GB"/>
            <a:t>TV Media Broadcast and Production</a:t>
          </a:r>
          <a:endParaRPr lang="en-US"/>
        </a:p>
      </dgm:t>
    </dgm:pt>
    <dgm:pt modelId="{C3156C67-6F5A-45ED-8A2C-B30DB4805CD7}" type="parTrans" cxnId="{C2CF39B5-A6C8-4BF6-8087-12056045B8EA}">
      <dgm:prSet/>
      <dgm:spPr/>
      <dgm:t>
        <a:bodyPr/>
        <a:lstStyle/>
        <a:p>
          <a:endParaRPr lang="en-US"/>
        </a:p>
      </dgm:t>
    </dgm:pt>
    <dgm:pt modelId="{00329DF3-CBFC-42C3-A559-85A7D5119E70}" type="sibTrans" cxnId="{C2CF39B5-A6C8-4BF6-8087-12056045B8EA}">
      <dgm:prSet/>
      <dgm:spPr/>
      <dgm:t>
        <a:bodyPr/>
        <a:lstStyle/>
        <a:p>
          <a:endParaRPr lang="en-US"/>
        </a:p>
      </dgm:t>
    </dgm:pt>
    <dgm:pt modelId="{8ED35275-C965-46BC-8968-64DF5D0708D7}">
      <dgm:prSet/>
      <dgm:spPr/>
      <dgm:t>
        <a:bodyPr/>
        <a:lstStyle/>
        <a:p>
          <a:r>
            <a:rPr lang="en-GB"/>
            <a:t>Education</a:t>
          </a:r>
          <a:endParaRPr lang="en-US"/>
        </a:p>
      </dgm:t>
    </dgm:pt>
    <dgm:pt modelId="{E3ECE10D-57DC-4AEA-8896-2CAF4A05E69E}" type="parTrans" cxnId="{77093745-C6D6-426C-B3E6-08BFDA9EB01C}">
      <dgm:prSet/>
      <dgm:spPr/>
      <dgm:t>
        <a:bodyPr/>
        <a:lstStyle/>
        <a:p>
          <a:endParaRPr lang="en-US"/>
        </a:p>
      </dgm:t>
    </dgm:pt>
    <dgm:pt modelId="{23E43654-9C75-4342-8060-00A9A6B6074C}" type="sibTrans" cxnId="{77093745-C6D6-426C-B3E6-08BFDA9EB01C}">
      <dgm:prSet/>
      <dgm:spPr/>
      <dgm:t>
        <a:bodyPr/>
        <a:lstStyle/>
        <a:p>
          <a:endParaRPr lang="en-US"/>
        </a:p>
      </dgm:t>
    </dgm:pt>
    <dgm:pt modelId="{158638A5-341B-4DF6-A353-86CED1C96BFD}">
      <dgm:prSet/>
      <dgm:spPr/>
      <dgm:t>
        <a:bodyPr/>
        <a:lstStyle/>
        <a:p>
          <a:r>
            <a:rPr lang="en-GB"/>
            <a:t>Design and Development for Engineering and Manufacturing</a:t>
          </a:r>
          <a:endParaRPr lang="en-US"/>
        </a:p>
      </dgm:t>
    </dgm:pt>
    <dgm:pt modelId="{F1D4279B-19AE-45CA-939E-260022C63AAE}" type="parTrans" cxnId="{5D0825B6-052F-4949-A34D-E257AC04CCBD}">
      <dgm:prSet/>
      <dgm:spPr/>
      <dgm:t>
        <a:bodyPr/>
        <a:lstStyle/>
        <a:p>
          <a:endParaRPr lang="en-US"/>
        </a:p>
      </dgm:t>
    </dgm:pt>
    <dgm:pt modelId="{E87F6F92-38F2-48B3-A42C-F4DA93788C93}" type="sibTrans" cxnId="{5D0825B6-052F-4949-A34D-E257AC04CCBD}">
      <dgm:prSet/>
      <dgm:spPr/>
      <dgm:t>
        <a:bodyPr/>
        <a:lstStyle/>
        <a:p>
          <a:endParaRPr lang="en-US"/>
        </a:p>
      </dgm:t>
    </dgm:pt>
    <dgm:pt modelId="{68DC3590-8A81-455E-86EC-191E7F82BB0D}">
      <dgm:prSet/>
      <dgm:spPr/>
      <dgm:t>
        <a:bodyPr/>
        <a:lstStyle/>
        <a:p>
          <a:r>
            <a:rPr lang="en-GB"/>
            <a:t>Health (Adult Nursing) </a:t>
          </a:r>
          <a:endParaRPr lang="en-US"/>
        </a:p>
      </dgm:t>
    </dgm:pt>
    <dgm:pt modelId="{74D22DA3-EA8F-4A16-B087-D88CC8E702A2}" type="parTrans" cxnId="{37BB1F54-C381-4649-B424-244D89AD1B04}">
      <dgm:prSet/>
      <dgm:spPr/>
      <dgm:t>
        <a:bodyPr/>
        <a:lstStyle/>
        <a:p>
          <a:endParaRPr lang="en-US"/>
        </a:p>
      </dgm:t>
    </dgm:pt>
    <dgm:pt modelId="{B263EF16-958B-4DE5-B96A-46A79A1CC6FF}" type="sibTrans" cxnId="{37BB1F54-C381-4649-B424-244D89AD1B04}">
      <dgm:prSet/>
      <dgm:spPr/>
      <dgm:t>
        <a:bodyPr/>
        <a:lstStyle/>
        <a:p>
          <a:endParaRPr lang="en-US"/>
        </a:p>
      </dgm:t>
    </dgm:pt>
    <dgm:pt modelId="{A2D17A75-919F-4D29-BB65-F27E24C14F9A}" type="pres">
      <dgm:prSet presAssocID="{0A5B95C5-5A46-4E3E-A2BC-E3635B6A6CA0}" presName="Name0" presStyleCnt="0">
        <dgm:presLayoutVars>
          <dgm:dir/>
          <dgm:animLvl val="lvl"/>
          <dgm:resizeHandles val="exact"/>
        </dgm:presLayoutVars>
      </dgm:prSet>
      <dgm:spPr/>
    </dgm:pt>
    <dgm:pt modelId="{CA8DCF53-97C7-4355-B380-B450947AF9EB}" type="pres">
      <dgm:prSet presAssocID="{4BA382D7-8163-48A5-BDC2-943A58C99240}" presName="linNode" presStyleCnt="0"/>
      <dgm:spPr/>
    </dgm:pt>
    <dgm:pt modelId="{37B13060-4FD3-4A99-AA40-04AD996B3205}" type="pres">
      <dgm:prSet presAssocID="{4BA382D7-8163-48A5-BDC2-943A58C99240}" presName="parentText" presStyleLbl="alignNode1" presStyleIdx="0" presStyleCnt="2">
        <dgm:presLayoutVars>
          <dgm:chMax val="1"/>
          <dgm:bulletEnabled/>
        </dgm:presLayoutVars>
      </dgm:prSet>
      <dgm:spPr/>
    </dgm:pt>
    <dgm:pt modelId="{F05C06A9-E34B-4597-9638-96D1E43D1365}" type="pres">
      <dgm:prSet presAssocID="{4BA382D7-8163-48A5-BDC2-943A58C99240}" presName="descendantText" presStyleLbl="alignAccFollowNode1" presStyleIdx="0" presStyleCnt="2">
        <dgm:presLayoutVars>
          <dgm:bulletEnabled/>
        </dgm:presLayoutVars>
      </dgm:prSet>
      <dgm:spPr/>
    </dgm:pt>
    <dgm:pt modelId="{BF8B1CFD-5D96-484D-91A1-473D926CF5CF}" type="pres">
      <dgm:prSet presAssocID="{B4D26607-5AB0-4D25-8DCF-224EAE9B9325}" presName="sp" presStyleCnt="0"/>
      <dgm:spPr/>
    </dgm:pt>
    <dgm:pt modelId="{AE4290FC-F11B-430B-A2C1-AF8EB4FFD7C6}" type="pres">
      <dgm:prSet presAssocID="{5616A196-20A2-486A-BAB2-1EF321B3865F}" presName="linNode" presStyleCnt="0"/>
      <dgm:spPr/>
    </dgm:pt>
    <dgm:pt modelId="{3B068348-6D92-4EA0-B9A3-E80516A9004A}" type="pres">
      <dgm:prSet presAssocID="{5616A196-20A2-486A-BAB2-1EF321B3865F}" presName="parentText" presStyleLbl="alignNode1" presStyleIdx="1" presStyleCnt="2">
        <dgm:presLayoutVars>
          <dgm:chMax val="1"/>
          <dgm:bulletEnabled/>
        </dgm:presLayoutVars>
      </dgm:prSet>
      <dgm:spPr/>
    </dgm:pt>
    <dgm:pt modelId="{1BCA1D09-2B11-4889-B450-A9DA32BA0BCC}" type="pres">
      <dgm:prSet presAssocID="{5616A196-20A2-486A-BAB2-1EF321B3865F}" presName="descendantText" presStyleLbl="alignAccFollowNode1" presStyleIdx="1" presStyleCnt="2">
        <dgm:presLayoutVars>
          <dgm:bulletEnabled/>
        </dgm:presLayoutVars>
      </dgm:prSet>
      <dgm:spPr/>
    </dgm:pt>
  </dgm:ptLst>
  <dgm:cxnLst>
    <dgm:cxn modelId="{7D3F7B07-616E-4B4C-890B-526B49038137}" type="presOf" srcId="{7725A7BE-9B20-405D-8697-9CFEACCFEBF9}" destId="{1BCA1D09-2B11-4889-B450-A9DA32BA0BCC}" srcOrd="0" destOrd="3" presId="urn:microsoft.com/office/officeart/2016/7/layout/VerticalSolidActionList"/>
    <dgm:cxn modelId="{35C6480B-E944-4BE7-B5C2-D88F02F4C83D}" srcId="{5616A196-20A2-486A-BAB2-1EF321B3865F}" destId="{7725A7BE-9B20-405D-8697-9CFEACCFEBF9}" srcOrd="3" destOrd="0" parTransId="{AF651D47-6EFA-4C16-912E-9A5615978441}" sibTransId="{2DDC1A69-AC26-4110-B7CF-A7251187FE94}"/>
    <dgm:cxn modelId="{D7908E18-F848-448E-B8ED-C59B0CFB3ED4}" type="presOf" srcId="{643F1935-4C0D-4333-8725-99D3B72E83C5}" destId="{F05C06A9-E34B-4597-9638-96D1E43D1365}" srcOrd="0" destOrd="1" presId="urn:microsoft.com/office/officeart/2016/7/layout/VerticalSolidActionList"/>
    <dgm:cxn modelId="{17C69021-6287-4081-8BB7-808D3C28EFC2}" srcId="{5616A196-20A2-486A-BAB2-1EF321B3865F}" destId="{C3131188-B2B1-43DF-B9B1-31B9D916BAE4}" srcOrd="1" destOrd="0" parTransId="{CB028F24-7483-4232-AA87-3FE5B3FA0E18}" sibTransId="{F1EF0D32-F9D2-40F3-8A15-98941389D5CC}"/>
    <dgm:cxn modelId="{A1185423-DD42-414F-A406-504B7356451D}" type="presOf" srcId="{4BA382D7-8163-48A5-BDC2-943A58C99240}" destId="{37B13060-4FD3-4A99-AA40-04AD996B3205}" srcOrd="0" destOrd="0" presId="urn:microsoft.com/office/officeart/2016/7/layout/VerticalSolidActionList"/>
    <dgm:cxn modelId="{840DF236-F843-4B21-B087-3B3A8CD703C8}" type="presOf" srcId="{369AD771-5296-48CB-A061-2C998DC2A876}" destId="{1BCA1D09-2B11-4889-B450-A9DA32BA0BCC}" srcOrd="0" destOrd="4" presId="urn:microsoft.com/office/officeart/2016/7/layout/VerticalSolidActionList"/>
    <dgm:cxn modelId="{2C6C7D3A-EDD7-4E2D-9E83-255332A50ABD}" type="presOf" srcId="{A998BE67-A4D8-4592-8294-E718369FBC1C}" destId="{F05C06A9-E34B-4597-9638-96D1E43D1365}" srcOrd="0" destOrd="5" presId="urn:microsoft.com/office/officeart/2016/7/layout/VerticalSolidActionList"/>
    <dgm:cxn modelId="{8077F33A-FD7C-4C8C-9F1B-4E1625E79126}" srcId="{4BA382D7-8163-48A5-BDC2-943A58C99240}" destId="{A998BE67-A4D8-4592-8294-E718369FBC1C}" srcOrd="5" destOrd="0" parTransId="{1AC26D66-B4EB-4F64-9BC1-6FEB285430BC}" sibTransId="{139EFCD5-627F-429D-8B39-4EC95A5F3A07}"/>
    <dgm:cxn modelId="{F488EA3C-967A-4371-B09B-D5E651B5BF66}" srcId="{4BA382D7-8163-48A5-BDC2-943A58C99240}" destId="{E7215E16-3CBE-4B38-87BC-DE13BB5B2372}" srcOrd="4" destOrd="0" parTransId="{FD06FE15-8120-4591-B2CE-4BAA69F7E943}" sibTransId="{E2BE2ACC-E81D-47E2-AA91-3B976968A105}"/>
    <dgm:cxn modelId="{4F722A5B-1DD5-4167-BDAD-EC6D2A2DE283}" srcId="{4BA382D7-8163-48A5-BDC2-943A58C99240}" destId="{2F2837B3-D2DF-4204-B216-ECD5123FD4FA}" srcOrd="3" destOrd="0" parTransId="{7DE8942A-8518-4DAF-A1DE-BDEA043E2E60}" sibTransId="{3F557D6F-D483-428A-810A-18F03C27C2DF}"/>
    <dgm:cxn modelId="{48B0CF5D-EE48-4998-A1E3-7E4A33C96B0B}" srcId="{4BA382D7-8163-48A5-BDC2-943A58C99240}" destId="{643F1935-4C0D-4333-8725-99D3B72E83C5}" srcOrd="1" destOrd="0" parTransId="{CCFEC6CA-A6B8-4982-A612-19E5759B9C63}" sibTransId="{345EACEA-E5BD-4EDA-94DC-E2F917C47B53}"/>
    <dgm:cxn modelId="{77093745-C6D6-426C-B3E6-08BFDA9EB01C}" srcId="{5616A196-20A2-486A-BAB2-1EF321B3865F}" destId="{8ED35275-C965-46BC-8968-64DF5D0708D7}" srcOrd="6" destOrd="0" parTransId="{E3ECE10D-57DC-4AEA-8896-2CAF4A05E69E}" sibTransId="{23E43654-9C75-4342-8060-00A9A6B6074C}"/>
    <dgm:cxn modelId="{B1AD0849-14A1-46DB-9D11-9C7AB4E81247}" srcId="{5616A196-20A2-486A-BAB2-1EF321B3865F}" destId="{369AD771-5296-48CB-A061-2C998DC2A876}" srcOrd="4" destOrd="0" parTransId="{86CF7EE2-A843-406E-8F30-FE70FEB0DF30}" sibTransId="{E2FEFB4D-428B-4698-AF44-7EA8ECBB74A8}"/>
    <dgm:cxn modelId="{53F4E64F-972E-4FEC-96B9-F9A5544134B8}" type="presOf" srcId="{68DC3590-8A81-455E-86EC-191E7F82BB0D}" destId="{1BCA1D09-2B11-4889-B450-A9DA32BA0BCC}" srcOrd="0" destOrd="8" presId="urn:microsoft.com/office/officeart/2016/7/layout/VerticalSolidActionList"/>
    <dgm:cxn modelId="{A83AF850-F3CB-4451-AEDF-06E60F4CD656}" type="presOf" srcId="{B30FB4A9-A2D9-4D0E-97EC-FA92E657884F}" destId="{F05C06A9-E34B-4597-9638-96D1E43D1365}" srcOrd="0" destOrd="6" presId="urn:microsoft.com/office/officeart/2016/7/layout/VerticalSolidActionList"/>
    <dgm:cxn modelId="{37BB1F54-C381-4649-B424-244D89AD1B04}" srcId="{5616A196-20A2-486A-BAB2-1EF321B3865F}" destId="{68DC3590-8A81-455E-86EC-191E7F82BB0D}" srcOrd="8" destOrd="0" parTransId="{74D22DA3-EA8F-4A16-B087-D88CC8E702A2}" sibTransId="{B263EF16-958B-4DE5-B96A-46A79A1CC6FF}"/>
    <dgm:cxn modelId="{E5F89654-1627-4189-90AB-CF977DCF9822}" srcId="{4BA382D7-8163-48A5-BDC2-943A58C99240}" destId="{B30FB4A9-A2D9-4D0E-97EC-FA92E657884F}" srcOrd="6" destOrd="0" parTransId="{D896397F-6D0D-41EB-9B2E-D7010ACFF430}" sibTransId="{9C77AD33-F7E0-4ECB-95E5-4F608D10C378}"/>
    <dgm:cxn modelId="{9B66D758-3281-4246-A320-F9F050331E24}" srcId="{0A5B95C5-5A46-4E3E-A2BC-E3635B6A6CA0}" destId="{4BA382D7-8163-48A5-BDC2-943A58C99240}" srcOrd="0" destOrd="0" parTransId="{5EED72BE-14F0-4C30-B767-87BBC5E662CC}" sibTransId="{B4D26607-5AB0-4D25-8DCF-224EAE9B9325}"/>
    <dgm:cxn modelId="{87B16759-6F68-40BC-81C5-22891BF88F08}" type="presOf" srcId="{5616A196-20A2-486A-BAB2-1EF321B3865F}" destId="{3B068348-6D92-4EA0-B9A3-E80516A9004A}" srcOrd="0" destOrd="0" presId="urn:microsoft.com/office/officeart/2016/7/layout/VerticalSolidActionList"/>
    <dgm:cxn modelId="{9AB73384-7C91-40E4-8F79-06D2D641BA10}" type="presOf" srcId="{158638A5-341B-4DF6-A353-86CED1C96BFD}" destId="{1BCA1D09-2B11-4889-B450-A9DA32BA0BCC}" srcOrd="0" destOrd="7" presId="urn:microsoft.com/office/officeart/2016/7/layout/VerticalSolidActionList"/>
    <dgm:cxn modelId="{FC4FCA9F-AA81-4C54-901C-9A9E02EBDF27}" type="presOf" srcId="{875FC958-E115-469A-AC2E-B43A08D18F4F}" destId="{F05C06A9-E34B-4597-9638-96D1E43D1365}" srcOrd="0" destOrd="2" presId="urn:microsoft.com/office/officeart/2016/7/layout/VerticalSolidActionList"/>
    <dgm:cxn modelId="{A670E8A3-F481-49AA-AF21-AB33C25E1A4B}" type="presOf" srcId="{8ED35275-C965-46BC-8968-64DF5D0708D7}" destId="{1BCA1D09-2B11-4889-B450-A9DA32BA0BCC}" srcOrd="0" destOrd="6" presId="urn:microsoft.com/office/officeart/2016/7/layout/VerticalSolidActionList"/>
    <dgm:cxn modelId="{3FA5A3A9-B35A-475B-805D-7D873965532E}" srcId="{4BA382D7-8163-48A5-BDC2-943A58C99240}" destId="{875FC958-E115-469A-AC2E-B43A08D18F4F}" srcOrd="2" destOrd="0" parTransId="{480D031C-5A80-4AF7-924A-D57AB1BE54A5}" sibTransId="{5175BA1F-B4C9-4924-AEF5-73C294B3A8C3}"/>
    <dgm:cxn modelId="{744B7CB1-C1DB-42E4-87D1-54B516112E21}" type="presOf" srcId="{2F2837B3-D2DF-4204-B216-ECD5123FD4FA}" destId="{F05C06A9-E34B-4597-9638-96D1E43D1365}" srcOrd="0" destOrd="3" presId="urn:microsoft.com/office/officeart/2016/7/layout/VerticalSolidActionList"/>
    <dgm:cxn modelId="{C2CF39B5-A6C8-4BF6-8087-12056045B8EA}" srcId="{5616A196-20A2-486A-BAB2-1EF321B3865F}" destId="{742F4044-8C9E-4523-BE30-3A63133F5726}" srcOrd="5" destOrd="0" parTransId="{C3156C67-6F5A-45ED-8A2C-B30DB4805CD7}" sibTransId="{00329DF3-CBFC-42C3-A559-85A7D5119E70}"/>
    <dgm:cxn modelId="{5D0825B6-052F-4949-A34D-E257AC04CCBD}" srcId="{5616A196-20A2-486A-BAB2-1EF321B3865F}" destId="{158638A5-341B-4DF6-A353-86CED1C96BFD}" srcOrd="7" destOrd="0" parTransId="{F1D4279B-19AE-45CA-939E-260022C63AAE}" sibTransId="{E87F6F92-38F2-48B3-A42C-F4DA93788C93}"/>
    <dgm:cxn modelId="{84AC4CBB-AEE1-4B56-8547-E2DAD8F1E793}" srcId="{4BA382D7-8163-48A5-BDC2-943A58C99240}" destId="{1EB2F245-32A0-4A3D-B7C8-8BCB7D855195}" srcOrd="0" destOrd="0" parTransId="{6DFDE6F2-790E-4461-9A83-28E7E8420482}" sibTransId="{7794C734-D579-4851-9B05-7B7BA1674517}"/>
    <dgm:cxn modelId="{1B923EC3-7EF6-44EC-94E6-443E5A8D3EBA}" srcId="{5616A196-20A2-486A-BAB2-1EF321B3865F}" destId="{667C6D5D-7192-4EA7-A6C9-FA3B4A80828D}" srcOrd="2" destOrd="0" parTransId="{E99BE889-417E-4FF1-8527-1AB2EF5063D0}" sibTransId="{4183CCA7-B838-4A35-B740-32073442F83D}"/>
    <dgm:cxn modelId="{9BC5AFC8-50B3-4524-947E-D2203FE5B10A}" type="presOf" srcId="{C3131188-B2B1-43DF-B9B1-31B9D916BAE4}" destId="{1BCA1D09-2B11-4889-B450-A9DA32BA0BCC}" srcOrd="0" destOrd="1" presId="urn:microsoft.com/office/officeart/2016/7/layout/VerticalSolidActionList"/>
    <dgm:cxn modelId="{8F4561C9-EC9C-4AE5-B0CF-A282E65FA061}" type="presOf" srcId="{E64E0AA3-89E3-457C-A2D8-0F3AF1611F5A}" destId="{1BCA1D09-2B11-4889-B450-A9DA32BA0BCC}" srcOrd="0" destOrd="0" presId="urn:microsoft.com/office/officeart/2016/7/layout/VerticalSolidActionList"/>
    <dgm:cxn modelId="{60475ACF-023F-4271-9ACC-7FF56175E228}" type="presOf" srcId="{742F4044-8C9E-4523-BE30-3A63133F5726}" destId="{1BCA1D09-2B11-4889-B450-A9DA32BA0BCC}" srcOrd="0" destOrd="5" presId="urn:microsoft.com/office/officeart/2016/7/layout/VerticalSolidActionList"/>
    <dgm:cxn modelId="{D8E864E5-9566-4447-BCD9-FDEAF93B03BC}" type="presOf" srcId="{1EB2F245-32A0-4A3D-B7C8-8BCB7D855195}" destId="{F05C06A9-E34B-4597-9638-96D1E43D1365}" srcOrd="0" destOrd="0" presId="urn:microsoft.com/office/officeart/2016/7/layout/VerticalSolidActionList"/>
    <dgm:cxn modelId="{36EFC5E5-CB22-4270-AF03-1489F6ED04DF}" type="presOf" srcId="{0A5B95C5-5A46-4E3E-A2BC-E3635B6A6CA0}" destId="{A2D17A75-919F-4D29-BB65-F27E24C14F9A}" srcOrd="0" destOrd="0" presId="urn:microsoft.com/office/officeart/2016/7/layout/VerticalSolidActionList"/>
    <dgm:cxn modelId="{48604FE7-3421-4198-BBFF-97727F99A4F4}" type="presOf" srcId="{E7215E16-3CBE-4B38-87BC-DE13BB5B2372}" destId="{F05C06A9-E34B-4597-9638-96D1E43D1365}" srcOrd="0" destOrd="4" presId="urn:microsoft.com/office/officeart/2016/7/layout/VerticalSolidActionList"/>
    <dgm:cxn modelId="{2CFD08EE-C477-4CC3-9ECF-BA11112D29F6}" type="presOf" srcId="{667C6D5D-7192-4EA7-A6C9-FA3B4A80828D}" destId="{1BCA1D09-2B11-4889-B450-A9DA32BA0BCC}" srcOrd="0" destOrd="2" presId="urn:microsoft.com/office/officeart/2016/7/layout/VerticalSolidActionList"/>
    <dgm:cxn modelId="{1657ACF0-B338-4BDE-8B88-77432F4DA459}" srcId="{0A5B95C5-5A46-4E3E-A2BC-E3635B6A6CA0}" destId="{5616A196-20A2-486A-BAB2-1EF321B3865F}" srcOrd="1" destOrd="0" parTransId="{0CC9A78B-BBC9-4501-83C6-FF9375E7F245}" sibTransId="{03C87E6C-B65D-4984-9015-D7485145A497}"/>
    <dgm:cxn modelId="{A0A245F3-2D37-4841-A576-424E523B1CBD}" srcId="{5616A196-20A2-486A-BAB2-1EF321B3865F}" destId="{E64E0AA3-89E3-457C-A2D8-0F3AF1611F5A}" srcOrd="0" destOrd="0" parTransId="{C3B13BFB-FA6F-4848-81E9-90F3675C6859}" sibTransId="{BBBB3E14-179F-4188-9680-63A2EC5C299C}"/>
    <dgm:cxn modelId="{9FFCEA26-AAB7-485E-A39C-C629656E63D6}" type="presParOf" srcId="{A2D17A75-919F-4D29-BB65-F27E24C14F9A}" destId="{CA8DCF53-97C7-4355-B380-B450947AF9EB}" srcOrd="0" destOrd="0" presId="urn:microsoft.com/office/officeart/2016/7/layout/VerticalSolidActionList"/>
    <dgm:cxn modelId="{9C94E95F-E348-411F-86F9-95F8FAF12527}" type="presParOf" srcId="{CA8DCF53-97C7-4355-B380-B450947AF9EB}" destId="{37B13060-4FD3-4A99-AA40-04AD996B3205}" srcOrd="0" destOrd="0" presId="urn:microsoft.com/office/officeart/2016/7/layout/VerticalSolidActionList"/>
    <dgm:cxn modelId="{B8BE29B5-50AC-4C3B-BDBC-34C095DE7970}" type="presParOf" srcId="{CA8DCF53-97C7-4355-B380-B450947AF9EB}" destId="{F05C06A9-E34B-4597-9638-96D1E43D1365}" srcOrd="1" destOrd="0" presId="urn:microsoft.com/office/officeart/2016/7/layout/VerticalSolidActionList"/>
    <dgm:cxn modelId="{818718D3-7FEB-4A72-81B1-90BADF97A3B7}" type="presParOf" srcId="{A2D17A75-919F-4D29-BB65-F27E24C14F9A}" destId="{BF8B1CFD-5D96-484D-91A1-473D926CF5CF}" srcOrd="1" destOrd="0" presId="urn:microsoft.com/office/officeart/2016/7/layout/VerticalSolidActionList"/>
    <dgm:cxn modelId="{A5821CAF-82F9-419A-A480-3C87930FC002}" type="presParOf" srcId="{A2D17A75-919F-4D29-BB65-F27E24C14F9A}" destId="{AE4290FC-F11B-430B-A2C1-AF8EB4FFD7C6}" srcOrd="2" destOrd="0" presId="urn:microsoft.com/office/officeart/2016/7/layout/VerticalSolidActionList"/>
    <dgm:cxn modelId="{B8705FF6-1071-4E6F-B5BB-F541B93E49AE}" type="presParOf" srcId="{AE4290FC-F11B-430B-A2C1-AF8EB4FFD7C6}" destId="{3B068348-6D92-4EA0-B9A3-E80516A9004A}" srcOrd="0" destOrd="0" presId="urn:microsoft.com/office/officeart/2016/7/layout/VerticalSolidActionList"/>
    <dgm:cxn modelId="{543BF8A3-3FB0-493E-90A1-6597C47913D2}" type="presParOf" srcId="{AE4290FC-F11B-430B-A2C1-AF8EB4FFD7C6}" destId="{1BCA1D09-2B11-4889-B450-A9DA32BA0BCC}"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795DEA-314C-4D23-8AC5-628CF589AC27}"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07EF82F4-81C4-46AC-A01E-2C5034715B02}">
      <dgm:prSet/>
      <dgm:spPr/>
      <dgm:t>
        <a:bodyPr/>
        <a:lstStyle/>
        <a:p>
          <a:pPr>
            <a:lnSpc>
              <a:spcPct val="100000"/>
            </a:lnSpc>
          </a:pPr>
          <a:r>
            <a:rPr lang="en-GB"/>
            <a:t>Teaching core and common core to Trees &amp;  Woodland and Horticulture learners. They have benefited from being combined. Utilising staff from both departments to teach Common core and core.</a:t>
          </a:r>
          <a:endParaRPr lang="en-US"/>
        </a:p>
      </dgm:t>
    </dgm:pt>
    <dgm:pt modelId="{05F6B9DC-F277-464F-9C1E-4F476DC4E4B8}" type="parTrans" cxnId="{7453E2BA-33A1-4802-BFC3-910CAB82BF69}">
      <dgm:prSet/>
      <dgm:spPr/>
      <dgm:t>
        <a:bodyPr/>
        <a:lstStyle/>
        <a:p>
          <a:endParaRPr lang="en-US"/>
        </a:p>
      </dgm:t>
    </dgm:pt>
    <dgm:pt modelId="{5C44A545-C114-42D1-AD55-C74AE8FC81CD}" type="sibTrans" cxnId="{7453E2BA-33A1-4802-BFC3-910CAB82BF69}">
      <dgm:prSet/>
      <dgm:spPr/>
      <dgm:t>
        <a:bodyPr/>
        <a:lstStyle/>
        <a:p>
          <a:endParaRPr lang="en-US"/>
        </a:p>
      </dgm:t>
    </dgm:pt>
    <dgm:pt modelId="{5274C787-3B73-40E5-84DD-453696793536}">
      <dgm:prSet/>
      <dgm:spPr/>
      <dgm:t>
        <a:bodyPr/>
        <a:lstStyle/>
        <a:p>
          <a:pPr>
            <a:lnSpc>
              <a:spcPct val="100000"/>
            </a:lnSpc>
          </a:pPr>
          <a:r>
            <a:rPr lang="en-GB"/>
            <a:t>Ensure learners use the required file names for C&amp;G when saving their ESP tasks and written Occupational Specialism tasks saves so much time.</a:t>
          </a:r>
          <a:endParaRPr lang="en-US"/>
        </a:p>
      </dgm:t>
    </dgm:pt>
    <dgm:pt modelId="{BC44B041-E7AC-49D8-BF00-FE9348BCAD50}" type="parTrans" cxnId="{3A0E9806-BB65-4588-96CA-003E8928FB96}">
      <dgm:prSet/>
      <dgm:spPr/>
      <dgm:t>
        <a:bodyPr/>
        <a:lstStyle/>
        <a:p>
          <a:endParaRPr lang="en-US"/>
        </a:p>
      </dgm:t>
    </dgm:pt>
    <dgm:pt modelId="{C17D0B66-7DED-4B8A-B740-510B8CAC8CF3}" type="sibTrans" cxnId="{3A0E9806-BB65-4588-96CA-003E8928FB96}">
      <dgm:prSet/>
      <dgm:spPr/>
      <dgm:t>
        <a:bodyPr/>
        <a:lstStyle/>
        <a:p>
          <a:endParaRPr lang="en-US"/>
        </a:p>
      </dgm:t>
    </dgm:pt>
    <dgm:pt modelId="{3A14B851-620C-4A96-A5C5-4A10DE59B781}">
      <dgm:prSet/>
      <dgm:spPr/>
      <dgm:t>
        <a:bodyPr/>
        <a:lstStyle/>
        <a:p>
          <a:pPr>
            <a:lnSpc>
              <a:spcPct val="100000"/>
            </a:lnSpc>
          </a:pPr>
          <a:r>
            <a:rPr lang="en-GB"/>
            <a:t>Ensuring time is given for learners to check the completion of their ESP and Occ Sp theory tasks before uploading in terms of page numbers, correct file names, and header document completion.</a:t>
          </a:r>
          <a:endParaRPr lang="en-US"/>
        </a:p>
      </dgm:t>
    </dgm:pt>
    <dgm:pt modelId="{9BB83876-17FF-4EDE-AA5C-8F06E7F48BEE}" type="parTrans" cxnId="{B434AEF6-4FC6-4690-9C27-366104720AF3}">
      <dgm:prSet/>
      <dgm:spPr/>
      <dgm:t>
        <a:bodyPr/>
        <a:lstStyle/>
        <a:p>
          <a:endParaRPr lang="en-US"/>
        </a:p>
      </dgm:t>
    </dgm:pt>
    <dgm:pt modelId="{AAB6EFDE-C832-479F-8150-4B5A0BEBE0D7}" type="sibTrans" cxnId="{B434AEF6-4FC6-4690-9C27-366104720AF3}">
      <dgm:prSet/>
      <dgm:spPr/>
      <dgm:t>
        <a:bodyPr/>
        <a:lstStyle/>
        <a:p>
          <a:endParaRPr lang="en-US"/>
        </a:p>
      </dgm:t>
    </dgm:pt>
    <dgm:pt modelId="{AB34134A-BCC8-4621-8D03-ACF2661F4A8C}">
      <dgm:prSet/>
      <dgm:spPr/>
      <dgm:t>
        <a:bodyPr/>
        <a:lstStyle/>
        <a:p>
          <a:pPr>
            <a:lnSpc>
              <a:spcPct val="100000"/>
            </a:lnSpc>
          </a:pPr>
          <a:r>
            <a:rPr lang="en-GB"/>
            <a:t>Making the most of the assessment window and beginning assessments at the very start of the window to allow a buffer of a few weeks before the upload date in May to ensure everything has been triple checked.</a:t>
          </a:r>
          <a:endParaRPr lang="en-US"/>
        </a:p>
      </dgm:t>
    </dgm:pt>
    <dgm:pt modelId="{B6D79321-342C-4FCE-A2FA-087362E947F4}" type="parTrans" cxnId="{5B5EB782-31AB-46A0-90BF-308FFD9012C6}">
      <dgm:prSet/>
      <dgm:spPr/>
      <dgm:t>
        <a:bodyPr/>
        <a:lstStyle/>
        <a:p>
          <a:endParaRPr lang="en-US"/>
        </a:p>
      </dgm:t>
    </dgm:pt>
    <dgm:pt modelId="{582F7B66-DC32-49AB-BEE6-C482A7ED9785}" type="sibTrans" cxnId="{5B5EB782-31AB-46A0-90BF-308FFD9012C6}">
      <dgm:prSet/>
      <dgm:spPr/>
      <dgm:t>
        <a:bodyPr/>
        <a:lstStyle/>
        <a:p>
          <a:endParaRPr lang="en-US"/>
        </a:p>
      </dgm:t>
    </dgm:pt>
    <dgm:pt modelId="{3CF216D6-3EC0-42BE-B1EA-5BA5D234F441}" type="pres">
      <dgm:prSet presAssocID="{00795DEA-314C-4D23-8AC5-628CF589AC27}" presName="root" presStyleCnt="0">
        <dgm:presLayoutVars>
          <dgm:dir/>
          <dgm:resizeHandles val="exact"/>
        </dgm:presLayoutVars>
      </dgm:prSet>
      <dgm:spPr/>
    </dgm:pt>
    <dgm:pt modelId="{6000A83A-6AE0-4917-8CDF-D183C0DBAA33}" type="pres">
      <dgm:prSet presAssocID="{07EF82F4-81C4-46AC-A01E-2C5034715B02}" presName="compNode" presStyleCnt="0"/>
      <dgm:spPr/>
    </dgm:pt>
    <dgm:pt modelId="{05E4EC6B-F3FF-4222-BFCE-DAC3E6BD5C03}" type="pres">
      <dgm:prSet presAssocID="{07EF82F4-81C4-46AC-A01E-2C5034715B02}" presName="bgRect" presStyleLbl="bgShp" presStyleIdx="0" presStyleCnt="4"/>
      <dgm:spPr/>
    </dgm:pt>
    <dgm:pt modelId="{24361DF5-7C23-4BD5-A289-A1E82FF0E2E3}" type="pres">
      <dgm:prSet presAssocID="{07EF82F4-81C4-46AC-A01E-2C5034715B0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C01808CD-7E4C-4B31-B895-3866AA195184}" type="pres">
      <dgm:prSet presAssocID="{07EF82F4-81C4-46AC-A01E-2C5034715B02}" presName="spaceRect" presStyleCnt="0"/>
      <dgm:spPr/>
    </dgm:pt>
    <dgm:pt modelId="{4EE302A6-D5C1-430E-91C2-CB50E1A86869}" type="pres">
      <dgm:prSet presAssocID="{07EF82F4-81C4-46AC-A01E-2C5034715B02}" presName="parTx" presStyleLbl="revTx" presStyleIdx="0" presStyleCnt="4">
        <dgm:presLayoutVars>
          <dgm:chMax val="0"/>
          <dgm:chPref val="0"/>
        </dgm:presLayoutVars>
      </dgm:prSet>
      <dgm:spPr/>
    </dgm:pt>
    <dgm:pt modelId="{17FCEC5F-E6E8-46CB-93C3-4B565EEE5E89}" type="pres">
      <dgm:prSet presAssocID="{5C44A545-C114-42D1-AD55-C74AE8FC81CD}" presName="sibTrans" presStyleCnt="0"/>
      <dgm:spPr/>
    </dgm:pt>
    <dgm:pt modelId="{41244F6B-6252-4854-845C-59CC1330F3C7}" type="pres">
      <dgm:prSet presAssocID="{5274C787-3B73-40E5-84DD-453696793536}" presName="compNode" presStyleCnt="0"/>
      <dgm:spPr/>
    </dgm:pt>
    <dgm:pt modelId="{E703F6D5-3F16-4339-9F2F-DB3921F319A2}" type="pres">
      <dgm:prSet presAssocID="{5274C787-3B73-40E5-84DD-453696793536}" presName="bgRect" presStyleLbl="bgShp" presStyleIdx="1" presStyleCnt="4"/>
      <dgm:spPr/>
    </dgm:pt>
    <dgm:pt modelId="{2E004FAA-EB26-43E5-8AE7-AC442610A9DD}" type="pres">
      <dgm:prSet presAssocID="{5274C787-3B73-40E5-84DD-45369679353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F8E7E0E5-AFD3-4457-9E66-CEAEBAD0CB5C}" type="pres">
      <dgm:prSet presAssocID="{5274C787-3B73-40E5-84DD-453696793536}" presName="spaceRect" presStyleCnt="0"/>
      <dgm:spPr/>
    </dgm:pt>
    <dgm:pt modelId="{2527475E-7C7E-4574-A6D3-D5619220E0DF}" type="pres">
      <dgm:prSet presAssocID="{5274C787-3B73-40E5-84DD-453696793536}" presName="parTx" presStyleLbl="revTx" presStyleIdx="1" presStyleCnt="4">
        <dgm:presLayoutVars>
          <dgm:chMax val="0"/>
          <dgm:chPref val="0"/>
        </dgm:presLayoutVars>
      </dgm:prSet>
      <dgm:spPr/>
    </dgm:pt>
    <dgm:pt modelId="{6CAC297A-EFB7-4541-AF10-4DC86CCCBC7D}" type="pres">
      <dgm:prSet presAssocID="{C17D0B66-7DED-4B8A-B740-510B8CAC8CF3}" presName="sibTrans" presStyleCnt="0"/>
      <dgm:spPr/>
    </dgm:pt>
    <dgm:pt modelId="{863A127E-E984-4A55-BE9B-8B709CA608B8}" type="pres">
      <dgm:prSet presAssocID="{3A14B851-620C-4A96-A5C5-4A10DE59B781}" presName="compNode" presStyleCnt="0"/>
      <dgm:spPr/>
    </dgm:pt>
    <dgm:pt modelId="{519F5D93-F458-463A-8267-9599D7C833F7}" type="pres">
      <dgm:prSet presAssocID="{3A14B851-620C-4A96-A5C5-4A10DE59B781}" presName="bgRect" presStyleLbl="bgShp" presStyleIdx="2" presStyleCnt="4"/>
      <dgm:spPr/>
    </dgm:pt>
    <dgm:pt modelId="{EB1C6A8E-7F95-4BC7-A13A-608663162D72}" type="pres">
      <dgm:prSet presAssocID="{3A14B851-620C-4A96-A5C5-4A10DE59B7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E2977F00-6139-44EC-B803-DE00CAB4706B}" type="pres">
      <dgm:prSet presAssocID="{3A14B851-620C-4A96-A5C5-4A10DE59B781}" presName="spaceRect" presStyleCnt="0"/>
      <dgm:spPr/>
    </dgm:pt>
    <dgm:pt modelId="{590D2F87-F12E-4C1F-A068-44EC5BD664F4}" type="pres">
      <dgm:prSet presAssocID="{3A14B851-620C-4A96-A5C5-4A10DE59B781}" presName="parTx" presStyleLbl="revTx" presStyleIdx="2" presStyleCnt="4">
        <dgm:presLayoutVars>
          <dgm:chMax val="0"/>
          <dgm:chPref val="0"/>
        </dgm:presLayoutVars>
      </dgm:prSet>
      <dgm:spPr/>
    </dgm:pt>
    <dgm:pt modelId="{D48652A3-5C0A-450B-A786-6B5EBC04C7E4}" type="pres">
      <dgm:prSet presAssocID="{AAB6EFDE-C832-479F-8150-4B5A0BEBE0D7}" presName="sibTrans" presStyleCnt="0"/>
      <dgm:spPr/>
    </dgm:pt>
    <dgm:pt modelId="{FA7CB3FF-7960-4539-8AE0-E466E32AD22E}" type="pres">
      <dgm:prSet presAssocID="{AB34134A-BCC8-4621-8D03-ACF2661F4A8C}" presName="compNode" presStyleCnt="0"/>
      <dgm:spPr/>
    </dgm:pt>
    <dgm:pt modelId="{FE924590-F1C1-4845-A855-95B73567FE2A}" type="pres">
      <dgm:prSet presAssocID="{AB34134A-BCC8-4621-8D03-ACF2661F4A8C}" presName="bgRect" presStyleLbl="bgShp" presStyleIdx="3" presStyleCnt="4"/>
      <dgm:spPr/>
    </dgm:pt>
    <dgm:pt modelId="{E2A8B443-1A6E-4AA7-859D-6CBDD98830A2}" type="pres">
      <dgm:prSet presAssocID="{AB34134A-BCC8-4621-8D03-ACF2661F4A8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thly calendar"/>
        </a:ext>
      </dgm:extLst>
    </dgm:pt>
    <dgm:pt modelId="{C239CB96-0CE8-45E0-B222-4BFDBE3801A7}" type="pres">
      <dgm:prSet presAssocID="{AB34134A-BCC8-4621-8D03-ACF2661F4A8C}" presName="spaceRect" presStyleCnt="0"/>
      <dgm:spPr/>
    </dgm:pt>
    <dgm:pt modelId="{3DFDC134-DAFE-4C55-A923-87339644F315}" type="pres">
      <dgm:prSet presAssocID="{AB34134A-BCC8-4621-8D03-ACF2661F4A8C}" presName="parTx" presStyleLbl="revTx" presStyleIdx="3" presStyleCnt="4">
        <dgm:presLayoutVars>
          <dgm:chMax val="0"/>
          <dgm:chPref val="0"/>
        </dgm:presLayoutVars>
      </dgm:prSet>
      <dgm:spPr/>
    </dgm:pt>
  </dgm:ptLst>
  <dgm:cxnLst>
    <dgm:cxn modelId="{3A0E9806-BB65-4588-96CA-003E8928FB96}" srcId="{00795DEA-314C-4D23-8AC5-628CF589AC27}" destId="{5274C787-3B73-40E5-84DD-453696793536}" srcOrd="1" destOrd="0" parTransId="{BC44B041-E7AC-49D8-BF00-FE9348BCAD50}" sibTransId="{C17D0B66-7DED-4B8A-B740-510B8CAC8CF3}"/>
    <dgm:cxn modelId="{4919B82C-9E71-4030-B3F7-2FEAB2C64526}" type="presOf" srcId="{00795DEA-314C-4D23-8AC5-628CF589AC27}" destId="{3CF216D6-3EC0-42BE-B1EA-5BA5D234F441}" srcOrd="0" destOrd="0" presId="urn:microsoft.com/office/officeart/2018/2/layout/IconVerticalSolidList"/>
    <dgm:cxn modelId="{BD9FB25F-ADC9-47BA-98C1-C7C5AB4FE374}" type="presOf" srcId="{07EF82F4-81C4-46AC-A01E-2C5034715B02}" destId="{4EE302A6-D5C1-430E-91C2-CB50E1A86869}" srcOrd="0" destOrd="0" presId="urn:microsoft.com/office/officeart/2018/2/layout/IconVerticalSolidList"/>
    <dgm:cxn modelId="{3118017A-963F-4C61-887F-41D093D69D6F}" type="presOf" srcId="{5274C787-3B73-40E5-84DD-453696793536}" destId="{2527475E-7C7E-4574-A6D3-D5619220E0DF}" srcOrd="0" destOrd="0" presId="urn:microsoft.com/office/officeart/2018/2/layout/IconVerticalSolidList"/>
    <dgm:cxn modelId="{5B5EB782-31AB-46A0-90BF-308FFD9012C6}" srcId="{00795DEA-314C-4D23-8AC5-628CF589AC27}" destId="{AB34134A-BCC8-4621-8D03-ACF2661F4A8C}" srcOrd="3" destOrd="0" parTransId="{B6D79321-342C-4FCE-A2FA-087362E947F4}" sibTransId="{582F7B66-DC32-49AB-BEE6-C482A7ED9785}"/>
    <dgm:cxn modelId="{29E18A99-F432-4697-AF4F-05FA8648E734}" type="presOf" srcId="{3A14B851-620C-4A96-A5C5-4A10DE59B781}" destId="{590D2F87-F12E-4C1F-A068-44EC5BD664F4}" srcOrd="0" destOrd="0" presId="urn:microsoft.com/office/officeart/2018/2/layout/IconVerticalSolidList"/>
    <dgm:cxn modelId="{7453E2BA-33A1-4802-BFC3-910CAB82BF69}" srcId="{00795DEA-314C-4D23-8AC5-628CF589AC27}" destId="{07EF82F4-81C4-46AC-A01E-2C5034715B02}" srcOrd="0" destOrd="0" parTransId="{05F6B9DC-F277-464F-9C1E-4F476DC4E4B8}" sibTransId="{5C44A545-C114-42D1-AD55-C74AE8FC81CD}"/>
    <dgm:cxn modelId="{06A0B8D6-C29B-4EDE-9031-925A947B97BF}" type="presOf" srcId="{AB34134A-BCC8-4621-8D03-ACF2661F4A8C}" destId="{3DFDC134-DAFE-4C55-A923-87339644F315}" srcOrd="0" destOrd="0" presId="urn:microsoft.com/office/officeart/2018/2/layout/IconVerticalSolidList"/>
    <dgm:cxn modelId="{B434AEF6-4FC6-4690-9C27-366104720AF3}" srcId="{00795DEA-314C-4D23-8AC5-628CF589AC27}" destId="{3A14B851-620C-4A96-A5C5-4A10DE59B781}" srcOrd="2" destOrd="0" parTransId="{9BB83876-17FF-4EDE-AA5C-8F06E7F48BEE}" sibTransId="{AAB6EFDE-C832-479F-8150-4B5A0BEBE0D7}"/>
    <dgm:cxn modelId="{7607881B-0043-494A-A5A7-07E559E0217D}" type="presParOf" srcId="{3CF216D6-3EC0-42BE-B1EA-5BA5D234F441}" destId="{6000A83A-6AE0-4917-8CDF-D183C0DBAA33}" srcOrd="0" destOrd="0" presId="urn:microsoft.com/office/officeart/2018/2/layout/IconVerticalSolidList"/>
    <dgm:cxn modelId="{833F2B66-BE8B-4774-8CE6-755C590D774A}" type="presParOf" srcId="{6000A83A-6AE0-4917-8CDF-D183C0DBAA33}" destId="{05E4EC6B-F3FF-4222-BFCE-DAC3E6BD5C03}" srcOrd="0" destOrd="0" presId="urn:microsoft.com/office/officeart/2018/2/layout/IconVerticalSolidList"/>
    <dgm:cxn modelId="{41EFFCFB-1AE4-4414-BAF1-00EBC745746A}" type="presParOf" srcId="{6000A83A-6AE0-4917-8CDF-D183C0DBAA33}" destId="{24361DF5-7C23-4BD5-A289-A1E82FF0E2E3}" srcOrd="1" destOrd="0" presId="urn:microsoft.com/office/officeart/2018/2/layout/IconVerticalSolidList"/>
    <dgm:cxn modelId="{14988F5A-6916-44B7-9E09-BF6B0D037198}" type="presParOf" srcId="{6000A83A-6AE0-4917-8CDF-D183C0DBAA33}" destId="{C01808CD-7E4C-4B31-B895-3866AA195184}" srcOrd="2" destOrd="0" presId="urn:microsoft.com/office/officeart/2018/2/layout/IconVerticalSolidList"/>
    <dgm:cxn modelId="{E2AF663B-9059-47FD-B325-B469FD147B48}" type="presParOf" srcId="{6000A83A-6AE0-4917-8CDF-D183C0DBAA33}" destId="{4EE302A6-D5C1-430E-91C2-CB50E1A86869}" srcOrd="3" destOrd="0" presId="urn:microsoft.com/office/officeart/2018/2/layout/IconVerticalSolidList"/>
    <dgm:cxn modelId="{855D0A24-E0E5-4853-949B-6E2620A66864}" type="presParOf" srcId="{3CF216D6-3EC0-42BE-B1EA-5BA5D234F441}" destId="{17FCEC5F-E6E8-46CB-93C3-4B565EEE5E89}" srcOrd="1" destOrd="0" presId="urn:microsoft.com/office/officeart/2018/2/layout/IconVerticalSolidList"/>
    <dgm:cxn modelId="{3A412810-DFA4-43D9-889C-311C6CDEAB7C}" type="presParOf" srcId="{3CF216D6-3EC0-42BE-B1EA-5BA5D234F441}" destId="{41244F6B-6252-4854-845C-59CC1330F3C7}" srcOrd="2" destOrd="0" presId="urn:microsoft.com/office/officeart/2018/2/layout/IconVerticalSolidList"/>
    <dgm:cxn modelId="{66C9A814-554B-49C0-BCF3-DEEB2545E84D}" type="presParOf" srcId="{41244F6B-6252-4854-845C-59CC1330F3C7}" destId="{E703F6D5-3F16-4339-9F2F-DB3921F319A2}" srcOrd="0" destOrd="0" presId="urn:microsoft.com/office/officeart/2018/2/layout/IconVerticalSolidList"/>
    <dgm:cxn modelId="{E1588F5C-63F6-4443-B2CE-7AF52182DA5F}" type="presParOf" srcId="{41244F6B-6252-4854-845C-59CC1330F3C7}" destId="{2E004FAA-EB26-43E5-8AE7-AC442610A9DD}" srcOrd="1" destOrd="0" presId="urn:microsoft.com/office/officeart/2018/2/layout/IconVerticalSolidList"/>
    <dgm:cxn modelId="{9508E093-9B8B-49C7-B8CB-64B6A4CAF0F6}" type="presParOf" srcId="{41244F6B-6252-4854-845C-59CC1330F3C7}" destId="{F8E7E0E5-AFD3-4457-9E66-CEAEBAD0CB5C}" srcOrd="2" destOrd="0" presId="urn:microsoft.com/office/officeart/2018/2/layout/IconVerticalSolidList"/>
    <dgm:cxn modelId="{BAF3CCBC-85C5-4A53-AE1C-7022998FF35D}" type="presParOf" srcId="{41244F6B-6252-4854-845C-59CC1330F3C7}" destId="{2527475E-7C7E-4574-A6D3-D5619220E0DF}" srcOrd="3" destOrd="0" presId="urn:microsoft.com/office/officeart/2018/2/layout/IconVerticalSolidList"/>
    <dgm:cxn modelId="{DF14E4BC-DE2C-49E2-BD67-D482C009CAC1}" type="presParOf" srcId="{3CF216D6-3EC0-42BE-B1EA-5BA5D234F441}" destId="{6CAC297A-EFB7-4541-AF10-4DC86CCCBC7D}" srcOrd="3" destOrd="0" presId="urn:microsoft.com/office/officeart/2018/2/layout/IconVerticalSolidList"/>
    <dgm:cxn modelId="{49E96F33-C7E0-4AAB-B7CB-D18A7656C7D3}" type="presParOf" srcId="{3CF216D6-3EC0-42BE-B1EA-5BA5D234F441}" destId="{863A127E-E984-4A55-BE9B-8B709CA608B8}" srcOrd="4" destOrd="0" presId="urn:microsoft.com/office/officeart/2018/2/layout/IconVerticalSolidList"/>
    <dgm:cxn modelId="{C82915EB-8D11-4C1E-9964-F354C1EA80ED}" type="presParOf" srcId="{863A127E-E984-4A55-BE9B-8B709CA608B8}" destId="{519F5D93-F458-463A-8267-9599D7C833F7}" srcOrd="0" destOrd="0" presId="urn:microsoft.com/office/officeart/2018/2/layout/IconVerticalSolidList"/>
    <dgm:cxn modelId="{989EB740-362D-444F-8890-6547694C2B1B}" type="presParOf" srcId="{863A127E-E984-4A55-BE9B-8B709CA608B8}" destId="{EB1C6A8E-7F95-4BC7-A13A-608663162D72}" srcOrd="1" destOrd="0" presId="urn:microsoft.com/office/officeart/2018/2/layout/IconVerticalSolidList"/>
    <dgm:cxn modelId="{F80F4C28-F8A8-4EA8-ABFA-D70954AC8022}" type="presParOf" srcId="{863A127E-E984-4A55-BE9B-8B709CA608B8}" destId="{E2977F00-6139-44EC-B803-DE00CAB4706B}" srcOrd="2" destOrd="0" presId="urn:microsoft.com/office/officeart/2018/2/layout/IconVerticalSolidList"/>
    <dgm:cxn modelId="{873B3564-7E0A-40E3-8376-C092F0E923FB}" type="presParOf" srcId="{863A127E-E984-4A55-BE9B-8B709CA608B8}" destId="{590D2F87-F12E-4C1F-A068-44EC5BD664F4}" srcOrd="3" destOrd="0" presId="urn:microsoft.com/office/officeart/2018/2/layout/IconVerticalSolidList"/>
    <dgm:cxn modelId="{A06E8C3A-F606-4C0D-A968-C2EA465C82D5}" type="presParOf" srcId="{3CF216D6-3EC0-42BE-B1EA-5BA5D234F441}" destId="{D48652A3-5C0A-450B-A786-6B5EBC04C7E4}" srcOrd="5" destOrd="0" presId="urn:microsoft.com/office/officeart/2018/2/layout/IconVerticalSolidList"/>
    <dgm:cxn modelId="{E4C004C1-BF46-42C7-916E-A6DF80E95444}" type="presParOf" srcId="{3CF216D6-3EC0-42BE-B1EA-5BA5D234F441}" destId="{FA7CB3FF-7960-4539-8AE0-E466E32AD22E}" srcOrd="6" destOrd="0" presId="urn:microsoft.com/office/officeart/2018/2/layout/IconVerticalSolidList"/>
    <dgm:cxn modelId="{BA089DAA-8C1C-4315-AE62-C8529E53FCC0}" type="presParOf" srcId="{FA7CB3FF-7960-4539-8AE0-E466E32AD22E}" destId="{FE924590-F1C1-4845-A855-95B73567FE2A}" srcOrd="0" destOrd="0" presId="urn:microsoft.com/office/officeart/2018/2/layout/IconVerticalSolidList"/>
    <dgm:cxn modelId="{76BB1627-4A09-4AA0-B928-04626C288DD9}" type="presParOf" srcId="{FA7CB3FF-7960-4539-8AE0-E466E32AD22E}" destId="{E2A8B443-1A6E-4AA7-859D-6CBDD98830A2}" srcOrd="1" destOrd="0" presId="urn:microsoft.com/office/officeart/2018/2/layout/IconVerticalSolidList"/>
    <dgm:cxn modelId="{C962451A-45B5-4BDB-9EC0-C35AE302BEA9}" type="presParOf" srcId="{FA7CB3FF-7960-4539-8AE0-E466E32AD22E}" destId="{C239CB96-0CE8-45E0-B222-4BFDBE3801A7}" srcOrd="2" destOrd="0" presId="urn:microsoft.com/office/officeart/2018/2/layout/IconVerticalSolidList"/>
    <dgm:cxn modelId="{F904700F-0C64-476E-AEA1-133FC0B66E75}" type="presParOf" srcId="{FA7CB3FF-7960-4539-8AE0-E466E32AD22E}" destId="{3DFDC134-DAFE-4C55-A923-87339644F31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C2E470-37D0-4DC3-8EE8-152D49F7C4D9}"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9643DC1-F50B-4198-8A1A-FF21E947B7DE}">
      <dgm:prSet/>
      <dgm:spPr/>
      <dgm:t>
        <a:bodyPr/>
        <a:lstStyle/>
        <a:p>
          <a:r>
            <a:rPr lang="en-GB"/>
            <a:t>Preparation and introduction of ESP in Year 1 is vital if ESP assessments are not until Year 2. Utilising the library for workshops on referencing, information searches and sources of information have helped learners. Building in tasks using citations and report writing skills in Year 1 also.</a:t>
          </a:r>
          <a:endParaRPr lang="en-US"/>
        </a:p>
      </dgm:t>
    </dgm:pt>
    <dgm:pt modelId="{E83A9565-E94C-463C-8B0B-578D45AC1750}" type="parTrans" cxnId="{80A91F18-04B9-4218-9813-01F6D431483F}">
      <dgm:prSet/>
      <dgm:spPr/>
      <dgm:t>
        <a:bodyPr/>
        <a:lstStyle/>
        <a:p>
          <a:endParaRPr lang="en-US"/>
        </a:p>
      </dgm:t>
    </dgm:pt>
    <dgm:pt modelId="{9940F3C5-7064-41CB-9E49-222B9E1BC2F6}" type="sibTrans" cxnId="{80A91F18-04B9-4218-9813-01F6D431483F}">
      <dgm:prSet/>
      <dgm:spPr/>
      <dgm:t>
        <a:bodyPr/>
        <a:lstStyle/>
        <a:p>
          <a:endParaRPr lang="en-US"/>
        </a:p>
      </dgm:t>
    </dgm:pt>
    <dgm:pt modelId="{0A99D6AD-D5EE-43FE-BCFB-81424D300C2C}">
      <dgm:prSet/>
      <dgm:spPr/>
      <dgm:t>
        <a:bodyPr/>
        <a:lstStyle/>
        <a:p>
          <a:r>
            <a:rPr lang="en-GB"/>
            <a:t>Completing and uploading work as we go for ESP and Occ Sp to ensure it is not all end loaded saves a huge amount of time.</a:t>
          </a:r>
          <a:endParaRPr lang="en-US"/>
        </a:p>
      </dgm:t>
    </dgm:pt>
    <dgm:pt modelId="{2154C31A-7D1E-4D55-B9CF-68BC4F500D19}" type="parTrans" cxnId="{911B134E-C48C-4081-B189-6D755927F98C}">
      <dgm:prSet/>
      <dgm:spPr/>
      <dgm:t>
        <a:bodyPr/>
        <a:lstStyle/>
        <a:p>
          <a:endParaRPr lang="en-US"/>
        </a:p>
      </dgm:t>
    </dgm:pt>
    <dgm:pt modelId="{AF4AA2C7-547B-46B5-BEAF-00D9718CBCC6}" type="sibTrans" cxnId="{911B134E-C48C-4081-B189-6D755927F98C}">
      <dgm:prSet/>
      <dgm:spPr/>
      <dgm:t>
        <a:bodyPr/>
        <a:lstStyle/>
        <a:p>
          <a:endParaRPr lang="en-US"/>
        </a:p>
      </dgm:t>
    </dgm:pt>
    <dgm:pt modelId="{0052A986-657D-4645-8E36-4FF8811472AD}">
      <dgm:prSet/>
      <dgm:spPr/>
      <dgm:t>
        <a:bodyPr/>
        <a:lstStyle/>
        <a:p>
          <a:r>
            <a:rPr lang="en-GB"/>
            <a:t>Building in mock exam questions and the end of unit tests to reinforce learning and support with revision has been effective.</a:t>
          </a:r>
          <a:endParaRPr lang="en-US"/>
        </a:p>
      </dgm:t>
    </dgm:pt>
    <dgm:pt modelId="{11B97A25-C6B0-4F1D-B75F-DA34AE844840}" type="parTrans" cxnId="{DA931530-E73B-4370-91B3-5B8243F45E53}">
      <dgm:prSet/>
      <dgm:spPr/>
      <dgm:t>
        <a:bodyPr/>
        <a:lstStyle/>
        <a:p>
          <a:endParaRPr lang="en-US"/>
        </a:p>
      </dgm:t>
    </dgm:pt>
    <dgm:pt modelId="{27B7F2BE-4BB6-4E3C-82FE-95C6D9FCFEEC}" type="sibTrans" cxnId="{DA931530-E73B-4370-91B3-5B8243F45E53}">
      <dgm:prSet/>
      <dgm:spPr/>
      <dgm:t>
        <a:bodyPr/>
        <a:lstStyle/>
        <a:p>
          <a:endParaRPr lang="en-US"/>
        </a:p>
      </dgm:t>
    </dgm:pt>
    <dgm:pt modelId="{6CB9AB2D-8137-471C-BEC3-F25425A599CB}">
      <dgm:prSet/>
      <dgm:spPr/>
      <dgm:t>
        <a:bodyPr/>
        <a:lstStyle/>
        <a:p>
          <a:r>
            <a:rPr lang="en-US"/>
            <a:t>Resources provided at spot on, working through methodically and sequency through the units. </a:t>
          </a:r>
        </a:p>
      </dgm:t>
    </dgm:pt>
    <dgm:pt modelId="{1B866FE7-7B82-4B29-8FCE-692AF9BF94E1}" type="parTrans" cxnId="{75A2C65C-AE55-4A9A-A54D-305239B5B538}">
      <dgm:prSet/>
      <dgm:spPr/>
      <dgm:t>
        <a:bodyPr/>
        <a:lstStyle/>
        <a:p>
          <a:endParaRPr lang="en-US"/>
        </a:p>
      </dgm:t>
    </dgm:pt>
    <dgm:pt modelId="{D9B73054-C2D7-42C9-8780-35958B1FE951}" type="sibTrans" cxnId="{75A2C65C-AE55-4A9A-A54D-305239B5B538}">
      <dgm:prSet/>
      <dgm:spPr/>
      <dgm:t>
        <a:bodyPr/>
        <a:lstStyle/>
        <a:p>
          <a:endParaRPr lang="en-US"/>
        </a:p>
      </dgm:t>
    </dgm:pt>
    <dgm:pt modelId="{DDAB4A10-89C0-4B90-BB3B-837879085BAC}">
      <dgm:prSet/>
      <dgm:spPr/>
      <dgm:t>
        <a:bodyPr/>
        <a:lstStyle/>
        <a:p>
          <a:r>
            <a:rPr lang="en-US"/>
            <a:t>Using the C and G worksheet and resources, useful for revision and mock test for practicing. </a:t>
          </a:r>
        </a:p>
      </dgm:t>
    </dgm:pt>
    <dgm:pt modelId="{8439C66B-B6CF-4707-A0DE-A3A9CFC82B11}" type="parTrans" cxnId="{69192749-68CD-4501-8E92-F741B489A3F6}">
      <dgm:prSet/>
      <dgm:spPr/>
      <dgm:t>
        <a:bodyPr/>
        <a:lstStyle/>
        <a:p>
          <a:endParaRPr lang="en-US"/>
        </a:p>
      </dgm:t>
    </dgm:pt>
    <dgm:pt modelId="{4EEB14EF-8414-451D-8F4E-9D45064A10CB}" type="sibTrans" cxnId="{69192749-68CD-4501-8E92-F741B489A3F6}">
      <dgm:prSet/>
      <dgm:spPr/>
      <dgm:t>
        <a:bodyPr/>
        <a:lstStyle/>
        <a:p>
          <a:endParaRPr lang="en-US"/>
        </a:p>
      </dgm:t>
    </dgm:pt>
    <dgm:pt modelId="{50AB2268-1902-45F0-A070-8DEC3F3C8D74}" type="pres">
      <dgm:prSet presAssocID="{CFC2E470-37D0-4DC3-8EE8-152D49F7C4D9}" presName="diagram" presStyleCnt="0">
        <dgm:presLayoutVars>
          <dgm:dir/>
          <dgm:resizeHandles val="exact"/>
        </dgm:presLayoutVars>
      </dgm:prSet>
      <dgm:spPr/>
    </dgm:pt>
    <dgm:pt modelId="{7437FA12-07B9-4E99-9758-B05401CD135D}" type="pres">
      <dgm:prSet presAssocID="{B9643DC1-F50B-4198-8A1A-FF21E947B7DE}" presName="node" presStyleLbl="node1" presStyleIdx="0" presStyleCnt="5">
        <dgm:presLayoutVars>
          <dgm:bulletEnabled val="1"/>
        </dgm:presLayoutVars>
      </dgm:prSet>
      <dgm:spPr/>
    </dgm:pt>
    <dgm:pt modelId="{03A59E39-8050-49DC-AF15-5D1DB64FB37F}" type="pres">
      <dgm:prSet presAssocID="{9940F3C5-7064-41CB-9E49-222B9E1BC2F6}" presName="sibTrans" presStyleCnt="0"/>
      <dgm:spPr/>
    </dgm:pt>
    <dgm:pt modelId="{BC094D2C-01A9-437B-AB0B-E6172AE3439C}" type="pres">
      <dgm:prSet presAssocID="{0A99D6AD-D5EE-43FE-BCFB-81424D300C2C}" presName="node" presStyleLbl="node1" presStyleIdx="1" presStyleCnt="5">
        <dgm:presLayoutVars>
          <dgm:bulletEnabled val="1"/>
        </dgm:presLayoutVars>
      </dgm:prSet>
      <dgm:spPr/>
    </dgm:pt>
    <dgm:pt modelId="{52872CF4-4170-4A70-B402-7D1BB1187101}" type="pres">
      <dgm:prSet presAssocID="{AF4AA2C7-547B-46B5-BEAF-00D9718CBCC6}" presName="sibTrans" presStyleCnt="0"/>
      <dgm:spPr/>
    </dgm:pt>
    <dgm:pt modelId="{55D60977-FAA5-4FA3-BC8E-DC284F21A3F9}" type="pres">
      <dgm:prSet presAssocID="{0052A986-657D-4645-8E36-4FF8811472AD}" presName="node" presStyleLbl="node1" presStyleIdx="2" presStyleCnt="5">
        <dgm:presLayoutVars>
          <dgm:bulletEnabled val="1"/>
        </dgm:presLayoutVars>
      </dgm:prSet>
      <dgm:spPr/>
    </dgm:pt>
    <dgm:pt modelId="{865B01CD-97BC-434E-A371-B401B60EEDAD}" type="pres">
      <dgm:prSet presAssocID="{27B7F2BE-4BB6-4E3C-82FE-95C6D9FCFEEC}" presName="sibTrans" presStyleCnt="0"/>
      <dgm:spPr/>
    </dgm:pt>
    <dgm:pt modelId="{74FB55F7-0458-4D68-8F59-624993DB9781}" type="pres">
      <dgm:prSet presAssocID="{6CB9AB2D-8137-471C-BEC3-F25425A599CB}" presName="node" presStyleLbl="node1" presStyleIdx="3" presStyleCnt="5">
        <dgm:presLayoutVars>
          <dgm:bulletEnabled val="1"/>
        </dgm:presLayoutVars>
      </dgm:prSet>
      <dgm:spPr/>
    </dgm:pt>
    <dgm:pt modelId="{3CEB29EC-D563-4D16-9A36-109AEE2E040E}" type="pres">
      <dgm:prSet presAssocID="{D9B73054-C2D7-42C9-8780-35958B1FE951}" presName="sibTrans" presStyleCnt="0"/>
      <dgm:spPr/>
    </dgm:pt>
    <dgm:pt modelId="{1029FD5A-5975-4308-BBA5-580DEC681690}" type="pres">
      <dgm:prSet presAssocID="{DDAB4A10-89C0-4B90-BB3B-837879085BAC}" presName="node" presStyleLbl="node1" presStyleIdx="4" presStyleCnt="5">
        <dgm:presLayoutVars>
          <dgm:bulletEnabled val="1"/>
        </dgm:presLayoutVars>
      </dgm:prSet>
      <dgm:spPr/>
    </dgm:pt>
  </dgm:ptLst>
  <dgm:cxnLst>
    <dgm:cxn modelId="{80A91F18-04B9-4218-9813-01F6D431483F}" srcId="{CFC2E470-37D0-4DC3-8EE8-152D49F7C4D9}" destId="{B9643DC1-F50B-4198-8A1A-FF21E947B7DE}" srcOrd="0" destOrd="0" parTransId="{E83A9565-E94C-463C-8B0B-578D45AC1750}" sibTransId="{9940F3C5-7064-41CB-9E49-222B9E1BC2F6}"/>
    <dgm:cxn modelId="{DA931530-E73B-4370-91B3-5B8243F45E53}" srcId="{CFC2E470-37D0-4DC3-8EE8-152D49F7C4D9}" destId="{0052A986-657D-4645-8E36-4FF8811472AD}" srcOrd="2" destOrd="0" parTransId="{11B97A25-C6B0-4F1D-B75F-DA34AE844840}" sibTransId="{27B7F2BE-4BB6-4E3C-82FE-95C6D9FCFEEC}"/>
    <dgm:cxn modelId="{08381033-EBF2-46FA-B411-10573BEE3731}" type="presOf" srcId="{CFC2E470-37D0-4DC3-8EE8-152D49F7C4D9}" destId="{50AB2268-1902-45F0-A070-8DEC3F3C8D74}" srcOrd="0" destOrd="0" presId="urn:microsoft.com/office/officeart/2005/8/layout/default"/>
    <dgm:cxn modelId="{BA5DA539-6D13-4359-9209-C864815D09EF}" type="presOf" srcId="{6CB9AB2D-8137-471C-BEC3-F25425A599CB}" destId="{74FB55F7-0458-4D68-8F59-624993DB9781}" srcOrd="0" destOrd="0" presId="urn:microsoft.com/office/officeart/2005/8/layout/default"/>
    <dgm:cxn modelId="{75A2C65C-AE55-4A9A-A54D-305239B5B538}" srcId="{CFC2E470-37D0-4DC3-8EE8-152D49F7C4D9}" destId="{6CB9AB2D-8137-471C-BEC3-F25425A599CB}" srcOrd="3" destOrd="0" parTransId="{1B866FE7-7B82-4B29-8FCE-692AF9BF94E1}" sibTransId="{D9B73054-C2D7-42C9-8780-35958B1FE951}"/>
    <dgm:cxn modelId="{69192749-68CD-4501-8E92-F741B489A3F6}" srcId="{CFC2E470-37D0-4DC3-8EE8-152D49F7C4D9}" destId="{DDAB4A10-89C0-4B90-BB3B-837879085BAC}" srcOrd="4" destOrd="0" parTransId="{8439C66B-B6CF-4707-A0DE-A3A9CFC82B11}" sibTransId="{4EEB14EF-8414-451D-8F4E-9D45064A10CB}"/>
    <dgm:cxn modelId="{911B134E-C48C-4081-B189-6D755927F98C}" srcId="{CFC2E470-37D0-4DC3-8EE8-152D49F7C4D9}" destId="{0A99D6AD-D5EE-43FE-BCFB-81424D300C2C}" srcOrd="1" destOrd="0" parTransId="{2154C31A-7D1E-4D55-B9CF-68BC4F500D19}" sibTransId="{AF4AA2C7-547B-46B5-BEAF-00D9718CBCC6}"/>
    <dgm:cxn modelId="{E31CDB96-0838-463E-8334-4CB2A247161E}" type="presOf" srcId="{0A99D6AD-D5EE-43FE-BCFB-81424D300C2C}" destId="{BC094D2C-01A9-437B-AB0B-E6172AE3439C}" srcOrd="0" destOrd="0" presId="urn:microsoft.com/office/officeart/2005/8/layout/default"/>
    <dgm:cxn modelId="{E147E1AF-2913-4F0E-B15A-24B4710A851E}" type="presOf" srcId="{DDAB4A10-89C0-4B90-BB3B-837879085BAC}" destId="{1029FD5A-5975-4308-BBA5-580DEC681690}" srcOrd="0" destOrd="0" presId="urn:microsoft.com/office/officeart/2005/8/layout/default"/>
    <dgm:cxn modelId="{91D311C5-777C-4BD8-ADE6-82407125DE57}" type="presOf" srcId="{B9643DC1-F50B-4198-8A1A-FF21E947B7DE}" destId="{7437FA12-07B9-4E99-9758-B05401CD135D}" srcOrd="0" destOrd="0" presId="urn:microsoft.com/office/officeart/2005/8/layout/default"/>
    <dgm:cxn modelId="{8AE1B0C5-2701-4AA6-97F5-B75F836E4280}" type="presOf" srcId="{0052A986-657D-4645-8E36-4FF8811472AD}" destId="{55D60977-FAA5-4FA3-BC8E-DC284F21A3F9}" srcOrd="0" destOrd="0" presId="urn:microsoft.com/office/officeart/2005/8/layout/default"/>
    <dgm:cxn modelId="{615EC7DE-C830-4847-9B48-9B74B1FA0FE4}" type="presParOf" srcId="{50AB2268-1902-45F0-A070-8DEC3F3C8D74}" destId="{7437FA12-07B9-4E99-9758-B05401CD135D}" srcOrd="0" destOrd="0" presId="urn:microsoft.com/office/officeart/2005/8/layout/default"/>
    <dgm:cxn modelId="{27C2AF92-34FA-40C7-82E9-DA264BB16BC7}" type="presParOf" srcId="{50AB2268-1902-45F0-A070-8DEC3F3C8D74}" destId="{03A59E39-8050-49DC-AF15-5D1DB64FB37F}" srcOrd="1" destOrd="0" presId="urn:microsoft.com/office/officeart/2005/8/layout/default"/>
    <dgm:cxn modelId="{D9CD16B8-8011-42F7-9122-3AFF0DF8560D}" type="presParOf" srcId="{50AB2268-1902-45F0-A070-8DEC3F3C8D74}" destId="{BC094D2C-01A9-437B-AB0B-E6172AE3439C}" srcOrd="2" destOrd="0" presId="urn:microsoft.com/office/officeart/2005/8/layout/default"/>
    <dgm:cxn modelId="{0186C676-31FB-4E6F-9AA6-DFD91E07EF6D}" type="presParOf" srcId="{50AB2268-1902-45F0-A070-8DEC3F3C8D74}" destId="{52872CF4-4170-4A70-B402-7D1BB1187101}" srcOrd="3" destOrd="0" presId="urn:microsoft.com/office/officeart/2005/8/layout/default"/>
    <dgm:cxn modelId="{A8B125DA-5430-46FA-A48A-EE573C6FC1EF}" type="presParOf" srcId="{50AB2268-1902-45F0-A070-8DEC3F3C8D74}" destId="{55D60977-FAA5-4FA3-BC8E-DC284F21A3F9}" srcOrd="4" destOrd="0" presId="urn:microsoft.com/office/officeart/2005/8/layout/default"/>
    <dgm:cxn modelId="{220998C0-20F8-49EF-828C-163BA4348659}" type="presParOf" srcId="{50AB2268-1902-45F0-A070-8DEC3F3C8D74}" destId="{865B01CD-97BC-434E-A371-B401B60EEDAD}" srcOrd="5" destOrd="0" presId="urn:microsoft.com/office/officeart/2005/8/layout/default"/>
    <dgm:cxn modelId="{FB4582C5-792C-4044-B2D0-C3A042A87F87}" type="presParOf" srcId="{50AB2268-1902-45F0-A070-8DEC3F3C8D74}" destId="{74FB55F7-0458-4D68-8F59-624993DB9781}" srcOrd="6" destOrd="0" presId="urn:microsoft.com/office/officeart/2005/8/layout/default"/>
    <dgm:cxn modelId="{B4BBE54D-C446-4A0B-86EB-BDB3B5B51EC5}" type="presParOf" srcId="{50AB2268-1902-45F0-A070-8DEC3F3C8D74}" destId="{3CEB29EC-D563-4D16-9A36-109AEE2E040E}" srcOrd="7" destOrd="0" presId="urn:microsoft.com/office/officeart/2005/8/layout/default"/>
    <dgm:cxn modelId="{A5C5358D-F42F-480B-885D-63B779EDEA4D}" type="presParOf" srcId="{50AB2268-1902-45F0-A070-8DEC3F3C8D74}" destId="{1029FD5A-5975-4308-BBA5-580DEC68169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43B9E3-29E1-4735-93F6-448CD5248CF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FE4F912-7F45-430D-AF77-1237A4599B1E}">
      <dgm:prSet/>
      <dgm:spPr/>
      <dgm:t>
        <a:bodyPr/>
        <a:lstStyle/>
        <a:p>
          <a:pPr>
            <a:lnSpc>
              <a:spcPct val="100000"/>
            </a:lnSpc>
          </a:pPr>
          <a:r>
            <a:rPr lang="en-GB"/>
            <a:t>Building more of the occupational specialism requirements into the Year 1 so that when it comes to Year 2 more time can be spent refreshing rather than learning from scratch.</a:t>
          </a:r>
          <a:endParaRPr lang="en-US"/>
        </a:p>
      </dgm:t>
    </dgm:pt>
    <dgm:pt modelId="{052649DA-53A6-403B-A87E-9861841BE12C}" type="parTrans" cxnId="{6D247BC5-E5D5-444A-9A4B-09085B2BB3FA}">
      <dgm:prSet/>
      <dgm:spPr/>
      <dgm:t>
        <a:bodyPr/>
        <a:lstStyle/>
        <a:p>
          <a:endParaRPr lang="en-US"/>
        </a:p>
      </dgm:t>
    </dgm:pt>
    <dgm:pt modelId="{522C624B-90BB-427F-824E-6ABF6B6A9435}" type="sibTrans" cxnId="{6D247BC5-E5D5-444A-9A4B-09085B2BB3FA}">
      <dgm:prSet/>
      <dgm:spPr/>
      <dgm:t>
        <a:bodyPr/>
        <a:lstStyle/>
        <a:p>
          <a:endParaRPr lang="en-US"/>
        </a:p>
      </dgm:t>
    </dgm:pt>
    <dgm:pt modelId="{BBDD9AAD-F76F-476A-8C77-587716E20534}">
      <dgm:prSet/>
      <dgm:spPr/>
      <dgm:t>
        <a:bodyPr/>
        <a:lstStyle/>
        <a:p>
          <a:pPr>
            <a:lnSpc>
              <a:spcPct val="100000"/>
            </a:lnSpc>
          </a:pPr>
          <a:r>
            <a:rPr lang="en-GB"/>
            <a:t>Provide employers with an opportunity to support their learners with some elements of the occupational specialism during Year 1 and Year 2.</a:t>
          </a:r>
          <a:endParaRPr lang="en-US"/>
        </a:p>
      </dgm:t>
    </dgm:pt>
    <dgm:pt modelId="{E9D45885-F7B1-4368-8020-136E9C4DF7C0}" type="parTrans" cxnId="{80FBC7C3-9556-414B-9B92-0C66AE234BDC}">
      <dgm:prSet/>
      <dgm:spPr/>
      <dgm:t>
        <a:bodyPr/>
        <a:lstStyle/>
        <a:p>
          <a:endParaRPr lang="en-US"/>
        </a:p>
      </dgm:t>
    </dgm:pt>
    <dgm:pt modelId="{76796744-E2AB-4EA4-9D63-2AF7A2BFBF8C}" type="sibTrans" cxnId="{80FBC7C3-9556-414B-9B92-0C66AE234BDC}">
      <dgm:prSet/>
      <dgm:spPr/>
      <dgm:t>
        <a:bodyPr/>
        <a:lstStyle/>
        <a:p>
          <a:endParaRPr lang="en-US"/>
        </a:p>
      </dgm:t>
    </dgm:pt>
    <dgm:pt modelId="{AB52E3CF-73AC-4ED5-B220-64357E3CBB79}">
      <dgm:prSet/>
      <dgm:spPr/>
      <dgm:t>
        <a:bodyPr/>
        <a:lstStyle/>
        <a:p>
          <a:pPr>
            <a:lnSpc>
              <a:spcPct val="100000"/>
            </a:lnSpc>
          </a:pPr>
          <a:r>
            <a:rPr lang="en-US"/>
            <a:t>Moderator recommendation – staggered starts but we were going from C and G ratio for the task. </a:t>
          </a:r>
        </a:p>
      </dgm:t>
    </dgm:pt>
    <dgm:pt modelId="{11F7800D-E90A-48D0-A59D-77D2AEEF5EF8}" type="parTrans" cxnId="{689B558D-4CDF-4329-A49A-E1C702D0DF3C}">
      <dgm:prSet/>
      <dgm:spPr/>
      <dgm:t>
        <a:bodyPr/>
        <a:lstStyle/>
        <a:p>
          <a:endParaRPr lang="en-US"/>
        </a:p>
      </dgm:t>
    </dgm:pt>
    <dgm:pt modelId="{2B557AFA-41B4-4A34-865F-B9086D9EF688}" type="sibTrans" cxnId="{689B558D-4CDF-4329-A49A-E1C702D0DF3C}">
      <dgm:prSet/>
      <dgm:spPr/>
      <dgm:t>
        <a:bodyPr/>
        <a:lstStyle/>
        <a:p>
          <a:endParaRPr lang="en-US"/>
        </a:p>
      </dgm:t>
    </dgm:pt>
    <dgm:pt modelId="{15F90883-520D-4758-8A9D-25CDEE4951E0}" type="pres">
      <dgm:prSet presAssocID="{1343B9E3-29E1-4735-93F6-448CD5248CF7}" presName="root" presStyleCnt="0">
        <dgm:presLayoutVars>
          <dgm:dir/>
          <dgm:resizeHandles val="exact"/>
        </dgm:presLayoutVars>
      </dgm:prSet>
      <dgm:spPr/>
    </dgm:pt>
    <dgm:pt modelId="{E1D82680-E6B5-4409-9433-28326A2D6D0E}" type="pres">
      <dgm:prSet presAssocID="{CFE4F912-7F45-430D-AF77-1237A4599B1E}" presName="compNode" presStyleCnt="0"/>
      <dgm:spPr/>
    </dgm:pt>
    <dgm:pt modelId="{99897C57-8408-4408-A967-93F5E33F09D8}" type="pres">
      <dgm:prSet presAssocID="{CFE4F912-7F45-430D-AF77-1237A4599B1E}" presName="bgRect" presStyleLbl="bgShp" presStyleIdx="0" presStyleCnt="3"/>
      <dgm:spPr/>
    </dgm:pt>
    <dgm:pt modelId="{667AF380-00C0-431F-A8C9-43968782FA86}" type="pres">
      <dgm:prSet presAssocID="{CFE4F912-7F45-430D-AF77-1237A4599B1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601037BB-E17B-453B-AF05-58546F6800BC}" type="pres">
      <dgm:prSet presAssocID="{CFE4F912-7F45-430D-AF77-1237A4599B1E}" presName="spaceRect" presStyleCnt="0"/>
      <dgm:spPr/>
    </dgm:pt>
    <dgm:pt modelId="{89F47D54-257E-4B82-A59E-144A1A2D852E}" type="pres">
      <dgm:prSet presAssocID="{CFE4F912-7F45-430D-AF77-1237A4599B1E}" presName="parTx" presStyleLbl="revTx" presStyleIdx="0" presStyleCnt="3">
        <dgm:presLayoutVars>
          <dgm:chMax val="0"/>
          <dgm:chPref val="0"/>
        </dgm:presLayoutVars>
      </dgm:prSet>
      <dgm:spPr/>
    </dgm:pt>
    <dgm:pt modelId="{29A26E57-DB42-45A0-8BE7-8187F916CFDC}" type="pres">
      <dgm:prSet presAssocID="{522C624B-90BB-427F-824E-6ABF6B6A9435}" presName="sibTrans" presStyleCnt="0"/>
      <dgm:spPr/>
    </dgm:pt>
    <dgm:pt modelId="{9AE9F26A-1919-4AEF-885D-C820E57CAA7D}" type="pres">
      <dgm:prSet presAssocID="{BBDD9AAD-F76F-476A-8C77-587716E20534}" presName="compNode" presStyleCnt="0"/>
      <dgm:spPr/>
    </dgm:pt>
    <dgm:pt modelId="{21755565-FE5B-4288-A5F4-AD8B97D56BC8}" type="pres">
      <dgm:prSet presAssocID="{BBDD9AAD-F76F-476A-8C77-587716E20534}" presName="bgRect" presStyleLbl="bgShp" presStyleIdx="1" presStyleCnt="3"/>
      <dgm:spPr/>
    </dgm:pt>
    <dgm:pt modelId="{CBB76169-A6CA-41E1-BB5B-3253A3900EFD}" type="pres">
      <dgm:prSet presAssocID="{BBDD9AAD-F76F-476A-8C77-587716E2053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471297D1-34EF-4481-B1B1-B6C817AEDCC9}" type="pres">
      <dgm:prSet presAssocID="{BBDD9AAD-F76F-476A-8C77-587716E20534}" presName="spaceRect" presStyleCnt="0"/>
      <dgm:spPr/>
    </dgm:pt>
    <dgm:pt modelId="{93854B5F-E11B-4122-B95D-662E63454682}" type="pres">
      <dgm:prSet presAssocID="{BBDD9AAD-F76F-476A-8C77-587716E20534}" presName="parTx" presStyleLbl="revTx" presStyleIdx="1" presStyleCnt="3">
        <dgm:presLayoutVars>
          <dgm:chMax val="0"/>
          <dgm:chPref val="0"/>
        </dgm:presLayoutVars>
      </dgm:prSet>
      <dgm:spPr/>
    </dgm:pt>
    <dgm:pt modelId="{EADC80D7-14EA-4038-8CA0-12BFB55BA551}" type="pres">
      <dgm:prSet presAssocID="{76796744-E2AB-4EA4-9D63-2AF7A2BFBF8C}" presName="sibTrans" presStyleCnt="0"/>
      <dgm:spPr/>
    </dgm:pt>
    <dgm:pt modelId="{185F3464-4BEC-4B6B-96F2-9D61D0A29FE5}" type="pres">
      <dgm:prSet presAssocID="{AB52E3CF-73AC-4ED5-B220-64357E3CBB79}" presName="compNode" presStyleCnt="0"/>
      <dgm:spPr/>
    </dgm:pt>
    <dgm:pt modelId="{401A80D3-4995-4077-9A20-4717A0CB983C}" type="pres">
      <dgm:prSet presAssocID="{AB52E3CF-73AC-4ED5-B220-64357E3CBB79}" presName="bgRect" presStyleLbl="bgShp" presStyleIdx="2" presStyleCnt="3"/>
      <dgm:spPr/>
    </dgm:pt>
    <dgm:pt modelId="{F6570F2C-B5AD-4A41-96A0-CB24D1472C1F}" type="pres">
      <dgm:prSet presAssocID="{AB52E3CF-73AC-4ED5-B220-64357E3CBB7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CB5CAFF0-EB60-4939-BD1F-799388A3FBE7}" type="pres">
      <dgm:prSet presAssocID="{AB52E3CF-73AC-4ED5-B220-64357E3CBB79}" presName="spaceRect" presStyleCnt="0"/>
      <dgm:spPr/>
    </dgm:pt>
    <dgm:pt modelId="{CE4CD5AE-2D32-4583-B454-3E81C90F4610}" type="pres">
      <dgm:prSet presAssocID="{AB52E3CF-73AC-4ED5-B220-64357E3CBB79}" presName="parTx" presStyleLbl="revTx" presStyleIdx="2" presStyleCnt="3">
        <dgm:presLayoutVars>
          <dgm:chMax val="0"/>
          <dgm:chPref val="0"/>
        </dgm:presLayoutVars>
      </dgm:prSet>
      <dgm:spPr/>
    </dgm:pt>
  </dgm:ptLst>
  <dgm:cxnLst>
    <dgm:cxn modelId="{8F23F63D-58A6-4E48-8344-89B3F710EA4A}" type="presOf" srcId="{CFE4F912-7F45-430D-AF77-1237A4599B1E}" destId="{89F47D54-257E-4B82-A59E-144A1A2D852E}" srcOrd="0" destOrd="0" presId="urn:microsoft.com/office/officeart/2018/2/layout/IconVerticalSolidList"/>
    <dgm:cxn modelId="{6F627F73-96A6-45D3-9FF2-34D95542A54C}" type="presOf" srcId="{BBDD9AAD-F76F-476A-8C77-587716E20534}" destId="{93854B5F-E11B-4122-B95D-662E63454682}" srcOrd="0" destOrd="0" presId="urn:microsoft.com/office/officeart/2018/2/layout/IconVerticalSolidList"/>
    <dgm:cxn modelId="{689B558D-4CDF-4329-A49A-E1C702D0DF3C}" srcId="{1343B9E3-29E1-4735-93F6-448CD5248CF7}" destId="{AB52E3CF-73AC-4ED5-B220-64357E3CBB79}" srcOrd="2" destOrd="0" parTransId="{11F7800D-E90A-48D0-A59D-77D2AEEF5EF8}" sibTransId="{2B557AFA-41B4-4A34-865F-B9086D9EF688}"/>
    <dgm:cxn modelId="{E3E539A9-658E-4748-9BB3-F183ECD3B6AD}" type="presOf" srcId="{AB52E3CF-73AC-4ED5-B220-64357E3CBB79}" destId="{CE4CD5AE-2D32-4583-B454-3E81C90F4610}" srcOrd="0" destOrd="0" presId="urn:microsoft.com/office/officeart/2018/2/layout/IconVerticalSolidList"/>
    <dgm:cxn modelId="{80FBC7C3-9556-414B-9B92-0C66AE234BDC}" srcId="{1343B9E3-29E1-4735-93F6-448CD5248CF7}" destId="{BBDD9AAD-F76F-476A-8C77-587716E20534}" srcOrd="1" destOrd="0" parTransId="{E9D45885-F7B1-4368-8020-136E9C4DF7C0}" sibTransId="{76796744-E2AB-4EA4-9D63-2AF7A2BFBF8C}"/>
    <dgm:cxn modelId="{6D247BC5-E5D5-444A-9A4B-09085B2BB3FA}" srcId="{1343B9E3-29E1-4735-93F6-448CD5248CF7}" destId="{CFE4F912-7F45-430D-AF77-1237A4599B1E}" srcOrd="0" destOrd="0" parTransId="{052649DA-53A6-403B-A87E-9861841BE12C}" sibTransId="{522C624B-90BB-427F-824E-6ABF6B6A9435}"/>
    <dgm:cxn modelId="{D986B0FD-3CB2-42AC-A94F-7AD41676AB02}" type="presOf" srcId="{1343B9E3-29E1-4735-93F6-448CD5248CF7}" destId="{15F90883-520D-4758-8A9D-25CDEE4951E0}" srcOrd="0" destOrd="0" presId="urn:microsoft.com/office/officeart/2018/2/layout/IconVerticalSolidList"/>
    <dgm:cxn modelId="{68DEFD6F-5CBB-4E53-B612-791C7F777E94}" type="presParOf" srcId="{15F90883-520D-4758-8A9D-25CDEE4951E0}" destId="{E1D82680-E6B5-4409-9433-28326A2D6D0E}" srcOrd="0" destOrd="0" presId="urn:microsoft.com/office/officeart/2018/2/layout/IconVerticalSolidList"/>
    <dgm:cxn modelId="{3D41B771-47A7-4F55-AF08-F664913CEC0D}" type="presParOf" srcId="{E1D82680-E6B5-4409-9433-28326A2D6D0E}" destId="{99897C57-8408-4408-A967-93F5E33F09D8}" srcOrd="0" destOrd="0" presId="urn:microsoft.com/office/officeart/2018/2/layout/IconVerticalSolidList"/>
    <dgm:cxn modelId="{E0378CDE-F26A-4D9A-AE9C-5E40B89D160D}" type="presParOf" srcId="{E1D82680-E6B5-4409-9433-28326A2D6D0E}" destId="{667AF380-00C0-431F-A8C9-43968782FA86}" srcOrd="1" destOrd="0" presId="urn:microsoft.com/office/officeart/2018/2/layout/IconVerticalSolidList"/>
    <dgm:cxn modelId="{C31C5EDE-F7B4-4C40-9F2E-CA6AEC6BFF82}" type="presParOf" srcId="{E1D82680-E6B5-4409-9433-28326A2D6D0E}" destId="{601037BB-E17B-453B-AF05-58546F6800BC}" srcOrd="2" destOrd="0" presId="urn:microsoft.com/office/officeart/2018/2/layout/IconVerticalSolidList"/>
    <dgm:cxn modelId="{A17FE9FC-6BB2-443B-85F1-F79ECEEE7E0A}" type="presParOf" srcId="{E1D82680-E6B5-4409-9433-28326A2D6D0E}" destId="{89F47D54-257E-4B82-A59E-144A1A2D852E}" srcOrd="3" destOrd="0" presId="urn:microsoft.com/office/officeart/2018/2/layout/IconVerticalSolidList"/>
    <dgm:cxn modelId="{E0E0FF27-5DE5-4861-BA51-37976963C51D}" type="presParOf" srcId="{15F90883-520D-4758-8A9D-25CDEE4951E0}" destId="{29A26E57-DB42-45A0-8BE7-8187F916CFDC}" srcOrd="1" destOrd="0" presId="urn:microsoft.com/office/officeart/2018/2/layout/IconVerticalSolidList"/>
    <dgm:cxn modelId="{3551C6D0-0CB8-4FFD-8377-4D7B3FE64D75}" type="presParOf" srcId="{15F90883-520D-4758-8A9D-25CDEE4951E0}" destId="{9AE9F26A-1919-4AEF-885D-C820E57CAA7D}" srcOrd="2" destOrd="0" presId="urn:microsoft.com/office/officeart/2018/2/layout/IconVerticalSolidList"/>
    <dgm:cxn modelId="{AF4EEE0B-B8D5-46F5-99B7-131276352F6E}" type="presParOf" srcId="{9AE9F26A-1919-4AEF-885D-C820E57CAA7D}" destId="{21755565-FE5B-4288-A5F4-AD8B97D56BC8}" srcOrd="0" destOrd="0" presId="urn:microsoft.com/office/officeart/2018/2/layout/IconVerticalSolidList"/>
    <dgm:cxn modelId="{202F8DEC-6744-4E01-89C2-3D395BB998CA}" type="presParOf" srcId="{9AE9F26A-1919-4AEF-885D-C820E57CAA7D}" destId="{CBB76169-A6CA-41E1-BB5B-3253A3900EFD}" srcOrd="1" destOrd="0" presId="urn:microsoft.com/office/officeart/2018/2/layout/IconVerticalSolidList"/>
    <dgm:cxn modelId="{9DEEE4D3-772C-41AD-8905-4BA29223BABC}" type="presParOf" srcId="{9AE9F26A-1919-4AEF-885D-C820E57CAA7D}" destId="{471297D1-34EF-4481-B1B1-B6C817AEDCC9}" srcOrd="2" destOrd="0" presId="urn:microsoft.com/office/officeart/2018/2/layout/IconVerticalSolidList"/>
    <dgm:cxn modelId="{DB152E50-F633-44AE-9F84-9E9F6C6C54E3}" type="presParOf" srcId="{9AE9F26A-1919-4AEF-885D-C820E57CAA7D}" destId="{93854B5F-E11B-4122-B95D-662E63454682}" srcOrd="3" destOrd="0" presId="urn:microsoft.com/office/officeart/2018/2/layout/IconVerticalSolidList"/>
    <dgm:cxn modelId="{8E362A5A-5E3D-466E-B4BB-2DFB3972E63E}" type="presParOf" srcId="{15F90883-520D-4758-8A9D-25CDEE4951E0}" destId="{EADC80D7-14EA-4038-8CA0-12BFB55BA551}" srcOrd="3" destOrd="0" presId="urn:microsoft.com/office/officeart/2018/2/layout/IconVerticalSolidList"/>
    <dgm:cxn modelId="{819F4FDC-128F-4FFE-A711-C7530124AFCF}" type="presParOf" srcId="{15F90883-520D-4758-8A9D-25CDEE4951E0}" destId="{185F3464-4BEC-4B6B-96F2-9D61D0A29FE5}" srcOrd="4" destOrd="0" presId="urn:microsoft.com/office/officeart/2018/2/layout/IconVerticalSolidList"/>
    <dgm:cxn modelId="{E8192046-C01A-4BFC-BE84-98F94228FD0B}" type="presParOf" srcId="{185F3464-4BEC-4B6B-96F2-9D61D0A29FE5}" destId="{401A80D3-4995-4077-9A20-4717A0CB983C}" srcOrd="0" destOrd="0" presId="urn:microsoft.com/office/officeart/2018/2/layout/IconVerticalSolidList"/>
    <dgm:cxn modelId="{788E3CD5-CEBC-40A7-8815-4B7B1A35184F}" type="presParOf" srcId="{185F3464-4BEC-4B6B-96F2-9D61D0A29FE5}" destId="{F6570F2C-B5AD-4A41-96A0-CB24D1472C1F}" srcOrd="1" destOrd="0" presId="urn:microsoft.com/office/officeart/2018/2/layout/IconVerticalSolidList"/>
    <dgm:cxn modelId="{3C56E11D-2349-454E-A5FC-5E9C4C4B1C93}" type="presParOf" srcId="{185F3464-4BEC-4B6B-96F2-9D61D0A29FE5}" destId="{CB5CAFF0-EB60-4939-BD1F-799388A3FBE7}" srcOrd="2" destOrd="0" presId="urn:microsoft.com/office/officeart/2018/2/layout/IconVerticalSolidList"/>
    <dgm:cxn modelId="{F7C21491-275E-4CB2-B4D6-D3B39051383D}" type="presParOf" srcId="{185F3464-4BEC-4B6B-96F2-9D61D0A29FE5}" destId="{CE4CD5AE-2D32-4583-B454-3E81C90F461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4C164A-7962-4212-B5F1-844FC67E275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965B3B8-5150-4844-B867-31CD85CBA529}">
      <dgm:prSet/>
      <dgm:spPr/>
      <dgm:t>
        <a:bodyPr/>
        <a:lstStyle/>
        <a:p>
          <a:r>
            <a:rPr lang="en-GB" b="1"/>
            <a:t>Overview</a:t>
          </a:r>
          <a:endParaRPr lang="en-US"/>
        </a:p>
      </dgm:t>
    </dgm:pt>
    <dgm:pt modelId="{F6941DCE-FE3F-4578-AE23-E621DD705F8C}" type="parTrans" cxnId="{46AE0327-3390-4A11-8A53-671341638A61}">
      <dgm:prSet/>
      <dgm:spPr/>
      <dgm:t>
        <a:bodyPr/>
        <a:lstStyle/>
        <a:p>
          <a:endParaRPr lang="en-US"/>
        </a:p>
      </dgm:t>
    </dgm:pt>
    <dgm:pt modelId="{4B962C14-A440-4B06-AF5F-854386FF4C76}" type="sibTrans" cxnId="{46AE0327-3390-4A11-8A53-671341638A61}">
      <dgm:prSet/>
      <dgm:spPr/>
      <dgm:t>
        <a:bodyPr/>
        <a:lstStyle/>
        <a:p>
          <a:endParaRPr lang="en-US"/>
        </a:p>
      </dgm:t>
    </dgm:pt>
    <dgm:pt modelId="{40196B5C-F3D3-400C-B976-F0133516ABA4}">
      <dgm:prSet/>
      <dgm:spPr/>
      <dgm:t>
        <a:bodyPr/>
        <a:lstStyle/>
        <a:p>
          <a:r>
            <a:rPr lang="en-GB"/>
            <a:t>2-year technical qualification</a:t>
          </a:r>
          <a:endParaRPr lang="en-US"/>
        </a:p>
      </dgm:t>
    </dgm:pt>
    <dgm:pt modelId="{DBCCAD11-50D5-4059-8CB3-DFFCAA1FDC02}" type="parTrans" cxnId="{AB33A501-968C-4C1E-932E-E2A80B4FA7CD}">
      <dgm:prSet/>
      <dgm:spPr/>
      <dgm:t>
        <a:bodyPr/>
        <a:lstStyle/>
        <a:p>
          <a:endParaRPr lang="en-US"/>
        </a:p>
      </dgm:t>
    </dgm:pt>
    <dgm:pt modelId="{764AFA68-DEFE-4AB3-9737-96B6A6F439C6}" type="sibTrans" cxnId="{AB33A501-968C-4C1E-932E-E2A80B4FA7CD}">
      <dgm:prSet/>
      <dgm:spPr/>
      <dgm:t>
        <a:bodyPr/>
        <a:lstStyle/>
        <a:p>
          <a:endParaRPr lang="en-US"/>
        </a:p>
      </dgm:t>
    </dgm:pt>
    <dgm:pt modelId="{A951C68A-CB1C-40EB-A35C-4EE20B67DF64}">
      <dgm:prSet/>
      <dgm:spPr/>
      <dgm:t>
        <a:bodyPr/>
        <a:lstStyle/>
        <a:p>
          <a:r>
            <a:rPr lang="en-GB"/>
            <a:t>Combines theory, practical skills &amp; industry placement</a:t>
          </a:r>
          <a:endParaRPr lang="en-US"/>
        </a:p>
      </dgm:t>
    </dgm:pt>
    <dgm:pt modelId="{15C39355-57E1-46C5-9D6B-A43B4F87A51B}" type="parTrans" cxnId="{6D55426A-0073-46F4-A414-D886FDCD38A8}">
      <dgm:prSet/>
      <dgm:spPr/>
      <dgm:t>
        <a:bodyPr/>
        <a:lstStyle/>
        <a:p>
          <a:endParaRPr lang="en-US"/>
        </a:p>
      </dgm:t>
    </dgm:pt>
    <dgm:pt modelId="{AF60C692-7142-4C41-A9A2-595FA31F596D}" type="sibTrans" cxnId="{6D55426A-0073-46F4-A414-D886FDCD38A8}">
      <dgm:prSet/>
      <dgm:spPr/>
      <dgm:t>
        <a:bodyPr/>
        <a:lstStyle/>
        <a:p>
          <a:endParaRPr lang="en-US"/>
        </a:p>
      </dgm:t>
    </dgm:pt>
    <dgm:pt modelId="{F4D5143C-C96C-46BA-996D-BCFC1C3EEF00}">
      <dgm:prSet/>
      <dgm:spPr/>
      <dgm:t>
        <a:bodyPr/>
        <a:lstStyle/>
        <a:p>
          <a:r>
            <a:rPr lang="en-GB"/>
            <a:t>Prepares students for employment, apprenticeships or HE</a:t>
          </a:r>
          <a:endParaRPr lang="en-US"/>
        </a:p>
      </dgm:t>
    </dgm:pt>
    <dgm:pt modelId="{A32789CA-BC45-421A-8C70-FCA5A323AE3C}" type="parTrans" cxnId="{07EA820B-589F-4BC1-8271-11FA38BE34AB}">
      <dgm:prSet/>
      <dgm:spPr/>
      <dgm:t>
        <a:bodyPr/>
        <a:lstStyle/>
        <a:p>
          <a:endParaRPr lang="en-US"/>
        </a:p>
      </dgm:t>
    </dgm:pt>
    <dgm:pt modelId="{EC8C3229-9F57-4237-9FCC-894E69CEFBB6}" type="sibTrans" cxnId="{07EA820B-589F-4BC1-8271-11FA38BE34AB}">
      <dgm:prSet/>
      <dgm:spPr/>
      <dgm:t>
        <a:bodyPr/>
        <a:lstStyle/>
        <a:p>
          <a:endParaRPr lang="en-US"/>
        </a:p>
      </dgm:t>
    </dgm:pt>
    <dgm:pt modelId="{17D233DA-D34F-46FF-A370-68A887D489DF}">
      <dgm:prSet/>
      <dgm:spPr/>
      <dgm:t>
        <a:bodyPr/>
        <a:lstStyle/>
        <a:p>
          <a:r>
            <a:rPr lang="en-GB" b="1"/>
            <a:t>Year 1 – Core (Theory-Based)</a:t>
          </a:r>
          <a:endParaRPr lang="en-US"/>
        </a:p>
      </dgm:t>
    </dgm:pt>
    <dgm:pt modelId="{1CA8E449-0ADA-4027-9B84-1285CA722B07}" type="parTrans" cxnId="{EEEB0D9C-98DF-492E-ACB5-5CA8B513B1DD}">
      <dgm:prSet/>
      <dgm:spPr/>
      <dgm:t>
        <a:bodyPr/>
        <a:lstStyle/>
        <a:p>
          <a:endParaRPr lang="en-US"/>
        </a:p>
      </dgm:t>
    </dgm:pt>
    <dgm:pt modelId="{CAD79C97-B2CF-46A0-914F-E8C0FBD77CB2}" type="sibTrans" cxnId="{EEEB0D9C-98DF-492E-ACB5-5CA8B513B1DD}">
      <dgm:prSet/>
      <dgm:spPr/>
      <dgm:t>
        <a:bodyPr/>
        <a:lstStyle/>
        <a:p>
          <a:endParaRPr lang="en-US"/>
        </a:p>
      </dgm:t>
    </dgm:pt>
    <dgm:pt modelId="{68AFDB69-3CC8-4126-A034-085C5EC06A55}">
      <dgm:prSet/>
      <dgm:spPr/>
      <dgm:t>
        <a:bodyPr/>
        <a:lstStyle/>
        <a:p>
          <a:r>
            <a:rPr lang="en-GB"/>
            <a:t>Classroom-based learning</a:t>
          </a:r>
          <a:endParaRPr lang="en-US"/>
        </a:p>
      </dgm:t>
    </dgm:pt>
    <dgm:pt modelId="{70AD3240-68D0-4DEB-B466-03FB424E5EC2}" type="parTrans" cxnId="{30EB4702-9DE9-413C-A87D-86C632F01E16}">
      <dgm:prSet/>
      <dgm:spPr/>
      <dgm:t>
        <a:bodyPr/>
        <a:lstStyle/>
        <a:p>
          <a:endParaRPr lang="en-US"/>
        </a:p>
      </dgm:t>
    </dgm:pt>
    <dgm:pt modelId="{12544CAE-68B3-4C5B-9F40-0FA04113E4A8}" type="sibTrans" cxnId="{30EB4702-9DE9-413C-A87D-86C632F01E16}">
      <dgm:prSet/>
      <dgm:spPr/>
      <dgm:t>
        <a:bodyPr/>
        <a:lstStyle/>
        <a:p>
          <a:endParaRPr lang="en-US"/>
        </a:p>
      </dgm:t>
    </dgm:pt>
    <dgm:pt modelId="{B84F7830-A4F3-418F-884A-38B194F2DD07}">
      <dgm:prSet/>
      <dgm:spPr/>
      <dgm:t>
        <a:bodyPr/>
        <a:lstStyle/>
        <a:p>
          <a:r>
            <a:rPr lang="en-GB"/>
            <a:t>Scientific principles (animal &amp; plant biology, soils)</a:t>
          </a:r>
          <a:endParaRPr lang="en-US"/>
        </a:p>
      </dgm:t>
    </dgm:pt>
    <dgm:pt modelId="{5F45B8E9-4B20-498E-9B4B-D7B333CFD372}" type="parTrans" cxnId="{F900FA65-E637-4B56-B5E9-23656F7324E3}">
      <dgm:prSet/>
      <dgm:spPr/>
      <dgm:t>
        <a:bodyPr/>
        <a:lstStyle/>
        <a:p>
          <a:endParaRPr lang="en-US"/>
        </a:p>
      </dgm:t>
    </dgm:pt>
    <dgm:pt modelId="{3815A987-09E3-447A-86ED-C7522572C971}" type="sibTrans" cxnId="{F900FA65-E637-4B56-B5E9-23656F7324E3}">
      <dgm:prSet/>
      <dgm:spPr/>
      <dgm:t>
        <a:bodyPr/>
        <a:lstStyle/>
        <a:p>
          <a:endParaRPr lang="en-US"/>
        </a:p>
      </dgm:t>
    </dgm:pt>
    <dgm:pt modelId="{FF302BA1-84C1-42FD-B78F-FC48939ADB07}">
      <dgm:prSet/>
      <dgm:spPr/>
      <dgm:t>
        <a:bodyPr/>
        <a:lstStyle/>
        <a:p>
          <a:r>
            <a:rPr lang="en-GB" b="1"/>
            <a:t>Year 2 – Occupational Specialism </a:t>
          </a:r>
          <a:endParaRPr lang="en-US"/>
        </a:p>
      </dgm:t>
    </dgm:pt>
    <dgm:pt modelId="{4F0F77E0-99B8-429B-855A-E0ED9E16DB20}" type="parTrans" cxnId="{6D9FE2B7-38F9-4B10-AED3-F345FF4EB4AD}">
      <dgm:prSet/>
      <dgm:spPr/>
      <dgm:t>
        <a:bodyPr/>
        <a:lstStyle/>
        <a:p>
          <a:endParaRPr lang="en-US"/>
        </a:p>
      </dgm:t>
    </dgm:pt>
    <dgm:pt modelId="{15C340AC-140C-4896-9FB7-3FECA948834D}" type="sibTrans" cxnId="{6D9FE2B7-38F9-4B10-AED3-F345FF4EB4AD}">
      <dgm:prSet/>
      <dgm:spPr/>
      <dgm:t>
        <a:bodyPr/>
        <a:lstStyle/>
        <a:p>
          <a:endParaRPr lang="en-US"/>
        </a:p>
      </dgm:t>
    </dgm:pt>
    <dgm:pt modelId="{065EF498-C2DD-4A35-A2F7-DACC4CD77696}">
      <dgm:prSet/>
      <dgm:spPr/>
      <dgm:t>
        <a:bodyPr/>
        <a:lstStyle/>
        <a:p>
          <a:r>
            <a:rPr lang="en-GB" b="1"/>
            <a:t>ESP (Employer Set Project)-</a:t>
          </a:r>
          <a:r>
            <a:rPr lang="en-GB"/>
            <a:t>Assessed in </a:t>
          </a:r>
          <a:r>
            <a:rPr lang="en-GB" b="1"/>
            <a:t>Autumn term</a:t>
          </a:r>
          <a:endParaRPr lang="en-US"/>
        </a:p>
      </dgm:t>
    </dgm:pt>
    <dgm:pt modelId="{B8BCCC07-EAFC-4C9F-98DF-A013CD57E611}" type="parTrans" cxnId="{2476FF59-4766-40AD-91E7-1C10F3E2C7B8}">
      <dgm:prSet/>
      <dgm:spPr/>
      <dgm:t>
        <a:bodyPr/>
        <a:lstStyle/>
        <a:p>
          <a:endParaRPr lang="en-US"/>
        </a:p>
      </dgm:t>
    </dgm:pt>
    <dgm:pt modelId="{06257603-39E8-4514-97B5-66F4993BE8AC}" type="sibTrans" cxnId="{2476FF59-4766-40AD-91E7-1C10F3E2C7B8}">
      <dgm:prSet/>
      <dgm:spPr/>
      <dgm:t>
        <a:bodyPr/>
        <a:lstStyle/>
        <a:p>
          <a:endParaRPr lang="en-US"/>
        </a:p>
      </dgm:t>
    </dgm:pt>
    <dgm:pt modelId="{EA567A02-2472-4407-8BA1-E25A46C55B9E}">
      <dgm:prSet/>
      <dgm:spPr/>
      <dgm:t>
        <a:bodyPr/>
        <a:lstStyle/>
        <a:p>
          <a:r>
            <a:rPr lang="en-GB" b="1"/>
            <a:t>Livestock OS Assessments- </a:t>
          </a:r>
          <a:r>
            <a:rPr lang="en-GB"/>
            <a:t>Practical and written assessments- Delivered January – May</a:t>
          </a:r>
          <a:endParaRPr lang="en-US"/>
        </a:p>
      </dgm:t>
    </dgm:pt>
    <dgm:pt modelId="{F519C09B-309D-4FBC-833F-2C1494A33A9C}" type="parTrans" cxnId="{96CEE623-7EE6-454E-BE46-516CAD5D4B37}">
      <dgm:prSet/>
      <dgm:spPr/>
      <dgm:t>
        <a:bodyPr/>
        <a:lstStyle/>
        <a:p>
          <a:endParaRPr lang="en-US"/>
        </a:p>
      </dgm:t>
    </dgm:pt>
    <dgm:pt modelId="{D3AD808A-F09D-4B68-95F2-F5732BA58F9B}" type="sibTrans" cxnId="{96CEE623-7EE6-454E-BE46-516CAD5D4B37}">
      <dgm:prSet/>
      <dgm:spPr/>
      <dgm:t>
        <a:bodyPr/>
        <a:lstStyle/>
        <a:p>
          <a:endParaRPr lang="en-US"/>
        </a:p>
      </dgm:t>
    </dgm:pt>
    <dgm:pt modelId="{D845A060-EAA4-4A9A-96F2-FD013EBC3BD1}">
      <dgm:prSet/>
      <dgm:spPr/>
      <dgm:t>
        <a:bodyPr/>
        <a:lstStyle/>
        <a:p>
          <a:r>
            <a:rPr lang="en-GB" b="1"/>
            <a:t>Crop OS Assessments</a:t>
          </a:r>
          <a:endParaRPr lang="en-US"/>
        </a:p>
      </dgm:t>
    </dgm:pt>
    <dgm:pt modelId="{D2D8E66A-DAE6-49A4-960C-FE2D72524503}" type="parTrans" cxnId="{532630D1-D188-4EA9-A080-57E0A67FBBD1}">
      <dgm:prSet/>
      <dgm:spPr/>
      <dgm:t>
        <a:bodyPr/>
        <a:lstStyle/>
        <a:p>
          <a:endParaRPr lang="en-US"/>
        </a:p>
      </dgm:t>
    </dgm:pt>
    <dgm:pt modelId="{594541BD-E15A-4152-A33C-C6ACFC9A59E9}" type="sibTrans" cxnId="{532630D1-D188-4EA9-A080-57E0A67FBBD1}">
      <dgm:prSet/>
      <dgm:spPr/>
      <dgm:t>
        <a:bodyPr/>
        <a:lstStyle/>
        <a:p>
          <a:endParaRPr lang="en-US"/>
        </a:p>
      </dgm:t>
    </dgm:pt>
    <dgm:pt modelId="{4D4FF191-D310-4ED6-8BD8-584A7319D485}">
      <dgm:prSet/>
      <dgm:spPr/>
      <dgm:t>
        <a:bodyPr/>
        <a:lstStyle/>
        <a:p>
          <a:r>
            <a:rPr lang="en-GB"/>
            <a:t>2 seasonal blocks:</a:t>
          </a:r>
          <a:endParaRPr lang="en-US"/>
        </a:p>
      </dgm:t>
    </dgm:pt>
    <dgm:pt modelId="{3DAD5288-6660-4767-954D-E7B7A38A8796}" type="parTrans" cxnId="{ECCA84BA-4983-40FD-9850-9891C41AEACF}">
      <dgm:prSet/>
      <dgm:spPr/>
      <dgm:t>
        <a:bodyPr/>
        <a:lstStyle/>
        <a:p>
          <a:endParaRPr lang="en-US"/>
        </a:p>
      </dgm:t>
    </dgm:pt>
    <dgm:pt modelId="{6A3DA38D-CB1D-4258-83A1-2C4D29CDDBC9}" type="sibTrans" cxnId="{ECCA84BA-4983-40FD-9850-9891C41AEACF}">
      <dgm:prSet/>
      <dgm:spPr/>
      <dgm:t>
        <a:bodyPr/>
        <a:lstStyle/>
        <a:p>
          <a:endParaRPr lang="en-US"/>
        </a:p>
      </dgm:t>
    </dgm:pt>
    <dgm:pt modelId="{983A1EFD-FEB9-4E95-827F-DD6F2DB5C3BC}">
      <dgm:prSet/>
      <dgm:spPr/>
      <dgm:t>
        <a:bodyPr/>
        <a:lstStyle/>
        <a:p>
          <a:r>
            <a:rPr lang="en-GB"/>
            <a:t>September- November</a:t>
          </a:r>
          <a:endParaRPr lang="en-US"/>
        </a:p>
      </dgm:t>
    </dgm:pt>
    <dgm:pt modelId="{6AD4C078-7AA4-496D-8F51-F96335A9F669}" type="parTrans" cxnId="{F4225330-11CA-4436-8DE7-BF4EECA04D58}">
      <dgm:prSet/>
      <dgm:spPr/>
      <dgm:t>
        <a:bodyPr/>
        <a:lstStyle/>
        <a:p>
          <a:endParaRPr lang="en-US"/>
        </a:p>
      </dgm:t>
    </dgm:pt>
    <dgm:pt modelId="{3D8160E2-8194-4E53-B6F0-978EB5E0573A}" type="sibTrans" cxnId="{F4225330-11CA-4436-8DE7-BF4EECA04D58}">
      <dgm:prSet/>
      <dgm:spPr/>
      <dgm:t>
        <a:bodyPr/>
        <a:lstStyle/>
        <a:p>
          <a:endParaRPr lang="en-US"/>
        </a:p>
      </dgm:t>
    </dgm:pt>
    <dgm:pt modelId="{CCBE06B7-F333-41B6-BB94-03CAF79F82D8}">
      <dgm:prSet/>
      <dgm:spPr/>
      <dgm:t>
        <a:bodyPr/>
        <a:lstStyle/>
        <a:p>
          <a:r>
            <a:rPr lang="en-GB"/>
            <a:t>January-May</a:t>
          </a:r>
          <a:br>
            <a:rPr lang="en-GB"/>
          </a:br>
          <a:endParaRPr lang="en-US"/>
        </a:p>
      </dgm:t>
    </dgm:pt>
    <dgm:pt modelId="{2909497A-AC62-40A9-8F44-4DF3F0F4ABE5}" type="parTrans" cxnId="{DD6BFB83-E109-4048-BD6B-CAB523EB2024}">
      <dgm:prSet/>
      <dgm:spPr/>
      <dgm:t>
        <a:bodyPr/>
        <a:lstStyle/>
        <a:p>
          <a:endParaRPr lang="en-US"/>
        </a:p>
      </dgm:t>
    </dgm:pt>
    <dgm:pt modelId="{105DEB9A-A0E5-4422-844E-DB30093DDE55}" type="sibTrans" cxnId="{DD6BFB83-E109-4048-BD6B-CAB523EB2024}">
      <dgm:prSet/>
      <dgm:spPr/>
      <dgm:t>
        <a:bodyPr/>
        <a:lstStyle/>
        <a:p>
          <a:endParaRPr lang="en-US"/>
        </a:p>
      </dgm:t>
    </dgm:pt>
    <dgm:pt modelId="{F3862A05-26CC-4718-8A6C-B55E79A2DB93}">
      <dgm:prSet/>
      <dgm:spPr/>
      <dgm:t>
        <a:bodyPr/>
        <a:lstStyle/>
        <a:p>
          <a:r>
            <a:rPr lang="en-GB" b="1"/>
            <a:t>Additional Key Elements</a:t>
          </a:r>
          <a:endParaRPr lang="en-US"/>
        </a:p>
      </dgm:t>
    </dgm:pt>
    <dgm:pt modelId="{697AC4CF-5B97-4484-BD45-AD6DF82EED53}" type="parTrans" cxnId="{26B0606F-6823-46CC-BD66-A4B0DFD45F9D}">
      <dgm:prSet/>
      <dgm:spPr/>
      <dgm:t>
        <a:bodyPr/>
        <a:lstStyle/>
        <a:p>
          <a:endParaRPr lang="en-US"/>
        </a:p>
      </dgm:t>
    </dgm:pt>
    <dgm:pt modelId="{0E795154-9E08-45EE-BBAE-A72BE5578365}" type="sibTrans" cxnId="{26B0606F-6823-46CC-BD66-A4B0DFD45F9D}">
      <dgm:prSet/>
      <dgm:spPr/>
      <dgm:t>
        <a:bodyPr/>
        <a:lstStyle/>
        <a:p>
          <a:endParaRPr lang="en-US"/>
        </a:p>
      </dgm:t>
    </dgm:pt>
    <dgm:pt modelId="{81D24786-D87A-4B35-B256-B21325740D75}">
      <dgm:prSet/>
      <dgm:spPr/>
      <dgm:t>
        <a:bodyPr/>
        <a:lstStyle/>
        <a:p>
          <a:r>
            <a:rPr lang="en-GB"/>
            <a:t>Minimum 315-hour industry placement</a:t>
          </a:r>
          <a:endParaRPr lang="en-US"/>
        </a:p>
      </dgm:t>
    </dgm:pt>
    <dgm:pt modelId="{64ABA36D-2CA2-45BD-A4D9-6A84A88C3F19}" type="parTrans" cxnId="{B0AAF145-5803-4A01-BE00-F605A645C40A}">
      <dgm:prSet/>
      <dgm:spPr/>
      <dgm:t>
        <a:bodyPr/>
        <a:lstStyle/>
        <a:p>
          <a:endParaRPr lang="en-US"/>
        </a:p>
      </dgm:t>
    </dgm:pt>
    <dgm:pt modelId="{0B4C3A83-453B-458E-9D15-6C03960BE58B}" type="sibTrans" cxnId="{B0AAF145-5803-4A01-BE00-F605A645C40A}">
      <dgm:prSet/>
      <dgm:spPr/>
      <dgm:t>
        <a:bodyPr/>
        <a:lstStyle/>
        <a:p>
          <a:endParaRPr lang="en-US"/>
        </a:p>
      </dgm:t>
    </dgm:pt>
    <dgm:pt modelId="{9D25471C-F06F-436C-B3E4-F46ED55C2DD1}">
      <dgm:prSet/>
      <dgm:spPr/>
      <dgm:t>
        <a:bodyPr/>
        <a:lstStyle/>
        <a:p>
          <a:r>
            <a:rPr lang="en-GB"/>
            <a:t>Practical competency development</a:t>
          </a:r>
          <a:endParaRPr lang="en-US"/>
        </a:p>
      </dgm:t>
    </dgm:pt>
    <dgm:pt modelId="{E0C6CB0E-E76A-4CEF-B911-29D866B7D216}" type="parTrans" cxnId="{5FE64F90-2DE1-44DC-A3CD-24A5E391937F}">
      <dgm:prSet/>
      <dgm:spPr/>
      <dgm:t>
        <a:bodyPr/>
        <a:lstStyle/>
        <a:p>
          <a:endParaRPr lang="en-US"/>
        </a:p>
      </dgm:t>
    </dgm:pt>
    <dgm:pt modelId="{AD8634BB-C981-4AAB-8A07-FF05E3339535}" type="sibTrans" cxnId="{5FE64F90-2DE1-44DC-A3CD-24A5E391937F}">
      <dgm:prSet/>
      <dgm:spPr/>
      <dgm:t>
        <a:bodyPr/>
        <a:lstStyle/>
        <a:p>
          <a:endParaRPr lang="en-US"/>
        </a:p>
      </dgm:t>
    </dgm:pt>
    <dgm:pt modelId="{48D098E2-0BC2-484C-BDFA-49B19FF083C1}">
      <dgm:prSet/>
      <dgm:spPr/>
      <dgm:t>
        <a:bodyPr/>
        <a:lstStyle/>
        <a:p>
          <a:r>
            <a:rPr lang="en-US" b="1"/>
            <a:t>Assessment</a:t>
          </a:r>
          <a:r>
            <a:rPr lang="en-US"/>
            <a:t> – 2 External exams in June</a:t>
          </a:r>
        </a:p>
      </dgm:t>
    </dgm:pt>
    <dgm:pt modelId="{0A10D94D-5936-4E0D-A6FA-22A80B4E3F10}" type="parTrans" cxnId="{3EE8C060-0C1B-4863-9D1B-D2FBCD9556FA}">
      <dgm:prSet/>
      <dgm:spPr/>
      <dgm:t>
        <a:bodyPr/>
        <a:lstStyle/>
        <a:p>
          <a:endParaRPr lang="en-GB"/>
        </a:p>
      </dgm:t>
    </dgm:pt>
    <dgm:pt modelId="{F830DAE4-25FC-48F7-99A9-17D56B558882}" type="sibTrans" cxnId="{3EE8C060-0C1B-4863-9D1B-D2FBCD9556FA}">
      <dgm:prSet/>
      <dgm:spPr/>
      <dgm:t>
        <a:bodyPr/>
        <a:lstStyle/>
        <a:p>
          <a:endParaRPr lang="en-GB"/>
        </a:p>
      </dgm:t>
    </dgm:pt>
    <dgm:pt modelId="{016773E8-88B1-4BFE-8182-93C1DB32CB80}" type="pres">
      <dgm:prSet presAssocID="{344C164A-7962-4212-B5F1-844FC67E2751}" presName="linear" presStyleCnt="0">
        <dgm:presLayoutVars>
          <dgm:animLvl val="lvl"/>
          <dgm:resizeHandles val="exact"/>
        </dgm:presLayoutVars>
      </dgm:prSet>
      <dgm:spPr/>
    </dgm:pt>
    <dgm:pt modelId="{6ADA58F0-AF96-45FC-94D0-EAE57DBF8B04}" type="pres">
      <dgm:prSet presAssocID="{E965B3B8-5150-4844-B867-31CD85CBA529}" presName="parentText" presStyleLbl="node1" presStyleIdx="0" presStyleCnt="5">
        <dgm:presLayoutVars>
          <dgm:chMax val="0"/>
          <dgm:bulletEnabled val="1"/>
        </dgm:presLayoutVars>
      </dgm:prSet>
      <dgm:spPr/>
    </dgm:pt>
    <dgm:pt modelId="{0F181481-CEAD-45C9-A6BB-0405468BAC4F}" type="pres">
      <dgm:prSet presAssocID="{E965B3B8-5150-4844-B867-31CD85CBA529}" presName="childText" presStyleLbl="revTx" presStyleIdx="0" presStyleCnt="5">
        <dgm:presLayoutVars>
          <dgm:bulletEnabled val="1"/>
        </dgm:presLayoutVars>
      </dgm:prSet>
      <dgm:spPr/>
    </dgm:pt>
    <dgm:pt modelId="{707A989C-6C41-49A7-91B0-8D573D8C388A}" type="pres">
      <dgm:prSet presAssocID="{17D233DA-D34F-46FF-A370-68A887D489DF}" presName="parentText" presStyleLbl="node1" presStyleIdx="1" presStyleCnt="5">
        <dgm:presLayoutVars>
          <dgm:chMax val="0"/>
          <dgm:bulletEnabled val="1"/>
        </dgm:presLayoutVars>
      </dgm:prSet>
      <dgm:spPr/>
    </dgm:pt>
    <dgm:pt modelId="{3D0F72BE-E4FC-468A-B582-AC36A3CAD2E4}" type="pres">
      <dgm:prSet presAssocID="{17D233DA-D34F-46FF-A370-68A887D489DF}" presName="childText" presStyleLbl="revTx" presStyleIdx="1" presStyleCnt="5">
        <dgm:presLayoutVars>
          <dgm:bulletEnabled val="1"/>
        </dgm:presLayoutVars>
      </dgm:prSet>
      <dgm:spPr/>
    </dgm:pt>
    <dgm:pt modelId="{41581733-934B-436E-8746-90839602C919}" type="pres">
      <dgm:prSet presAssocID="{FF302BA1-84C1-42FD-B78F-FC48939ADB07}" presName="parentText" presStyleLbl="node1" presStyleIdx="2" presStyleCnt="5">
        <dgm:presLayoutVars>
          <dgm:chMax val="0"/>
          <dgm:bulletEnabled val="1"/>
        </dgm:presLayoutVars>
      </dgm:prSet>
      <dgm:spPr/>
    </dgm:pt>
    <dgm:pt modelId="{2D8BBEAD-9B31-430D-9D4D-D4AD794294D3}" type="pres">
      <dgm:prSet presAssocID="{FF302BA1-84C1-42FD-B78F-FC48939ADB07}" presName="childText" presStyleLbl="revTx" presStyleIdx="2" presStyleCnt="5">
        <dgm:presLayoutVars>
          <dgm:bulletEnabled val="1"/>
        </dgm:presLayoutVars>
      </dgm:prSet>
      <dgm:spPr/>
    </dgm:pt>
    <dgm:pt modelId="{E9A992E4-68D9-4D84-9A44-3FFA43F63F6D}" type="pres">
      <dgm:prSet presAssocID="{D845A060-EAA4-4A9A-96F2-FD013EBC3BD1}" presName="parentText" presStyleLbl="node1" presStyleIdx="3" presStyleCnt="5">
        <dgm:presLayoutVars>
          <dgm:chMax val="0"/>
          <dgm:bulletEnabled val="1"/>
        </dgm:presLayoutVars>
      </dgm:prSet>
      <dgm:spPr/>
    </dgm:pt>
    <dgm:pt modelId="{13D04E73-FDB1-4D49-A97A-9A8E456A7613}" type="pres">
      <dgm:prSet presAssocID="{D845A060-EAA4-4A9A-96F2-FD013EBC3BD1}" presName="childText" presStyleLbl="revTx" presStyleIdx="3" presStyleCnt="5">
        <dgm:presLayoutVars>
          <dgm:bulletEnabled val="1"/>
        </dgm:presLayoutVars>
      </dgm:prSet>
      <dgm:spPr/>
    </dgm:pt>
    <dgm:pt modelId="{87B2999B-7083-4C35-AEE2-789A9F7FC937}" type="pres">
      <dgm:prSet presAssocID="{F3862A05-26CC-4718-8A6C-B55E79A2DB93}" presName="parentText" presStyleLbl="node1" presStyleIdx="4" presStyleCnt="5">
        <dgm:presLayoutVars>
          <dgm:chMax val="0"/>
          <dgm:bulletEnabled val="1"/>
        </dgm:presLayoutVars>
      </dgm:prSet>
      <dgm:spPr/>
    </dgm:pt>
    <dgm:pt modelId="{8AD0E59F-A002-423C-A4D5-CA8005B12851}" type="pres">
      <dgm:prSet presAssocID="{F3862A05-26CC-4718-8A6C-B55E79A2DB93}" presName="childText" presStyleLbl="revTx" presStyleIdx="4" presStyleCnt="5">
        <dgm:presLayoutVars>
          <dgm:bulletEnabled val="1"/>
        </dgm:presLayoutVars>
      </dgm:prSet>
      <dgm:spPr/>
    </dgm:pt>
  </dgm:ptLst>
  <dgm:cxnLst>
    <dgm:cxn modelId="{AB33A501-968C-4C1E-932E-E2A80B4FA7CD}" srcId="{E965B3B8-5150-4844-B867-31CD85CBA529}" destId="{40196B5C-F3D3-400C-B976-F0133516ABA4}" srcOrd="0" destOrd="0" parTransId="{DBCCAD11-50D5-4059-8CB3-DFFCAA1FDC02}" sibTransId="{764AFA68-DEFE-4AB3-9737-96B6A6F439C6}"/>
    <dgm:cxn modelId="{30EB4702-9DE9-413C-A87D-86C632F01E16}" srcId="{17D233DA-D34F-46FF-A370-68A887D489DF}" destId="{68AFDB69-3CC8-4126-A034-085C5EC06A55}" srcOrd="0" destOrd="0" parTransId="{70AD3240-68D0-4DEB-B466-03FB424E5EC2}" sibTransId="{12544CAE-68B3-4C5B-9F40-0FA04113E4A8}"/>
    <dgm:cxn modelId="{07EA820B-589F-4BC1-8271-11FA38BE34AB}" srcId="{E965B3B8-5150-4844-B867-31CD85CBA529}" destId="{F4D5143C-C96C-46BA-996D-BCFC1C3EEF00}" srcOrd="2" destOrd="0" parTransId="{A32789CA-BC45-421A-8C70-FCA5A323AE3C}" sibTransId="{EC8C3229-9F57-4237-9FCC-894E69CEFBB6}"/>
    <dgm:cxn modelId="{81D82518-DD7A-4A12-AFB2-3194BA3CB7E5}" type="presOf" srcId="{EA567A02-2472-4407-8BA1-E25A46C55B9E}" destId="{2D8BBEAD-9B31-430D-9D4D-D4AD794294D3}" srcOrd="0" destOrd="1" presId="urn:microsoft.com/office/officeart/2005/8/layout/vList2"/>
    <dgm:cxn modelId="{962CC018-FAEB-4D50-94AA-E8DEF2372D71}" type="presOf" srcId="{344C164A-7962-4212-B5F1-844FC67E2751}" destId="{016773E8-88B1-4BFE-8182-93C1DB32CB80}" srcOrd="0" destOrd="0" presId="urn:microsoft.com/office/officeart/2005/8/layout/vList2"/>
    <dgm:cxn modelId="{96CEE623-7EE6-454E-BE46-516CAD5D4B37}" srcId="{FF302BA1-84C1-42FD-B78F-FC48939ADB07}" destId="{EA567A02-2472-4407-8BA1-E25A46C55B9E}" srcOrd="1" destOrd="0" parTransId="{F519C09B-309D-4FBC-833F-2C1494A33A9C}" sibTransId="{D3AD808A-F09D-4B68-95F2-F5732BA58F9B}"/>
    <dgm:cxn modelId="{46AE0327-3390-4A11-8A53-671341638A61}" srcId="{344C164A-7962-4212-B5F1-844FC67E2751}" destId="{E965B3B8-5150-4844-B867-31CD85CBA529}" srcOrd="0" destOrd="0" parTransId="{F6941DCE-FE3F-4578-AE23-E621DD705F8C}" sibTransId="{4B962C14-A440-4B06-AF5F-854386FF4C76}"/>
    <dgm:cxn modelId="{7A712527-7FC9-4E5C-AAF5-4866167710D5}" type="presOf" srcId="{48D098E2-0BC2-484C-BDFA-49B19FF083C1}" destId="{3D0F72BE-E4FC-468A-B582-AC36A3CAD2E4}" srcOrd="0" destOrd="2" presId="urn:microsoft.com/office/officeart/2005/8/layout/vList2"/>
    <dgm:cxn modelId="{F4225330-11CA-4436-8DE7-BF4EECA04D58}" srcId="{4D4FF191-D310-4ED6-8BD8-584A7319D485}" destId="{983A1EFD-FEB9-4E95-827F-DD6F2DB5C3BC}" srcOrd="0" destOrd="0" parTransId="{6AD4C078-7AA4-496D-8F51-F96335A9F669}" sibTransId="{3D8160E2-8194-4E53-B6F0-978EB5E0573A}"/>
    <dgm:cxn modelId="{2515C43E-2D7C-4EBF-8F10-FDA45F86A0C7}" type="presOf" srcId="{FF302BA1-84C1-42FD-B78F-FC48939ADB07}" destId="{41581733-934B-436E-8746-90839602C919}" srcOrd="0" destOrd="0" presId="urn:microsoft.com/office/officeart/2005/8/layout/vList2"/>
    <dgm:cxn modelId="{3EE8C060-0C1B-4863-9D1B-D2FBCD9556FA}" srcId="{17D233DA-D34F-46FF-A370-68A887D489DF}" destId="{48D098E2-0BC2-484C-BDFA-49B19FF083C1}" srcOrd="2" destOrd="0" parTransId="{0A10D94D-5936-4E0D-A6FA-22A80B4E3F10}" sibTransId="{F830DAE4-25FC-48F7-99A9-17D56B558882}"/>
    <dgm:cxn modelId="{B0AAF145-5803-4A01-BE00-F605A645C40A}" srcId="{F3862A05-26CC-4718-8A6C-B55E79A2DB93}" destId="{81D24786-D87A-4B35-B256-B21325740D75}" srcOrd="0" destOrd="0" parTransId="{64ABA36D-2CA2-45BD-A4D9-6A84A88C3F19}" sibTransId="{0B4C3A83-453B-458E-9D15-6C03960BE58B}"/>
    <dgm:cxn modelId="{F900FA65-E637-4B56-B5E9-23656F7324E3}" srcId="{17D233DA-D34F-46FF-A370-68A887D489DF}" destId="{B84F7830-A4F3-418F-884A-38B194F2DD07}" srcOrd="1" destOrd="0" parTransId="{5F45B8E9-4B20-498E-9B4B-D7B333CFD372}" sibTransId="{3815A987-09E3-447A-86ED-C7522572C971}"/>
    <dgm:cxn modelId="{6D55426A-0073-46F4-A414-D886FDCD38A8}" srcId="{E965B3B8-5150-4844-B867-31CD85CBA529}" destId="{A951C68A-CB1C-40EB-A35C-4EE20B67DF64}" srcOrd="1" destOrd="0" parTransId="{15C39355-57E1-46C5-9D6B-A43B4F87A51B}" sibTransId="{AF60C692-7142-4C41-A9A2-595FA31F596D}"/>
    <dgm:cxn modelId="{67B4044E-4930-4701-BEEB-AE30C3F999DD}" type="presOf" srcId="{CCBE06B7-F333-41B6-BB94-03CAF79F82D8}" destId="{13D04E73-FDB1-4D49-A97A-9A8E456A7613}" srcOrd="0" destOrd="2" presId="urn:microsoft.com/office/officeart/2005/8/layout/vList2"/>
    <dgm:cxn modelId="{26B0606F-6823-46CC-BD66-A4B0DFD45F9D}" srcId="{344C164A-7962-4212-B5F1-844FC67E2751}" destId="{F3862A05-26CC-4718-8A6C-B55E79A2DB93}" srcOrd="4" destOrd="0" parTransId="{697AC4CF-5B97-4484-BD45-AD6DF82EED53}" sibTransId="{0E795154-9E08-45EE-BBAE-A72BE5578365}"/>
    <dgm:cxn modelId="{30AE1374-7EC0-4FAB-AF9D-8A62B453338B}" type="presOf" srcId="{40196B5C-F3D3-400C-B976-F0133516ABA4}" destId="{0F181481-CEAD-45C9-A6BB-0405468BAC4F}" srcOrd="0" destOrd="0" presId="urn:microsoft.com/office/officeart/2005/8/layout/vList2"/>
    <dgm:cxn modelId="{2C65F554-D9CB-41BC-AB09-42DDFC4BE84A}" type="presOf" srcId="{065EF498-C2DD-4A35-A2F7-DACC4CD77696}" destId="{2D8BBEAD-9B31-430D-9D4D-D4AD794294D3}" srcOrd="0" destOrd="0" presId="urn:microsoft.com/office/officeart/2005/8/layout/vList2"/>
    <dgm:cxn modelId="{2476FF59-4766-40AD-91E7-1C10F3E2C7B8}" srcId="{FF302BA1-84C1-42FD-B78F-FC48939ADB07}" destId="{065EF498-C2DD-4A35-A2F7-DACC4CD77696}" srcOrd="0" destOrd="0" parTransId="{B8BCCC07-EAFC-4C9F-98DF-A013CD57E611}" sibTransId="{06257603-39E8-4514-97B5-66F4993BE8AC}"/>
    <dgm:cxn modelId="{DD6BFB83-E109-4048-BD6B-CAB523EB2024}" srcId="{4D4FF191-D310-4ED6-8BD8-584A7319D485}" destId="{CCBE06B7-F333-41B6-BB94-03CAF79F82D8}" srcOrd="1" destOrd="0" parTransId="{2909497A-AC62-40A9-8F44-4DF3F0F4ABE5}" sibTransId="{105DEB9A-A0E5-4422-844E-DB30093DDE55}"/>
    <dgm:cxn modelId="{A3E8D78C-CCD0-4D5D-829A-834454170FA4}" type="presOf" srcId="{F3862A05-26CC-4718-8A6C-B55E79A2DB93}" destId="{87B2999B-7083-4C35-AEE2-789A9F7FC937}" srcOrd="0" destOrd="0" presId="urn:microsoft.com/office/officeart/2005/8/layout/vList2"/>
    <dgm:cxn modelId="{5FE64F90-2DE1-44DC-A3CD-24A5E391937F}" srcId="{F3862A05-26CC-4718-8A6C-B55E79A2DB93}" destId="{9D25471C-F06F-436C-B3E4-F46ED55C2DD1}" srcOrd="1" destOrd="0" parTransId="{E0C6CB0E-E76A-4CEF-B911-29D866B7D216}" sibTransId="{AD8634BB-C981-4AAB-8A07-FF05E3339535}"/>
    <dgm:cxn modelId="{EEEB0D9C-98DF-492E-ACB5-5CA8B513B1DD}" srcId="{344C164A-7962-4212-B5F1-844FC67E2751}" destId="{17D233DA-D34F-46FF-A370-68A887D489DF}" srcOrd="1" destOrd="0" parTransId="{1CA8E449-0ADA-4027-9B84-1285CA722B07}" sibTransId="{CAD79C97-B2CF-46A0-914F-E8C0FBD77CB2}"/>
    <dgm:cxn modelId="{21CA83A1-53AC-4798-929C-BAD17FEDD526}" type="presOf" srcId="{A951C68A-CB1C-40EB-A35C-4EE20B67DF64}" destId="{0F181481-CEAD-45C9-A6BB-0405468BAC4F}" srcOrd="0" destOrd="1" presId="urn:microsoft.com/office/officeart/2005/8/layout/vList2"/>
    <dgm:cxn modelId="{31AFE9B2-0A55-4115-BFF5-759E28D54F50}" type="presOf" srcId="{9D25471C-F06F-436C-B3E4-F46ED55C2DD1}" destId="{8AD0E59F-A002-423C-A4D5-CA8005B12851}" srcOrd="0" destOrd="1" presId="urn:microsoft.com/office/officeart/2005/8/layout/vList2"/>
    <dgm:cxn modelId="{900B6DB5-407E-4AE9-AF07-5694A5DB159C}" type="presOf" srcId="{17D233DA-D34F-46FF-A370-68A887D489DF}" destId="{707A989C-6C41-49A7-91B0-8D573D8C388A}" srcOrd="0" destOrd="0" presId="urn:microsoft.com/office/officeart/2005/8/layout/vList2"/>
    <dgm:cxn modelId="{6D9FE2B7-38F9-4B10-AED3-F345FF4EB4AD}" srcId="{344C164A-7962-4212-B5F1-844FC67E2751}" destId="{FF302BA1-84C1-42FD-B78F-FC48939ADB07}" srcOrd="2" destOrd="0" parTransId="{4F0F77E0-99B8-429B-855A-E0ED9E16DB20}" sibTransId="{15C340AC-140C-4896-9FB7-3FECA948834D}"/>
    <dgm:cxn modelId="{ECCA84BA-4983-40FD-9850-9891C41AEACF}" srcId="{D845A060-EAA4-4A9A-96F2-FD013EBC3BD1}" destId="{4D4FF191-D310-4ED6-8BD8-584A7319D485}" srcOrd="0" destOrd="0" parTransId="{3DAD5288-6660-4767-954D-E7B7A38A8796}" sibTransId="{6A3DA38D-CB1D-4258-83A1-2C4D29CDDBC9}"/>
    <dgm:cxn modelId="{77D5B1CA-5DAF-4321-979C-B05064CE302A}" type="presOf" srcId="{4D4FF191-D310-4ED6-8BD8-584A7319D485}" destId="{13D04E73-FDB1-4D49-A97A-9A8E456A7613}" srcOrd="0" destOrd="0" presId="urn:microsoft.com/office/officeart/2005/8/layout/vList2"/>
    <dgm:cxn modelId="{532630D1-D188-4EA9-A080-57E0A67FBBD1}" srcId="{344C164A-7962-4212-B5F1-844FC67E2751}" destId="{D845A060-EAA4-4A9A-96F2-FD013EBC3BD1}" srcOrd="3" destOrd="0" parTransId="{D2D8E66A-DAE6-49A4-960C-FE2D72524503}" sibTransId="{594541BD-E15A-4152-A33C-C6ACFC9A59E9}"/>
    <dgm:cxn modelId="{DFCB2BD4-348C-4794-B7BF-F8E7471D93DE}" type="presOf" srcId="{F4D5143C-C96C-46BA-996D-BCFC1C3EEF00}" destId="{0F181481-CEAD-45C9-A6BB-0405468BAC4F}" srcOrd="0" destOrd="2" presId="urn:microsoft.com/office/officeart/2005/8/layout/vList2"/>
    <dgm:cxn modelId="{CF76C2DA-92B1-441D-A2CF-82375356EA18}" type="presOf" srcId="{B84F7830-A4F3-418F-884A-38B194F2DD07}" destId="{3D0F72BE-E4FC-468A-B582-AC36A3CAD2E4}" srcOrd="0" destOrd="1" presId="urn:microsoft.com/office/officeart/2005/8/layout/vList2"/>
    <dgm:cxn modelId="{4417ACE0-60E5-41EE-8C4B-B5EA2B1CE34F}" type="presOf" srcId="{81D24786-D87A-4B35-B256-B21325740D75}" destId="{8AD0E59F-A002-423C-A4D5-CA8005B12851}" srcOrd="0" destOrd="0" presId="urn:microsoft.com/office/officeart/2005/8/layout/vList2"/>
    <dgm:cxn modelId="{FF6706E1-11B4-4040-A1AD-3DAA5472E07C}" type="presOf" srcId="{E965B3B8-5150-4844-B867-31CD85CBA529}" destId="{6ADA58F0-AF96-45FC-94D0-EAE57DBF8B04}" srcOrd="0" destOrd="0" presId="urn:microsoft.com/office/officeart/2005/8/layout/vList2"/>
    <dgm:cxn modelId="{2DD212EF-8C60-4E70-90B0-20715AE4981C}" type="presOf" srcId="{D845A060-EAA4-4A9A-96F2-FD013EBC3BD1}" destId="{E9A992E4-68D9-4D84-9A44-3FFA43F63F6D}" srcOrd="0" destOrd="0" presId="urn:microsoft.com/office/officeart/2005/8/layout/vList2"/>
    <dgm:cxn modelId="{0A3802F9-C2F4-4465-B8C6-46CBF74E78C0}" type="presOf" srcId="{983A1EFD-FEB9-4E95-827F-DD6F2DB5C3BC}" destId="{13D04E73-FDB1-4D49-A97A-9A8E456A7613}" srcOrd="0" destOrd="1" presId="urn:microsoft.com/office/officeart/2005/8/layout/vList2"/>
    <dgm:cxn modelId="{1BEF92FD-F5F7-4016-8C67-C200FEDF0BD4}" type="presOf" srcId="{68AFDB69-3CC8-4126-A034-085C5EC06A55}" destId="{3D0F72BE-E4FC-468A-B582-AC36A3CAD2E4}" srcOrd="0" destOrd="0" presId="urn:microsoft.com/office/officeart/2005/8/layout/vList2"/>
    <dgm:cxn modelId="{1F762E2C-E362-432C-A09D-FC648F358662}" type="presParOf" srcId="{016773E8-88B1-4BFE-8182-93C1DB32CB80}" destId="{6ADA58F0-AF96-45FC-94D0-EAE57DBF8B04}" srcOrd="0" destOrd="0" presId="urn:microsoft.com/office/officeart/2005/8/layout/vList2"/>
    <dgm:cxn modelId="{5C3F3F57-0AD5-424D-8450-29CDC241436B}" type="presParOf" srcId="{016773E8-88B1-4BFE-8182-93C1DB32CB80}" destId="{0F181481-CEAD-45C9-A6BB-0405468BAC4F}" srcOrd="1" destOrd="0" presId="urn:microsoft.com/office/officeart/2005/8/layout/vList2"/>
    <dgm:cxn modelId="{CBCA86D6-8217-45E1-BFC2-4770EFB904C8}" type="presParOf" srcId="{016773E8-88B1-4BFE-8182-93C1DB32CB80}" destId="{707A989C-6C41-49A7-91B0-8D573D8C388A}" srcOrd="2" destOrd="0" presId="urn:microsoft.com/office/officeart/2005/8/layout/vList2"/>
    <dgm:cxn modelId="{26CE81BA-2B20-41AC-9A65-FF86BCC1FCA5}" type="presParOf" srcId="{016773E8-88B1-4BFE-8182-93C1DB32CB80}" destId="{3D0F72BE-E4FC-468A-B582-AC36A3CAD2E4}" srcOrd="3" destOrd="0" presId="urn:microsoft.com/office/officeart/2005/8/layout/vList2"/>
    <dgm:cxn modelId="{E91DC11A-386D-4F2E-A88F-D42D75A2ED50}" type="presParOf" srcId="{016773E8-88B1-4BFE-8182-93C1DB32CB80}" destId="{41581733-934B-436E-8746-90839602C919}" srcOrd="4" destOrd="0" presId="urn:microsoft.com/office/officeart/2005/8/layout/vList2"/>
    <dgm:cxn modelId="{0946FE8F-7E75-4B37-8D21-15A799C8D115}" type="presParOf" srcId="{016773E8-88B1-4BFE-8182-93C1DB32CB80}" destId="{2D8BBEAD-9B31-430D-9D4D-D4AD794294D3}" srcOrd="5" destOrd="0" presId="urn:microsoft.com/office/officeart/2005/8/layout/vList2"/>
    <dgm:cxn modelId="{CE0564BF-5318-49A4-B331-67071B256356}" type="presParOf" srcId="{016773E8-88B1-4BFE-8182-93C1DB32CB80}" destId="{E9A992E4-68D9-4D84-9A44-3FFA43F63F6D}" srcOrd="6" destOrd="0" presId="urn:microsoft.com/office/officeart/2005/8/layout/vList2"/>
    <dgm:cxn modelId="{6A96B197-B915-4FDF-A155-8D1A388537C7}" type="presParOf" srcId="{016773E8-88B1-4BFE-8182-93C1DB32CB80}" destId="{13D04E73-FDB1-4D49-A97A-9A8E456A7613}" srcOrd="7" destOrd="0" presId="urn:microsoft.com/office/officeart/2005/8/layout/vList2"/>
    <dgm:cxn modelId="{90944159-9547-4E1A-AAA8-653EE691B0AF}" type="presParOf" srcId="{016773E8-88B1-4BFE-8182-93C1DB32CB80}" destId="{87B2999B-7083-4C35-AEE2-789A9F7FC937}" srcOrd="8" destOrd="0" presId="urn:microsoft.com/office/officeart/2005/8/layout/vList2"/>
    <dgm:cxn modelId="{473A7D10-347D-4B6C-8F22-AF7A9592BDA9}" type="presParOf" srcId="{016773E8-88B1-4BFE-8182-93C1DB32CB80}" destId="{8AD0E59F-A002-423C-A4D5-CA8005B12851}"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004AE8-032E-4057-A546-CA5D53BF0D3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B26E6580-498A-4B49-884C-E9CFBF064F4A}">
      <dgm:prSet/>
      <dgm:spPr/>
      <dgm:t>
        <a:bodyPr/>
        <a:lstStyle/>
        <a:p>
          <a:r>
            <a:rPr lang="en-US" b="1" i="0" baseline="0"/>
            <a:t>Industry Placement (315+ hours)</a:t>
          </a:r>
          <a:endParaRPr lang="en-US"/>
        </a:p>
      </dgm:t>
    </dgm:pt>
    <dgm:pt modelId="{7461B4AE-42CE-4701-BB35-2EA5101F34D8}" type="parTrans" cxnId="{E4841FC3-D221-44A7-AA41-7B9DE9046913}">
      <dgm:prSet/>
      <dgm:spPr/>
      <dgm:t>
        <a:bodyPr/>
        <a:lstStyle/>
        <a:p>
          <a:endParaRPr lang="en-US"/>
        </a:p>
      </dgm:t>
    </dgm:pt>
    <dgm:pt modelId="{D94A3416-65F9-442E-AB4D-0522F88A79A8}" type="sibTrans" cxnId="{E4841FC3-D221-44A7-AA41-7B9DE9046913}">
      <dgm:prSet/>
      <dgm:spPr/>
      <dgm:t>
        <a:bodyPr/>
        <a:lstStyle/>
        <a:p>
          <a:endParaRPr lang="en-US"/>
        </a:p>
      </dgm:t>
    </dgm:pt>
    <dgm:pt modelId="{69652F85-E288-4BD0-A836-AC079A4399DE}">
      <dgm:prSet/>
      <dgm:spPr/>
      <dgm:t>
        <a:bodyPr/>
        <a:lstStyle/>
        <a:p>
          <a:r>
            <a:rPr lang="en-US" b="0" i="0" baseline="0"/>
            <a:t>Real workplace experience</a:t>
          </a:r>
          <a:endParaRPr lang="en-US"/>
        </a:p>
      </dgm:t>
    </dgm:pt>
    <dgm:pt modelId="{C8769196-3DCD-4CE0-B79B-5AC57D05CD28}" type="parTrans" cxnId="{8736B7A8-9268-4AA7-B3F6-5D38688DAA3F}">
      <dgm:prSet/>
      <dgm:spPr/>
      <dgm:t>
        <a:bodyPr/>
        <a:lstStyle/>
        <a:p>
          <a:endParaRPr lang="en-US"/>
        </a:p>
      </dgm:t>
    </dgm:pt>
    <dgm:pt modelId="{A2DF67CB-D616-4076-BDF6-023D27536E9D}" type="sibTrans" cxnId="{8736B7A8-9268-4AA7-B3F6-5D38688DAA3F}">
      <dgm:prSet/>
      <dgm:spPr/>
      <dgm:t>
        <a:bodyPr/>
        <a:lstStyle/>
        <a:p>
          <a:endParaRPr lang="en-US"/>
        </a:p>
      </dgm:t>
    </dgm:pt>
    <dgm:pt modelId="{65E618EC-F02D-4575-8CBA-A4AFBFF9CD7D}">
      <dgm:prSet/>
      <dgm:spPr/>
      <dgm:t>
        <a:bodyPr/>
        <a:lstStyle/>
        <a:p>
          <a:r>
            <a:rPr lang="en-US" b="0" i="0" baseline="0"/>
            <a:t>Improved employability skills</a:t>
          </a:r>
          <a:endParaRPr lang="en-US"/>
        </a:p>
      </dgm:t>
    </dgm:pt>
    <dgm:pt modelId="{C6D63597-A28E-45EF-BA8C-C030933C1851}" type="parTrans" cxnId="{BC35869A-FFED-44BA-BDCA-3F0F03536137}">
      <dgm:prSet/>
      <dgm:spPr/>
      <dgm:t>
        <a:bodyPr/>
        <a:lstStyle/>
        <a:p>
          <a:endParaRPr lang="en-US"/>
        </a:p>
      </dgm:t>
    </dgm:pt>
    <dgm:pt modelId="{35BD2974-2F95-465A-AF70-2B0BA02E2599}" type="sibTrans" cxnId="{BC35869A-FFED-44BA-BDCA-3F0F03536137}">
      <dgm:prSet/>
      <dgm:spPr/>
      <dgm:t>
        <a:bodyPr/>
        <a:lstStyle/>
        <a:p>
          <a:endParaRPr lang="en-US"/>
        </a:p>
      </dgm:t>
    </dgm:pt>
    <dgm:pt modelId="{C849BE64-EDB2-44C2-9805-DF56D7C661ED}">
      <dgm:prSet/>
      <dgm:spPr/>
      <dgm:t>
        <a:bodyPr/>
        <a:lstStyle/>
        <a:p>
          <a:r>
            <a:rPr lang="en-US" b="0" i="0" baseline="0"/>
            <a:t>Strong employer feedback</a:t>
          </a:r>
          <a:endParaRPr lang="en-US"/>
        </a:p>
      </dgm:t>
    </dgm:pt>
    <dgm:pt modelId="{3E50BB45-58CA-4F9A-8286-1C06AD9A1E31}" type="parTrans" cxnId="{11B7A594-87DE-4690-BD53-D0C32D8E7B3B}">
      <dgm:prSet/>
      <dgm:spPr/>
      <dgm:t>
        <a:bodyPr/>
        <a:lstStyle/>
        <a:p>
          <a:endParaRPr lang="en-US"/>
        </a:p>
      </dgm:t>
    </dgm:pt>
    <dgm:pt modelId="{C39447AA-A0DC-4BB4-A95B-99F32202608C}" type="sibTrans" cxnId="{11B7A594-87DE-4690-BD53-D0C32D8E7B3B}">
      <dgm:prSet/>
      <dgm:spPr/>
      <dgm:t>
        <a:bodyPr/>
        <a:lstStyle/>
        <a:p>
          <a:endParaRPr lang="en-US"/>
        </a:p>
      </dgm:t>
    </dgm:pt>
    <dgm:pt modelId="{8F80EF9F-7686-4F6E-9324-C8B8916B8403}">
      <dgm:prSet/>
      <dgm:spPr/>
      <dgm:t>
        <a:bodyPr/>
        <a:lstStyle/>
        <a:p>
          <a:r>
            <a:rPr lang="en-US" b="1" i="0" baseline="0"/>
            <a:t>Applying Skills in Occupational Specialism (OS)</a:t>
          </a:r>
          <a:endParaRPr lang="en-US"/>
        </a:p>
      </dgm:t>
    </dgm:pt>
    <dgm:pt modelId="{62CEAA29-AEA0-4C53-9561-AC845B951FBC}" type="parTrans" cxnId="{D8C6D9AA-DF16-4E4B-8D5A-26BB3F6BA7D8}">
      <dgm:prSet/>
      <dgm:spPr/>
      <dgm:t>
        <a:bodyPr/>
        <a:lstStyle/>
        <a:p>
          <a:endParaRPr lang="en-US"/>
        </a:p>
      </dgm:t>
    </dgm:pt>
    <dgm:pt modelId="{4C2B7C3C-3130-430D-AF83-0403657A5019}" type="sibTrans" cxnId="{D8C6D9AA-DF16-4E4B-8D5A-26BB3F6BA7D8}">
      <dgm:prSet/>
      <dgm:spPr/>
      <dgm:t>
        <a:bodyPr/>
        <a:lstStyle/>
        <a:p>
          <a:endParaRPr lang="en-US"/>
        </a:p>
      </dgm:t>
    </dgm:pt>
    <dgm:pt modelId="{4369B69C-1480-44F4-BC99-60CD81D2BC1A}">
      <dgm:prSet/>
      <dgm:spPr/>
      <dgm:t>
        <a:bodyPr/>
        <a:lstStyle/>
        <a:p>
          <a:r>
            <a:rPr lang="en-US" b="0" i="0" baseline="0"/>
            <a:t>Learners applying theory to practical tasks</a:t>
          </a:r>
          <a:endParaRPr lang="en-US"/>
        </a:p>
      </dgm:t>
    </dgm:pt>
    <dgm:pt modelId="{32363D94-CF35-4847-AA53-CFC3388E5F59}" type="parTrans" cxnId="{D5EE2A71-D362-4AF8-AAC6-02FEF0D32F2E}">
      <dgm:prSet/>
      <dgm:spPr/>
      <dgm:t>
        <a:bodyPr/>
        <a:lstStyle/>
        <a:p>
          <a:endParaRPr lang="en-US"/>
        </a:p>
      </dgm:t>
    </dgm:pt>
    <dgm:pt modelId="{6364F25A-2AAA-4DBC-8AE0-9A36A31199F5}" type="sibTrans" cxnId="{D5EE2A71-D362-4AF8-AAC6-02FEF0D32F2E}">
      <dgm:prSet/>
      <dgm:spPr/>
      <dgm:t>
        <a:bodyPr/>
        <a:lstStyle/>
        <a:p>
          <a:endParaRPr lang="en-US"/>
        </a:p>
      </dgm:t>
    </dgm:pt>
    <dgm:pt modelId="{4A4C96CA-7F3C-41EA-AB7B-6D8E6A1B6738}">
      <dgm:prSet/>
      <dgm:spPr/>
      <dgm:t>
        <a:bodyPr/>
        <a:lstStyle/>
        <a:p>
          <a:r>
            <a:rPr lang="en-US" b="0" i="0" baseline="0"/>
            <a:t>Clear link between classroom learning and farm practice</a:t>
          </a:r>
          <a:endParaRPr lang="en-US"/>
        </a:p>
      </dgm:t>
    </dgm:pt>
    <dgm:pt modelId="{2029C449-F659-470A-8414-7F2B6F38FFF0}" type="parTrans" cxnId="{83525B4D-7FA0-43BB-A4AD-C5DA8DC6917F}">
      <dgm:prSet/>
      <dgm:spPr/>
      <dgm:t>
        <a:bodyPr/>
        <a:lstStyle/>
        <a:p>
          <a:endParaRPr lang="en-US"/>
        </a:p>
      </dgm:t>
    </dgm:pt>
    <dgm:pt modelId="{4CA2C4FE-303C-4741-81EA-A488B9AAD5E7}" type="sibTrans" cxnId="{83525B4D-7FA0-43BB-A4AD-C5DA8DC6917F}">
      <dgm:prSet/>
      <dgm:spPr/>
      <dgm:t>
        <a:bodyPr/>
        <a:lstStyle/>
        <a:p>
          <a:endParaRPr lang="en-US"/>
        </a:p>
      </dgm:t>
    </dgm:pt>
    <dgm:pt modelId="{C010A567-48B1-43C3-AC2D-A8CCA36CCC8C}">
      <dgm:prSet/>
      <dgm:spPr/>
      <dgm:t>
        <a:bodyPr/>
        <a:lstStyle/>
        <a:p>
          <a:r>
            <a:rPr lang="en-US" b="0" i="0" baseline="0"/>
            <a:t>Stronger understanding through real scenarios</a:t>
          </a:r>
          <a:endParaRPr lang="en-US"/>
        </a:p>
      </dgm:t>
    </dgm:pt>
    <dgm:pt modelId="{A8CBBD44-C49C-4FE7-B9A6-E0A39E8BF372}" type="parTrans" cxnId="{A5F54807-7AE0-4BA3-9E05-13BF84E7E0C8}">
      <dgm:prSet/>
      <dgm:spPr/>
      <dgm:t>
        <a:bodyPr/>
        <a:lstStyle/>
        <a:p>
          <a:endParaRPr lang="en-US"/>
        </a:p>
      </dgm:t>
    </dgm:pt>
    <dgm:pt modelId="{BD45D139-ADD9-4DE2-80CA-E3B4EA85D9EA}" type="sibTrans" cxnId="{A5F54807-7AE0-4BA3-9E05-13BF84E7E0C8}">
      <dgm:prSet/>
      <dgm:spPr/>
      <dgm:t>
        <a:bodyPr/>
        <a:lstStyle/>
        <a:p>
          <a:endParaRPr lang="en-US"/>
        </a:p>
      </dgm:t>
    </dgm:pt>
    <dgm:pt modelId="{88227B5D-BD60-4ADD-B845-3CD737A2C063}">
      <dgm:prSet/>
      <dgm:spPr/>
      <dgm:t>
        <a:bodyPr/>
        <a:lstStyle/>
        <a:p>
          <a:r>
            <a:rPr lang="en-US" b="1" i="0" baseline="0"/>
            <a:t>Growing Confidence &amp; Competence</a:t>
          </a:r>
          <a:endParaRPr lang="en-US"/>
        </a:p>
      </dgm:t>
    </dgm:pt>
    <dgm:pt modelId="{FFDE255B-149B-41F2-9CD3-A85C692F7954}" type="parTrans" cxnId="{583E2ED8-0E41-4EA9-B356-ADA06609BF09}">
      <dgm:prSet/>
      <dgm:spPr/>
      <dgm:t>
        <a:bodyPr/>
        <a:lstStyle/>
        <a:p>
          <a:endParaRPr lang="en-US"/>
        </a:p>
      </dgm:t>
    </dgm:pt>
    <dgm:pt modelId="{8B1B594C-44AD-4E25-AC2B-55F4761C77D4}" type="sibTrans" cxnId="{583E2ED8-0E41-4EA9-B356-ADA06609BF09}">
      <dgm:prSet/>
      <dgm:spPr/>
      <dgm:t>
        <a:bodyPr/>
        <a:lstStyle/>
        <a:p>
          <a:endParaRPr lang="en-US"/>
        </a:p>
      </dgm:t>
    </dgm:pt>
    <dgm:pt modelId="{1F9601AD-3812-407F-A1AD-CA734013CAA1}">
      <dgm:prSet/>
      <dgm:spPr/>
      <dgm:t>
        <a:bodyPr/>
        <a:lstStyle/>
        <a:p>
          <a:r>
            <a:rPr lang="en-US" b="0" i="0" baseline="0"/>
            <a:t>Increased independence in practical tasks</a:t>
          </a:r>
          <a:endParaRPr lang="en-US"/>
        </a:p>
      </dgm:t>
    </dgm:pt>
    <dgm:pt modelId="{902C6E82-DA60-427D-9FD6-5D94F7D802CF}" type="parTrans" cxnId="{04364A91-2585-4841-8803-DD1947F42BCE}">
      <dgm:prSet/>
      <dgm:spPr/>
      <dgm:t>
        <a:bodyPr/>
        <a:lstStyle/>
        <a:p>
          <a:endParaRPr lang="en-US"/>
        </a:p>
      </dgm:t>
    </dgm:pt>
    <dgm:pt modelId="{C909FCA3-454D-4832-8AAF-24DB6AFAB00E}" type="sibTrans" cxnId="{04364A91-2585-4841-8803-DD1947F42BCE}">
      <dgm:prSet/>
      <dgm:spPr/>
      <dgm:t>
        <a:bodyPr/>
        <a:lstStyle/>
        <a:p>
          <a:endParaRPr lang="en-US"/>
        </a:p>
      </dgm:t>
    </dgm:pt>
    <dgm:pt modelId="{FC29C243-54D9-4F64-8CFC-C5C3952A2B41}">
      <dgm:prSet/>
      <dgm:spPr/>
      <dgm:t>
        <a:bodyPr/>
        <a:lstStyle/>
        <a:p>
          <a:r>
            <a:rPr lang="en-US" b="0" i="0" baseline="0"/>
            <a:t>Improved decision-making skills</a:t>
          </a:r>
          <a:endParaRPr lang="en-US"/>
        </a:p>
      </dgm:t>
    </dgm:pt>
    <dgm:pt modelId="{B188EA3E-3685-494D-926E-C0C834C5F055}" type="parTrans" cxnId="{41FA09F6-3B0D-4A47-B257-EA16A9719AEA}">
      <dgm:prSet/>
      <dgm:spPr/>
      <dgm:t>
        <a:bodyPr/>
        <a:lstStyle/>
        <a:p>
          <a:endParaRPr lang="en-US"/>
        </a:p>
      </dgm:t>
    </dgm:pt>
    <dgm:pt modelId="{D398086E-4F50-469B-9975-F6F661948779}" type="sibTrans" cxnId="{41FA09F6-3B0D-4A47-B257-EA16A9719AEA}">
      <dgm:prSet/>
      <dgm:spPr/>
      <dgm:t>
        <a:bodyPr/>
        <a:lstStyle/>
        <a:p>
          <a:endParaRPr lang="en-US"/>
        </a:p>
      </dgm:t>
    </dgm:pt>
    <dgm:pt modelId="{0AD0ACD1-67F7-4AB8-B501-093E3815F652}">
      <dgm:prSet/>
      <dgm:spPr/>
      <dgm:t>
        <a:bodyPr/>
        <a:lstStyle/>
        <a:p>
          <a:r>
            <a:rPr lang="en-US" b="1" i="0" baseline="0"/>
            <a:t>Trips &amp; Industry Engagement</a:t>
          </a:r>
          <a:endParaRPr lang="en-US"/>
        </a:p>
      </dgm:t>
    </dgm:pt>
    <dgm:pt modelId="{2617A09D-215D-40B7-ABED-450766175211}" type="parTrans" cxnId="{A6AFDE6A-5838-4904-B6EB-785F30805817}">
      <dgm:prSet/>
      <dgm:spPr/>
      <dgm:t>
        <a:bodyPr/>
        <a:lstStyle/>
        <a:p>
          <a:endParaRPr lang="en-US"/>
        </a:p>
      </dgm:t>
    </dgm:pt>
    <dgm:pt modelId="{E5F5FFD4-F6E7-44BB-8035-D4720D19C1C3}" type="sibTrans" cxnId="{A6AFDE6A-5838-4904-B6EB-785F30805817}">
      <dgm:prSet/>
      <dgm:spPr/>
      <dgm:t>
        <a:bodyPr/>
        <a:lstStyle/>
        <a:p>
          <a:endParaRPr lang="en-US"/>
        </a:p>
      </dgm:t>
    </dgm:pt>
    <dgm:pt modelId="{B9AEA1FF-E430-44AF-AC9B-BF566CCEBC8A}">
      <dgm:prSet/>
      <dgm:spPr/>
      <dgm:t>
        <a:bodyPr/>
        <a:lstStyle/>
        <a:p>
          <a:r>
            <a:rPr lang="en-US" b="0" i="0" baseline="0"/>
            <a:t>Farm visits and specialist units</a:t>
          </a:r>
          <a:endParaRPr lang="en-US"/>
        </a:p>
      </dgm:t>
    </dgm:pt>
    <dgm:pt modelId="{A8E054C4-BE6B-44BC-805C-444E8693A427}" type="parTrans" cxnId="{B69A9937-2DAF-4995-95B5-E65B69623EF4}">
      <dgm:prSet/>
      <dgm:spPr/>
      <dgm:t>
        <a:bodyPr/>
        <a:lstStyle/>
        <a:p>
          <a:endParaRPr lang="en-US"/>
        </a:p>
      </dgm:t>
    </dgm:pt>
    <dgm:pt modelId="{369B6768-D9A8-494E-A5C1-4AA2F0C1188F}" type="sibTrans" cxnId="{B69A9937-2DAF-4995-95B5-E65B69623EF4}">
      <dgm:prSet/>
      <dgm:spPr/>
      <dgm:t>
        <a:bodyPr/>
        <a:lstStyle/>
        <a:p>
          <a:endParaRPr lang="en-US"/>
        </a:p>
      </dgm:t>
    </dgm:pt>
    <dgm:pt modelId="{B0F28BC2-4503-4937-9460-4A85890C5E8B}">
      <dgm:prSet/>
      <dgm:spPr/>
      <dgm:t>
        <a:bodyPr/>
        <a:lstStyle/>
        <a:p>
          <a:r>
            <a:rPr lang="en-US" b="0" i="0" baseline="0"/>
            <a:t>Guest speakers from industry</a:t>
          </a:r>
          <a:endParaRPr lang="en-US"/>
        </a:p>
      </dgm:t>
    </dgm:pt>
    <dgm:pt modelId="{8E86E5A4-B232-4F5F-A452-429F694B0423}" type="parTrans" cxnId="{A8F73283-F0B3-49D8-B69E-0E729E6077D3}">
      <dgm:prSet/>
      <dgm:spPr/>
      <dgm:t>
        <a:bodyPr/>
        <a:lstStyle/>
        <a:p>
          <a:endParaRPr lang="en-US"/>
        </a:p>
      </dgm:t>
    </dgm:pt>
    <dgm:pt modelId="{9ABDAC04-A6D8-43B5-904B-5862E8237750}" type="sibTrans" cxnId="{A8F73283-F0B3-49D8-B69E-0E729E6077D3}">
      <dgm:prSet/>
      <dgm:spPr/>
      <dgm:t>
        <a:bodyPr/>
        <a:lstStyle/>
        <a:p>
          <a:endParaRPr lang="en-US"/>
        </a:p>
      </dgm:t>
    </dgm:pt>
    <dgm:pt modelId="{8F875CB1-4837-4C07-B7E9-8C7227194771}">
      <dgm:prSet/>
      <dgm:spPr/>
      <dgm:t>
        <a:bodyPr/>
        <a:lstStyle/>
        <a:p>
          <a:r>
            <a:rPr lang="en-US" b="0" i="0" baseline="0"/>
            <a:t>Exposure to current industry practices &amp; technology</a:t>
          </a:r>
          <a:endParaRPr lang="en-US"/>
        </a:p>
      </dgm:t>
    </dgm:pt>
    <dgm:pt modelId="{A9324D63-8C3F-4784-AF72-EAFCD8B92155}" type="parTrans" cxnId="{20A3EC5B-A034-47A3-A835-B794944806D7}">
      <dgm:prSet/>
      <dgm:spPr/>
      <dgm:t>
        <a:bodyPr/>
        <a:lstStyle/>
        <a:p>
          <a:endParaRPr lang="en-US"/>
        </a:p>
      </dgm:t>
    </dgm:pt>
    <dgm:pt modelId="{FDBDF215-D60C-4020-9ECA-1D08C11D0807}" type="sibTrans" cxnId="{20A3EC5B-A034-47A3-A835-B794944806D7}">
      <dgm:prSet/>
      <dgm:spPr/>
      <dgm:t>
        <a:bodyPr/>
        <a:lstStyle/>
        <a:p>
          <a:endParaRPr lang="en-US"/>
        </a:p>
      </dgm:t>
    </dgm:pt>
    <dgm:pt modelId="{46D31F70-42C3-4A30-8102-07E9A5AC6992}" type="pres">
      <dgm:prSet presAssocID="{97004AE8-032E-4057-A546-CA5D53BF0D39}" presName="Name0" presStyleCnt="0">
        <dgm:presLayoutVars>
          <dgm:dir/>
          <dgm:animLvl val="lvl"/>
          <dgm:resizeHandles val="exact"/>
        </dgm:presLayoutVars>
      </dgm:prSet>
      <dgm:spPr/>
    </dgm:pt>
    <dgm:pt modelId="{BD90EEB1-8A3E-4748-9FAE-4F8D1CB0941D}" type="pres">
      <dgm:prSet presAssocID="{B26E6580-498A-4B49-884C-E9CFBF064F4A}" presName="linNode" presStyleCnt="0"/>
      <dgm:spPr/>
    </dgm:pt>
    <dgm:pt modelId="{15BE13F0-D252-43A4-A153-C6F6AEFE3FE0}" type="pres">
      <dgm:prSet presAssocID="{B26E6580-498A-4B49-884C-E9CFBF064F4A}" presName="parentText" presStyleLbl="node1" presStyleIdx="0" presStyleCnt="4">
        <dgm:presLayoutVars>
          <dgm:chMax val="1"/>
          <dgm:bulletEnabled val="1"/>
        </dgm:presLayoutVars>
      </dgm:prSet>
      <dgm:spPr/>
    </dgm:pt>
    <dgm:pt modelId="{DD8ADD17-B866-4417-9702-1D3C4F63D072}" type="pres">
      <dgm:prSet presAssocID="{B26E6580-498A-4B49-884C-E9CFBF064F4A}" presName="descendantText" presStyleLbl="alignAccFollowNode1" presStyleIdx="0" presStyleCnt="4">
        <dgm:presLayoutVars>
          <dgm:bulletEnabled val="1"/>
        </dgm:presLayoutVars>
      </dgm:prSet>
      <dgm:spPr/>
    </dgm:pt>
    <dgm:pt modelId="{8E7939ED-B3DD-4E30-A387-124F9CA27657}" type="pres">
      <dgm:prSet presAssocID="{D94A3416-65F9-442E-AB4D-0522F88A79A8}" presName="sp" presStyleCnt="0"/>
      <dgm:spPr/>
    </dgm:pt>
    <dgm:pt modelId="{6B654A41-2A01-4B0A-B6DE-617E0D9E09B7}" type="pres">
      <dgm:prSet presAssocID="{8F80EF9F-7686-4F6E-9324-C8B8916B8403}" presName="linNode" presStyleCnt="0"/>
      <dgm:spPr/>
    </dgm:pt>
    <dgm:pt modelId="{876ED3C2-33B2-458E-9517-86C0FCB3693C}" type="pres">
      <dgm:prSet presAssocID="{8F80EF9F-7686-4F6E-9324-C8B8916B8403}" presName="parentText" presStyleLbl="node1" presStyleIdx="1" presStyleCnt="4">
        <dgm:presLayoutVars>
          <dgm:chMax val="1"/>
          <dgm:bulletEnabled val="1"/>
        </dgm:presLayoutVars>
      </dgm:prSet>
      <dgm:spPr/>
    </dgm:pt>
    <dgm:pt modelId="{84EDBB7C-BAA4-4327-9731-68745B90B82A}" type="pres">
      <dgm:prSet presAssocID="{8F80EF9F-7686-4F6E-9324-C8B8916B8403}" presName="descendantText" presStyleLbl="alignAccFollowNode1" presStyleIdx="1" presStyleCnt="4">
        <dgm:presLayoutVars>
          <dgm:bulletEnabled val="1"/>
        </dgm:presLayoutVars>
      </dgm:prSet>
      <dgm:spPr/>
    </dgm:pt>
    <dgm:pt modelId="{EB6E1BEF-7DC8-4720-A4B5-DD18357DCDD4}" type="pres">
      <dgm:prSet presAssocID="{4C2B7C3C-3130-430D-AF83-0403657A5019}" presName="sp" presStyleCnt="0"/>
      <dgm:spPr/>
    </dgm:pt>
    <dgm:pt modelId="{BEF3DE40-CF9A-41E8-9AA9-9376E6970BBA}" type="pres">
      <dgm:prSet presAssocID="{88227B5D-BD60-4ADD-B845-3CD737A2C063}" presName="linNode" presStyleCnt="0"/>
      <dgm:spPr/>
    </dgm:pt>
    <dgm:pt modelId="{17A92891-1AA2-4E42-9763-63C1947AFCFF}" type="pres">
      <dgm:prSet presAssocID="{88227B5D-BD60-4ADD-B845-3CD737A2C063}" presName="parentText" presStyleLbl="node1" presStyleIdx="2" presStyleCnt="4">
        <dgm:presLayoutVars>
          <dgm:chMax val="1"/>
          <dgm:bulletEnabled val="1"/>
        </dgm:presLayoutVars>
      </dgm:prSet>
      <dgm:spPr/>
    </dgm:pt>
    <dgm:pt modelId="{FF9FAF14-DB91-4365-8451-381621FFB452}" type="pres">
      <dgm:prSet presAssocID="{88227B5D-BD60-4ADD-B845-3CD737A2C063}" presName="descendantText" presStyleLbl="alignAccFollowNode1" presStyleIdx="2" presStyleCnt="4">
        <dgm:presLayoutVars>
          <dgm:bulletEnabled val="1"/>
        </dgm:presLayoutVars>
      </dgm:prSet>
      <dgm:spPr/>
    </dgm:pt>
    <dgm:pt modelId="{E0ECDEA9-4A4C-4139-A684-956BF4266368}" type="pres">
      <dgm:prSet presAssocID="{8B1B594C-44AD-4E25-AC2B-55F4761C77D4}" presName="sp" presStyleCnt="0"/>
      <dgm:spPr/>
    </dgm:pt>
    <dgm:pt modelId="{CF207B94-7E12-41DD-AFD2-CCEB02A198CF}" type="pres">
      <dgm:prSet presAssocID="{0AD0ACD1-67F7-4AB8-B501-093E3815F652}" presName="linNode" presStyleCnt="0"/>
      <dgm:spPr/>
    </dgm:pt>
    <dgm:pt modelId="{0563C07C-4488-43BE-AC6D-53945BE2F652}" type="pres">
      <dgm:prSet presAssocID="{0AD0ACD1-67F7-4AB8-B501-093E3815F652}" presName="parentText" presStyleLbl="node1" presStyleIdx="3" presStyleCnt="4">
        <dgm:presLayoutVars>
          <dgm:chMax val="1"/>
          <dgm:bulletEnabled val="1"/>
        </dgm:presLayoutVars>
      </dgm:prSet>
      <dgm:spPr/>
    </dgm:pt>
    <dgm:pt modelId="{CE5F9EC4-45F0-4016-905C-D1F461170333}" type="pres">
      <dgm:prSet presAssocID="{0AD0ACD1-67F7-4AB8-B501-093E3815F652}" presName="descendantText" presStyleLbl="alignAccFollowNode1" presStyleIdx="3" presStyleCnt="4">
        <dgm:presLayoutVars>
          <dgm:bulletEnabled val="1"/>
        </dgm:presLayoutVars>
      </dgm:prSet>
      <dgm:spPr/>
    </dgm:pt>
  </dgm:ptLst>
  <dgm:cxnLst>
    <dgm:cxn modelId="{BA029205-8163-423B-A802-86F23EC73CE9}" type="presOf" srcId="{88227B5D-BD60-4ADD-B845-3CD737A2C063}" destId="{17A92891-1AA2-4E42-9763-63C1947AFCFF}" srcOrd="0" destOrd="0" presId="urn:microsoft.com/office/officeart/2005/8/layout/vList5"/>
    <dgm:cxn modelId="{A5F54807-7AE0-4BA3-9E05-13BF84E7E0C8}" srcId="{8F80EF9F-7686-4F6E-9324-C8B8916B8403}" destId="{C010A567-48B1-43C3-AC2D-A8CCA36CCC8C}" srcOrd="2" destOrd="0" parTransId="{A8CBBD44-C49C-4FE7-B9A6-E0A39E8BF372}" sibTransId="{BD45D139-ADD9-4DE2-80CA-E3B4EA85D9EA}"/>
    <dgm:cxn modelId="{B16E3F0B-78A4-4571-B0A0-AD94F0EA2527}" type="presOf" srcId="{69652F85-E288-4BD0-A836-AC079A4399DE}" destId="{DD8ADD17-B866-4417-9702-1D3C4F63D072}" srcOrd="0" destOrd="0" presId="urn:microsoft.com/office/officeart/2005/8/layout/vList5"/>
    <dgm:cxn modelId="{B2D61511-80A0-4B00-B3C4-02244C928FA3}" type="presOf" srcId="{B9AEA1FF-E430-44AF-AC9B-BF566CCEBC8A}" destId="{CE5F9EC4-45F0-4016-905C-D1F461170333}" srcOrd="0" destOrd="0" presId="urn:microsoft.com/office/officeart/2005/8/layout/vList5"/>
    <dgm:cxn modelId="{8B7FA01A-23DC-4ACC-A04B-8E7381C8AF42}" type="presOf" srcId="{8F875CB1-4837-4C07-B7E9-8C7227194771}" destId="{CE5F9EC4-45F0-4016-905C-D1F461170333}" srcOrd="0" destOrd="2" presId="urn:microsoft.com/office/officeart/2005/8/layout/vList5"/>
    <dgm:cxn modelId="{B69A9937-2DAF-4995-95B5-E65B69623EF4}" srcId="{0AD0ACD1-67F7-4AB8-B501-093E3815F652}" destId="{B9AEA1FF-E430-44AF-AC9B-BF566CCEBC8A}" srcOrd="0" destOrd="0" parTransId="{A8E054C4-BE6B-44BC-805C-444E8693A427}" sibTransId="{369B6768-D9A8-494E-A5C1-4AA2F0C1188F}"/>
    <dgm:cxn modelId="{2EEC563E-1926-48B9-8D70-1C2DD5C26BA3}" type="presOf" srcId="{8F80EF9F-7686-4F6E-9324-C8B8916B8403}" destId="{876ED3C2-33B2-458E-9517-86C0FCB3693C}" srcOrd="0" destOrd="0" presId="urn:microsoft.com/office/officeart/2005/8/layout/vList5"/>
    <dgm:cxn modelId="{20A3EC5B-A034-47A3-A835-B794944806D7}" srcId="{0AD0ACD1-67F7-4AB8-B501-093E3815F652}" destId="{8F875CB1-4837-4C07-B7E9-8C7227194771}" srcOrd="2" destOrd="0" parTransId="{A9324D63-8C3F-4784-AF72-EAFCD8B92155}" sibTransId="{FDBDF215-D60C-4020-9ECA-1D08C11D0807}"/>
    <dgm:cxn modelId="{B2A6B45F-9432-4491-8B78-AB21C4706B62}" type="presOf" srcId="{FC29C243-54D9-4F64-8CFC-C5C3952A2B41}" destId="{FF9FAF14-DB91-4365-8451-381621FFB452}" srcOrd="0" destOrd="1" presId="urn:microsoft.com/office/officeart/2005/8/layout/vList5"/>
    <dgm:cxn modelId="{11DBA466-8128-4AE0-A46B-AB5003DE5A5E}" type="presOf" srcId="{4A4C96CA-7F3C-41EA-AB7B-6D8E6A1B6738}" destId="{84EDBB7C-BAA4-4327-9731-68745B90B82A}" srcOrd="0" destOrd="1" presId="urn:microsoft.com/office/officeart/2005/8/layout/vList5"/>
    <dgm:cxn modelId="{65F36347-3355-41AE-BED0-C3D223681AC7}" type="presOf" srcId="{C010A567-48B1-43C3-AC2D-A8CCA36CCC8C}" destId="{84EDBB7C-BAA4-4327-9731-68745B90B82A}" srcOrd="0" destOrd="2" presId="urn:microsoft.com/office/officeart/2005/8/layout/vList5"/>
    <dgm:cxn modelId="{A6AFDE6A-5838-4904-B6EB-785F30805817}" srcId="{97004AE8-032E-4057-A546-CA5D53BF0D39}" destId="{0AD0ACD1-67F7-4AB8-B501-093E3815F652}" srcOrd="3" destOrd="0" parTransId="{2617A09D-215D-40B7-ABED-450766175211}" sibTransId="{E5F5FFD4-F6E7-44BB-8035-D4720D19C1C3}"/>
    <dgm:cxn modelId="{83525B4D-7FA0-43BB-A4AD-C5DA8DC6917F}" srcId="{8F80EF9F-7686-4F6E-9324-C8B8916B8403}" destId="{4A4C96CA-7F3C-41EA-AB7B-6D8E6A1B6738}" srcOrd="1" destOrd="0" parTransId="{2029C449-F659-470A-8414-7F2B6F38FFF0}" sibTransId="{4CA2C4FE-303C-4741-81EA-A488B9AAD5E7}"/>
    <dgm:cxn modelId="{D5EE2A71-D362-4AF8-AAC6-02FEF0D32F2E}" srcId="{8F80EF9F-7686-4F6E-9324-C8B8916B8403}" destId="{4369B69C-1480-44F4-BC99-60CD81D2BC1A}" srcOrd="0" destOrd="0" parTransId="{32363D94-CF35-4847-AA53-CFC3388E5F59}" sibTransId="{6364F25A-2AAA-4DBC-8AE0-9A36A31199F5}"/>
    <dgm:cxn modelId="{7DFFC274-9196-46FC-B61F-3AC3F88B2AD7}" type="presOf" srcId="{97004AE8-032E-4057-A546-CA5D53BF0D39}" destId="{46D31F70-42C3-4A30-8102-07E9A5AC6992}" srcOrd="0" destOrd="0" presId="urn:microsoft.com/office/officeart/2005/8/layout/vList5"/>
    <dgm:cxn modelId="{30801159-9CDD-47D6-B23C-B80C14CCB040}" type="presOf" srcId="{1F9601AD-3812-407F-A1AD-CA734013CAA1}" destId="{FF9FAF14-DB91-4365-8451-381621FFB452}" srcOrd="0" destOrd="0" presId="urn:microsoft.com/office/officeart/2005/8/layout/vList5"/>
    <dgm:cxn modelId="{6D99407D-7C73-4655-8AF7-91326424E72A}" type="presOf" srcId="{4369B69C-1480-44F4-BC99-60CD81D2BC1A}" destId="{84EDBB7C-BAA4-4327-9731-68745B90B82A}" srcOrd="0" destOrd="0" presId="urn:microsoft.com/office/officeart/2005/8/layout/vList5"/>
    <dgm:cxn modelId="{A8F73283-F0B3-49D8-B69E-0E729E6077D3}" srcId="{0AD0ACD1-67F7-4AB8-B501-093E3815F652}" destId="{B0F28BC2-4503-4937-9460-4A85890C5E8B}" srcOrd="1" destOrd="0" parTransId="{8E86E5A4-B232-4F5F-A452-429F694B0423}" sibTransId="{9ABDAC04-A6D8-43B5-904B-5862E8237750}"/>
    <dgm:cxn modelId="{04364A91-2585-4841-8803-DD1947F42BCE}" srcId="{88227B5D-BD60-4ADD-B845-3CD737A2C063}" destId="{1F9601AD-3812-407F-A1AD-CA734013CAA1}" srcOrd="0" destOrd="0" parTransId="{902C6E82-DA60-427D-9FD6-5D94F7D802CF}" sibTransId="{C909FCA3-454D-4832-8AAF-24DB6AFAB00E}"/>
    <dgm:cxn modelId="{11B7A594-87DE-4690-BD53-D0C32D8E7B3B}" srcId="{B26E6580-498A-4B49-884C-E9CFBF064F4A}" destId="{C849BE64-EDB2-44C2-9805-DF56D7C661ED}" srcOrd="2" destOrd="0" parTransId="{3E50BB45-58CA-4F9A-8286-1C06AD9A1E31}" sibTransId="{C39447AA-A0DC-4BB4-A95B-99F32202608C}"/>
    <dgm:cxn modelId="{BC35869A-FFED-44BA-BDCA-3F0F03536137}" srcId="{B26E6580-498A-4B49-884C-E9CFBF064F4A}" destId="{65E618EC-F02D-4575-8CBA-A4AFBFF9CD7D}" srcOrd="1" destOrd="0" parTransId="{C6D63597-A28E-45EF-BA8C-C030933C1851}" sibTransId="{35BD2974-2F95-465A-AF70-2B0BA02E2599}"/>
    <dgm:cxn modelId="{8736B7A8-9268-4AA7-B3F6-5D38688DAA3F}" srcId="{B26E6580-498A-4B49-884C-E9CFBF064F4A}" destId="{69652F85-E288-4BD0-A836-AC079A4399DE}" srcOrd="0" destOrd="0" parTransId="{C8769196-3DCD-4CE0-B79B-5AC57D05CD28}" sibTransId="{A2DF67CB-D616-4076-BDF6-023D27536E9D}"/>
    <dgm:cxn modelId="{ACA079A9-E811-4482-97EE-6B0F86073F2F}" type="presOf" srcId="{C849BE64-EDB2-44C2-9805-DF56D7C661ED}" destId="{DD8ADD17-B866-4417-9702-1D3C4F63D072}" srcOrd="0" destOrd="2" presId="urn:microsoft.com/office/officeart/2005/8/layout/vList5"/>
    <dgm:cxn modelId="{D8C6D9AA-DF16-4E4B-8D5A-26BB3F6BA7D8}" srcId="{97004AE8-032E-4057-A546-CA5D53BF0D39}" destId="{8F80EF9F-7686-4F6E-9324-C8B8916B8403}" srcOrd="1" destOrd="0" parTransId="{62CEAA29-AEA0-4C53-9561-AC845B951FBC}" sibTransId="{4C2B7C3C-3130-430D-AF83-0403657A5019}"/>
    <dgm:cxn modelId="{25C4CBB1-0854-4229-BA53-74397CC486E9}" type="presOf" srcId="{0AD0ACD1-67F7-4AB8-B501-093E3815F652}" destId="{0563C07C-4488-43BE-AC6D-53945BE2F652}" srcOrd="0" destOrd="0" presId="urn:microsoft.com/office/officeart/2005/8/layout/vList5"/>
    <dgm:cxn modelId="{C68D77B2-376F-4E96-98A5-C6E60F3F34A2}" type="presOf" srcId="{B0F28BC2-4503-4937-9460-4A85890C5E8B}" destId="{CE5F9EC4-45F0-4016-905C-D1F461170333}" srcOrd="0" destOrd="1" presId="urn:microsoft.com/office/officeart/2005/8/layout/vList5"/>
    <dgm:cxn modelId="{E4841FC3-D221-44A7-AA41-7B9DE9046913}" srcId="{97004AE8-032E-4057-A546-CA5D53BF0D39}" destId="{B26E6580-498A-4B49-884C-E9CFBF064F4A}" srcOrd="0" destOrd="0" parTransId="{7461B4AE-42CE-4701-BB35-2EA5101F34D8}" sibTransId="{D94A3416-65F9-442E-AB4D-0522F88A79A8}"/>
    <dgm:cxn modelId="{1A9B8AD1-DAA6-4F5C-8AA2-415B363BB243}" type="presOf" srcId="{B26E6580-498A-4B49-884C-E9CFBF064F4A}" destId="{15BE13F0-D252-43A4-A153-C6F6AEFE3FE0}" srcOrd="0" destOrd="0" presId="urn:microsoft.com/office/officeart/2005/8/layout/vList5"/>
    <dgm:cxn modelId="{46FE2DD5-D5FE-4155-9812-304FE3F60C63}" type="presOf" srcId="{65E618EC-F02D-4575-8CBA-A4AFBFF9CD7D}" destId="{DD8ADD17-B866-4417-9702-1D3C4F63D072}" srcOrd="0" destOrd="1" presId="urn:microsoft.com/office/officeart/2005/8/layout/vList5"/>
    <dgm:cxn modelId="{583E2ED8-0E41-4EA9-B356-ADA06609BF09}" srcId="{97004AE8-032E-4057-A546-CA5D53BF0D39}" destId="{88227B5D-BD60-4ADD-B845-3CD737A2C063}" srcOrd="2" destOrd="0" parTransId="{FFDE255B-149B-41F2-9CD3-A85C692F7954}" sibTransId="{8B1B594C-44AD-4E25-AC2B-55F4761C77D4}"/>
    <dgm:cxn modelId="{41FA09F6-3B0D-4A47-B257-EA16A9719AEA}" srcId="{88227B5D-BD60-4ADD-B845-3CD737A2C063}" destId="{FC29C243-54D9-4F64-8CFC-C5C3952A2B41}" srcOrd="1" destOrd="0" parTransId="{B188EA3E-3685-494D-926E-C0C834C5F055}" sibTransId="{D398086E-4F50-469B-9975-F6F661948779}"/>
    <dgm:cxn modelId="{C368F528-CF9E-4F8C-9EC9-2E1E0C72BB62}" type="presParOf" srcId="{46D31F70-42C3-4A30-8102-07E9A5AC6992}" destId="{BD90EEB1-8A3E-4748-9FAE-4F8D1CB0941D}" srcOrd="0" destOrd="0" presId="urn:microsoft.com/office/officeart/2005/8/layout/vList5"/>
    <dgm:cxn modelId="{FA44B074-CD5F-4F45-9AAC-9F90F51BAAE2}" type="presParOf" srcId="{BD90EEB1-8A3E-4748-9FAE-4F8D1CB0941D}" destId="{15BE13F0-D252-43A4-A153-C6F6AEFE3FE0}" srcOrd="0" destOrd="0" presId="urn:microsoft.com/office/officeart/2005/8/layout/vList5"/>
    <dgm:cxn modelId="{45A5450A-6042-4949-9FA5-6CDBE09EF141}" type="presParOf" srcId="{BD90EEB1-8A3E-4748-9FAE-4F8D1CB0941D}" destId="{DD8ADD17-B866-4417-9702-1D3C4F63D072}" srcOrd="1" destOrd="0" presId="urn:microsoft.com/office/officeart/2005/8/layout/vList5"/>
    <dgm:cxn modelId="{8428B50F-E306-4253-82CF-0D240AA02355}" type="presParOf" srcId="{46D31F70-42C3-4A30-8102-07E9A5AC6992}" destId="{8E7939ED-B3DD-4E30-A387-124F9CA27657}" srcOrd="1" destOrd="0" presId="urn:microsoft.com/office/officeart/2005/8/layout/vList5"/>
    <dgm:cxn modelId="{31AF2120-4363-49B2-9A68-5F5CF6D7C322}" type="presParOf" srcId="{46D31F70-42C3-4A30-8102-07E9A5AC6992}" destId="{6B654A41-2A01-4B0A-B6DE-617E0D9E09B7}" srcOrd="2" destOrd="0" presId="urn:microsoft.com/office/officeart/2005/8/layout/vList5"/>
    <dgm:cxn modelId="{41442FA9-9120-4832-8CB6-6D064CD2D39A}" type="presParOf" srcId="{6B654A41-2A01-4B0A-B6DE-617E0D9E09B7}" destId="{876ED3C2-33B2-458E-9517-86C0FCB3693C}" srcOrd="0" destOrd="0" presId="urn:microsoft.com/office/officeart/2005/8/layout/vList5"/>
    <dgm:cxn modelId="{8CAD817C-E2C9-4B4D-848E-2C4002EF0056}" type="presParOf" srcId="{6B654A41-2A01-4B0A-B6DE-617E0D9E09B7}" destId="{84EDBB7C-BAA4-4327-9731-68745B90B82A}" srcOrd="1" destOrd="0" presId="urn:microsoft.com/office/officeart/2005/8/layout/vList5"/>
    <dgm:cxn modelId="{C96F262C-F202-450D-9C2B-FF94A536F88E}" type="presParOf" srcId="{46D31F70-42C3-4A30-8102-07E9A5AC6992}" destId="{EB6E1BEF-7DC8-4720-A4B5-DD18357DCDD4}" srcOrd="3" destOrd="0" presId="urn:microsoft.com/office/officeart/2005/8/layout/vList5"/>
    <dgm:cxn modelId="{BADAD276-3156-449F-B23C-55DB9463807B}" type="presParOf" srcId="{46D31F70-42C3-4A30-8102-07E9A5AC6992}" destId="{BEF3DE40-CF9A-41E8-9AA9-9376E6970BBA}" srcOrd="4" destOrd="0" presId="urn:microsoft.com/office/officeart/2005/8/layout/vList5"/>
    <dgm:cxn modelId="{53023DE6-0A83-4C34-B12A-7344B122B070}" type="presParOf" srcId="{BEF3DE40-CF9A-41E8-9AA9-9376E6970BBA}" destId="{17A92891-1AA2-4E42-9763-63C1947AFCFF}" srcOrd="0" destOrd="0" presId="urn:microsoft.com/office/officeart/2005/8/layout/vList5"/>
    <dgm:cxn modelId="{F2729BBE-8744-4908-908C-4A7B26785E19}" type="presParOf" srcId="{BEF3DE40-CF9A-41E8-9AA9-9376E6970BBA}" destId="{FF9FAF14-DB91-4365-8451-381621FFB452}" srcOrd="1" destOrd="0" presId="urn:microsoft.com/office/officeart/2005/8/layout/vList5"/>
    <dgm:cxn modelId="{4FE417BC-07D6-4B4F-8766-F71FD1ECECDA}" type="presParOf" srcId="{46D31F70-42C3-4A30-8102-07E9A5AC6992}" destId="{E0ECDEA9-4A4C-4139-A684-956BF4266368}" srcOrd="5" destOrd="0" presId="urn:microsoft.com/office/officeart/2005/8/layout/vList5"/>
    <dgm:cxn modelId="{CF7A986A-34D5-467B-A247-AF1586119AB5}" type="presParOf" srcId="{46D31F70-42C3-4A30-8102-07E9A5AC6992}" destId="{CF207B94-7E12-41DD-AFD2-CCEB02A198CF}" srcOrd="6" destOrd="0" presId="urn:microsoft.com/office/officeart/2005/8/layout/vList5"/>
    <dgm:cxn modelId="{81BE5CD3-CFDB-4083-8DD5-6FAC30649598}" type="presParOf" srcId="{CF207B94-7E12-41DD-AFD2-CCEB02A198CF}" destId="{0563C07C-4488-43BE-AC6D-53945BE2F652}" srcOrd="0" destOrd="0" presId="urn:microsoft.com/office/officeart/2005/8/layout/vList5"/>
    <dgm:cxn modelId="{6DA5B720-2B41-44E9-BA25-A9596D4D609B}" type="presParOf" srcId="{CF207B94-7E12-41DD-AFD2-CCEB02A198CF}" destId="{CE5F9EC4-45F0-4016-905C-D1F46117033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BA3832-2490-4F98-9DC6-2E54F41B771F}"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749991F9-EEC2-43CB-B42C-9BD955B17637}">
      <dgm:prSet/>
      <dgm:spPr/>
      <dgm:t>
        <a:bodyPr/>
        <a:lstStyle/>
        <a:p>
          <a:pPr>
            <a:lnSpc>
              <a:spcPct val="100000"/>
            </a:lnSpc>
            <a:defRPr b="1"/>
          </a:pPr>
          <a:r>
            <a:rPr lang="en-US" b="1" i="0" baseline="0"/>
            <a:t>Earlier Integration of Theory &amp; OS</a:t>
          </a:r>
          <a:endParaRPr lang="en-US"/>
        </a:p>
      </dgm:t>
    </dgm:pt>
    <dgm:pt modelId="{7961971E-3539-43B9-B923-E69C66AC0263}" type="parTrans" cxnId="{5C3AEC62-CFB2-4FA9-A14F-FF3C3EAB375A}">
      <dgm:prSet/>
      <dgm:spPr/>
      <dgm:t>
        <a:bodyPr/>
        <a:lstStyle/>
        <a:p>
          <a:endParaRPr lang="en-US"/>
        </a:p>
      </dgm:t>
    </dgm:pt>
    <dgm:pt modelId="{7045D870-57A6-4BE8-81B5-311877AE4177}" type="sibTrans" cxnId="{5C3AEC62-CFB2-4FA9-A14F-FF3C3EAB375A}">
      <dgm:prSet phldrT="01"/>
      <dgm:spPr/>
      <dgm:t>
        <a:bodyPr/>
        <a:lstStyle/>
        <a:p>
          <a:endParaRPr lang="en-US"/>
        </a:p>
      </dgm:t>
    </dgm:pt>
    <dgm:pt modelId="{BD1445A0-D94B-4BED-A889-D3AF0D3DB03C}">
      <dgm:prSet/>
      <dgm:spPr/>
      <dgm:t>
        <a:bodyPr/>
        <a:lstStyle/>
        <a:p>
          <a:pPr>
            <a:lnSpc>
              <a:spcPct val="100000"/>
            </a:lnSpc>
          </a:pPr>
          <a:r>
            <a:rPr lang="en-US" b="0" i="0" baseline="0"/>
            <a:t>Strengthen links between Year 1 theory and Year 2 specialism</a:t>
          </a:r>
          <a:endParaRPr lang="en-US"/>
        </a:p>
      </dgm:t>
    </dgm:pt>
    <dgm:pt modelId="{5C97143D-8579-44DE-8769-60767BA5A42C}" type="parTrans" cxnId="{03B81487-6A64-48C1-917E-8489261AED47}">
      <dgm:prSet/>
      <dgm:spPr/>
      <dgm:t>
        <a:bodyPr/>
        <a:lstStyle/>
        <a:p>
          <a:endParaRPr lang="en-US"/>
        </a:p>
      </dgm:t>
    </dgm:pt>
    <dgm:pt modelId="{348AE230-23D8-4FE7-A20C-EB0D9EA017E5}" type="sibTrans" cxnId="{03B81487-6A64-48C1-917E-8489261AED47}">
      <dgm:prSet/>
      <dgm:spPr/>
      <dgm:t>
        <a:bodyPr/>
        <a:lstStyle/>
        <a:p>
          <a:endParaRPr lang="en-US"/>
        </a:p>
      </dgm:t>
    </dgm:pt>
    <dgm:pt modelId="{603941BF-9D01-42F0-917B-923C871B79A8}">
      <dgm:prSet/>
      <dgm:spPr/>
      <dgm:t>
        <a:bodyPr/>
        <a:lstStyle/>
        <a:p>
          <a:pPr>
            <a:lnSpc>
              <a:spcPct val="100000"/>
            </a:lnSpc>
            <a:defRPr b="1"/>
          </a:pPr>
          <a:r>
            <a:rPr lang="en-US" b="1" i="0" baseline="0"/>
            <a:t>Industry Placement Expansion</a:t>
          </a:r>
          <a:endParaRPr lang="en-US"/>
        </a:p>
      </dgm:t>
    </dgm:pt>
    <dgm:pt modelId="{A7AB7A7B-7DF0-4523-93A8-4631F8A1F42D}" type="parTrans" cxnId="{BB23734E-3CE1-4583-8444-F07DEC4757B9}">
      <dgm:prSet/>
      <dgm:spPr/>
      <dgm:t>
        <a:bodyPr/>
        <a:lstStyle/>
        <a:p>
          <a:endParaRPr lang="en-US"/>
        </a:p>
      </dgm:t>
    </dgm:pt>
    <dgm:pt modelId="{E21B222A-F783-48A0-BFD3-A79232AEEB1F}" type="sibTrans" cxnId="{BB23734E-3CE1-4583-8444-F07DEC4757B9}">
      <dgm:prSet phldrT="02"/>
      <dgm:spPr/>
      <dgm:t>
        <a:bodyPr/>
        <a:lstStyle/>
        <a:p>
          <a:endParaRPr lang="en-US"/>
        </a:p>
      </dgm:t>
    </dgm:pt>
    <dgm:pt modelId="{B59EC75C-3E46-4E2E-9903-03FF7B35E36A}">
      <dgm:prSet/>
      <dgm:spPr/>
      <dgm:t>
        <a:bodyPr/>
        <a:lstStyle/>
        <a:p>
          <a:pPr>
            <a:lnSpc>
              <a:spcPct val="100000"/>
            </a:lnSpc>
          </a:pPr>
          <a:r>
            <a:rPr lang="en-US" b="0" i="0" baseline="0"/>
            <a:t>Broaden range of placement providers</a:t>
          </a:r>
          <a:endParaRPr lang="en-US"/>
        </a:p>
      </dgm:t>
    </dgm:pt>
    <dgm:pt modelId="{73197A9E-F115-4568-9A48-47499DFDF2D3}" type="parTrans" cxnId="{D2BD0E71-86F1-4C86-88D6-BD586E778DFA}">
      <dgm:prSet/>
      <dgm:spPr/>
      <dgm:t>
        <a:bodyPr/>
        <a:lstStyle/>
        <a:p>
          <a:endParaRPr lang="en-US"/>
        </a:p>
      </dgm:t>
    </dgm:pt>
    <dgm:pt modelId="{3FA7A98C-B570-433D-B957-E1CA657570FD}" type="sibTrans" cxnId="{D2BD0E71-86F1-4C86-88D6-BD586E778DFA}">
      <dgm:prSet/>
      <dgm:spPr/>
      <dgm:t>
        <a:bodyPr/>
        <a:lstStyle/>
        <a:p>
          <a:endParaRPr lang="en-US"/>
        </a:p>
      </dgm:t>
    </dgm:pt>
    <dgm:pt modelId="{DB37B1A3-13D7-46C3-9BFC-8443269E4A45}">
      <dgm:prSet/>
      <dgm:spPr/>
      <dgm:t>
        <a:bodyPr/>
        <a:lstStyle/>
        <a:p>
          <a:pPr>
            <a:lnSpc>
              <a:spcPct val="100000"/>
            </a:lnSpc>
          </a:pPr>
          <a:r>
            <a:rPr lang="en-US" b="0" i="0" baseline="0"/>
            <a:t>Increase exposure to specialist enterprises (e.g. dairy tech, precision farming)</a:t>
          </a:r>
          <a:endParaRPr lang="en-US"/>
        </a:p>
      </dgm:t>
    </dgm:pt>
    <dgm:pt modelId="{CEC44ECB-2BDC-41F6-98BB-5D1CC463C612}" type="parTrans" cxnId="{4DD16219-0E8E-4E09-90CE-BF75BDE13DF9}">
      <dgm:prSet/>
      <dgm:spPr/>
      <dgm:t>
        <a:bodyPr/>
        <a:lstStyle/>
        <a:p>
          <a:endParaRPr lang="en-US"/>
        </a:p>
      </dgm:t>
    </dgm:pt>
    <dgm:pt modelId="{FB0B8457-7884-4DCF-8BA3-259CD3801B3D}" type="sibTrans" cxnId="{4DD16219-0E8E-4E09-90CE-BF75BDE13DF9}">
      <dgm:prSet/>
      <dgm:spPr/>
      <dgm:t>
        <a:bodyPr/>
        <a:lstStyle/>
        <a:p>
          <a:endParaRPr lang="en-US"/>
        </a:p>
      </dgm:t>
    </dgm:pt>
    <dgm:pt modelId="{87076A86-9F90-4775-90E2-729CFF8AB06A}">
      <dgm:prSet/>
      <dgm:spPr/>
      <dgm:t>
        <a:bodyPr/>
        <a:lstStyle/>
        <a:p>
          <a:pPr>
            <a:lnSpc>
              <a:spcPct val="100000"/>
            </a:lnSpc>
          </a:pPr>
          <a:r>
            <a:rPr lang="en-US" b="0" i="0" baseline="0"/>
            <a:t>Develop stronger employer mentoring</a:t>
          </a:r>
          <a:endParaRPr lang="en-US"/>
        </a:p>
      </dgm:t>
    </dgm:pt>
    <dgm:pt modelId="{362953B9-2FAC-4CFD-8D63-F321ED406A9C}" type="parTrans" cxnId="{18F4AE41-41E0-4C60-8C24-E734C15EF36F}">
      <dgm:prSet/>
      <dgm:spPr/>
      <dgm:t>
        <a:bodyPr/>
        <a:lstStyle/>
        <a:p>
          <a:endParaRPr lang="en-US"/>
        </a:p>
      </dgm:t>
    </dgm:pt>
    <dgm:pt modelId="{CDF7E04C-05D9-40CB-AF5E-15D218435A62}" type="sibTrans" cxnId="{18F4AE41-41E0-4C60-8C24-E734C15EF36F}">
      <dgm:prSet/>
      <dgm:spPr/>
      <dgm:t>
        <a:bodyPr/>
        <a:lstStyle/>
        <a:p>
          <a:endParaRPr lang="en-US"/>
        </a:p>
      </dgm:t>
    </dgm:pt>
    <dgm:pt modelId="{3DC69042-3E8B-4E83-88C5-2C1513A1261E}">
      <dgm:prSet/>
      <dgm:spPr/>
      <dgm:t>
        <a:bodyPr/>
        <a:lstStyle/>
        <a:p>
          <a:pPr>
            <a:lnSpc>
              <a:spcPct val="100000"/>
            </a:lnSpc>
            <a:defRPr b="1"/>
          </a:pPr>
          <a:r>
            <a:rPr lang="en-US" b="1" i="0" baseline="0"/>
            <a:t>Assessment Preparation</a:t>
          </a:r>
          <a:endParaRPr lang="en-US"/>
        </a:p>
      </dgm:t>
    </dgm:pt>
    <dgm:pt modelId="{5BF61E0D-E0B7-4979-8D75-4E80442F0405}" type="parTrans" cxnId="{07D4C812-E3B6-4CCA-B5F6-346D9B1033EF}">
      <dgm:prSet/>
      <dgm:spPr/>
      <dgm:t>
        <a:bodyPr/>
        <a:lstStyle/>
        <a:p>
          <a:endParaRPr lang="en-US"/>
        </a:p>
      </dgm:t>
    </dgm:pt>
    <dgm:pt modelId="{AA4A9BCD-CC97-476B-8BCD-AA209C52828E}" type="sibTrans" cxnId="{07D4C812-E3B6-4CCA-B5F6-346D9B1033EF}">
      <dgm:prSet phldrT="03"/>
      <dgm:spPr/>
      <dgm:t>
        <a:bodyPr/>
        <a:lstStyle/>
        <a:p>
          <a:endParaRPr lang="en-US"/>
        </a:p>
      </dgm:t>
    </dgm:pt>
    <dgm:pt modelId="{6A45A920-890D-49F0-B1A9-659BCA14113D}">
      <dgm:prSet/>
      <dgm:spPr/>
      <dgm:t>
        <a:bodyPr/>
        <a:lstStyle/>
        <a:p>
          <a:pPr>
            <a:lnSpc>
              <a:spcPct val="100000"/>
            </a:lnSpc>
          </a:pPr>
          <a:r>
            <a:rPr lang="en-US" b="0" i="0" baseline="0"/>
            <a:t>Earlier familiarisation with OS assessment criteria</a:t>
          </a:r>
          <a:endParaRPr lang="en-US"/>
        </a:p>
      </dgm:t>
    </dgm:pt>
    <dgm:pt modelId="{1769BD21-7BFD-44EE-B5F6-F54621EB718C}" type="parTrans" cxnId="{AE085E66-EFC9-4B7C-B8FA-A5649968E8D5}">
      <dgm:prSet/>
      <dgm:spPr/>
      <dgm:t>
        <a:bodyPr/>
        <a:lstStyle/>
        <a:p>
          <a:endParaRPr lang="en-US"/>
        </a:p>
      </dgm:t>
    </dgm:pt>
    <dgm:pt modelId="{09D26905-994C-4CD9-9F6A-F02A7199A852}" type="sibTrans" cxnId="{AE085E66-EFC9-4B7C-B8FA-A5649968E8D5}">
      <dgm:prSet/>
      <dgm:spPr/>
      <dgm:t>
        <a:bodyPr/>
        <a:lstStyle/>
        <a:p>
          <a:endParaRPr lang="en-US"/>
        </a:p>
      </dgm:t>
    </dgm:pt>
    <dgm:pt modelId="{DFD8D86F-3788-47EA-8E9B-DF45FE2C7FF4}">
      <dgm:prSet/>
      <dgm:spPr/>
      <dgm:t>
        <a:bodyPr/>
        <a:lstStyle/>
        <a:p>
          <a:pPr>
            <a:lnSpc>
              <a:spcPct val="100000"/>
            </a:lnSpc>
          </a:pPr>
          <a:r>
            <a:rPr lang="en-US" b="0" i="0" baseline="0"/>
            <a:t>Mock practical assessments</a:t>
          </a:r>
          <a:endParaRPr lang="en-US"/>
        </a:p>
      </dgm:t>
    </dgm:pt>
    <dgm:pt modelId="{3289247C-BF53-4F61-92C2-C64B9DD6E409}" type="parTrans" cxnId="{5AC70E7D-021E-4CA8-8998-D74E4FBE12CD}">
      <dgm:prSet/>
      <dgm:spPr/>
      <dgm:t>
        <a:bodyPr/>
        <a:lstStyle/>
        <a:p>
          <a:endParaRPr lang="en-US"/>
        </a:p>
      </dgm:t>
    </dgm:pt>
    <dgm:pt modelId="{892643E3-A6BB-417D-BAE7-3F75ADC3BBFB}" type="sibTrans" cxnId="{5AC70E7D-021E-4CA8-8998-D74E4FBE12CD}">
      <dgm:prSet/>
      <dgm:spPr/>
      <dgm:t>
        <a:bodyPr/>
        <a:lstStyle/>
        <a:p>
          <a:endParaRPr lang="en-US"/>
        </a:p>
      </dgm:t>
    </dgm:pt>
    <dgm:pt modelId="{BBC83C58-4FFA-4818-BA96-54F58E875319}">
      <dgm:prSet/>
      <dgm:spPr/>
      <dgm:t>
        <a:bodyPr/>
        <a:lstStyle/>
        <a:p>
          <a:pPr>
            <a:lnSpc>
              <a:spcPct val="100000"/>
            </a:lnSpc>
            <a:defRPr b="1"/>
          </a:pPr>
          <a:r>
            <a:rPr lang="en-US" b="1" i="0" baseline="0"/>
            <a:t>Seasonal Crop Planning</a:t>
          </a:r>
          <a:endParaRPr lang="en-US"/>
        </a:p>
      </dgm:t>
    </dgm:pt>
    <dgm:pt modelId="{6C222FAF-58E2-46A3-BCFA-705E67ACDF8A}" type="parTrans" cxnId="{F323DD23-978D-444C-A30E-4B74035289FE}">
      <dgm:prSet/>
      <dgm:spPr/>
      <dgm:t>
        <a:bodyPr/>
        <a:lstStyle/>
        <a:p>
          <a:endParaRPr lang="en-US"/>
        </a:p>
      </dgm:t>
    </dgm:pt>
    <dgm:pt modelId="{72077239-EB09-4AAB-B496-8CCA372A4997}" type="sibTrans" cxnId="{F323DD23-978D-444C-A30E-4B74035289FE}">
      <dgm:prSet phldrT="04"/>
      <dgm:spPr/>
      <dgm:t>
        <a:bodyPr/>
        <a:lstStyle/>
        <a:p>
          <a:endParaRPr lang="en-US"/>
        </a:p>
      </dgm:t>
    </dgm:pt>
    <dgm:pt modelId="{97163A7D-6193-4130-9624-6CCD84700D10}">
      <dgm:prSet/>
      <dgm:spPr/>
      <dgm:t>
        <a:bodyPr/>
        <a:lstStyle/>
        <a:p>
          <a:pPr>
            <a:lnSpc>
              <a:spcPct val="100000"/>
            </a:lnSpc>
          </a:pPr>
          <a:r>
            <a:rPr lang="en-US" b="0" i="0" baseline="0"/>
            <a:t>Enhance planning for seasonal OS crop blocks</a:t>
          </a:r>
          <a:endParaRPr lang="en-US"/>
        </a:p>
      </dgm:t>
    </dgm:pt>
    <dgm:pt modelId="{278C229B-ECD9-48DB-9FD2-53F40C9517FC}" type="parTrans" cxnId="{FEE45696-D6AD-4BB6-9BF2-78A2B9435B00}">
      <dgm:prSet/>
      <dgm:spPr/>
      <dgm:t>
        <a:bodyPr/>
        <a:lstStyle/>
        <a:p>
          <a:endParaRPr lang="en-US"/>
        </a:p>
      </dgm:t>
    </dgm:pt>
    <dgm:pt modelId="{568BDEA9-ADCE-4DFF-88BB-B5DD60C3F574}" type="sibTrans" cxnId="{FEE45696-D6AD-4BB6-9BF2-78A2B9435B00}">
      <dgm:prSet/>
      <dgm:spPr/>
      <dgm:t>
        <a:bodyPr/>
        <a:lstStyle/>
        <a:p>
          <a:endParaRPr lang="en-US"/>
        </a:p>
      </dgm:t>
    </dgm:pt>
    <dgm:pt modelId="{8ED0FB3A-D748-4BD6-B4B8-020DACFECC8B}">
      <dgm:prSet/>
      <dgm:spPr/>
      <dgm:t>
        <a:bodyPr/>
        <a:lstStyle/>
        <a:p>
          <a:pPr>
            <a:lnSpc>
              <a:spcPct val="100000"/>
            </a:lnSpc>
          </a:pPr>
          <a:r>
            <a:rPr lang="en-US" b="0" i="0" baseline="0"/>
            <a:t>Increase crop variety exposure where possible</a:t>
          </a:r>
          <a:endParaRPr lang="en-US"/>
        </a:p>
      </dgm:t>
    </dgm:pt>
    <dgm:pt modelId="{7AAE8B2A-298A-48BC-A3E3-057228E4D235}" type="parTrans" cxnId="{343ECEC9-F082-4EB9-9B09-58D5F45282B0}">
      <dgm:prSet/>
      <dgm:spPr/>
      <dgm:t>
        <a:bodyPr/>
        <a:lstStyle/>
        <a:p>
          <a:endParaRPr lang="en-US"/>
        </a:p>
      </dgm:t>
    </dgm:pt>
    <dgm:pt modelId="{8DA17924-ADE6-423E-9735-925EFB58F435}" type="sibTrans" cxnId="{343ECEC9-F082-4EB9-9B09-58D5F45282B0}">
      <dgm:prSet/>
      <dgm:spPr/>
      <dgm:t>
        <a:bodyPr/>
        <a:lstStyle/>
        <a:p>
          <a:endParaRPr lang="en-US"/>
        </a:p>
      </dgm:t>
    </dgm:pt>
    <dgm:pt modelId="{70B59D9F-3A79-4293-B428-A611911A9453}" type="pres">
      <dgm:prSet presAssocID="{AFBA3832-2490-4F98-9DC6-2E54F41B771F}" presName="root" presStyleCnt="0">
        <dgm:presLayoutVars>
          <dgm:dir/>
          <dgm:resizeHandles val="exact"/>
        </dgm:presLayoutVars>
      </dgm:prSet>
      <dgm:spPr/>
    </dgm:pt>
    <dgm:pt modelId="{3FF14939-7E70-45CA-AC41-B273FC0C6F3F}" type="pres">
      <dgm:prSet presAssocID="{749991F9-EEC2-43CB-B42C-9BD955B17637}" presName="compNode" presStyleCnt="0"/>
      <dgm:spPr/>
    </dgm:pt>
    <dgm:pt modelId="{716CF0C0-AE07-4C37-934F-84A971BB5E00}" type="pres">
      <dgm:prSet presAssocID="{749991F9-EEC2-43CB-B42C-9BD955B1763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twork"/>
        </a:ext>
      </dgm:extLst>
    </dgm:pt>
    <dgm:pt modelId="{0AA6DF76-58C8-467F-8CF4-E81781E6CAF5}" type="pres">
      <dgm:prSet presAssocID="{749991F9-EEC2-43CB-B42C-9BD955B17637}" presName="iconSpace" presStyleCnt="0"/>
      <dgm:spPr/>
    </dgm:pt>
    <dgm:pt modelId="{2788B274-AEAC-4DE2-A88B-9499CDFDD99F}" type="pres">
      <dgm:prSet presAssocID="{749991F9-EEC2-43CB-B42C-9BD955B17637}" presName="parTx" presStyleLbl="revTx" presStyleIdx="0" presStyleCnt="8">
        <dgm:presLayoutVars>
          <dgm:chMax val="0"/>
          <dgm:chPref val="0"/>
        </dgm:presLayoutVars>
      </dgm:prSet>
      <dgm:spPr/>
    </dgm:pt>
    <dgm:pt modelId="{33349E0A-391F-4FF1-A21B-C0ED1183FD24}" type="pres">
      <dgm:prSet presAssocID="{749991F9-EEC2-43CB-B42C-9BD955B17637}" presName="txSpace" presStyleCnt="0"/>
      <dgm:spPr/>
    </dgm:pt>
    <dgm:pt modelId="{F65229F4-76FD-4D78-95D7-B5B150F46291}" type="pres">
      <dgm:prSet presAssocID="{749991F9-EEC2-43CB-B42C-9BD955B17637}" presName="desTx" presStyleLbl="revTx" presStyleIdx="1" presStyleCnt="8">
        <dgm:presLayoutVars/>
      </dgm:prSet>
      <dgm:spPr/>
    </dgm:pt>
    <dgm:pt modelId="{F10BD1C3-6E27-4083-8D6B-892F85E09AB0}" type="pres">
      <dgm:prSet presAssocID="{7045D870-57A6-4BE8-81B5-311877AE4177}" presName="sibTrans" presStyleCnt="0"/>
      <dgm:spPr/>
    </dgm:pt>
    <dgm:pt modelId="{EA748D80-43E6-46FE-9913-36B20A0B17D9}" type="pres">
      <dgm:prSet presAssocID="{603941BF-9D01-42F0-917B-923C871B79A8}" presName="compNode" presStyleCnt="0"/>
      <dgm:spPr/>
    </dgm:pt>
    <dgm:pt modelId="{9F0A68FB-5943-4086-B2F5-9D623C12E818}" type="pres">
      <dgm:prSet presAssocID="{603941BF-9D01-42F0-917B-923C871B79A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rm scene"/>
        </a:ext>
      </dgm:extLst>
    </dgm:pt>
    <dgm:pt modelId="{9C49FDB0-BBD1-42D6-BABC-2ED1FE748F19}" type="pres">
      <dgm:prSet presAssocID="{603941BF-9D01-42F0-917B-923C871B79A8}" presName="iconSpace" presStyleCnt="0"/>
      <dgm:spPr/>
    </dgm:pt>
    <dgm:pt modelId="{B2E6EC53-F8F2-4115-9B3A-B4ADB08C008E}" type="pres">
      <dgm:prSet presAssocID="{603941BF-9D01-42F0-917B-923C871B79A8}" presName="parTx" presStyleLbl="revTx" presStyleIdx="2" presStyleCnt="8">
        <dgm:presLayoutVars>
          <dgm:chMax val="0"/>
          <dgm:chPref val="0"/>
        </dgm:presLayoutVars>
      </dgm:prSet>
      <dgm:spPr/>
    </dgm:pt>
    <dgm:pt modelId="{C4992EFA-DC55-4E96-AC56-B584712BE4D3}" type="pres">
      <dgm:prSet presAssocID="{603941BF-9D01-42F0-917B-923C871B79A8}" presName="txSpace" presStyleCnt="0"/>
      <dgm:spPr/>
    </dgm:pt>
    <dgm:pt modelId="{79268B7B-3303-423D-9D7A-A0DF0C276B7D}" type="pres">
      <dgm:prSet presAssocID="{603941BF-9D01-42F0-917B-923C871B79A8}" presName="desTx" presStyleLbl="revTx" presStyleIdx="3" presStyleCnt="8">
        <dgm:presLayoutVars/>
      </dgm:prSet>
      <dgm:spPr/>
    </dgm:pt>
    <dgm:pt modelId="{785B6E1E-3E1B-4CB6-926D-D15BEE724DA6}" type="pres">
      <dgm:prSet presAssocID="{E21B222A-F783-48A0-BFD3-A79232AEEB1F}" presName="sibTrans" presStyleCnt="0"/>
      <dgm:spPr/>
    </dgm:pt>
    <dgm:pt modelId="{2E042A35-FF96-4144-A1AD-F95D89AEE781}" type="pres">
      <dgm:prSet presAssocID="{3DC69042-3E8B-4E83-88C5-2C1513A1261E}" presName="compNode" presStyleCnt="0"/>
      <dgm:spPr/>
    </dgm:pt>
    <dgm:pt modelId="{9B354810-1EEF-43CE-900B-185077E6A972}" type="pres">
      <dgm:prSet presAssocID="{3DC69042-3E8B-4E83-88C5-2C1513A126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20CA3A9A-23E4-45CB-B69F-28367375D349}" type="pres">
      <dgm:prSet presAssocID="{3DC69042-3E8B-4E83-88C5-2C1513A1261E}" presName="iconSpace" presStyleCnt="0"/>
      <dgm:spPr/>
    </dgm:pt>
    <dgm:pt modelId="{B07F80E5-989F-4CA9-ACFB-001549ECCDFA}" type="pres">
      <dgm:prSet presAssocID="{3DC69042-3E8B-4E83-88C5-2C1513A1261E}" presName="parTx" presStyleLbl="revTx" presStyleIdx="4" presStyleCnt="8">
        <dgm:presLayoutVars>
          <dgm:chMax val="0"/>
          <dgm:chPref val="0"/>
        </dgm:presLayoutVars>
      </dgm:prSet>
      <dgm:spPr/>
    </dgm:pt>
    <dgm:pt modelId="{99D44F58-8059-4616-927D-51EF39E3820C}" type="pres">
      <dgm:prSet presAssocID="{3DC69042-3E8B-4E83-88C5-2C1513A1261E}" presName="txSpace" presStyleCnt="0"/>
      <dgm:spPr/>
    </dgm:pt>
    <dgm:pt modelId="{185CF083-2E3C-4D6A-BE75-154B70426C5A}" type="pres">
      <dgm:prSet presAssocID="{3DC69042-3E8B-4E83-88C5-2C1513A1261E}" presName="desTx" presStyleLbl="revTx" presStyleIdx="5" presStyleCnt="8">
        <dgm:presLayoutVars/>
      </dgm:prSet>
      <dgm:spPr/>
    </dgm:pt>
    <dgm:pt modelId="{593B4503-D66E-4C77-8085-6AB14354F643}" type="pres">
      <dgm:prSet presAssocID="{AA4A9BCD-CC97-476B-8BCD-AA209C52828E}" presName="sibTrans" presStyleCnt="0"/>
      <dgm:spPr/>
    </dgm:pt>
    <dgm:pt modelId="{39942A14-6B4E-4DF4-8DDF-BDBCC0CD6789}" type="pres">
      <dgm:prSet presAssocID="{BBC83C58-4FFA-4818-BA96-54F58E875319}" presName="compNode" presStyleCnt="0"/>
      <dgm:spPr/>
    </dgm:pt>
    <dgm:pt modelId="{292A81F0-A45E-4E8B-A60A-E6EF70F6D31E}" type="pres">
      <dgm:prSet presAssocID="{BBC83C58-4FFA-4818-BA96-54F58E87531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nt"/>
        </a:ext>
      </dgm:extLst>
    </dgm:pt>
    <dgm:pt modelId="{783CDC4F-8F03-45D0-B37F-8C566A86AA36}" type="pres">
      <dgm:prSet presAssocID="{BBC83C58-4FFA-4818-BA96-54F58E875319}" presName="iconSpace" presStyleCnt="0"/>
      <dgm:spPr/>
    </dgm:pt>
    <dgm:pt modelId="{AFE03F27-8E3A-4747-AA67-C9A20C483599}" type="pres">
      <dgm:prSet presAssocID="{BBC83C58-4FFA-4818-BA96-54F58E875319}" presName="parTx" presStyleLbl="revTx" presStyleIdx="6" presStyleCnt="8">
        <dgm:presLayoutVars>
          <dgm:chMax val="0"/>
          <dgm:chPref val="0"/>
        </dgm:presLayoutVars>
      </dgm:prSet>
      <dgm:spPr/>
    </dgm:pt>
    <dgm:pt modelId="{F8287302-4B5F-4659-97FA-284B4C260D36}" type="pres">
      <dgm:prSet presAssocID="{BBC83C58-4FFA-4818-BA96-54F58E875319}" presName="txSpace" presStyleCnt="0"/>
      <dgm:spPr/>
    </dgm:pt>
    <dgm:pt modelId="{C9DB8B86-9461-4D27-9583-0AFA3B5879AB}" type="pres">
      <dgm:prSet presAssocID="{BBC83C58-4FFA-4818-BA96-54F58E875319}" presName="desTx" presStyleLbl="revTx" presStyleIdx="7" presStyleCnt="8">
        <dgm:presLayoutVars/>
      </dgm:prSet>
      <dgm:spPr/>
    </dgm:pt>
  </dgm:ptLst>
  <dgm:cxnLst>
    <dgm:cxn modelId="{D43BF703-4EAA-4A83-9AAA-4FDEE847ECE2}" type="presOf" srcId="{B59EC75C-3E46-4E2E-9903-03FF7B35E36A}" destId="{79268B7B-3303-423D-9D7A-A0DF0C276B7D}" srcOrd="0" destOrd="0" presId="urn:microsoft.com/office/officeart/2018/5/layout/CenteredIconLabelDescriptionList"/>
    <dgm:cxn modelId="{07D4C812-E3B6-4CCA-B5F6-346D9B1033EF}" srcId="{AFBA3832-2490-4F98-9DC6-2E54F41B771F}" destId="{3DC69042-3E8B-4E83-88C5-2C1513A1261E}" srcOrd="2" destOrd="0" parTransId="{5BF61E0D-E0B7-4979-8D75-4E80442F0405}" sibTransId="{AA4A9BCD-CC97-476B-8BCD-AA209C52828E}"/>
    <dgm:cxn modelId="{4DD16219-0E8E-4E09-90CE-BF75BDE13DF9}" srcId="{603941BF-9D01-42F0-917B-923C871B79A8}" destId="{DB37B1A3-13D7-46C3-9BFC-8443269E4A45}" srcOrd="1" destOrd="0" parTransId="{CEC44ECB-2BDC-41F6-98BB-5D1CC463C612}" sibTransId="{FB0B8457-7884-4DCF-8BA3-259CD3801B3D}"/>
    <dgm:cxn modelId="{F323DD23-978D-444C-A30E-4B74035289FE}" srcId="{AFBA3832-2490-4F98-9DC6-2E54F41B771F}" destId="{BBC83C58-4FFA-4818-BA96-54F58E875319}" srcOrd="3" destOrd="0" parTransId="{6C222FAF-58E2-46A3-BCFA-705E67ACDF8A}" sibTransId="{72077239-EB09-4AAB-B496-8CCA372A4997}"/>
    <dgm:cxn modelId="{959BAA3B-4118-48C3-99A9-7AEA65502058}" type="presOf" srcId="{603941BF-9D01-42F0-917B-923C871B79A8}" destId="{B2E6EC53-F8F2-4115-9B3A-B4ADB08C008E}" srcOrd="0" destOrd="0" presId="urn:microsoft.com/office/officeart/2018/5/layout/CenteredIconLabelDescriptionList"/>
    <dgm:cxn modelId="{18F4AE41-41E0-4C60-8C24-E734C15EF36F}" srcId="{603941BF-9D01-42F0-917B-923C871B79A8}" destId="{87076A86-9F90-4775-90E2-729CFF8AB06A}" srcOrd="2" destOrd="0" parTransId="{362953B9-2FAC-4CFD-8D63-F321ED406A9C}" sibTransId="{CDF7E04C-05D9-40CB-AF5E-15D218435A62}"/>
    <dgm:cxn modelId="{C8D94862-B88A-45E5-87CF-43C4E0A02355}" type="presOf" srcId="{8ED0FB3A-D748-4BD6-B4B8-020DACFECC8B}" destId="{C9DB8B86-9461-4D27-9583-0AFA3B5879AB}" srcOrd="0" destOrd="1" presId="urn:microsoft.com/office/officeart/2018/5/layout/CenteredIconLabelDescriptionList"/>
    <dgm:cxn modelId="{5C3AEC62-CFB2-4FA9-A14F-FF3C3EAB375A}" srcId="{AFBA3832-2490-4F98-9DC6-2E54F41B771F}" destId="{749991F9-EEC2-43CB-B42C-9BD955B17637}" srcOrd="0" destOrd="0" parTransId="{7961971E-3539-43B9-B923-E69C66AC0263}" sibTransId="{7045D870-57A6-4BE8-81B5-311877AE4177}"/>
    <dgm:cxn modelId="{B523D044-5AC3-4512-ABD5-F4B5049E1DD8}" type="presOf" srcId="{BD1445A0-D94B-4BED-A889-D3AF0D3DB03C}" destId="{F65229F4-76FD-4D78-95D7-B5B150F46291}" srcOrd="0" destOrd="0" presId="urn:microsoft.com/office/officeart/2018/5/layout/CenteredIconLabelDescriptionList"/>
    <dgm:cxn modelId="{AE085E66-EFC9-4B7C-B8FA-A5649968E8D5}" srcId="{3DC69042-3E8B-4E83-88C5-2C1513A1261E}" destId="{6A45A920-890D-49F0-B1A9-659BCA14113D}" srcOrd="0" destOrd="0" parTransId="{1769BD21-7BFD-44EE-B5F6-F54621EB718C}" sibTransId="{09D26905-994C-4CD9-9F6A-F02A7199A852}"/>
    <dgm:cxn modelId="{BB23734E-3CE1-4583-8444-F07DEC4757B9}" srcId="{AFBA3832-2490-4F98-9DC6-2E54F41B771F}" destId="{603941BF-9D01-42F0-917B-923C871B79A8}" srcOrd="1" destOrd="0" parTransId="{A7AB7A7B-7DF0-4523-93A8-4631F8A1F42D}" sibTransId="{E21B222A-F783-48A0-BFD3-A79232AEEB1F}"/>
    <dgm:cxn modelId="{E39FE150-FD6A-41D1-9A07-ECEBC303E9D6}" type="presOf" srcId="{DFD8D86F-3788-47EA-8E9B-DF45FE2C7FF4}" destId="{185CF083-2E3C-4D6A-BE75-154B70426C5A}" srcOrd="0" destOrd="1" presId="urn:microsoft.com/office/officeart/2018/5/layout/CenteredIconLabelDescriptionList"/>
    <dgm:cxn modelId="{D2BD0E71-86F1-4C86-88D6-BD586E778DFA}" srcId="{603941BF-9D01-42F0-917B-923C871B79A8}" destId="{B59EC75C-3E46-4E2E-9903-03FF7B35E36A}" srcOrd="0" destOrd="0" parTransId="{73197A9E-F115-4568-9A48-47499DFDF2D3}" sibTransId="{3FA7A98C-B570-433D-B957-E1CA657570FD}"/>
    <dgm:cxn modelId="{5AC70E7D-021E-4CA8-8998-D74E4FBE12CD}" srcId="{3DC69042-3E8B-4E83-88C5-2C1513A1261E}" destId="{DFD8D86F-3788-47EA-8E9B-DF45FE2C7FF4}" srcOrd="1" destOrd="0" parTransId="{3289247C-BF53-4F61-92C2-C64B9DD6E409}" sibTransId="{892643E3-A6BB-417D-BAE7-3F75ADC3BBFB}"/>
    <dgm:cxn modelId="{F1D41087-7810-4AF2-9705-E575F7832F4B}" type="presOf" srcId="{3DC69042-3E8B-4E83-88C5-2C1513A1261E}" destId="{B07F80E5-989F-4CA9-ACFB-001549ECCDFA}" srcOrd="0" destOrd="0" presId="urn:microsoft.com/office/officeart/2018/5/layout/CenteredIconLabelDescriptionList"/>
    <dgm:cxn modelId="{03B81487-6A64-48C1-917E-8489261AED47}" srcId="{749991F9-EEC2-43CB-B42C-9BD955B17637}" destId="{BD1445A0-D94B-4BED-A889-D3AF0D3DB03C}" srcOrd="0" destOrd="0" parTransId="{5C97143D-8579-44DE-8769-60767BA5A42C}" sibTransId="{348AE230-23D8-4FE7-A20C-EB0D9EA017E5}"/>
    <dgm:cxn modelId="{8E375594-3B77-4C29-B980-E73EEF1EEC4B}" type="presOf" srcId="{DB37B1A3-13D7-46C3-9BFC-8443269E4A45}" destId="{79268B7B-3303-423D-9D7A-A0DF0C276B7D}" srcOrd="0" destOrd="1" presId="urn:microsoft.com/office/officeart/2018/5/layout/CenteredIconLabelDescriptionList"/>
    <dgm:cxn modelId="{FEE45696-D6AD-4BB6-9BF2-78A2B9435B00}" srcId="{BBC83C58-4FFA-4818-BA96-54F58E875319}" destId="{97163A7D-6193-4130-9624-6CCD84700D10}" srcOrd="0" destOrd="0" parTransId="{278C229B-ECD9-48DB-9FD2-53F40C9517FC}" sibTransId="{568BDEA9-ADCE-4DFF-88BB-B5DD60C3F574}"/>
    <dgm:cxn modelId="{F644F69A-E179-4BD3-9BE5-048BE0071BB9}" type="presOf" srcId="{6A45A920-890D-49F0-B1A9-659BCA14113D}" destId="{185CF083-2E3C-4D6A-BE75-154B70426C5A}" srcOrd="0" destOrd="0" presId="urn:microsoft.com/office/officeart/2018/5/layout/CenteredIconLabelDescriptionList"/>
    <dgm:cxn modelId="{BC76939B-62D9-4A66-A79B-277432B10525}" type="presOf" srcId="{AFBA3832-2490-4F98-9DC6-2E54F41B771F}" destId="{70B59D9F-3A79-4293-B428-A611911A9453}" srcOrd="0" destOrd="0" presId="urn:microsoft.com/office/officeart/2018/5/layout/CenteredIconLabelDescriptionList"/>
    <dgm:cxn modelId="{343ECEC9-F082-4EB9-9B09-58D5F45282B0}" srcId="{BBC83C58-4FFA-4818-BA96-54F58E875319}" destId="{8ED0FB3A-D748-4BD6-B4B8-020DACFECC8B}" srcOrd="1" destOrd="0" parTransId="{7AAE8B2A-298A-48BC-A3E3-057228E4D235}" sibTransId="{8DA17924-ADE6-423E-9735-925EFB58F435}"/>
    <dgm:cxn modelId="{B344F9E9-60FA-4F0B-BCD2-A64CB62C306C}" type="presOf" srcId="{97163A7D-6193-4130-9624-6CCD84700D10}" destId="{C9DB8B86-9461-4D27-9583-0AFA3B5879AB}" srcOrd="0" destOrd="0" presId="urn:microsoft.com/office/officeart/2018/5/layout/CenteredIconLabelDescriptionList"/>
    <dgm:cxn modelId="{FFD864F1-054B-4A5A-B658-DC89A7FE586D}" type="presOf" srcId="{BBC83C58-4FFA-4818-BA96-54F58E875319}" destId="{AFE03F27-8E3A-4747-AA67-C9A20C483599}" srcOrd="0" destOrd="0" presId="urn:microsoft.com/office/officeart/2018/5/layout/CenteredIconLabelDescriptionList"/>
    <dgm:cxn modelId="{E8547BF1-CB18-4140-B6B7-39FA24B0A8B8}" type="presOf" srcId="{87076A86-9F90-4775-90E2-729CFF8AB06A}" destId="{79268B7B-3303-423D-9D7A-A0DF0C276B7D}" srcOrd="0" destOrd="2" presId="urn:microsoft.com/office/officeart/2018/5/layout/CenteredIconLabelDescriptionList"/>
    <dgm:cxn modelId="{63FA0DF3-EFE7-45BB-8730-E06BF4CEB956}" type="presOf" srcId="{749991F9-EEC2-43CB-B42C-9BD955B17637}" destId="{2788B274-AEAC-4DE2-A88B-9499CDFDD99F}" srcOrd="0" destOrd="0" presId="urn:microsoft.com/office/officeart/2018/5/layout/CenteredIconLabelDescriptionList"/>
    <dgm:cxn modelId="{A22D182B-AADC-40CE-A1E4-DD63B9875593}" type="presParOf" srcId="{70B59D9F-3A79-4293-B428-A611911A9453}" destId="{3FF14939-7E70-45CA-AC41-B273FC0C6F3F}" srcOrd="0" destOrd="0" presId="urn:microsoft.com/office/officeart/2018/5/layout/CenteredIconLabelDescriptionList"/>
    <dgm:cxn modelId="{FBD71922-0E41-4EC9-BD22-AECBAA966275}" type="presParOf" srcId="{3FF14939-7E70-45CA-AC41-B273FC0C6F3F}" destId="{716CF0C0-AE07-4C37-934F-84A971BB5E00}" srcOrd="0" destOrd="0" presId="urn:microsoft.com/office/officeart/2018/5/layout/CenteredIconLabelDescriptionList"/>
    <dgm:cxn modelId="{2B292CDB-48CE-4627-B3AA-A9455ECE82A5}" type="presParOf" srcId="{3FF14939-7E70-45CA-AC41-B273FC0C6F3F}" destId="{0AA6DF76-58C8-467F-8CF4-E81781E6CAF5}" srcOrd="1" destOrd="0" presId="urn:microsoft.com/office/officeart/2018/5/layout/CenteredIconLabelDescriptionList"/>
    <dgm:cxn modelId="{37150A3A-52BE-4813-9C8D-1D612B9F912B}" type="presParOf" srcId="{3FF14939-7E70-45CA-AC41-B273FC0C6F3F}" destId="{2788B274-AEAC-4DE2-A88B-9499CDFDD99F}" srcOrd="2" destOrd="0" presId="urn:microsoft.com/office/officeart/2018/5/layout/CenteredIconLabelDescriptionList"/>
    <dgm:cxn modelId="{A5D990C8-1A81-4060-BC21-DD448EF7EF61}" type="presParOf" srcId="{3FF14939-7E70-45CA-AC41-B273FC0C6F3F}" destId="{33349E0A-391F-4FF1-A21B-C0ED1183FD24}" srcOrd="3" destOrd="0" presId="urn:microsoft.com/office/officeart/2018/5/layout/CenteredIconLabelDescriptionList"/>
    <dgm:cxn modelId="{2FE839AF-3337-4271-9AFA-A7F4D7BB6F00}" type="presParOf" srcId="{3FF14939-7E70-45CA-AC41-B273FC0C6F3F}" destId="{F65229F4-76FD-4D78-95D7-B5B150F46291}" srcOrd="4" destOrd="0" presId="urn:microsoft.com/office/officeart/2018/5/layout/CenteredIconLabelDescriptionList"/>
    <dgm:cxn modelId="{0700EFA8-0CD4-49D0-9D4A-D07CCFEB6F12}" type="presParOf" srcId="{70B59D9F-3A79-4293-B428-A611911A9453}" destId="{F10BD1C3-6E27-4083-8D6B-892F85E09AB0}" srcOrd="1" destOrd="0" presId="urn:microsoft.com/office/officeart/2018/5/layout/CenteredIconLabelDescriptionList"/>
    <dgm:cxn modelId="{DFE86C79-D24C-4C69-9E74-5ED152045F89}" type="presParOf" srcId="{70B59D9F-3A79-4293-B428-A611911A9453}" destId="{EA748D80-43E6-46FE-9913-36B20A0B17D9}" srcOrd="2" destOrd="0" presId="urn:microsoft.com/office/officeart/2018/5/layout/CenteredIconLabelDescriptionList"/>
    <dgm:cxn modelId="{BED70B92-A52A-4CBE-8064-4009681E268D}" type="presParOf" srcId="{EA748D80-43E6-46FE-9913-36B20A0B17D9}" destId="{9F0A68FB-5943-4086-B2F5-9D623C12E818}" srcOrd="0" destOrd="0" presId="urn:microsoft.com/office/officeart/2018/5/layout/CenteredIconLabelDescriptionList"/>
    <dgm:cxn modelId="{429790B1-9BEF-484F-BD3D-EEE27D0AB748}" type="presParOf" srcId="{EA748D80-43E6-46FE-9913-36B20A0B17D9}" destId="{9C49FDB0-BBD1-42D6-BABC-2ED1FE748F19}" srcOrd="1" destOrd="0" presId="urn:microsoft.com/office/officeart/2018/5/layout/CenteredIconLabelDescriptionList"/>
    <dgm:cxn modelId="{75A6CF4E-ADC3-403F-9D51-5AD4424FEE7F}" type="presParOf" srcId="{EA748D80-43E6-46FE-9913-36B20A0B17D9}" destId="{B2E6EC53-F8F2-4115-9B3A-B4ADB08C008E}" srcOrd="2" destOrd="0" presId="urn:microsoft.com/office/officeart/2018/5/layout/CenteredIconLabelDescriptionList"/>
    <dgm:cxn modelId="{9BC5352F-1E51-4BAE-9C49-B41AAE8009F4}" type="presParOf" srcId="{EA748D80-43E6-46FE-9913-36B20A0B17D9}" destId="{C4992EFA-DC55-4E96-AC56-B584712BE4D3}" srcOrd="3" destOrd="0" presId="urn:microsoft.com/office/officeart/2018/5/layout/CenteredIconLabelDescriptionList"/>
    <dgm:cxn modelId="{D25C330D-701F-4D4C-88D5-340BCC7ACCB3}" type="presParOf" srcId="{EA748D80-43E6-46FE-9913-36B20A0B17D9}" destId="{79268B7B-3303-423D-9D7A-A0DF0C276B7D}" srcOrd="4" destOrd="0" presId="urn:microsoft.com/office/officeart/2018/5/layout/CenteredIconLabelDescriptionList"/>
    <dgm:cxn modelId="{78B57EE5-58A3-4952-9184-CB288EA984A5}" type="presParOf" srcId="{70B59D9F-3A79-4293-B428-A611911A9453}" destId="{785B6E1E-3E1B-4CB6-926D-D15BEE724DA6}" srcOrd="3" destOrd="0" presId="urn:microsoft.com/office/officeart/2018/5/layout/CenteredIconLabelDescriptionList"/>
    <dgm:cxn modelId="{4E4E0874-076A-415F-90E6-B5AA60F46966}" type="presParOf" srcId="{70B59D9F-3A79-4293-B428-A611911A9453}" destId="{2E042A35-FF96-4144-A1AD-F95D89AEE781}" srcOrd="4" destOrd="0" presId="urn:microsoft.com/office/officeart/2018/5/layout/CenteredIconLabelDescriptionList"/>
    <dgm:cxn modelId="{5AFA2C97-A9D5-4BF4-94A2-942321BED820}" type="presParOf" srcId="{2E042A35-FF96-4144-A1AD-F95D89AEE781}" destId="{9B354810-1EEF-43CE-900B-185077E6A972}" srcOrd="0" destOrd="0" presId="urn:microsoft.com/office/officeart/2018/5/layout/CenteredIconLabelDescriptionList"/>
    <dgm:cxn modelId="{E17BB1FE-0D22-4470-88CB-7073597363F4}" type="presParOf" srcId="{2E042A35-FF96-4144-A1AD-F95D89AEE781}" destId="{20CA3A9A-23E4-45CB-B69F-28367375D349}" srcOrd="1" destOrd="0" presId="urn:microsoft.com/office/officeart/2018/5/layout/CenteredIconLabelDescriptionList"/>
    <dgm:cxn modelId="{702D3DDC-60BF-42F8-90F2-45E9A42CE806}" type="presParOf" srcId="{2E042A35-FF96-4144-A1AD-F95D89AEE781}" destId="{B07F80E5-989F-4CA9-ACFB-001549ECCDFA}" srcOrd="2" destOrd="0" presId="urn:microsoft.com/office/officeart/2018/5/layout/CenteredIconLabelDescriptionList"/>
    <dgm:cxn modelId="{0B2EDE79-8D20-49AB-B1E0-BBD26A3128A2}" type="presParOf" srcId="{2E042A35-FF96-4144-A1AD-F95D89AEE781}" destId="{99D44F58-8059-4616-927D-51EF39E3820C}" srcOrd="3" destOrd="0" presId="urn:microsoft.com/office/officeart/2018/5/layout/CenteredIconLabelDescriptionList"/>
    <dgm:cxn modelId="{85A97A98-2A7D-4A4F-A77D-73BF6AF26AA7}" type="presParOf" srcId="{2E042A35-FF96-4144-A1AD-F95D89AEE781}" destId="{185CF083-2E3C-4D6A-BE75-154B70426C5A}" srcOrd="4" destOrd="0" presId="urn:microsoft.com/office/officeart/2018/5/layout/CenteredIconLabelDescriptionList"/>
    <dgm:cxn modelId="{540B609A-FFDA-4EB2-A988-8136B572698F}" type="presParOf" srcId="{70B59D9F-3A79-4293-B428-A611911A9453}" destId="{593B4503-D66E-4C77-8085-6AB14354F643}" srcOrd="5" destOrd="0" presId="urn:microsoft.com/office/officeart/2018/5/layout/CenteredIconLabelDescriptionList"/>
    <dgm:cxn modelId="{A8116457-5178-4952-B13A-0F4C8D795862}" type="presParOf" srcId="{70B59D9F-3A79-4293-B428-A611911A9453}" destId="{39942A14-6B4E-4DF4-8DDF-BDBCC0CD6789}" srcOrd="6" destOrd="0" presId="urn:microsoft.com/office/officeart/2018/5/layout/CenteredIconLabelDescriptionList"/>
    <dgm:cxn modelId="{DE8E5907-545E-45BB-918A-8F561049A4A6}" type="presParOf" srcId="{39942A14-6B4E-4DF4-8DDF-BDBCC0CD6789}" destId="{292A81F0-A45E-4E8B-A60A-E6EF70F6D31E}" srcOrd="0" destOrd="0" presId="urn:microsoft.com/office/officeart/2018/5/layout/CenteredIconLabelDescriptionList"/>
    <dgm:cxn modelId="{D896D203-45CD-4395-B4E3-461FB5E2D2B4}" type="presParOf" srcId="{39942A14-6B4E-4DF4-8DDF-BDBCC0CD6789}" destId="{783CDC4F-8F03-45D0-B37F-8C566A86AA36}" srcOrd="1" destOrd="0" presId="urn:microsoft.com/office/officeart/2018/5/layout/CenteredIconLabelDescriptionList"/>
    <dgm:cxn modelId="{3BFA13E4-57BA-4FB0-8942-4C2120C8273B}" type="presParOf" srcId="{39942A14-6B4E-4DF4-8DDF-BDBCC0CD6789}" destId="{AFE03F27-8E3A-4747-AA67-C9A20C483599}" srcOrd="2" destOrd="0" presId="urn:microsoft.com/office/officeart/2018/5/layout/CenteredIconLabelDescriptionList"/>
    <dgm:cxn modelId="{C25C50B4-1C8D-4B74-8E50-C8FA62835A5B}" type="presParOf" srcId="{39942A14-6B4E-4DF4-8DDF-BDBCC0CD6789}" destId="{F8287302-4B5F-4659-97FA-284B4C260D36}" srcOrd="3" destOrd="0" presId="urn:microsoft.com/office/officeart/2018/5/layout/CenteredIconLabelDescriptionList"/>
    <dgm:cxn modelId="{62E74883-55F7-4581-81A7-EEFB274EC0F7}" type="presParOf" srcId="{39942A14-6B4E-4DF4-8DDF-BDBCC0CD6789}" destId="{C9DB8B86-9461-4D27-9583-0AFA3B5879AB}"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B5993-3DAC-4E62-86F9-E873E4D237D4}">
      <dsp:nvSpPr>
        <dsp:cNvPr id="0" name=""/>
        <dsp:cNvSpPr/>
      </dsp:nvSpPr>
      <dsp:spPr>
        <a:xfrm>
          <a:off x="0" y="0"/>
          <a:ext cx="180723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B89AE06-AFA7-4A59-9DF8-EFAB68CD385F}">
      <dsp:nvSpPr>
        <dsp:cNvPr id="0" name=""/>
        <dsp:cNvSpPr/>
      </dsp:nvSpPr>
      <dsp:spPr>
        <a:xfrm>
          <a:off x="0" y="0"/>
          <a:ext cx="1807236" cy="124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Kat Luck – Digital and Innovation Manager</a:t>
          </a:r>
          <a:endParaRPr lang="en-US" sz="1600" kern="1200" dirty="0"/>
        </a:p>
      </dsp:txBody>
      <dsp:txXfrm>
        <a:off x="0" y="0"/>
        <a:ext cx="1807236" cy="12473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0CDEC-D618-42E9-BB02-BA5072BDEEAA}">
      <dsp:nvSpPr>
        <dsp:cNvPr id="0" name=""/>
        <dsp:cNvSpPr/>
      </dsp:nvSpPr>
      <dsp:spPr>
        <a:xfrm>
          <a:off x="0" y="483191"/>
          <a:ext cx="6651253" cy="453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25A556-86A8-43BA-B153-B52F6888DBC9}">
      <dsp:nvSpPr>
        <dsp:cNvPr id="0" name=""/>
        <dsp:cNvSpPr/>
      </dsp:nvSpPr>
      <dsp:spPr>
        <a:xfrm>
          <a:off x="332562" y="217511"/>
          <a:ext cx="4655877"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981" tIns="0" rIns="175981" bIns="0" numCol="1" spcCol="1270" anchor="ctr" anchorCtr="0">
          <a:noAutofit/>
        </a:bodyPr>
        <a:lstStyle/>
        <a:p>
          <a:pPr marL="0" lvl="0" indent="0" algn="l" defTabSz="800100">
            <a:lnSpc>
              <a:spcPct val="90000"/>
            </a:lnSpc>
            <a:spcBef>
              <a:spcPct val="0"/>
            </a:spcBef>
            <a:spcAft>
              <a:spcPct val="35000"/>
            </a:spcAft>
            <a:buNone/>
          </a:pPr>
          <a:r>
            <a:rPr lang="en-GB" sz="1800" b="1" kern="1200"/>
            <a:t>2 year course</a:t>
          </a:r>
          <a:endParaRPr lang="en-US" sz="1800" kern="1200"/>
        </a:p>
      </dsp:txBody>
      <dsp:txXfrm>
        <a:off x="358501" y="243450"/>
        <a:ext cx="4603999" cy="479482"/>
      </dsp:txXfrm>
    </dsp:sp>
    <dsp:sp modelId="{A995A534-CE1A-4A14-AC8F-8601EE13A72E}">
      <dsp:nvSpPr>
        <dsp:cNvPr id="0" name=""/>
        <dsp:cNvSpPr/>
      </dsp:nvSpPr>
      <dsp:spPr>
        <a:xfrm>
          <a:off x="0" y="1299671"/>
          <a:ext cx="6651253" cy="2154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6211" tIns="374904" rIns="516211"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Common core and core pathway exams, and the summer ESP series. </a:t>
          </a:r>
          <a:endParaRPr lang="en-US" sz="1800" kern="1200"/>
        </a:p>
        <a:p>
          <a:pPr marL="171450" lvl="1" indent="-171450" algn="l" defTabSz="800100">
            <a:lnSpc>
              <a:spcPct val="90000"/>
            </a:lnSpc>
            <a:spcBef>
              <a:spcPct val="0"/>
            </a:spcBef>
            <a:spcAft>
              <a:spcPct val="15000"/>
            </a:spcAft>
            <a:buChar char="•"/>
          </a:pPr>
          <a:r>
            <a:rPr lang="en-GB" sz="1800" kern="1200"/>
            <a:t>We link OS for 5 hours with our behaviour learners with practical sessions and behaviour lessons.</a:t>
          </a:r>
          <a:endParaRPr lang="en-US" sz="1800" kern="1200"/>
        </a:p>
        <a:p>
          <a:pPr marL="171450" lvl="1" indent="-171450" algn="l" defTabSz="800100">
            <a:lnSpc>
              <a:spcPct val="90000"/>
            </a:lnSpc>
            <a:spcBef>
              <a:spcPct val="0"/>
            </a:spcBef>
            <a:spcAft>
              <a:spcPct val="15000"/>
            </a:spcAft>
            <a:buChar char="•"/>
          </a:pPr>
          <a:r>
            <a:rPr lang="en-GB" sz="1800" kern="1200"/>
            <a:t>5 hours with our science students for a mix of animal practical's and lab practical's'.</a:t>
          </a:r>
          <a:endParaRPr lang="en-US" sz="1800" kern="1200"/>
        </a:p>
      </dsp:txBody>
      <dsp:txXfrm>
        <a:off x="0" y="1299671"/>
        <a:ext cx="6651253" cy="2154600"/>
      </dsp:txXfrm>
    </dsp:sp>
    <dsp:sp modelId="{121D1BFA-1751-47C6-87AD-10A4FE3FDF62}">
      <dsp:nvSpPr>
        <dsp:cNvPr id="0" name=""/>
        <dsp:cNvSpPr/>
      </dsp:nvSpPr>
      <dsp:spPr>
        <a:xfrm>
          <a:off x="332562" y="1033991"/>
          <a:ext cx="4655877"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981" tIns="0" rIns="175981" bIns="0" numCol="1" spcCol="1270" anchor="ctr" anchorCtr="0">
          <a:noAutofit/>
        </a:bodyPr>
        <a:lstStyle/>
        <a:p>
          <a:pPr marL="0" lvl="0" indent="0" algn="l" defTabSz="800100">
            <a:lnSpc>
              <a:spcPct val="90000"/>
            </a:lnSpc>
            <a:spcBef>
              <a:spcPct val="0"/>
            </a:spcBef>
            <a:spcAft>
              <a:spcPct val="35000"/>
            </a:spcAft>
            <a:buNone/>
          </a:pPr>
          <a:r>
            <a:rPr lang="en-GB" sz="1800" kern="1200"/>
            <a:t>1</a:t>
          </a:r>
          <a:r>
            <a:rPr lang="en-GB" sz="1800" kern="1200" baseline="30000"/>
            <a:t>st</a:t>
          </a:r>
          <a:r>
            <a:rPr lang="en-GB" sz="1800" kern="1200"/>
            <a:t> year.</a:t>
          </a:r>
          <a:endParaRPr lang="en-US" sz="1800" kern="1200"/>
        </a:p>
      </dsp:txBody>
      <dsp:txXfrm>
        <a:off x="358501" y="1059930"/>
        <a:ext cx="4603999" cy="479482"/>
      </dsp:txXfrm>
    </dsp:sp>
    <dsp:sp modelId="{C80A7F2B-46EB-40EA-895F-053F646C96D8}">
      <dsp:nvSpPr>
        <dsp:cNvPr id="0" name=""/>
        <dsp:cNvSpPr/>
      </dsp:nvSpPr>
      <dsp:spPr>
        <a:xfrm>
          <a:off x="0" y="3817152"/>
          <a:ext cx="6651253" cy="13041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6211" tIns="374904" rIns="516211"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OS Research project, synoptics and knowledge test (science pathway only)</a:t>
          </a:r>
          <a:endParaRPr lang="en-US" sz="1800" kern="1200"/>
        </a:p>
        <a:p>
          <a:pPr marL="171450" lvl="1" indent="-171450" algn="l" defTabSz="800100">
            <a:lnSpc>
              <a:spcPct val="90000"/>
            </a:lnSpc>
            <a:spcBef>
              <a:spcPct val="0"/>
            </a:spcBef>
            <a:spcAft>
              <a:spcPct val="15000"/>
            </a:spcAft>
            <a:buChar char="•"/>
          </a:pPr>
          <a:r>
            <a:rPr lang="en-GB" sz="1800" kern="1200"/>
            <a:t>OS teaching up until 12th of January</a:t>
          </a:r>
          <a:endParaRPr lang="en-US" sz="1800" kern="1200"/>
        </a:p>
      </dsp:txBody>
      <dsp:txXfrm>
        <a:off x="0" y="3817152"/>
        <a:ext cx="6651253" cy="1304100"/>
      </dsp:txXfrm>
    </dsp:sp>
    <dsp:sp modelId="{B66EE23E-FE76-46BE-8F53-CE78835090BC}">
      <dsp:nvSpPr>
        <dsp:cNvPr id="0" name=""/>
        <dsp:cNvSpPr/>
      </dsp:nvSpPr>
      <dsp:spPr>
        <a:xfrm>
          <a:off x="332562" y="3551471"/>
          <a:ext cx="4655877" cy="53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981" tIns="0" rIns="175981" bIns="0" numCol="1" spcCol="1270" anchor="ctr" anchorCtr="0">
          <a:noAutofit/>
        </a:bodyPr>
        <a:lstStyle/>
        <a:p>
          <a:pPr marL="0" lvl="0" indent="0" algn="l" defTabSz="800100">
            <a:lnSpc>
              <a:spcPct val="90000"/>
            </a:lnSpc>
            <a:spcBef>
              <a:spcPct val="0"/>
            </a:spcBef>
            <a:spcAft>
              <a:spcPct val="35000"/>
            </a:spcAft>
            <a:buNone/>
          </a:pPr>
          <a:r>
            <a:rPr lang="en-GB" sz="1800" kern="1200"/>
            <a:t>2</a:t>
          </a:r>
          <a:r>
            <a:rPr lang="en-GB" sz="1800" kern="1200" baseline="30000"/>
            <a:t>nd</a:t>
          </a:r>
          <a:r>
            <a:rPr lang="en-GB" sz="1800" kern="1200"/>
            <a:t> year.</a:t>
          </a:r>
          <a:endParaRPr lang="en-US" sz="1800" kern="1200"/>
        </a:p>
      </dsp:txBody>
      <dsp:txXfrm>
        <a:off x="358501" y="3577410"/>
        <a:ext cx="4603999" cy="479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5775C-C7DF-44A1-934B-546B4EAE7B16}">
      <dsp:nvSpPr>
        <dsp:cNvPr id="0" name=""/>
        <dsp:cNvSpPr/>
      </dsp:nvSpPr>
      <dsp:spPr>
        <a:xfrm>
          <a:off x="139660" y="1174"/>
          <a:ext cx="3198837" cy="19193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Holistic teaching</a:t>
          </a:r>
          <a:endParaRPr lang="en-US" sz="1800" kern="1200"/>
        </a:p>
      </dsp:txBody>
      <dsp:txXfrm>
        <a:off x="139660" y="1174"/>
        <a:ext cx="3198837" cy="1919302"/>
      </dsp:txXfrm>
    </dsp:sp>
    <dsp:sp modelId="{EBBDB247-12B1-4CA5-BB20-8BFB46C15107}">
      <dsp:nvSpPr>
        <dsp:cNvPr id="0" name=""/>
        <dsp:cNvSpPr/>
      </dsp:nvSpPr>
      <dsp:spPr>
        <a:xfrm>
          <a:off x="3658381" y="1174"/>
          <a:ext cx="3198837" cy="19193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Industry involvement/engagement</a:t>
          </a:r>
          <a:endParaRPr lang="en-US" sz="1800" kern="1200"/>
        </a:p>
      </dsp:txBody>
      <dsp:txXfrm>
        <a:off x="3658381" y="1174"/>
        <a:ext cx="3198837" cy="1919302"/>
      </dsp:txXfrm>
    </dsp:sp>
    <dsp:sp modelId="{529AAAAA-5739-4841-A6F3-EEBD5DC69C45}">
      <dsp:nvSpPr>
        <dsp:cNvPr id="0" name=""/>
        <dsp:cNvSpPr/>
      </dsp:nvSpPr>
      <dsp:spPr>
        <a:xfrm>
          <a:off x="7177102" y="1174"/>
          <a:ext cx="3198837" cy="19193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Students confidence has grown</a:t>
          </a:r>
          <a:endParaRPr lang="en-US" sz="1800" kern="1200"/>
        </a:p>
      </dsp:txBody>
      <dsp:txXfrm>
        <a:off x="7177102" y="1174"/>
        <a:ext cx="3198837" cy="1919302"/>
      </dsp:txXfrm>
    </dsp:sp>
    <dsp:sp modelId="{0B0AEF6D-DF8F-4617-AEAA-19A24199D0C3}">
      <dsp:nvSpPr>
        <dsp:cNvPr id="0" name=""/>
        <dsp:cNvSpPr/>
      </dsp:nvSpPr>
      <dsp:spPr>
        <a:xfrm>
          <a:off x="139660" y="2240360"/>
          <a:ext cx="3198837" cy="19193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OS has improved theory and practice link</a:t>
          </a:r>
          <a:endParaRPr lang="en-US" sz="1800" kern="1200"/>
        </a:p>
      </dsp:txBody>
      <dsp:txXfrm>
        <a:off x="139660" y="2240360"/>
        <a:ext cx="3198837" cy="1919302"/>
      </dsp:txXfrm>
    </dsp:sp>
    <dsp:sp modelId="{E6777B3A-E1EB-406B-B285-8F957BCC0196}">
      <dsp:nvSpPr>
        <dsp:cNvPr id="0" name=""/>
        <dsp:cNvSpPr/>
      </dsp:nvSpPr>
      <dsp:spPr>
        <a:xfrm>
          <a:off x="3658381" y="2240360"/>
          <a:ext cx="3198837" cy="19193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Lab practicals' for science students </a:t>
          </a:r>
          <a:endParaRPr lang="en-US" sz="1800" kern="1200"/>
        </a:p>
      </dsp:txBody>
      <dsp:txXfrm>
        <a:off x="3658381" y="2240360"/>
        <a:ext cx="3198837" cy="1919302"/>
      </dsp:txXfrm>
    </dsp:sp>
    <dsp:sp modelId="{74B7F655-B92F-4778-9007-865171AB0BF9}">
      <dsp:nvSpPr>
        <dsp:cNvPr id="0" name=""/>
        <dsp:cNvSpPr/>
      </dsp:nvSpPr>
      <dsp:spPr>
        <a:xfrm>
          <a:off x="7177102" y="2240360"/>
          <a:ext cx="3198837" cy="19193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Sitting ESP in the first year</a:t>
          </a:r>
          <a:endParaRPr lang="en-US" sz="1800" kern="1200"/>
        </a:p>
      </dsp:txBody>
      <dsp:txXfrm>
        <a:off x="7177102" y="2240360"/>
        <a:ext cx="3198837" cy="19193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1479-FE28-43B7-8AC8-FD5BE5033708}">
      <dsp:nvSpPr>
        <dsp:cNvPr id="0" name=""/>
        <dsp:cNvSpPr/>
      </dsp:nvSpPr>
      <dsp:spPr>
        <a:xfrm>
          <a:off x="0" y="651"/>
          <a:ext cx="6651253" cy="1524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17467-5E79-4D8E-B7B8-F6325AEE9F6A}">
      <dsp:nvSpPr>
        <dsp:cNvPr id="0" name=""/>
        <dsp:cNvSpPr/>
      </dsp:nvSpPr>
      <dsp:spPr>
        <a:xfrm>
          <a:off x="461309" y="343774"/>
          <a:ext cx="838743" cy="8387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56601F-5F51-4596-AA8B-C4CD86C3D640}">
      <dsp:nvSpPr>
        <dsp:cNvPr id="0" name=""/>
        <dsp:cNvSpPr/>
      </dsp:nvSpPr>
      <dsp:spPr>
        <a:xfrm>
          <a:off x="1761361" y="651"/>
          <a:ext cx="4889891"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977900">
            <a:lnSpc>
              <a:spcPct val="90000"/>
            </a:lnSpc>
            <a:spcBef>
              <a:spcPct val="0"/>
            </a:spcBef>
            <a:spcAft>
              <a:spcPct val="35000"/>
            </a:spcAft>
            <a:buNone/>
          </a:pPr>
          <a:r>
            <a:rPr lang="en-GB" sz="2200" kern="1200"/>
            <a:t>More OS teaching in the first year</a:t>
          </a:r>
          <a:endParaRPr lang="en-US" sz="2200" kern="1200"/>
        </a:p>
      </dsp:txBody>
      <dsp:txXfrm>
        <a:off x="1761361" y="651"/>
        <a:ext cx="4889891" cy="1524988"/>
      </dsp:txXfrm>
    </dsp:sp>
    <dsp:sp modelId="{20B6C99C-1EB4-41CA-A0BF-071F2B309166}">
      <dsp:nvSpPr>
        <dsp:cNvPr id="0" name=""/>
        <dsp:cNvSpPr/>
      </dsp:nvSpPr>
      <dsp:spPr>
        <a:xfrm>
          <a:off x="0" y="1906887"/>
          <a:ext cx="6651253" cy="1524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D6E224-6477-4A71-8427-ECBD523F7276}">
      <dsp:nvSpPr>
        <dsp:cNvPr id="0" name=""/>
        <dsp:cNvSpPr/>
      </dsp:nvSpPr>
      <dsp:spPr>
        <a:xfrm>
          <a:off x="461309" y="2250010"/>
          <a:ext cx="838743" cy="8387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A4406B-B6F4-4BFD-A056-C56C1DD38DFB}">
      <dsp:nvSpPr>
        <dsp:cNvPr id="0" name=""/>
        <dsp:cNvSpPr/>
      </dsp:nvSpPr>
      <dsp:spPr>
        <a:xfrm>
          <a:off x="1761361" y="1906887"/>
          <a:ext cx="4889891"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977900">
            <a:lnSpc>
              <a:spcPct val="90000"/>
            </a:lnSpc>
            <a:spcBef>
              <a:spcPct val="0"/>
            </a:spcBef>
            <a:spcAft>
              <a:spcPct val="35000"/>
            </a:spcAft>
            <a:buNone/>
          </a:pPr>
          <a:r>
            <a:rPr lang="en-GB" sz="2200" kern="1200"/>
            <a:t>Improve OS assessment timetable logistics – large cohort can make it complicated</a:t>
          </a:r>
          <a:endParaRPr lang="en-US" sz="2200" kern="1200"/>
        </a:p>
      </dsp:txBody>
      <dsp:txXfrm>
        <a:off x="1761361" y="1906887"/>
        <a:ext cx="4889891" cy="1524988"/>
      </dsp:txXfrm>
    </dsp:sp>
    <dsp:sp modelId="{71423E97-7395-4979-8F9E-E475F1891908}">
      <dsp:nvSpPr>
        <dsp:cNvPr id="0" name=""/>
        <dsp:cNvSpPr/>
      </dsp:nvSpPr>
      <dsp:spPr>
        <a:xfrm>
          <a:off x="0" y="3813123"/>
          <a:ext cx="6651253" cy="1524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47EEA-4171-4D69-BB4E-F970F0D49F37}">
      <dsp:nvSpPr>
        <dsp:cNvPr id="0" name=""/>
        <dsp:cNvSpPr/>
      </dsp:nvSpPr>
      <dsp:spPr>
        <a:xfrm>
          <a:off x="461309" y="4156246"/>
          <a:ext cx="838743" cy="8387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64CEE2-3CD3-4B4D-AE66-227DDF836760}">
      <dsp:nvSpPr>
        <dsp:cNvPr id="0" name=""/>
        <dsp:cNvSpPr/>
      </dsp:nvSpPr>
      <dsp:spPr>
        <a:xfrm>
          <a:off x="1761361" y="3813123"/>
          <a:ext cx="4889891"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977900">
            <a:lnSpc>
              <a:spcPct val="90000"/>
            </a:lnSpc>
            <a:spcBef>
              <a:spcPct val="0"/>
            </a:spcBef>
            <a:spcAft>
              <a:spcPct val="35000"/>
            </a:spcAft>
            <a:buNone/>
          </a:pPr>
          <a:r>
            <a:rPr lang="en-GB" sz="2200" kern="1200"/>
            <a:t>Behaviour pathway lessons after OS assessments</a:t>
          </a:r>
          <a:endParaRPr lang="en-US" sz="2200" kern="1200"/>
        </a:p>
      </dsp:txBody>
      <dsp:txXfrm>
        <a:off x="1761361" y="3813123"/>
        <a:ext cx="4889891" cy="15249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8FEB1-E3D2-41A6-AED8-DCC47F5B5785}">
      <dsp:nvSpPr>
        <dsp:cNvPr id="0" name=""/>
        <dsp:cNvSpPr/>
      </dsp:nvSpPr>
      <dsp:spPr>
        <a:xfrm>
          <a:off x="1212569" y="891953"/>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6D667D-F4C5-4E99-8EC5-4D64F7CA2F7F}">
      <dsp:nvSpPr>
        <dsp:cNvPr id="0" name=""/>
        <dsp:cNvSpPr/>
      </dsp:nvSpPr>
      <dsp:spPr>
        <a:xfrm>
          <a:off x="417971" y="2548883"/>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Cameras easy to use!</a:t>
          </a:r>
          <a:endParaRPr lang="en-US" sz="1200" kern="1200"/>
        </a:p>
      </dsp:txBody>
      <dsp:txXfrm>
        <a:off x="417971" y="2548883"/>
        <a:ext cx="2889450" cy="720000"/>
      </dsp:txXfrm>
    </dsp:sp>
    <dsp:sp modelId="{91864939-B8E7-41CA-9582-4687FE778760}">
      <dsp:nvSpPr>
        <dsp:cNvPr id="0" name=""/>
        <dsp:cNvSpPr/>
      </dsp:nvSpPr>
      <dsp:spPr>
        <a:xfrm>
          <a:off x="4607673" y="891953"/>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7B81A1-F020-40AB-A481-E3E1D47D08D9}">
      <dsp:nvSpPr>
        <dsp:cNvPr id="0" name=""/>
        <dsp:cNvSpPr/>
      </dsp:nvSpPr>
      <dsp:spPr>
        <a:xfrm>
          <a:off x="3813075" y="2548883"/>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Be aware of surrounding sounds. Do not schedule practical's in surrounding rooms/use microphone muffler</a:t>
          </a:r>
          <a:endParaRPr lang="en-US" sz="1200" kern="1200"/>
        </a:p>
      </dsp:txBody>
      <dsp:txXfrm>
        <a:off x="3813075" y="2548883"/>
        <a:ext cx="2889450" cy="720000"/>
      </dsp:txXfrm>
    </dsp:sp>
    <dsp:sp modelId="{D08AD1C2-AC45-430C-A991-A3A45AEF535D}">
      <dsp:nvSpPr>
        <dsp:cNvPr id="0" name=""/>
        <dsp:cNvSpPr/>
      </dsp:nvSpPr>
      <dsp:spPr>
        <a:xfrm>
          <a:off x="8002777" y="891953"/>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F57707-93D0-4F9F-97A5-8043293E51C4}">
      <dsp:nvSpPr>
        <dsp:cNvPr id="0" name=""/>
        <dsp:cNvSpPr/>
      </dsp:nvSpPr>
      <dsp:spPr>
        <a:xfrm>
          <a:off x="7208178" y="2548883"/>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Be aware of time it takes to upload and rename files</a:t>
          </a:r>
          <a:endParaRPr lang="en-US" sz="1200" kern="1200"/>
        </a:p>
      </dsp:txBody>
      <dsp:txXfrm>
        <a:off x="7208178" y="2548883"/>
        <a:ext cx="2889450" cy="720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A68F0-1C6A-4ED9-91FD-A25B66D63740}">
      <dsp:nvSpPr>
        <dsp:cNvPr id="0" name=""/>
        <dsp:cNvSpPr/>
      </dsp:nvSpPr>
      <dsp:spPr>
        <a:xfrm>
          <a:off x="1963800" y="264725"/>
          <a:ext cx="1512000" cy="1512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7F0FFB-4755-4C0C-9586-33F047B7F9FB}">
      <dsp:nvSpPr>
        <dsp:cNvPr id="0" name=""/>
        <dsp:cNvSpPr/>
      </dsp:nvSpPr>
      <dsp:spPr>
        <a:xfrm>
          <a:off x="559800" y="193287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GB" sz="3600" kern="1200"/>
            <a:t>Curriculum</a:t>
          </a:r>
          <a:endParaRPr lang="en-US" sz="3600" kern="1200"/>
        </a:p>
      </dsp:txBody>
      <dsp:txXfrm>
        <a:off x="559800" y="1932874"/>
        <a:ext cx="4320000" cy="648000"/>
      </dsp:txXfrm>
    </dsp:sp>
    <dsp:sp modelId="{70005BD2-8A92-445A-A62A-84BC62EC15B3}">
      <dsp:nvSpPr>
        <dsp:cNvPr id="0" name=""/>
        <dsp:cNvSpPr/>
      </dsp:nvSpPr>
      <dsp:spPr>
        <a:xfrm>
          <a:off x="559800" y="2653502"/>
          <a:ext cx="4320000" cy="1242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Easy to use</a:t>
          </a:r>
          <a:endParaRPr lang="en-US" sz="1700" kern="1200"/>
        </a:p>
        <a:p>
          <a:pPr marL="0" lvl="0" indent="0" algn="ctr" defTabSz="755650">
            <a:lnSpc>
              <a:spcPct val="90000"/>
            </a:lnSpc>
            <a:spcBef>
              <a:spcPct val="0"/>
            </a:spcBef>
            <a:spcAft>
              <a:spcPct val="35000"/>
            </a:spcAft>
            <a:buNone/>
          </a:pPr>
          <a:r>
            <a:rPr lang="en-GB" sz="1700" kern="1200"/>
            <a:t>Durable, ideally water resistant</a:t>
          </a:r>
          <a:endParaRPr lang="en-US" sz="1700" kern="1200"/>
        </a:p>
        <a:p>
          <a:pPr marL="0" lvl="0" indent="0" algn="ctr" defTabSz="755650">
            <a:lnSpc>
              <a:spcPct val="90000"/>
            </a:lnSpc>
            <a:spcBef>
              <a:spcPct val="0"/>
            </a:spcBef>
            <a:spcAft>
              <a:spcPct val="35000"/>
            </a:spcAft>
            <a:buNone/>
          </a:pPr>
          <a:r>
            <a:rPr lang="en-GB" sz="1700" kern="1200"/>
            <a:t>Straight forward downloading</a:t>
          </a:r>
          <a:endParaRPr lang="en-US" sz="1700" kern="1200"/>
        </a:p>
        <a:p>
          <a:pPr marL="0" lvl="0" indent="0" algn="ctr" defTabSz="755650">
            <a:lnSpc>
              <a:spcPct val="90000"/>
            </a:lnSpc>
            <a:spcBef>
              <a:spcPct val="0"/>
            </a:spcBef>
            <a:spcAft>
              <a:spcPct val="35000"/>
            </a:spcAft>
            <a:buNone/>
          </a:pPr>
          <a:r>
            <a:rPr lang="en-GB" sz="1700" kern="1200"/>
            <a:t>Long battery life</a:t>
          </a:r>
          <a:endParaRPr lang="en-US" sz="1700" kern="1200"/>
        </a:p>
      </dsp:txBody>
      <dsp:txXfrm>
        <a:off x="559800" y="2653502"/>
        <a:ext cx="4320000" cy="1242609"/>
      </dsp:txXfrm>
    </dsp:sp>
    <dsp:sp modelId="{A058B8AA-A70E-43B4-9EBD-E8906D6AE105}">
      <dsp:nvSpPr>
        <dsp:cNvPr id="0" name=""/>
        <dsp:cNvSpPr/>
      </dsp:nvSpPr>
      <dsp:spPr>
        <a:xfrm>
          <a:off x="7039800" y="264725"/>
          <a:ext cx="1512000" cy="1512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3B82C1-CEA9-4558-A59A-0C33C8337B91}">
      <dsp:nvSpPr>
        <dsp:cNvPr id="0" name=""/>
        <dsp:cNvSpPr/>
      </dsp:nvSpPr>
      <dsp:spPr>
        <a:xfrm>
          <a:off x="5635800" y="193287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DigiEd/I.T</a:t>
          </a:r>
        </a:p>
      </dsp:txBody>
      <dsp:txXfrm>
        <a:off x="5635800" y="1932874"/>
        <a:ext cx="4320000" cy="648000"/>
      </dsp:txXfrm>
    </dsp:sp>
    <dsp:sp modelId="{48E02919-47B0-4ADB-87AD-CF37528A2F43}">
      <dsp:nvSpPr>
        <dsp:cNvPr id="0" name=""/>
        <dsp:cNvSpPr/>
      </dsp:nvSpPr>
      <dsp:spPr>
        <a:xfrm>
          <a:off x="5635800" y="2653502"/>
          <a:ext cx="4320000" cy="1242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No split files</a:t>
          </a:r>
          <a:endParaRPr lang="en-US" sz="1700" kern="1200"/>
        </a:p>
        <a:p>
          <a:pPr marL="0" lvl="0" indent="0" algn="ctr" defTabSz="755650">
            <a:lnSpc>
              <a:spcPct val="90000"/>
            </a:lnSpc>
            <a:spcBef>
              <a:spcPct val="0"/>
            </a:spcBef>
            <a:spcAft>
              <a:spcPct val="35000"/>
            </a:spcAft>
            <a:buNone/>
          </a:pPr>
          <a:r>
            <a:rPr lang="en-GB" sz="1700" kern="1200"/>
            <a:t>Multiuse </a:t>
          </a:r>
          <a:endParaRPr lang="en-US" sz="1700" kern="1200"/>
        </a:p>
        <a:p>
          <a:pPr marL="0" lvl="0" indent="0" algn="ctr" defTabSz="755650">
            <a:lnSpc>
              <a:spcPct val="90000"/>
            </a:lnSpc>
            <a:spcBef>
              <a:spcPct val="0"/>
            </a:spcBef>
            <a:spcAft>
              <a:spcPct val="35000"/>
            </a:spcAft>
            <a:buNone/>
          </a:pPr>
          <a:r>
            <a:rPr lang="en-GB" sz="1700" kern="1200"/>
            <a:t>Compatibility</a:t>
          </a:r>
        </a:p>
        <a:p>
          <a:pPr marL="0" lvl="0" indent="0" algn="ctr" defTabSz="755650">
            <a:lnSpc>
              <a:spcPct val="90000"/>
            </a:lnSpc>
            <a:spcBef>
              <a:spcPct val="0"/>
            </a:spcBef>
            <a:spcAft>
              <a:spcPct val="35000"/>
            </a:spcAft>
            <a:buNone/>
          </a:pPr>
          <a:r>
            <a:rPr lang="en-GB" sz="1700" kern="1200"/>
            <a:t>File size </a:t>
          </a:r>
          <a:endParaRPr lang="en-US" sz="1700" kern="1200"/>
        </a:p>
      </dsp:txBody>
      <dsp:txXfrm>
        <a:off x="5635800" y="2653502"/>
        <a:ext cx="4320000" cy="12426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19441-6A4D-4339-A8EB-FFE2633C5FE2}">
      <dsp:nvSpPr>
        <dsp:cNvPr id="0" name=""/>
        <dsp:cNvSpPr/>
      </dsp:nvSpPr>
      <dsp:spPr>
        <a:xfrm>
          <a:off x="593384" y="506885"/>
          <a:ext cx="878220" cy="8782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AAB496-B738-4F75-8FD7-38FF916113D3}">
      <dsp:nvSpPr>
        <dsp:cNvPr id="0" name=""/>
        <dsp:cNvSpPr/>
      </dsp:nvSpPr>
      <dsp:spPr>
        <a:xfrm>
          <a:off x="56693" y="1705431"/>
          <a:ext cx="19516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DigiEd/I.T testing</a:t>
          </a:r>
          <a:endParaRPr lang="en-US" sz="2300" kern="1200"/>
        </a:p>
      </dsp:txBody>
      <dsp:txXfrm>
        <a:off x="56693" y="1705431"/>
        <a:ext cx="1951601" cy="720000"/>
      </dsp:txXfrm>
    </dsp:sp>
    <dsp:sp modelId="{650B610F-690D-483E-909A-9244DFBAA467}">
      <dsp:nvSpPr>
        <dsp:cNvPr id="0" name=""/>
        <dsp:cNvSpPr/>
      </dsp:nvSpPr>
      <dsp:spPr>
        <a:xfrm>
          <a:off x="2886516" y="506885"/>
          <a:ext cx="878220" cy="8782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ED4522-9A1E-4D3A-BF79-B5041D1D60B7}">
      <dsp:nvSpPr>
        <dsp:cNvPr id="0" name=""/>
        <dsp:cNvSpPr/>
      </dsp:nvSpPr>
      <dsp:spPr>
        <a:xfrm>
          <a:off x="2349825" y="1705431"/>
          <a:ext cx="19516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Curriculum training</a:t>
          </a:r>
          <a:endParaRPr lang="en-US" sz="2300" kern="1200"/>
        </a:p>
      </dsp:txBody>
      <dsp:txXfrm>
        <a:off x="2349825" y="1705431"/>
        <a:ext cx="1951601" cy="720000"/>
      </dsp:txXfrm>
    </dsp:sp>
    <dsp:sp modelId="{3796F51D-D134-4240-B73F-3E249F91DCBF}">
      <dsp:nvSpPr>
        <dsp:cNvPr id="0" name=""/>
        <dsp:cNvSpPr/>
      </dsp:nvSpPr>
      <dsp:spPr>
        <a:xfrm>
          <a:off x="5179648" y="506885"/>
          <a:ext cx="878220" cy="8782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C1E9E-C640-4ED4-8788-CF1BB1A3C675}">
      <dsp:nvSpPr>
        <dsp:cNvPr id="0" name=""/>
        <dsp:cNvSpPr/>
      </dsp:nvSpPr>
      <dsp:spPr>
        <a:xfrm>
          <a:off x="4642957" y="1705431"/>
          <a:ext cx="19516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On the day support</a:t>
          </a:r>
          <a:endParaRPr lang="en-US" sz="2300" kern="1200"/>
        </a:p>
      </dsp:txBody>
      <dsp:txXfrm>
        <a:off x="4642957" y="1705431"/>
        <a:ext cx="1951601" cy="720000"/>
      </dsp:txXfrm>
    </dsp:sp>
    <dsp:sp modelId="{92684472-64B1-4337-B757-69E64F1A0288}">
      <dsp:nvSpPr>
        <dsp:cNvPr id="0" name=""/>
        <dsp:cNvSpPr/>
      </dsp:nvSpPr>
      <dsp:spPr>
        <a:xfrm>
          <a:off x="1739950" y="2913332"/>
          <a:ext cx="878220" cy="8782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E0DA5B-D875-4F38-B4B7-278AB2C5C5E4}">
      <dsp:nvSpPr>
        <dsp:cNvPr id="0" name=""/>
        <dsp:cNvSpPr/>
      </dsp:nvSpPr>
      <dsp:spPr>
        <a:xfrm>
          <a:off x="1203259" y="4111878"/>
          <a:ext cx="19516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dirty="0"/>
            <a:t>Follow up support</a:t>
          </a:r>
          <a:endParaRPr lang="en-US" sz="2300" kern="1200" dirty="0"/>
        </a:p>
      </dsp:txBody>
      <dsp:txXfrm>
        <a:off x="1203259" y="4111878"/>
        <a:ext cx="1951601" cy="720000"/>
      </dsp:txXfrm>
    </dsp:sp>
    <dsp:sp modelId="{C9F86EB0-3642-43D4-8316-2CC6C2EAC0F4}">
      <dsp:nvSpPr>
        <dsp:cNvPr id="0" name=""/>
        <dsp:cNvSpPr/>
      </dsp:nvSpPr>
      <dsp:spPr>
        <a:xfrm>
          <a:off x="4033082" y="2913332"/>
          <a:ext cx="878220" cy="8782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756ED-BCB0-4B5D-8092-E8BF33A3526D}">
      <dsp:nvSpPr>
        <dsp:cNvPr id="0" name=""/>
        <dsp:cNvSpPr/>
      </dsp:nvSpPr>
      <dsp:spPr>
        <a:xfrm>
          <a:off x="3496391" y="4111878"/>
          <a:ext cx="19516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Cameras kept in DigiEd</a:t>
          </a:r>
        </a:p>
      </dsp:txBody>
      <dsp:txXfrm>
        <a:off x="3496391" y="4111878"/>
        <a:ext cx="1951601" cy="720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2F82C-8017-42D6-A2ED-356E60568609}">
      <dsp:nvSpPr>
        <dsp:cNvPr id="0" name=""/>
        <dsp:cNvSpPr/>
      </dsp:nvSpPr>
      <dsp:spPr>
        <a:xfrm>
          <a:off x="0" y="58257"/>
          <a:ext cx="6651253" cy="527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Pros</a:t>
          </a:r>
          <a:endParaRPr lang="en-US" sz="2200" kern="1200"/>
        </a:p>
      </dsp:txBody>
      <dsp:txXfrm>
        <a:off x="25759" y="84016"/>
        <a:ext cx="6599735" cy="476152"/>
      </dsp:txXfrm>
    </dsp:sp>
    <dsp:sp modelId="{CC406EF0-3F02-4099-8349-DB0010FBA7AF}">
      <dsp:nvSpPr>
        <dsp:cNvPr id="0" name=""/>
        <dsp:cNvSpPr/>
      </dsp:nvSpPr>
      <dsp:spPr>
        <a:xfrm>
          <a:off x="0" y="585927"/>
          <a:ext cx="6651253" cy="327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17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t>Battery life</a:t>
          </a:r>
          <a:endParaRPr lang="en-US" sz="1700" kern="1200" dirty="0"/>
        </a:p>
        <a:p>
          <a:pPr marL="171450" lvl="1" indent="-171450" algn="l" defTabSz="755650">
            <a:lnSpc>
              <a:spcPct val="90000"/>
            </a:lnSpc>
            <a:spcBef>
              <a:spcPct val="0"/>
            </a:spcBef>
            <a:spcAft>
              <a:spcPct val="20000"/>
            </a:spcAft>
            <a:buChar char="•"/>
          </a:pPr>
          <a:r>
            <a:rPr lang="en-GB" sz="1700" kern="1200"/>
            <a:t>Waterproof</a:t>
          </a:r>
          <a:endParaRPr lang="en-US" sz="1700" kern="1200"/>
        </a:p>
        <a:p>
          <a:pPr marL="171450" lvl="1" indent="-171450" algn="l" defTabSz="755650">
            <a:lnSpc>
              <a:spcPct val="90000"/>
            </a:lnSpc>
            <a:spcBef>
              <a:spcPct val="0"/>
            </a:spcBef>
            <a:spcAft>
              <a:spcPct val="20000"/>
            </a:spcAft>
            <a:buChar char="•"/>
          </a:pPr>
          <a:r>
            <a:rPr lang="en-GB" sz="1700" kern="1200"/>
            <a:t>Durable</a:t>
          </a:r>
          <a:endParaRPr lang="en-US" sz="1700" kern="1200"/>
        </a:p>
        <a:p>
          <a:pPr marL="171450" lvl="1" indent="-171450" algn="l" defTabSz="755650">
            <a:lnSpc>
              <a:spcPct val="90000"/>
            </a:lnSpc>
            <a:spcBef>
              <a:spcPct val="0"/>
            </a:spcBef>
            <a:spcAft>
              <a:spcPct val="20000"/>
            </a:spcAft>
            <a:buChar char="•"/>
          </a:pPr>
          <a:r>
            <a:rPr lang="en-GB" sz="1700" kern="1200"/>
            <a:t>Multiple uses</a:t>
          </a:r>
          <a:endParaRPr lang="en-US" sz="1700" kern="1200"/>
        </a:p>
        <a:p>
          <a:pPr marL="171450" lvl="1" indent="-171450" algn="l" defTabSz="755650">
            <a:lnSpc>
              <a:spcPct val="90000"/>
            </a:lnSpc>
            <a:spcBef>
              <a:spcPct val="0"/>
            </a:spcBef>
            <a:spcAft>
              <a:spcPct val="20000"/>
            </a:spcAft>
            <a:buChar char="•"/>
          </a:pPr>
          <a:r>
            <a:rPr lang="en-GB" sz="1700" kern="1200"/>
            <a:t>Multiple accessories</a:t>
          </a:r>
          <a:endParaRPr lang="en-US" sz="1700" kern="1200"/>
        </a:p>
        <a:p>
          <a:pPr marL="171450" lvl="1" indent="-171450" algn="l" defTabSz="755650">
            <a:lnSpc>
              <a:spcPct val="90000"/>
            </a:lnSpc>
            <a:spcBef>
              <a:spcPct val="0"/>
            </a:spcBef>
            <a:spcAft>
              <a:spcPct val="20000"/>
            </a:spcAft>
            <a:buChar char="•"/>
          </a:pPr>
          <a:r>
            <a:rPr lang="en-GB" sz="1700" kern="1200"/>
            <a:t>Picture and sound quality</a:t>
          </a:r>
          <a:endParaRPr lang="en-US" sz="1700" kern="1200"/>
        </a:p>
        <a:p>
          <a:pPr marL="171450" lvl="1" indent="-171450" algn="l" defTabSz="755650">
            <a:lnSpc>
              <a:spcPct val="90000"/>
            </a:lnSpc>
            <a:spcBef>
              <a:spcPct val="0"/>
            </a:spcBef>
            <a:spcAft>
              <a:spcPct val="20000"/>
            </a:spcAft>
            <a:buChar char="•"/>
          </a:pPr>
          <a:r>
            <a:rPr lang="en-GB" sz="1700" kern="1200"/>
            <a:t>Ease of download</a:t>
          </a:r>
          <a:endParaRPr lang="en-US" sz="1700" kern="1200"/>
        </a:p>
        <a:p>
          <a:pPr marL="171450" lvl="1" indent="-171450" algn="l" defTabSz="755650">
            <a:lnSpc>
              <a:spcPct val="90000"/>
            </a:lnSpc>
            <a:spcBef>
              <a:spcPct val="0"/>
            </a:spcBef>
            <a:spcAft>
              <a:spcPct val="20000"/>
            </a:spcAft>
            <a:buChar char="•"/>
          </a:pPr>
          <a:r>
            <a:rPr lang="en-GB" sz="1700" kern="1200"/>
            <a:t>Timer </a:t>
          </a:r>
          <a:endParaRPr lang="en-US" sz="1700" kern="1200"/>
        </a:p>
        <a:p>
          <a:pPr marL="171450" lvl="1" indent="-171450" algn="l" defTabSz="755650">
            <a:lnSpc>
              <a:spcPct val="90000"/>
            </a:lnSpc>
            <a:spcBef>
              <a:spcPct val="0"/>
            </a:spcBef>
            <a:spcAft>
              <a:spcPct val="20000"/>
            </a:spcAft>
            <a:buChar char="•"/>
          </a:pPr>
          <a:r>
            <a:rPr lang="en-GB" sz="1700" kern="1200"/>
            <a:t>Easy to use</a:t>
          </a:r>
          <a:endParaRPr lang="en-US" sz="1700" kern="1200"/>
        </a:p>
        <a:p>
          <a:pPr marL="171450" lvl="1" indent="-171450" algn="l" defTabSz="755650">
            <a:lnSpc>
              <a:spcPct val="90000"/>
            </a:lnSpc>
            <a:spcBef>
              <a:spcPct val="0"/>
            </a:spcBef>
            <a:spcAft>
              <a:spcPct val="20000"/>
            </a:spcAft>
            <a:buChar char="•"/>
          </a:pPr>
          <a:r>
            <a:rPr lang="en-GB" sz="1700" kern="1200" dirty="0"/>
            <a:t>Quick to set up</a:t>
          </a:r>
          <a:endParaRPr lang="en-US" sz="1700" kern="1200" dirty="0"/>
        </a:p>
        <a:p>
          <a:pPr marL="171450" lvl="1" indent="-171450" algn="l" defTabSz="755650">
            <a:lnSpc>
              <a:spcPct val="90000"/>
            </a:lnSpc>
            <a:spcBef>
              <a:spcPct val="0"/>
            </a:spcBef>
            <a:spcAft>
              <a:spcPct val="20000"/>
            </a:spcAft>
            <a:buChar char="•"/>
          </a:pPr>
          <a:r>
            <a:rPr lang="en-US" sz="1700" kern="1200" dirty="0"/>
            <a:t>Microphone – noise cancelling</a:t>
          </a:r>
        </a:p>
      </dsp:txBody>
      <dsp:txXfrm>
        <a:off x="0" y="585927"/>
        <a:ext cx="6651253" cy="3278880"/>
      </dsp:txXfrm>
    </dsp:sp>
    <dsp:sp modelId="{BD76017D-D964-4ADC-B7AD-A9364981C7B5}">
      <dsp:nvSpPr>
        <dsp:cNvPr id="0" name=""/>
        <dsp:cNvSpPr/>
      </dsp:nvSpPr>
      <dsp:spPr>
        <a:xfrm>
          <a:off x="0" y="3864807"/>
          <a:ext cx="6651253" cy="527670"/>
        </a:xfrm>
        <a:prstGeom prst="roundRect">
          <a:avLst/>
        </a:prstGeom>
        <a:solidFill>
          <a:schemeClr val="accent2">
            <a:hueOff val="113439"/>
            <a:satOff val="13039"/>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Cons</a:t>
          </a:r>
          <a:endParaRPr lang="en-US" sz="2200" kern="1200"/>
        </a:p>
      </dsp:txBody>
      <dsp:txXfrm>
        <a:off x="25759" y="3890566"/>
        <a:ext cx="6599735" cy="476152"/>
      </dsp:txXfrm>
    </dsp:sp>
    <dsp:sp modelId="{328C0628-59AA-4980-B1D4-D16E73BA49CF}">
      <dsp:nvSpPr>
        <dsp:cNvPr id="0" name=""/>
        <dsp:cNvSpPr/>
      </dsp:nvSpPr>
      <dsp:spPr>
        <a:xfrm>
          <a:off x="0" y="4392477"/>
          <a:ext cx="6651253"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17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t>Cost </a:t>
          </a:r>
          <a:endParaRPr lang="en-US" sz="1700" kern="1200" dirty="0"/>
        </a:p>
        <a:p>
          <a:pPr marL="171450" lvl="1" indent="-171450" algn="l" defTabSz="755650">
            <a:lnSpc>
              <a:spcPct val="90000"/>
            </a:lnSpc>
            <a:spcBef>
              <a:spcPct val="0"/>
            </a:spcBef>
            <a:spcAft>
              <a:spcPct val="20000"/>
            </a:spcAft>
            <a:buChar char="•"/>
          </a:pPr>
          <a:r>
            <a:rPr lang="en-GB" sz="1700" kern="1200"/>
            <a:t>Minium film quality 1080HD</a:t>
          </a:r>
          <a:endParaRPr lang="en-US" sz="1700" kern="1200"/>
        </a:p>
        <a:p>
          <a:pPr marL="171450" lvl="1" indent="-171450" algn="l" defTabSz="755650">
            <a:lnSpc>
              <a:spcPct val="90000"/>
            </a:lnSpc>
            <a:spcBef>
              <a:spcPct val="0"/>
            </a:spcBef>
            <a:spcAft>
              <a:spcPct val="20000"/>
            </a:spcAft>
            <a:buChar char="•"/>
          </a:pPr>
          <a:r>
            <a:rPr lang="en-GB" sz="1700" kern="1200"/>
            <a:t>Compression (if required)</a:t>
          </a:r>
          <a:endParaRPr lang="en-US" sz="1700" kern="1200"/>
        </a:p>
      </dsp:txBody>
      <dsp:txXfrm>
        <a:off x="0" y="4392477"/>
        <a:ext cx="6651253" cy="8880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7512E-2C06-49A4-B6B6-E28742973DD6}">
      <dsp:nvSpPr>
        <dsp:cNvPr id="0" name=""/>
        <dsp:cNvSpPr/>
      </dsp:nvSpPr>
      <dsp:spPr>
        <a:xfrm>
          <a:off x="0" y="50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C14427-CC6A-484D-BE4E-BDA6FAEDF5CB}">
      <dsp:nvSpPr>
        <dsp:cNvPr id="0" name=""/>
        <dsp:cNvSpPr/>
      </dsp:nvSpPr>
      <dsp:spPr>
        <a:xfrm>
          <a:off x="0" y="507"/>
          <a:ext cx="10515600" cy="83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Prepopulate your templates</a:t>
          </a:r>
          <a:endParaRPr lang="en-US" sz="3100" kern="1200"/>
        </a:p>
      </dsp:txBody>
      <dsp:txXfrm>
        <a:off x="0" y="507"/>
        <a:ext cx="10515600" cy="831900"/>
      </dsp:txXfrm>
    </dsp:sp>
    <dsp:sp modelId="{4D39FC88-5226-4696-ADD4-EF76887BD176}">
      <dsp:nvSpPr>
        <dsp:cNvPr id="0" name=""/>
        <dsp:cNvSpPr/>
      </dsp:nvSpPr>
      <dsp:spPr>
        <a:xfrm>
          <a:off x="0" y="83240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FD2F6-F309-4C53-B945-2C969189B41B}">
      <dsp:nvSpPr>
        <dsp:cNvPr id="0" name=""/>
        <dsp:cNvSpPr/>
      </dsp:nvSpPr>
      <dsp:spPr>
        <a:xfrm>
          <a:off x="0" y="832408"/>
          <a:ext cx="10515600" cy="83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Make separate folders for each student beforehand</a:t>
          </a:r>
          <a:endParaRPr lang="en-US" sz="3100" kern="1200"/>
        </a:p>
      </dsp:txBody>
      <dsp:txXfrm>
        <a:off x="0" y="832408"/>
        <a:ext cx="10515600" cy="831900"/>
      </dsp:txXfrm>
    </dsp:sp>
    <dsp:sp modelId="{000ABF40-6C11-4FCD-B3CC-538A7A4A1CA3}">
      <dsp:nvSpPr>
        <dsp:cNvPr id="0" name=""/>
        <dsp:cNvSpPr/>
      </dsp:nvSpPr>
      <dsp:spPr>
        <a:xfrm>
          <a:off x="0" y="166430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C8489-3A03-4E9B-9891-7FCDDF86E2F6}">
      <dsp:nvSpPr>
        <dsp:cNvPr id="0" name=""/>
        <dsp:cNvSpPr/>
      </dsp:nvSpPr>
      <dsp:spPr>
        <a:xfrm>
          <a:off x="0" y="1664309"/>
          <a:ext cx="10515600" cy="83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Online signature</a:t>
          </a:r>
          <a:endParaRPr lang="en-US" sz="3100" kern="1200"/>
        </a:p>
      </dsp:txBody>
      <dsp:txXfrm>
        <a:off x="0" y="1664309"/>
        <a:ext cx="10515600" cy="831900"/>
      </dsp:txXfrm>
    </dsp:sp>
    <dsp:sp modelId="{76A981C9-49FD-4A1D-BFF3-A2EDCC65B084}">
      <dsp:nvSpPr>
        <dsp:cNvPr id="0" name=""/>
        <dsp:cNvSpPr/>
      </dsp:nvSpPr>
      <dsp:spPr>
        <a:xfrm>
          <a:off x="0" y="249621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67D6D2-DC3E-42CB-A574-90A4071E31AD}">
      <dsp:nvSpPr>
        <dsp:cNvPr id="0" name=""/>
        <dsp:cNvSpPr/>
      </dsp:nvSpPr>
      <dsp:spPr>
        <a:xfrm>
          <a:off x="0" y="2496210"/>
          <a:ext cx="10515600" cy="83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Download and compress as you go</a:t>
          </a:r>
          <a:endParaRPr lang="en-US" sz="3100" kern="1200"/>
        </a:p>
      </dsp:txBody>
      <dsp:txXfrm>
        <a:off x="0" y="2496210"/>
        <a:ext cx="10515600" cy="831900"/>
      </dsp:txXfrm>
    </dsp:sp>
    <dsp:sp modelId="{7E803972-A7C2-42E4-AD83-87F843EAEF2E}">
      <dsp:nvSpPr>
        <dsp:cNvPr id="0" name=""/>
        <dsp:cNvSpPr/>
      </dsp:nvSpPr>
      <dsp:spPr>
        <a:xfrm>
          <a:off x="0" y="332811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2AAE4-A78E-42FC-A5A1-D22BAC30DCBF}">
      <dsp:nvSpPr>
        <dsp:cNvPr id="0" name=""/>
        <dsp:cNvSpPr/>
      </dsp:nvSpPr>
      <dsp:spPr>
        <a:xfrm>
          <a:off x="0" y="3328111"/>
          <a:ext cx="10515600" cy="83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Powerful computer to handle the compressing</a:t>
          </a:r>
          <a:endParaRPr lang="en-US" sz="3100" kern="1200"/>
        </a:p>
      </dsp:txBody>
      <dsp:txXfrm>
        <a:off x="0" y="3328111"/>
        <a:ext cx="10515600" cy="8319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B3D92-8B2A-4F4C-9014-4D44FB4CF1B1}">
      <dsp:nvSpPr>
        <dsp:cNvPr id="0" name=""/>
        <dsp:cNvSpPr/>
      </dsp:nvSpPr>
      <dsp:spPr>
        <a:xfrm>
          <a:off x="0" y="985317"/>
          <a:ext cx="2957512" cy="18780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CBA9E-1D52-4169-96D1-400FF7C5DE14}">
      <dsp:nvSpPr>
        <dsp:cNvPr id="0" name=""/>
        <dsp:cNvSpPr/>
      </dsp:nvSpPr>
      <dsp:spPr>
        <a:xfrm>
          <a:off x="328612" y="1297499"/>
          <a:ext cx="2957512" cy="187802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What T Level courses do you deliver and what year are you one?</a:t>
          </a:r>
          <a:endParaRPr lang="en-US" sz="2300" kern="1200"/>
        </a:p>
      </dsp:txBody>
      <dsp:txXfrm>
        <a:off x="383617" y="1352504"/>
        <a:ext cx="2847502" cy="1768010"/>
      </dsp:txXfrm>
    </dsp:sp>
    <dsp:sp modelId="{F609E523-2951-4D70-B668-0F58A4A8F26B}">
      <dsp:nvSpPr>
        <dsp:cNvPr id="0" name=""/>
        <dsp:cNvSpPr/>
      </dsp:nvSpPr>
      <dsp:spPr>
        <a:xfrm>
          <a:off x="3614737" y="985317"/>
          <a:ext cx="2957512" cy="18780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622AB-2351-4D51-9086-DBFF682B318A}">
      <dsp:nvSpPr>
        <dsp:cNvPr id="0" name=""/>
        <dsp:cNvSpPr/>
      </dsp:nvSpPr>
      <dsp:spPr>
        <a:xfrm>
          <a:off x="3943350" y="1297499"/>
          <a:ext cx="2957512" cy="187802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What have gone well?</a:t>
          </a:r>
          <a:endParaRPr lang="en-US" sz="2300" kern="1200"/>
        </a:p>
      </dsp:txBody>
      <dsp:txXfrm>
        <a:off x="3998355" y="1352504"/>
        <a:ext cx="2847502" cy="1768010"/>
      </dsp:txXfrm>
    </dsp:sp>
    <dsp:sp modelId="{E7FC2A8D-4D50-4D44-87B5-22DDDE66520F}">
      <dsp:nvSpPr>
        <dsp:cNvPr id="0" name=""/>
        <dsp:cNvSpPr/>
      </dsp:nvSpPr>
      <dsp:spPr>
        <a:xfrm>
          <a:off x="7229475" y="985317"/>
          <a:ext cx="2957512" cy="18780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964022-AA68-48BC-841F-28B10621C56A}">
      <dsp:nvSpPr>
        <dsp:cNvPr id="0" name=""/>
        <dsp:cNvSpPr/>
      </dsp:nvSpPr>
      <dsp:spPr>
        <a:xfrm>
          <a:off x="7558087" y="1297499"/>
          <a:ext cx="2957512" cy="187802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What would you like to develop?</a:t>
          </a:r>
          <a:endParaRPr lang="en-US" sz="2300" kern="1200"/>
        </a:p>
      </dsp:txBody>
      <dsp:txXfrm>
        <a:off x="7613092" y="1352504"/>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B5993-3DAC-4E62-86F9-E873E4D237D4}">
      <dsp:nvSpPr>
        <dsp:cNvPr id="0" name=""/>
        <dsp:cNvSpPr/>
      </dsp:nvSpPr>
      <dsp:spPr>
        <a:xfrm>
          <a:off x="0" y="0"/>
          <a:ext cx="180723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B89AE06-AFA7-4A59-9DF8-EFAB68CD385F}">
      <dsp:nvSpPr>
        <dsp:cNvPr id="0" name=""/>
        <dsp:cNvSpPr/>
      </dsp:nvSpPr>
      <dsp:spPr>
        <a:xfrm>
          <a:off x="0" y="0"/>
          <a:ext cx="1807236" cy="124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Anna Massey  – DigiEd Technologist</a:t>
          </a:r>
          <a:endParaRPr lang="en-US" sz="1600" kern="1200" dirty="0"/>
        </a:p>
      </dsp:txBody>
      <dsp:txXfrm>
        <a:off x="0" y="0"/>
        <a:ext cx="1807236" cy="1247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C06A9-E34B-4597-9638-96D1E43D1365}">
      <dsp:nvSpPr>
        <dsp:cNvPr id="0" name=""/>
        <dsp:cNvSpPr/>
      </dsp:nvSpPr>
      <dsp:spPr>
        <a:xfrm>
          <a:off x="1330250" y="469"/>
          <a:ext cx="5321002" cy="259117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3242" tIns="658159" rIns="103242" bIns="658159" numCol="1" spcCol="1270" anchor="ctr" anchorCtr="0">
          <a:noAutofit/>
        </a:bodyPr>
        <a:lstStyle/>
        <a:p>
          <a:pPr marL="0" lvl="0" indent="0" algn="l" defTabSz="488950">
            <a:lnSpc>
              <a:spcPct val="90000"/>
            </a:lnSpc>
            <a:spcBef>
              <a:spcPct val="0"/>
            </a:spcBef>
            <a:spcAft>
              <a:spcPct val="35000"/>
            </a:spcAft>
            <a:buNone/>
          </a:pPr>
          <a:r>
            <a:rPr lang="en-GB" sz="1100" kern="1200"/>
            <a:t>Tree &amp; Woodland</a:t>
          </a:r>
          <a:endParaRPr lang="en-US" sz="1100" kern="1200"/>
        </a:p>
        <a:p>
          <a:pPr marL="0" lvl="0" indent="0" algn="l" defTabSz="488950">
            <a:lnSpc>
              <a:spcPct val="90000"/>
            </a:lnSpc>
            <a:spcBef>
              <a:spcPct val="0"/>
            </a:spcBef>
            <a:spcAft>
              <a:spcPct val="35000"/>
            </a:spcAft>
            <a:buNone/>
          </a:pPr>
          <a:r>
            <a:rPr lang="en-GB" sz="1100" kern="1200"/>
            <a:t>Livestock Production</a:t>
          </a:r>
          <a:endParaRPr lang="en-US" sz="1100" kern="1200"/>
        </a:p>
        <a:p>
          <a:pPr marL="0" lvl="0" indent="0" algn="l" defTabSz="488950">
            <a:lnSpc>
              <a:spcPct val="90000"/>
            </a:lnSpc>
            <a:spcBef>
              <a:spcPct val="0"/>
            </a:spcBef>
            <a:spcAft>
              <a:spcPct val="35000"/>
            </a:spcAft>
            <a:buNone/>
          </a:pPr>
          <a:r>
            <a:rPr lang="en-GB" sz="1100" kern="1200"/>
            <a:t>Crop Production</a:t>
          </a:r>
          <a:endParaRPr lang="en-US" sz="1100" kern="1200"/>
        </a:p>
        <a:p>
          <a:pPr marL="0" lvl="0" indent="0" algn="l" defTabSz="488950">
            <a:lnSpc>
              <a:spcPct val="90000"/>
            </a:lnSpc>
            <a:spcBef>
              <a:spcPct val="0"/>
            </a:spcBef>
            <a:spcAft>
              <a:spcPct val="35000"/>
            </a:spcAft>
            <a:buNone/>
          </a:pPr>
          <a:r>
            <a:rPr lang="en-GB" sz="1100" kern="1200"/>
            <a:t>Land Based Engineering</a:t>
          </a:r>
          <a:endParaRPr lang="en-US" sz="1100" kern="1200"/>
        </a:p>
        <a:p>
          <a:pPr marL="0" lvl="0" indent="0" algn="l" defTabSz="488950">
            <a:lnSpc>
              <a:spcPct val="90000"/>
            </a:lnSpc>
            <a:spcBef>
              <a:spcPct val="0"/>
            </a:spcBef>
            <a:spcAft>
              <a:spcPct val="35000"/>
            </a:spcAft>
            <a:buNone/>
          </a:pPr>
          <a:r>
            <a:rPr lang="en-GB" sz="1100" kern="1200"/>
            <a:t>Ornamental Horticulture</a:t>
          </a:r>
          <a:endParaRPr lang="en-US" sz="1100" kern="1200"/>
        </a:p>
        <a:p>
          <a:pPr marL="0" lvl="0" indent="0" algn="l" defTabSz="488950">
            <a:lnSpc>
              <a:spcPct val="90000"/>
            </a:lnSpc>
            <a:spcBef>
              <a:spcPct val="0"/>
            </a:spcBef>
            <a:spcAft>
              <a:spcPct val="35000"/>
            </a:spcAft>
            <a:buNone/>
          </a:pPr>
          <a:r>
            <a:rPr lang="en-GB" sz="1100" kern="1200"/>
            <a:t>Animal Care and </a:t>
          </a:r>
          <a:r>
            <a:rPr lang="en-GB" sz="1100" kern="1200">
              <a:latin typeface="Century Gothic"/>
              <a:ea typeface="Calibri"/>
              <a:cs typeface="Calibri"/>
            </a:rPr>
            <a:t>management</a:t>
          </a:r>
          <a:endParaRPr lang="en-US" sz="1100" kern="1200">
            <a:latin typeface="Century Gothic"/>
            <a:ea typeface="Calibri"/>
            <a:cs typeface="Calibri"/>
          </a:endParaRPr>
        </a:p>
        <a:p>
          <a:pPr marL="0" lvl="0" indent="0" algn="l" defTabSz="488950">
            <a:lnSpc>
              <a:spcPct val="90000"/>
            </a:lnSpc>
            <a:spcBef>
              <a:spcPct val="0"/>
            </a:spcBef>
            <a:spcAft>
              <a:spcPct val="35000"/>
            </a:spcAft>
            <a:buNone/>
          </a:pPr>
          <a:r>
            <a:rPr lang="en-GB" sz="1100" kern="1200"/>
            <a:t>Animal Care and Science</a:t>
          </a:r>
          <a:endParaRPr lang="en-US" sz="1100" kern="1200"/>
        </a:p>
      </dsp:txBody>
      <dsp:txXfrm>
        <a:off x="1330250" y="469"/>
        <a:ext cx="5321002" cy="2591177"/>
      </dsp:txXfrm>
    </dsp:sp>
    <dsp:sp modelId="{37B13060-4FD3-4A99-AA40-04AD996B3205}">
      <dsp:nvSpPr>
        <dsp:cNvPr id="0" name=""/>
        <dsp:cNvSpPr/>
      </dsp:nvSpPr>
      <dsp:spPr>
        <a:xfrm>
          <a:off x="0" y="469"/>
          <a:ext cx="1330250" cy="259117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392" tIns="255951" rIns="70392" bIns="255951" numCol="1" spcCol="1270" anchor="ctr" anchorCtr="0">
          <a:noAutofit/>
        </a:bodyPr>
        <a:lstStyle/>
        <a:p>
          <a:pPr marL="0" lvl="0" indent="0" algn="ctr" defTabSz="622300">
            <a:lnSpc>
              <a:spcPct val="90000"/>
            </a:lnSpc>
            <a:spcBef>
              <a:spcPct val="0"/>
            </a:spcBef>
            <a:spcAft>
              <a:spcPct val="35000"/>
            </a:spcAft>
            <a:buNone/>
            <a:defRPr b="1"/>
          </a:pPr>
          <a:r>
            <a:rPr lang="en-GB" sz="1400" b="1" kern="1200"/>
            <a:t>Sparsholt Campus</a:t>
          </a:r>
          <a:endParaRPr lang="en-US" sz="1400" kern="1200"/>
        </a:p>
      </dsp:txBody>
      <dsp:txXfrm>
        <a:off x="0" y="469"/>
        <a:ext cx="1330250" cy="2591177"/>
      </dsp:txXfrm>
    </dsp:sp>
    <dsp:sp modelId="{1BCA1D09-2B11-4889-B450-A9DA32BA0BCC}">
      <dsp:nvSpPr>
        <dsp:cNvPr id="0" name=""/>
        <dsp:cNvSpPr/>
      </dsp:nvSpPr>
      <dsp:spPr>
        <a:xfrm>
          <a:off x="1330250" y="2747117"/>
          <a:ext cx="5321002" cy="2591177"/>
        </a:xfrm>
        <a:prstGeom prst="rect">
          <a:avLst/>
        </a:prstGeom>
        <a:solidFill>
          <a:schemeClr val="accent2">
            <a:tint val="40000"/>
            <a:alpha val="90000"/>
            <a:hueOff val="429303"/>
            <a:satOff val="7928"/>
            <a:lumOff val="-885"/>
            <a:alphaOff val="0"/>
          </a:schemeClr>
        </a:solidFill>
        <a:ln w="12700" cap="flat" cmpd="sng" algn="ctr">
          <a:solidFill>
            <a:schemeClr val="accent2">
              <a:tint val="40000"/>
              <a:alpha val="90000"/>
              <a:hueOff val="429303"/>
              <a:satOff val="7928"/>
              <a:lumOff val="-8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3242" tIns="658159" rIns="103242" bIns="658159" numCol="1" spcCol="1270" anchor="ctr" anchorCtr="0">
          <a:noAutofit/>
        </a:bodyPr>
        <a:lstStyle/>
        <a:p>
          <a:pPr marL="0" lvl="0" indent="0" algn="l" defTabSz="488950">
            <a:lnSpc>
              <a:spcPct val="90000"/>
            </a:lnSpc>
            <a:spcBef>
              <a:spcPct val="0"/>
            </a:spcBef>
            <a:spcAft>
              <a:spcPct val="35000"/>
            </a:spcAft>
            <a:buNone/>
          </a:pPr>
          <a:r>
            <a:rPr lang="en-GB" sz="1100" kern="1200"/>
            <a:t>Automotive: Maintenance Installation and Repair for Light and Electric Vehicles</a:t>
          </a:r>
          <a:endParaRPr lang="en-US" sz="1100" kern="1200"/>
        </a:p>
        <a:p>
          <a:pPr marL="0" lvl="0" indent="0" algn="l" defTabSz="488950">
            <a:lnSpc>
              <a:spcPct val="90000"/>
            </a:lnSpc>
            <a:spcBef>
              <a:spcPct val="0"/>
            </a:spcBef>
            <a:spcAft>
              <a:spcPct val="35000"/>
            </a:spcAft>
            <a:buNone/>
          </a:pPr>
          <a:r>
            <a:rPr lang="en-GB" sz="1100" kern="1200"/>
            <a:t>Management and Administration</a:t>
          </a:r>
          <a:endParaRPr lang="en-US" sz="1100" kern="1200"/>
        </a:p>
        <a:p>
          <a:pPr marL="0" lvl="0" indent="0" algn="l" defTabSz="488950">
            <a:lnSpc>
              <a:spcPct val="90000"/>
            </a:lnSpc>
            <a:spcBef>
              <a:spcPct val="0"/>
            </a:spcBef>
            <a:spcAft>
              <a:spcPct val="35000"/>
            </a:spcAft>
            <a:buNone/>
          </a:pPr>
          <a:r>
            <a:rPr lang="en-GB" sz="1100" kern="1200"/>
            <a:t>Onsite Construction (Bricklaying)</a:t>
          </a:r>
          <a:endParaRPr lang="en-US" sz="1100" kern="1200"/>
        </a:p>
        <a:p>
          <a:pPr marL="0" lvl="0" indent="0" algn="l" defTabSz="488950">
            <a:lnSpc>
              <a:spcPct val="90000"/>
            </a:lnSpc>
            <a:spcBef>
              <a:spcPct val="0"/>
            </a:spcBef>
            <a:spcAft>
              <a:spcPct val="35000"/>
            </a:spcAft>
            <a:buNone/>
          </a:pPr>
          <a:r>
            <a:rPr lang="en-GB" sz="1100" kern="1200"/>
            <a:t>Onsite Construction (Carpentry)</a:t>
          </a:r>
          <a:endParaRPr lang="en-US" sz="1100" kern="1200"/>
        </a:p>
        <a:p>
          <a:pPr marL="0" lvl="0" indent="0" algn="l" defTabSz="488950">
            <a:lnSpc>
              <a:spcPct val="90000"/>
            </a:lnSpc>
            <a:spcBef>
              <a:spcPct val="0"/>
            </a:spcBef>
            <a:spcAft>
              <a:spcPct val="35000"/>
            </a:spcAft>
            <a:buNone/>
          </a:pPr>
          <a:r>
            <a:rPr lang="en-GB" sz="1100" kern="1200"/>
            <a:t>Digital Production, Design and Development </a:t>
          </a:r>
          <a:endParaRPr lang="en-US" sz="1100" kern="1200"/>
        </a:p>
        <a:p>
          <a:pPr marL="0" lvl="0" indent="0" algn="l" defTabSz="488950">
            <a:lnSpc>
              <a:spcPct val="90000"/>
            </a:lnSpc>
            <a:spcBef>
              <a:spcPct val="0"/>
            </a:spcBef>
            <a:spcAft>
              <a:spcPct val="35000"/>
            </a:spcAft>
            <a:buNone/>
          </a:pPr>
          <a:r>
            <a:rPr lang="en-GB" sz="1100" kern="1200"/>
            <a:t>TV Media Broadcast and Production</a:t>
          </a:r>
          <a:endParaRPr lang="en-US" sz="1100" kern="1200"/>
        </a:p>
        <a:p>
          <a:pPr marL="0" lvl="0" indent="0" algn="l" defTabSz="488950">
            <a:lnSpc>
              <a:spcPct val="90000"/>
            </a:lnSpc>
            <a:spcBef>
              <a:spcPct val="0"/>
            </a:spcBef>
            <a:spcAft>
              <a:spcPct val="35000"/>
            </a:spcAft>
            <a:buNone/>
          </a:pPr>
          <a:r>
            <a:rPr lang="en-GB" sz="1100" kern="1200"/>
            <a:t>Education</a:t>
          </a:r>
          <a:endParaRPr lang="en-US" sz="1100" kern="1200"/>
        </a:p>
        <a:p>
          <a:pPr marL="0" lvl="0" indent="0" algn="l" defTabSz="488950">
            <a:lnSpc>
              <a:spcPct val="90000"/>
            </a:lnSpc>
            <a:spcBef>
              <a:spcPct val="0"/>
            </a:spcBef>
            <a:spcAft>
              <a:spcPct val="35000"/>
            </a:spcAft>
            <a:buNone/>
          </a:pPr>
          <a:r>
            <a:rPr lang="en-GB" sz="1100" kern="1200"/>
            <a:t>Design and Development for Engineering and Manufacturing</a:t>
          </a:r>
          <a:endParaRPr lang="en-US" sz="1100" kern="1200"/>
        </a:p>
        <a:p>
          <a:pPr marL="0" lvl="0" indent="0" algn="l" defTabSz="488950">
            <a:lnSpc>
              <a:spcPct val="90000"/>
            </a:lnSpc>
            <a:spcBef>
              <a:spcPct val="0"/>
            </a:spcBef>
            <a:spcAft>
              <a:spcPct val="35000"/>
            </a:spcAft>
            <a:buNone/>
          </a:pPr>
          <a:r>
            <a:rPr lang="en-GB" sz="1100" kern="1200"/>
            <a:t>Health (Adult Nursing) </a:t>
          </a:r>
          <a:endParaRPr lang="en-US" sz="1100" kern="1200"/>
        </a:p>
      </dsp:txBody>
      <dsp:txXfrm>
        <a:off x="1330250" y="2747117"/>
        <a:ext cx="5321002" cy="2591177"/>
      </dsp:txXfrm>
    </dsp:sp>
    <dsp:sp modelId="{3B068348-6D92-4EA0-B9A3-E80516A9004A}">
      <dsp:nvSpPr>
        <dsp:cNvPr id="0" name=""/>
        <dsp:cNvSpPr/>
      </dsp:nvSpPr>
      <dsp:spPr>
        <a:xfrm>
          <a:off x="0" y="2747117"/>
          <a:ext cx="1330250" cy="2591177"/>
        </a:xfrm>
        <a:prstGeom prst="rect">
          <a:avLst/>
        </a:prstGeom>
        <a:solidFill>
          <a:schemeClr val="accent2">
            <a:hueOff val="113439"/>
            <a:satOff val="13039"/>
            <a:lumOff val="-10393"/>
            <a:alphaOff val="0"/>
          </a:schemeClr>
        </a:solidFill>
        <a:ln w="12700" cap="flat" cmpd="sng" algn="ctr">
          <a:solidFill>
            <a:schemeClr val="accent2">
              <a:hueOff val="113439"/>
              <a:satOff val="13039"/>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392" tIns="255951" rIns="70392" bIns="255951" numCol="1" spcCol="1270" anchor="ctr" anchorCtr="0">
          <a:noAutofit/>
        </a:bodyPr>
        <a:lstStyle/>
        <a:p>
          <a:pPr marL="0" lvl="0" indent="0" algn="ctr" defTabSz="622300">
            <a:lnSpc>
              <a:spcPct val="90000"/>
            </a:lnSpc>
            <a:spcBef>
              <a:spcPct val="0"/>
            </a:spcBef>
            <a:spcAft>
              <a:spcPct val="35000"/>
            </a:spcAft>
            <a:buNone/>
            <a:defRPr b="1"/>
          </a:pPr>
          <a:r>
            <a:rPr lang="en-GB" sz="1400" b="1" kern="1200"/>
            <a:t>Andover Campus</a:t>
          </a:r>
          <a:endParaRPr lang="en-US" sz="1400" kern="1200"/>
        </a:p>
      </dsp:txBody>
      <dsp:txXfrm>
        <a:off x="0" y="2747117"/>
        <a:ext cx="1330250" cy="2591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4EC6B-F3FF-4222-BFCE-DAC3E6BD5C03}">
      <dsp:nvSpPr>
        <dsp:cNvPr id="0" name=""/>
        <dsp:cNvSpPr/>
      </dsp:nvSpPr>
      <dsp:spPr>
        <a:xfrm>
          <a:off x="0" y="1726"/>
          <a:ext cx="10515600" cy="87523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361DF5-7C23-4BD5-A289-A1E82FF0E2E3}">
      <dsp:nvSpPr>
        <dsp:cNvPr id="0" name=""/>
        <dsp:cNvSpPr/>
      </dsp:nvSpPr>
      <dsp:spPr>
        <a:xfrm>
          <a:off x="264759" y="198655"/>
          <a:ext cx="481381" cy="4813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E302A6-D5C1-430E-91C2-CB50E1A86869}">
      <dsp:nvSpPr>
        <dsp:cNvPr id="0" name=""/>
        <dsp:cNvSpPr/>
      </dsp:nvSpPr>
      <dsp:spPr>
        <a:xfrm>
          <a:off x="1010900" y="1726"/>
          <a:ext cx="9504699" cy="875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9" tIns="92629" rIns="92629" bIns="92629" numCol="1" spcCol="1270" anchor="ctr" anchorCtr="0">
          <a:noAutofit/>
        </a:bodyPr>
        <a:lstStyle/>
        <a:p>
          <a:pPr marL="0" lvl="0" indent="0" algn="l" defTabSz="622300">
            <a:lnSpc>
              <a:spcPct val="100000"/>
            </a:lnSpc>
            <a:spcBef>
              <a:spcPct val="0"/>
            </a:spcBef>
            <a:spcAft>
              <a:spcPct val="35000"/>
            </a:spcAft>
            <a:buNone/>
          </a:pPr>
          <a:r>
            <a:rPr lang="en-GB" sz="1400" kern="1200"/>
            <a:t>Teaching core and common core to Trees &amp;  Woodland and Horticulture learners. They have benefited from being combined. Utilising staff from both departments to teach Common core and core.</a:t>
          </a:r>
          <a:endParaRPr lang="en-US" sz="1400" kern="1200"/>
        </a:p>
      </dsp:txBody>
      <dsp:txXfrm>
        <a:off x="1010900" y="1726"/>
        <a:ext cx="9504699" cy="875238"/>
      </dsp:txXfrm>
    </dsp:sp>
    <dsp:sp modelId="{E703F6D5-3F16-4339-9F2F-DB3921F319A2}">
      <dsp:nvSpPr>
        <dsp:cNvPr id="0" name=""/>
        <dsp:cNvSpPr/>
      </dsp:nvSpPr>
      <dsp:spPr>
        <a:xfrm>
          <a:off x="0" y="1095775"/>
          <a:ext cx="10515600" cy="875238"/>
        </a:xfrm>
        <a:prstGeom prst="roundRect">
          <a:avLst>
            <a:gd name="adj" fmla="val 10000"/>
          </a:avLst>
        </a:prstGeom>
        <a:solidFill>
          <a:schemeClr val="accent5">
            <a:hueOff val="2003568"/>
            <a:satOff val="-8793"/>
            <a:lumOff val="2614"/>
            <a:alphaOff val="0"/>
          </a:schemeClr>
        </a:solidFill>
        <a:ln>
          <a:noFill/>
        </a:ln>
        <a:effectLst/>
      </dsp:spPr>
      <dsp:style>
        <a:lnRef idx="0">
          <a:scrgbClr r="0" g="0" b="0"/>
        </a:lnRef>
        <a:fillRef idx="1">
          <a:scrgbClr r="0" g="0" b="0"/>
        </a:fillRef>
        <a:effectRef idx="0">
          <a:scrgbClr r="0" g="0" b="0"/>
        </a:effectRef>
        <a:fontRef idx="minor"/>
      </dsp:style>
    </dsp:sp>
    <dsp:sp modelId="{2E004FAA-EB26-43E5-8AE7-AC442610A9DD}">
      <dsp:nvSpPr>
        <dsp:cNvPr id="0" name=""/>
        <dsp:cNvSpPr/>
      </dsp:nvSpPr>
      <dsp:spPr>
        <a:xfrm>
          <a:off x="264759" y="1292703"/>
          <a:ext cx="481381" cy="4813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27475E-7C7E-4574-A6D3-D5619220E0DF}">
      <dsp:nvSpPr>
        <dsp:cNvPr id="0" name=""/>
        <dsp:cNvSpPr/>
      </dsp:nvSpPr>
      <dsp:spPr>
        <a:xfrm>
          <a:off x="1010900" y="1095775"/>
          <a:ext cx="9504699" cy="875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9" tIns="92629" rIns="92629" bIns="92629" numCol="1" spcCol="1270" anchor="ctr" anchorCtr="0">
          <a:noAutofit/>
        </a:bodyPr>
        <a:lstStyle/>
        <a:p>
          <a:pPr marL="0" lvl="0" indent="0" algn="l" defTabSz="622300">
            <a:lnSpc>
              <a:spcPct val="100000"/>
            </a:lnSpc>
            <a:spcBef>
              <a:spcPct val="0"/>
            </a:spcBef>
            <a:spcAft>
              <a:spcPct val="35000"/>
            </a:spcAft>
            <a:buNone/>
          </a:pPr>
          <a:r>
            <a:rPr lang="en-GB" sz="1400" kern="1200"/>
            <a:t>Ensure learners use the required file names for C&amp;G when saving their ESP tasks and written Occupational Specialism tasks saves so much time.</a:t>
          </a:r>
          <a:endParaRPr lang="en-US" sz="1400" kern="1200"/>
        </a:p>
      </dsp:txBody>
      <dsp:txXfrm>
        <a:off x="1010900" y="1095775"/>
        <a:ext cx="9504699" cy="875238"/>
      </dsp:txXfrm>
    </dsp:sp>
    <dsp:sp modelId="{519F5D93-F458-463A-8267-9599D7C833F7}">
      <dsp:nvSpPr>
        <dsp:cNvPr id="0" name=""/>
        <dsp:cNvSpPr/>
      </dsp:nvSpPr>
      <dsp:spPr>
        <a:xfrm>
          <a:off x="0" y="2189823"/>
          <a:ext cx="10515600" cy="875238"/>
        </a:xfrm>
        <a:prstGeom prst="roundRect">
          <a:avLst>
            <a:gd name="adj" fmla="val 10000"/>
          </a:avLst>
        </a:prstGeom>
        <a:solidFill>
          <a:schemeClr val="accent5">
            <a:hueOff val="4007135"/>
            <a:satOff val="-17587"/>
            <a:lumOff val="5229"/>
            <a:alphaOff val="0"/>
          </a:schemeClr>
        </a:solidFill>
        <a:ln>
          <a:noFill/>
        </a:ln>
        <a:effectLst/>
      </dsp:spPr>
      <dsp:style>
        <a:lnRef idx="0">
          <a:scrgbClr r="0" g="0" b="0"/>
        </a:lnRef>
        <a:fillRef idx="1">
          <a:scrgbClr r="0" g="0" b="0"/>
        </a:fillRef>
        <a:effectRef idx="0">
          <a:scrgbClr r="0" g="0" b="0"/>
        </a:effectRef>
        <a:fontRef idx="minor"/>
      </dsp:style>
    </dsp:sp>
    <dsp:sp modelId="{EB1C6A8E-7F95-4BC7-A13A-608663162D72}">
      <dsp:nvSpPr>
        <dsp:cNvPr id="0" name=""/>
        <dsp:cNvSpPr/>
      </dsp:nvSpPr>
      <dsp:spPr>
        <a:xfrm>
          <a:off x="264759" y="2386751"/>
          <a:ext cx="481381" cy="4813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0D2F87-F12E-4C1F-A068-44EC5BD664F4}">
      <dsp:nvSpPr>
        <dsp:cNvPr id="0" name=""/>
        <dsp:cNvSpPr/>
      </dsp:nvSpPr>
      <dsp:spPr>
        <a:xfrm>
          <a:off x="1010900" y="2189823"/>
          <a:ext cx="9504699" cy="875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9" tIns="92629" rIns="92629" bIns="92629" numCol="1" spcCol="1270" anchor="ctr" anchorCtr="0">
          <a:noAutofit/>
        </a:bodyPr>
        <a:lstStyle/>
        <a:p>
          <a:pPr marL="0" lvl="0" indent="0" algn="l" defTabSz="622300">
            <a:lnSpc>
              <a:spcPct val="100000"/>
            </a:lnSpc>
            <a:spcBef>
              <a:spcPct val="0"/>
            </a:spcBef>
            <a:spcAft>
              <a:spcPct val="35000"/>
            </a:spcAft>
            <a:buNone/>
          </a:pPr>
          <a:r>
            <a:rPr lang="en-GB" sz="1400" kern="1200"/>
            <a:t>Ensuring time is given for learners to check the completion of their ESP and Occ Sp theory tasks before uploading in terms of page numbers, correct file names, and header document completion.</a:t>
          </a:r>
          <a:endParaRPr lang="en-US" sz="1400" kern="1200"/>
        </a:p>
      </dsp:txBody>
      <dsp:txXfrm>
        <a:off x="1010900" y="2189823"/>
        <a:ext cx="9504699" cy="875238"/>
      </dsp:txXfrm>
    </dsp:sp>
    <dsp:sp modelId="{FE924590-F1C1-4845-A855-95B73567FE2A}">
      <dsp:nvSpPr>
        <dsp:cNvPr id="0" name=""/>
        <dsp:cNvSpPr/>
      </dsp:nvSpPr>
      <dsp:spPr>
        <a:xfrm>
          <a:off x="0" y="3283871"/>
          <a:ext cx="10515600" cy="875238"/>
        </a:xfrm>
        <a:prstGeom prst="roundRect">
          <a:avLst>
            <a:gd name="adj" fmla="val 10000"/>
          </a:avLst>
        </a:prstGeom>
        <a:solidFill>
          <a:schemeClr val="accent5">
            <a:hueOff val="6010703"/>
            <a:satOff val="-26380"/>
            <a:lumOff val="7843"/>
            <a:alphaOff val="0"/>
          </a:schemeClr>
        </a:solidFill>
        <a:ln>
          <a:noFill/>
        </a:ln>
        <a:effectLst/>
      </dsp:spPr>
      <dsp:style>
        <a:lnRef idx="0">
          <a:scrgbClr r="0" g="0" b="0"/>
        </a:lnRef>
        <a:fillRef idx="1">
          <a:scrgbClr r="0" g="0" b="0"/>
        </a:fillRef>
        <a:effectRef idx="0">
          <a:scrgbClr r="0" g="0" b="0"/>
        </a:effectRef>
        <a:fontRef idx="minor"/>
      </dsp:style>
    </dsp:sp>
    <dsp:sp modelId="{E2A8B443-1A6E-4AA7-859D-6CBDD98830A2}">
      <dsp:nvSpPr>
        <dsp:cNvPr id="0" name=""/>
        <dsp:cNvSpPr/>
      </dsp:nvSpPr>
      <dsp:spPr>
        <a:xfrm>
          <a:off x="264759" y="3480800"/>
          <a:ext cx="481381" cy="4813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FDC134-DAFE-4C55-A923-87339644F315}">
      <dsp:nvSpPr>
        <dsp:cNvPr id="0" name=""/>
        <dsp:cNvSpPr/>
      </dsp:nvSpPr>
      <dsp:spPr>
        <a:xfrm>
          <a:off x="1010900" y="3283871"/>
          <a:ext cx="9504699" cy="875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9" tIns="92629" rIns="92629" bIns="92629" numCol="1" spcCol="1270" anchor="ctr" anchorCtr="0">
          <a:noAutofit/>
        </a:bodyPr>
        <a:lstStyle/>
        <a:p>
          <a:pPr marL="0" lvl="0" indent="0" algn="l" defTabSz="622300">
            <a:lnSpc>
              <a:spcPct val="100000"/>
            </a:lnSpc>
            <a:spcBef>
              <a:spcPct val="0"/>
            </a:spcBef>
            <a:spcAft>
              <a:spcPct val="35000"/>
            </a:spcAft>
            <a:buNone/>
          </a:pPr>
          <a:r>
            <a:rPr lang="en-GB" sz="1400" kern="1200"/>
            <a:t>Making the most of the assessment window and beginning assessments at the very start of the window to allow a buffer of a few weeks before the upload date in May to ensure everything has been triple checked.</a:t>
          </a:r>
          <a:endParaRPr lang="en-US" sz="1400" kern="1200"/>
        </a:p>
      </dsp:txBody>
      <dsp:txXfrm>
        <a:off x="1010900" y="3283871"/>
        <a:ext cx="9504699" cy="8752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7FA12-07B9-4E99-9758-B05401CD135D}">
      <dsp:nvSpPr>
        <dsp:cNvPr id="0" name=""/>
        <dsp:cNvSpPr/>
      </dsp:nvSpPr>
      <dsp:spPr>
        <a:xfrm>
          <a:off x="139660" y="1174"/>
          <a:ext cx="3198837" cy="19193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Preparation and introduction of ESP in Year 1 is vital if ESP assessments are not until Year 2. Utilising the library for workshops on referencing, information searches and sources of information have helped learners. Building in tasks using citations and report writing skills in Year 1 also.</a:t>
          </a:r>
          <a:endParaRPr lang="en-US" sz="1400" kern="1200"/>
        </a:p>
      </dsp:txBody>
      <dsp:txXfrm>
        <a:off x="139660" y="1174"/>
        <a:ext cx="3198837" cy="1919302"/>
      </dsp:txXfrm>
    </dsp:sp>
    <dsp:sp modelId="{BC094D2C-01A9-437B-AB0B-E6172AE3439C}">
      <dsp:nvSpPr>
        <dsp:cNvPr id="0" name=""/>
        <dsp:cNvSpPr/>
      </dsp:nvSpPr>
      <dsp:spPr>
        <a:xfrm>
          <a:off x="3658381" y="1174"/>
          <a:ext cx="3198837" cy="19193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Completing and uploading work as we go for ESP and Occ Sp to ensure it is not all end loaded saves a huge amount of time.</a:t>
          </a:r>
          <a:endParaRPr lang="en-US" sz="1400" kern="1200"/>
        </a:p>
      </dsp:txBody>
      <dsp:txXfrm>
        <a:off x="3658381" y="1174"/>
        <a:ext cx="3198837" cy="1919302"/>
      </dsp:txXfrm>
    </dsp:sp>
    <dsp:sp modelId="{55D60977-FAA5-4FA3-BC8E-DC284F21A3F9}">
      <dsp:nvSpPr>
        <dsp:cNvPr id="0" name=""/>
        <dsp:cNvSpPr/>
      </dsp:nvSpPr>
      <dsp:spPr>
        <a:xfrm>
          <a:off x="7177102" y="1174"/>
          <a:ext cx="3198837" cy="191930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Building in mock exam questions and the end of unit tests to reinforce learning and support with revision has been effective.</a:t>
          </a:r>
          <a:endParaRPr lang="en-US" sz="1400" kern="1200"/>
        </a:p>
      </dsp:txBody>
      <dsp:txXfrm>
        <a:off x="7177102" y="1174"/>
        <a:ext cx="3198837" cy="1919302"/>
      </dsp:txXfrm>
    </dsp:sp>
    <dsp:sp modelId="{74FB55F7-0458-4D68-8F59-624993DB9781}">
      <dsp:nvSpPr>
        <dsp:cNvPr id="0" name=""/>
        <dsp:cNvSpPr/>
      </dsp:nvSpPr>
      <dsp:spPr>
        <a:xfrm>
          <a:off x="1899020" y="2240360"/>
          <a:ext cx="3198837" cy="19193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Resources provided at spot on, working through methodically and sequency through the units. </a:t>
          </a:r>
        </a:p>
      </dsp:txBody>
      <dsp:txXfrm>
        <a:off x="1899020" y="2240360"/>
        <a:ext cx="3198837" cy="1919302"/>
      </dsp:txXfrm>
    </dsp:sp>
    <dsp:sp modelId="{1029FD5A-5975-4308-BBA5-580DEC681690}">
      <dsp:nvSpPr>
        <dsp:cNvPr id="0" name=""/>
        <dsp:cNvSpPr/>
      </dsp:nvSpPr>
      <dsp:spPr>
        <a:xfrm>
          <a:off x="5417741" y="2240360"/>
          <a:ext cx="3198837" cy="191930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Using the C and G worksheet and resources, useful for revision and mock test for practicing. </a:t>
          </a:r>
        </a:p>
      </dsp:txBody>
      <dsp:txXfrm>
        <a:off x="5417741" y="2240360"/>
        <a:ext cx="3198837" cy="19193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97C57-8408-4408-A967-93F5E33F09D8}">
      <dsp:nvSpPr>
        <dsp:cNvPr id="0" name=""/>
        <dsp:cNvSpPr/>
      </dsp:nvSpPr>
      <dsp:spPr>
        <a:xfrm>
          <a:off x="0" y="670"/>
          <a:ext cx="5803231" cy="15696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7AF380-00C0-431F-A8C9-43968782FA86}">
      <dsp:nvSpPr>
        <dsp:cNvPr id="0" name=""/>
        <dsp:cNvSpPr/>
      </dsp:nvSpPr>
      <dsp:spPr>
        <a:xfrm>
          <a:off x="474807" y="353833"/>
          <a:ext cx="863286" cy="8632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F47D54-257E-4B82-A59E-144A1A2D852E}">
      <dsp:nvSpPr>
        <dsp:cNvPr id="0" name=""/>
        <dsp:cNvSpPr/>
      </dsp:nvSpPr>
      <dsp:spPr>
        <a:xfrm>
          <a:off x="1812901" y="670"/>
          <a:ext cx="3990329" cy="1569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117" tIns="166117" rIns="166117" bIns="166117" numCol="1" spcCol="1270" anchor="ctr" anchorCtr="0">
          <a:noAutofit/>
        </a:bodyPr>
        <a:lstStyle/>
        <a:p>
          <a:pPr marL="0" lvl="0" indent="0" algn="l" defTabSz="666750">
            <a:lnSpc>
              <a:spcPct val="100000"/>
            </a:lnSpc>
            <a:spcBef>
              <a:spcPct val="0"/>
            </a:spcBef>
            <a:spcAft>
              <a:spcPct val="35000"/>
            </a:spcAft>
            <a:buNone/>
          </a:pPr>
          <a:r>
            <a:rPr lang="en-GB" sz="1500" kern="1200"/>
            <a:t>Building more of the occupational specialism requirements into the Year 1 so that when it comes to Year 2 more time can be spent refreshing rather than learning from scratch.</a:t>
          </a:r>
          <a:endParaRPr lang="en-US" sz="1500" kern="1200"/>
        </a:p>
      </dsp:txBody>
      <dsp:txXfrm>
        <a:off x="1812901" y="670"/>
        <a:ext cx="3990329" cy="1569611"/>
      </dsp:txXfrm>
    </dsp:sp>
    <dsp:sp modelId="{21755565-FE5B-4288-A5F4-AD8B97D56BC8}">
      <dsp:nvSpPr>
        <dsp:cNvPr id="0" name=""/>
        <dsp:cNvSpPr/>
      </dsp:nvSpPr>
      <dsp:spPr>
        <a:xfrm>
          <a:off x="0" y="1962685"/>
          <a:ext cx="5803231" cy="15696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B76169-A6CA-41E1-BB5B-3253A3900EFD}">
      <dsp:nvSpPr>
        <dsp:cNvPr id="0" name=""/>
        <dsp:cNvSpPr/>
      </dsp:nvSpPr>
      <dsp:spPr>
        <a:xfrm>
          <a:off x="474807" y="2315848"/>
          <a:ext cx="863286" cy="8632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854B5F-E11B-4122-B95D-662E63454682}">
      <dsp:nvSpPr>
        <dsp:cNvPr id="0" name=""/>
        <dsp:cNvSpPr/>
      </dsp:nvSpPr>
      <dsp:spPr>
        <a:xfrm>
          <a:off x="1812901" y="1962685"/>
          <a:ext cx="3990329" cy="1569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117" tIns="166117" rIns="166117" bIns="166117" numCol="1" spcCol="1270" anchor="ctr" anchorCtr="0">
          <a:noAutofit/>
        </a:bodyPr>
        <a:lstStyle/>
        <a:p>
          <a:pPr marL="0" lvl="0" indent="0" algn="l" defTabSz="666750">
            <a:lnSpc>
              <a:spcPct val="100000"/>
            </a:lnSpc>
            <a:spcBef>
              <a:spcPct val="0"/>
            </a:spcBef>
            <a:spcAft>
              <a:spcPct val="35000"/>
            </a:spcAft>
            <a:buNone/>
          </a:pPr>
          <a:r>
            <a:rPr lang="en-GB" sz="1500" kern="1200"/>
            <a:t>Provide employers with an opportunity to support their learners with some elements of the occupational specialism during Year 1 and Year 2.</a:t>
          </a:r>
          <a:endParaRPr lang="en-US" sz="1500" kern="1200"/>
        </a:p>
      </dsp:txBody>
      <dsp:txXfrm>
        <a:off x="1812901" y="1962685"/>
        <a:ext cx="3990329" cy="1569611"/>
      </dsp:txXfrm>
    </dsp:sp>
    <dsp:sp modelId="{401A80D3-4995-4077-9A20-4717A0CB983C}">
      <dsp:nvSpPr>
        <dsp:cNvPr id="0" name=""/>
        <dsp:cNvSpPr/>
      </dsp:nvSpPr>
      <dsp:spPr>
        <a:xfrm>
          <a:off x="0" y="3924700"/>
          <a:ext cx="5803231" cy="15696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570F2C-B5AD-4A41-96A0-CB24D1472C1F}">
      <dsp:nvSpPr>
        <dsp:cNvPr id="0" name=""/>
        <dsp:cNvSpPr/>
      </dsp:nvSpPr>
      <dsp:spPr>
        <a:xfrm>
          <a:off x="474807" y="4277863"/>
          <a:ext cx="863286" cy="8632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4CD5AE-2D32-4583-B454-3E81C90F4610}">
      <dsp:nvSpPr>
        <dsp:cNvPr id="0" name=""/>
        <dsp:cNvSpPr/>
      </dsp:nvSpPr>
      <dsp:spPr>
        <a:xfrm>
          <a:off x="1812901" y="3924700"/>
          <a:ext cx="3990329" cy="1569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117" tIns="166117" rIns="166117" bIns="166117" numCol="1" spcCol="1270" anchor="ctr" anchorCtr="0">
          <a:noAutofit/>
        </a:bodyPr>
        <a:lstStyle/>
        <a:p>
          <a:pPr marL="0" lvl="0" indent="0" algn="l" defTabSz="666750">
            <a:lnSpc>
              <a:spcPct val="100000"/>
            </a:lnSpc>
            <a:spcBef>
              <a:spcPct val="0"/>
            </a:spcBef>
            <a:spcAft>
              <a:spcPct val="35000"/>
            </a:spcAft>
            <a:buNone/>
          </a:pPr>
          <a:r>
            <a:rPr lang="en-US" sz="1500" kern="1200"/>
            <a:t>Moderator recommendation – staggered starts but we were going from C and G ratio for the task. </a:t>
          </a:r>
        </a:p>
      </dsp:txBody>
      <dsp:txXfrm>
        <a:off x="1812901" y="3924700"/>
        <a:ext cx="3990329" cy="15696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A58F0-AF96-45FC-94D0-EAE57DBF8B04}">
      <dsp:nvSpPr>
        <dsp:cNvPr id="0" name=""/>
        <dsp:cNvSpPr/>
      </dsp:nvSpPr>
      <dsp:spPr>
        <a:xfrm>
          <a:off x="0" y="109164"/>
          <a:ext cx="6720759" cy="4077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Overview</a:t>
          </a:r>
          <a:endParaRPr lang="en-US" sz="1700" kern="1200"/>
        </a:p>
      </dsp:txBody>
      <dsp:txXfrm>
        <a:off x="19904" y="129068"/>
        <a:ext cx="6680951" cy="367937"/>
      </dsp:txXfrm>
    </dsp:sp>
    <dsp:sp modelId="{0F181481-CEAD-45C9-A6BB-0405468BAC4F}">
      <dsp:nvSpPr>
        <dsp:cNvPr id="0" name=""/>
        <dsp:cNvSpPr/>
      </dsp:nvSpPr>
      <dsp:spPr>
        <a:xfrm>
          <a:off x="0" y="516909"/>
          <a:ext cx="6720759" cy="68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8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t>2-year technical qualification</a:t>
          </a:r>
          <a:endParaRPr lang="en-US" sz="1300" kern="1200"/>
        </a:p>
        <a:p>
          <a:pPr marL="114300" lvl="1" indent="-114300" algn="l" defTabSz="577850">
            <a:lnSpc>
              <a:spcPct val="90000"/>
            </a:lnSpc>
            <a:spcBef>
              <a:spcPct val="0"/>
            </a:spcBef>
            <a:spcAft>
              <a:spcPct val="20000"/>
            </a:spcAft>
            <a:buChar char="•"/>
          </a:pPr>
          <a:r>
            <a:rPr lang="en-GB" sz="1300" kern="1200"/>
            <a:t>Combines theory, practical skills &amp; industry placement</a:t>
          </a:r>
          <a:endParaRPr lang="en-US" sz="1300" kern="1200"/>
        </a:p>
        <a:p>
          <a:pPr marL="114300" lvl="1" indent="-114300" algn="l" defTabSz="577850">
            <a:lnSpc>
              <a:spcPct val="90000"/>
            </a:lnSpc>
            <a:spcBef>
              <a:spcPct val="0"/>
            </a:spcBef>
            <a:spcAft>
              <a:spcPct val="20000"/>
            </a:spcAft>
            <a:buChar char="•"/>
          </a:pPr>
          <a:r>
            <a:rPr lang="en-GB" sz="1300" kern="1200"/>
            <a:t>Prepares students for employment, apprenticeships or HE</a:t>
          </a:r>
          <a:endParaRPr lang="en-US" sz="1300" kern="1200"/>
        </a:p>
      </dsp:txBody>
      <dsp:txXfrm>
        <a:off x="0" y="516909"/>
        <a:ext cx="6720759" cy="686204"/>
      </dsp:txXfrm>
    </dsp:sp>
    <dsp:sp modelId="{707A989C-6C41-49A7-91B0-8D573D8C388A}">
      <dsp:nvSpPr>
        <dsp:cNvPr id="0" name=""/>
        <dsp:cNvSpPr/>
      </dsp:nvSpPr>
      <dsp:spPr>
        <a:xfrm>
          <a:off x="0" y="1203114"/>
          <a:ext cx="6720759" cy="407745"/>
        </a:xfrm>
        <a:prstGeom prst="roundRect">
          <a:avLst/>
        </a:prstGeom>
        <a:solidFill>
          <a:schemeClr val="accent5">
            <a:hueOff val="1502676"/>
            <a:satOff val="-6595"/>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Year 1 – Core (Theory-Based)</a:t>
          </a:r>
          <a:endParaRPr lang="en-US" sz="1700" kern="1200"/>
        </a:p>
      </dsp:txBody>
      <dsp:txXfrm>
        <a:off x="19904" y="1223018"/>
        <a:ext cx="6680951" cy="367937"/>
      </dsp:txXfrm>
    </dsp:sp>
    <dsp:sp modelId="{3D0F72BE-E4FC-468A-B582-AC36A3CAD2E4}">
      <dsp:nvSpPr>
        <dsp:cNvPr id="0" name=""/>
        <dsp:cNvSpPr/>
      </dsp:nvSpPr>
      <dsp:spPr>
        <a:xfrm>
          <a:off x="0" y="1610859"/>
          <a:ext cx="6720759" cy="68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8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t>Classroom-based learning</a:t>
          </a:r>
          <a:endParaRPr lang="en-US" sz="1300" kern="1200"/>
        </a:p>
        <a:p>
          <a:pPr marL="114300" lvl="1" indent="-114300" algn="l" defTabSz="577850">
            <a:lnSpc>
              <a:spcPct val="90000"/>
            </a:lnSpc>
            <a:spcBef>
              <a:spcPct val="0"/>
            </a:spcBef>
            <a:spcAft>
              <a:spcPct val="20000"/>
            </a:spcAft>
            <a:buChar char="•"/>
          </a:pPr>
          <a:r>
            <a:rPr lang="en-GB" sz="1300" kern="1200"/>
            <a:t>Scientific principles (animal &amp; plant biology, soils)</a:t>
          </a:r>
          <a:endParaRPr lang="en-US" sz="1300" kern="1200"/>
        </a:p>
        <a:p>
          <a:pPr marL="114300" lvl="1" indent="-114300" algn="l" defTabSz="577850">
            <a:lnSpc>
              <a:spcPct val="90000"/>
            </a:lnSpc>
            <a:spcBef>
              <a:spcPct val="0"/>
            </a:spcBef>
            <a:spcAft>
              <a:spcPct val="20000"/>
            </a:spcAft>
            <a:buChar char="•"/>
          </a:pPr>
          <a:r>
            <a:rPr lang="en-US" sz="1300" b="1" kern="1200"/>
            <a:t>Assessment</a:t>
          </a:r>
          <a:r>
            <a:rPr lang="en-US" sz="1300" kern="1200"/>
            <a:t> – 2 External exams in June</a:t>
          </a:r>
        </a:p>
      </dsp:txBody>
      <dsp:txXfrm>
        <a:off x="0" y="1610859"/>
        <a:ext cx="6720759" cy="686204"/>
      </dsp:txXfrm>
    </dsp:sp>
    <dsp:sp modelId="{41581733-934B-436E-8746-90839602C919}">
      <dsp:nvSpPr>
        <dsp:cNvPr id="0" name=""/>
        <dsp:cNvSpPr/>
      </dsp:nvSpPr>
      <dsp:spPr>
        <a:xfrm>
          <a:off x="0" y="2297064"/>
          <a:ext cx="6720759" cy="407745"/>
        </a:xfrm>
        <a:prstGeom prst="roundRect">
          <a:avLst/>
        </a:prstGeom>
        <a:solidFill>
          <a:schemeClr val="accent5">
            <a:hueOff val="3005351"/>
            <a:satOff val="-13190"/>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Year 2 – Occupational Specialism </a:t>
          </a:r>
          <a:endParaRPr lang="en-US" sz="1700" kern="1200"/>
        </a:p>
      </dsp:txBody>
      <dsp:txXfrm>
        <a:off x="19904" y="2316968"/>
        <a:ext cx="6680951" cy="367937"/>
      </dsp:txXfrm>
    </dsp:sp>
    <dsp:sp modelId="{2D8BBEAD-9B31-430D-9D4D-D4AD794294D3}">
      <dsp:nvSpPr>
        <dsp:cNvPr id="0" name=""/>
        <dsp:cNvSpPr/>
      </dsp:nvSpPr>
      <dsp:spPr>
        <a:xfrm>
          <a:off x="0" y="2704809"/>
          <a:ext cx="6720759"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8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b="1" kern="1200"/>
            <a:t>ESP (Employer Set Project)-</a:t>
          </a:r>
          <a:r>
            <a:rPr lang="en-GB" sz="1300" kern="1200"/>
            <a:t>Assessed in </a:t>
          </a:r>
          <a:r>
            <a:rPr lang="en-GB" sz="1300" b="1" kern="1200"/>
            <a:t>Autumn term</a:t>
          </a:r>
          <a:endParaRPr lang="en-US" sz="1300" kern="1200"/>
        </a:p>
        <a:p>
          <a:pPr marL="114300" lvl="1" indent="-114300" algn="l" defTabSz="577850">
            <a:lnSpc>
              <a:spcPct val="90000"/>
            </a:lnSpc>
            <a:spcBef>
              <a:spcPct val="0"/>
            </a:spcBef>
            <a:spcAft>
              <a:spcPct val="20000"/>
            </a:spcAft>
            <a:buChar char="•"/>
          </a:pPr>
          <a:r>
            <a:rPr lang="en-GB" sz="1300" b="1" kern="1200"/>
            <a:t>Livestock OS Assessments- </a:t>
          </a:r>
          <a:r>
            <a:rPr lang="en-GB" sz="1300" kern="1200"/>
            <a:t>Practical and written assessments- Delivered January – May</a:t>
          </a:r>
          <a:endParaRPr lang="en-US" sz="1300" kern="1200"/>
        </a:p>
      </dsp:txBody>
      <dsp:txXfrm>
        <a:off x="0" y="2704809"/>
        <a:ext cx="6720759" cy="633420"/>
      </dsp:txXfrm>
    </dsp:sp>
    <dsp:sp modelId="{E9A992E4-68D9-4D84-9A44-3FFA43F63F6D}">
      <dsp:nvSpPr>
        <dsp:cNvPr id="0" name=""/>
        <dsp:cNvSpPr/>
      </dsp:nvSpPr>
      <dsp:spPr>
        <a:xfrm>
          <a:off x="0" y="3338229"/>
          <a:ext cx="6720759" cy="407745"/>
        </a:xfrm>
        <a:prstGeom prst="roundRect">
          <a:avLst/>
        </a:prstGeom>
        <a:solidFill>
          <a:schemeClr val="accent5">
            <a:hueOff val="4508027"/>
            <a:satOff val="-19785"/>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Crop OS Assessments</a:t>
          </a:r>
          <a:endParaRPr lang="en-US" sz="1700" kern="1200"/>
        </a:p>
      </dsp:txBody>
      <dsp:txXfrm>
        <a:off x="19904" y="3358133"/>
        <a:ext cx="6680951" cy="367937"/>
      </dsp:txXfrm>
    </dsp:sp>
    <dsp:sp modelId="{13D04E73-FDB1-4D49-A97A-9A8E456A7613}">
      <dsp:nvSpPr>
        <dsp:cNvPr id="0" name=""/>
        <dsp:cNvSpPr/>
      </dsp:nvSpPr>
      <dsp:spPr>
        <a:xfrm>
          <a:off x="0" y="3745974"/>
          <a:ext cx="6720759" cy="86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8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t>2 seasonal blocks:</a:t>
          </a:r>
          <a:endParaRPr lang="en-US" sz="1300" kern="1200"/>
        </a:p>
        <a:p>
          <a:pPr marL="228600" lvl="2" indent="-114300" algn="l" defTabSz="577850">
            <a:lnSpc>
              <a:spcPct val="90000"/>
            </a:lnSpc>
            <a:spcBef>
              <a:spcPct val="0"/>
            </a:spcBef>
            <a:spcAft>
              <a:spcPct val="20000"/>
            </a:spcAft>
            <a:buChar char="•"/>
          </a:pPr>
          <a:r>
            <a:rPr lang="en-GB" sz="1300" kern="1200"/>
            <a:t>September- November</a:t>
          </a:r>
          <a:endParaRPr lang="en-US" sz="1300" kern="1200"/>
        </a:p>
        <a:p>
          <a:pPr marL="228600" lvl="2" indent="-114300" algn="l" defTabSz="577850">
            <a:lnSpc>
              <a:spcPct val="90000"/>
            </a:lnSpc>
            <a:spcBef>
              <a:spcPct val="0"/>
            </a:spcBef>
            <a:spcAft>
              <a:spcPct val="20000"/>
            </a:spcAft>
            <a:buChar char="•"/>
          </a:pPr>
          <a:r>
            <a:rPr lang="en-GB" sz="1300" kern="1200"/>
            <a:t>January-May</a:t>
          </a:r>
          <a:br>
            <a:rPr lang="en-GB" sz="1300" kern="1200"/>
          </a:br>
          <a:endParaRPr lang="en-US" sz="1300" kern="1200"/>
        </a:p>
      </dsp:txBody>
      <dsp:txXfrm>
        <a:off x="0" y="3745974"/>
        <a:ext cx="6720759" cy="862155"/>
      </dsp:txXfrm>
    </dsp:sp>
    <dsp:sp modelId="{87B2999B-7083-4C35-AEE2-789A9F7FC937}">
      <dsp:nvSpPr>
        <dsp:cNvPr id="0" name=""/>
        <dsp:cNvSpPr/>
      </dsp:nvSpPr>
      <dsp:spPr>
        <a:xfrm>
          <a:off x="0" y="4608129"/>
          <a:ext cx="6720759" cy="407745"/>
        </a:xfrm>
        <a:prstGeom prst="roundRect">
          <a:avLst/>
        </a:prstGeom>
        <a:solidFill>
          <a:schemeClr val="accent5">
            <a:hueOff val="6010703"/>
            <a:satOff val="-2638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Additional Key Elements</a:t>
          </a:r>
          <a:endParaRPr lang="en-US" sz="1700" kern="1200"/>
        </a:p>
      </dsp:txBody>
      <dsp:txXfrm>
        <a:off x="19904" y="4628033"/>
        <a:ext cx="6680951" cy="367937"/>
      </dsp:txXfrm>
    </dsp:sp>
    <dsp:sp modelId="{8AD0E59F-A002-423C-A4D5-CA8005B12851}">
      <dsp:nvSpPr>
        <dsp:cNvPr id="0" name=""/>
        <dsp:cNvSpPr/>
      </dsp:nvSpPr>
      <dsp:spPr>
        <a:xfrm>
          <a:off x="0" y="5015874"/>
          <a:ext cx="6720759"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8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t>Minimum 315-hour industry placement</a:t>
          </a:r>
          <a:endParaRPr lang="en-US" sz="1300" kern="1200"/>
        </a:p>
        <a:p>
          <a:pPr marL="114300" lvl="1" indent="-114300" algn="l" defTabSz="577850">
            <a:lnSpc>
              <a:spcPct val="90000"/>
            </a:lnSpc>
            <a:spcBef>
              <a:spcPct val="0"/>
            </a:spcBef>
            <a:spcAft>
              <a:spcPct val="20000"/>
            </a:spcAft>
            <a:buChar char="•"/>
          </a:pPr>
          <a:r>
            <a:rPr lang="en-GB" sz="1300" kern="1200"/>
            <a:t>Practical competency development</a:t>
          </a:r>
          <a:endParaRPr lang="en-US" sz="1300" kern="1200"/>
        </a:p>
      </dsp:txBody>
      <dsp:txXfrm>
        <a:off x="0" y="5015874"/>
        <a:ext cx="6720759" cy="448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ADD17-B866-4417-9702-1D3C4F63D072}">
      <dsp:nvSpPr>
        <dsp:cNvPr id="0" name=""/>
        <dsp:cNvSpPr/>
      </dsp:nvSpPr>
      <dsp:spPr>
        <a:xfrm rot="5400000">
          <a:off x="6749964" y="-2862105"/>
          <a:ext cx="801286"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0" i="0" kern="1200" baseline="0"/>
            <a:t>Real workplace experience</a:t>
          </a:r>
          <a:endParaRPr lang="en-US" sz="1400" kern="1200"/>
        </a:p>
        <a:p>
          <a:pPr marL="114300" lvl="1" indent="-114300" algn="l" defTabSz="622300">
            <a:lnSpc>
              <a:spcPct val="90000"/>
            </a:lnSpc>
            <a:spcBef>
              <a:spcPct val="0"/>
            </a:spcBef>
            <a:spcAft>
              <a:spcPct val="15000"/>
            </a:spcAft>
            <a:buChar char="•"/>
          </a:pPr>
          <a:r>
            <a:rPr lang="en-US" sz="1400" b="0" i="0" kern="1200" baseline="0"/>
            <a:t>Improved employability skills</a:t>
          </a:r>
          <a:endParaRPr lang="en-US" sz="1400" kern="1200"/>
        </a:p>
        <a:p>
          <a:pPr marL="114300" lvl="1" indent="-114300" algn="l" defTabSz="622300">
            <a:lnSpc>
              <a:spcPct val="90000"/>
            </a:lnSpc>
            <a:spcBef>
              <a:spcPct val="0"/>
            </a:spcBef>
            <a:spcAft>
              <a:spcPct val="15000"/>
            </a:spcAft>
            <a:buChar char="•"/>
          </a:pPr>
          <a:r>
            <a:rPr lang="en-US" sz="1400" b="0" i="0" kern="1200" baseline="0"/>
            <a:t>Strong employer feedback</a:t>
          </a:r>
          <a:endParaRPr lang="en-US" sz="1400" kern="1200"/>
        </a:p>
      </dsp:txBody>
      <dsp:txXfrm rot="-5400000">
        <a:off x="3785615" y="141360"/>
        <a:ext cx="6690868" cy="723054"/>
      </dsp:txXfrm>
    </dsp:sp>
    <dsp:sp modelId="{15BE13F0-D252-43A4-A153-C6F6AEFE3FE0}">
      <dsp:nvSpPr>
        <dsp:cNvPr id="0" name=""/>
        <dsp:cNvSpPr/>
      </dsp:nvSpPr>
      <dsp:spPr>
        <a:xfrm>
          <a:off x="0" y="2082"/>
          <a:ext cx="3785616" cy="10016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i="0" kern="1200" baseline="0"/>
            <a:t>Industry Placement (315+ hours)</a:t>
          </a:r>
          <a:endParaRPr lang="en-US" sz="1900" kern="1200"/>
        </a:p>
      </dsp:txBody>
      <dsp:txXfrm>
        <a:off x="48894" y="50976"/>
        <a:ext cx="3687828" cy="903819"/>
      </dsp:txXfrm>
    </dsp:sp>
    <dsp:sp modelId="{84EDBB7C-BAA4-4327-9731-68745B90B82A}">
      <dsp:nvSpPr>
        <dsp:cNvPr id="0" name=""/>
        <dsp:cNvSpPr/>
      </dsp:nvSpPr>
      <dsp:spPr>
        <a:xfrm rot="5400000">
          <a:off x="6749964" y="-1810417"/>
          <a:ext cx="801286" cy="672998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0" i="0" kern="1200" baseline="0"/>
            <a:t>Learners applying theory to practical tasks</a:t>
          </a:r>
          <a:endParaRPr lang="en-US" sz="1400" kern="1200"/>
        </a:p>
        <a:p>
          <a:pPr marL="114300" lvl="1" indent="-114300" algn="l" defTabSz="622300">
            <a:lnSpc>
              <a:spcPct val="90000"/>
            </a:lnSpc>
            <a:spcBef>
              <a:spcPct val="0"/>
            </a:spcBef>
            <a:spcAft>
              <a:spcPct val="15000"/>
            </a:spcAft>
            <a:buChar char="•"/>
          </a:pPr>
          <a:r>
            <a:rPr lang="en-US" sz="1400" b="0" i="0" kern="1200" baseline="0"/>
            <a:t>Clear link between classroom learning and farm practice</a:t>
          </a:r>
          <a:endParaRPr lang="en-US" sz="1400" kern="1200"/>
        </a:p>
        <a:p>
          <a:pPr marL="114300" lvl="1" indent="-114300" algn="l" defTabSz="622300">
            <a:lnSpc>
              <a:spcPct val="90000"/>
            </a:lnSpc>
            <a:spcBef>
              <a:spcPct val="0"/>
            </a:spcBef>
            <a:spcAft>
              <a:spcPct val="15000"/>
            </a:spcAft>
            <a:buChar char="•"/>
          </a:pPr>
          <a:r>
            <a:rPr lang="en-US" sz="1400" b="0" i="0" kern="1200" baseline="0"/>
            <a:t>Stronger understanding through real scenarios</a:t>
          </a:r>
          <a:endParaRPr lang="en-US" sz="1400" kern="1200"/>
        </a:p>
      </dsp:txBody>
      <dsp:txXfrm rot="-5400000">
        <a:off x="3785615" y="1193048"/>
        <a:ext cx="6690868" cy="723054"/>
      </dsp:txXfrm>
    </dsp:sp>
    <dsp:sp modelId="{876ED3C2-33B2-458E-9517-86C0FCB3693C}">
      <dsp:nvSpPr>
        <dsp:cNvPr id="0" name=""/>
        <dsp:cNvSpPr/>
      </dsp:nvSpPr>
      <dsp:spPr>
        <a:xfrm>
          <a:off x="0" y="1053770"/>
          <a:ext cx="3785616" cy="100160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i="0" kern="1200" baseline="0"/>
            <a:t>Applying Skills in Occupational Specialism (OS)</a:t>
          </a:r>
          <a:endParaRPr lang="en-US" sz="1900" kern="1200"/>
        </a:p>
      </dsp:txBody>
      <dsp:txXfrm>
        <a:off x="48894" y="1102664"/>
        <a:ext cx="3687828" cy="903819"/>
      </dsp:txXfrm>
    </dsp:sp>
    <dsp:sp modelId="{FF9FAF14-DB91-4365-8451-381621FFB452}">
      <dsp:nvSpPr>
        <dsp:cNvPr id="0" name=""/>
        <dsp:cNvSpPr/>
      </dsp:nvSpPr>
      <dsp:spPr>
        <a:xfrm rot="5400000">
          <a:off x="6749964" y="-758729"/>
          <a:ext cx="801286" cy="6729984"/>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0" i="0" kern="1200" baseline="0"/>
            <a:t>Increased independence in practical tasks</a:t>
          </a:r>
          <a:endParaRPr lang="en-US" sz="1400" kern="1200"/>
        </a:p>
        <a:p>
          <a:pPr marL="114300" lvl="1" indent="-114300" algn="l" defTabSz="622300">
            <a:lnSpc>
              <a:spcPct val="90000"/>
            </a:lnSpc>
            <a:spcBef>
              <a:spcPct val="0"/>
            </a:spcBef>
            <a:spcAft>
              <a:spcPct val="15000"/>
            </a:spcAft>
            <a:buChar char="•"/>
          </a:pPr>
          <a:r>
            <a:rPr lang="en-US" sz="1400" b="0" i="0" kern="1200" baseline="0"/>
            <a:t>Improved decision-making skills</a:t>
          </a:r>
          <a:endParaRPr lang="en-US" sz="1400" kern="1200"/>
        </a:p>
      </dsp:txBody>
      <dsp:txXfrm rot="-5400000">
        <a:off x="3785615" y="2244736"/>
        <a:ext cx="6690868" cy="723054"/>
      </dsp:txXfrm>
    </dsp:sp>
    <dsp:sp modelId="{17A92891-1AA2-4E42-9763-63C1947AFCFF}">
      <dsp:nvSpPr>
        <dsp:cNvPr id="0" name=""/>
        <dsp:cNvSpPr/>
      </dsp:nvSpPr>
      <dsp:spPr>
        <a:xfrm>
          <a:off x="0" y="2105458"/>
          <a:ext cx="3785616" cy="100160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i="0" kern="1200" baseline="0"/>
            <a:t>Growing Confidence &amp; Competence</a:t>
          </a:r>
          <a:endParaRPr lang="en-US" sz="1900" kern="1200"/>
        </a:p>
      </dsp:txBody>
      <dsp:txXfrm>
        <a:off x="48894" y="2154352"/>
        <a:ext cx="3687828" cy="903819"/>
      </dsp:txXfrm>
    </dsp:sp>
    <dsp:sp modelId="{CE5F9EC4-45F0-4016-905C-D1F461170333}">
      <dsp:nvSpPr>
        <dsp:cNvPr id="0" name=""/>
        <dsp:cNvSpPr/>
      </dsp:nvSpPr>
      <dsp:spPr>
        <a:xfrm rot="5400000">
          <a:off x="6749964" y="292958"/>
          <a:ext cx="801286"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0" i="0" kern="1200" baseline="0"/>
            <a:t>Farm visits and specialist units</a:t>
          </a:r>
          <a:endParaRPr lang="en-US" sz="1400" kern="1200"/>
        </a:p>
        <a:p>
          <a:pPr marL="114300" lvl="1" indent="-114300" algn="l" defTabSz="622300">
            <a:lnSpc>
              <a:spcPct val="90000"/>
            </a:lnSpc>
            <a:spcBef>
              <a:spcPct val="0"/>
            </a:spcBef>
            <a:spcAft>
              <a:spcPct val="15000"/>
            </a:spcAft>
            <a:buChar char="•"/>
          </a:pPr>
          <a:r>
            <a:rPr lang="en-US" sz="1400" b="0" i="0" kern="1200" baseline="0"/>
            <a:t>Guest speakers from industry</a:t>
          </a:r>
          <a:endParaRPr lang="en-US" sz="1400" kern="1200"/>
        </a:p>
        <a:p>
          <a:pPr marL="114300" lvl="1" indent="-114300" algn="l" defTabSz="622300">
            <a:lnSpc>
              <a:spcPct val="90000"/>
            </a:lnSpc>
            <a:spcBef>
              <a:spcPct val="0"/>
            </a:spcBef>
            <a:spcAft>
              <a:spcPct val="15000"/>
            </a:spcAft>
            <a:buChar char="•"/>
          </a:pPr>
          <a:r>
            <a:rPr lang="en-US" sz="1400" b="0" i="0" kern="1200" baseline="0"/>
            <a:t>Exposure to current industry practices &amp; technology</a:t>
          </a:r>
          <a:endParaRPr lang="en-US" sz="1400" kern="1200"/>
        </a:p>
      </dsp:txBody>
      <dsp:txXfrm rot="-5400000">
        <a:off x="3785615" y="3296423"/>
        <a:ext cx="6690868" cy="723054"/>
      </dsp:txXfrm>
    </dsp:sp>
    <dsp:sp modelId="{0563C07C-4488-43BE-AC6D-53945BE2F652}">
      <dsp:nvSpPr>
        <dsp:cNvPr id="0" name=""/>
        <dsp:cNvSpPr/>
      </dsp:nvSpPr>
      <dsp:spPr>
        <a:xfrm>
          <a:off x="0" y="3157146"/>
          <a:ext cx="3785616" cy="100160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i="0" kern="1200" baseline="0"/>
            <a:t>Trips &amp; Industry Engagement</a:t>
          </a:r>
          <a:endParaRPr lang="en-US" sz="1900" kern="1200"/>
        </a:p>
      </dsp:txBody>
      <dsp:txXfrm>
        <a:off x="48894" y="3206040"/>
        <a:ext cx="3687828" cy="9038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CF0C0-AE07-4C37-934F-84A971BB5E00}">
      <dsp:nvSpPr>
        <dsp:cNvPr id="0" name=""/>
        <dsp:cNvSpPr/>
      </dsp:nvSpPr>
      <dsp:spPr>
        <a:xfrm>
          <a:off x="762194" y="696249"/>
          <a:ext cx="812109" cy="812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88B274-AEAC-4DE2-A88B-9499CDFDD99F}">
      <dsp:nvSpPr>
        <dsp:cNvPr id="0" name=""/>
        <dsp:cNvSpPr/>
      </dsp:nvSpPr>
      <dsp:spPr>
        <a:xfrm>
          <a:off x="8092" y="1627397"/>
          <a:ext cx="2320312" cy="445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i="0" kern="1200" baseline="0"/>
            <a:t>Earlier Integration of Theory &amp; OS</a:t>
          </a:r>
          <a:endParaRPr lang="en-US" sz="1400" kern="1200"/>
        </a:p>
      </dsp:txBody>
      <dsp:txXfrm>
        <a:off x="8092" y="1627397"/>
        <a:ext cx="2320312" cy="445935"/>
      </dsp:txXfrm>
    </dsp:sp>
    <dsp:sp modelId="{F65229F4-76FD-4D78-95D7-B5B150F46291}">
      <dsp:nvSpPr>
        <dsp:cNvPr id="0" name=""/>
        <dsp:cNvSpPr/>
      </dsp:nvSpPr>
      <dsp:spPr>
        <a:xfrm>
          <a:off x="8092" y="2128699"/>
          <a:ext cx="2320312" cy="133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baseline="0"/>
            <a:t>Strengthen links between Year 1 theory and Year 2 specialism</a:t>
          </a:r>
          <a:endParaRPr lang="en-US" sz="1100" kern="1200"/>
        </a:p>
      </dsp:txBody>
      <dsp:txXfrm>
        <a:off x="8092" y="2128699"/>
        <a:ext cx="2320312" cy="1335888"/>
      </dsp:txXfrm>
    </dsp:sp>
    <dsp:sp modelId="{9F0A68FB-5943-4086-B2F5-9D623C12E818}">
      <dsp:nvSpPr>
        <dsp:cNvPr id="0" name=""/>
        <dsp:cNvSpPr/>
      </dsp:nvSpPr>
      <dsp:spPr>
        <a:xfrm>
          <a:off x="3488561" y="696249"/>
          <a:ext cx="812109" cy="812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E6EC53-F8F2-4115-9B3A-B4ADB08C008E}">
      <dsp:nvSpPr>
        <dsp:cNvPr id="0" name=""/>
        <dsp:cNvSpPr/>
      </dsp:nvSpPr>
      <dsp:spPr>
        <a:xfrm>
          <a:off x="2734460" y="1627397"/>
          <a:ext cx="2320312" cy="445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i="0" kern="1200" baseline="0"/>
            <a:t>Industry Placement Expansion</a:t>
          </a:r>
          <a:endParaRPr lang="en-US" sz="1400" kern="1200"/>
        </a:p>
      </dsp:txBody>
      <dsp:txXfrm>
        <a:off x="2734460" y="1627397"/>
        <a:ext cx="2320312" cy="445935"/>
      </dsp:txXfrm>
    </dsp:sp>
    <dsp:sp modelId="{79268B7B-3303-423D-9D7A-A0DF0C276B7D}">
      <dsp:nvSpPr>
        <dsp:cNvPr id="0" name=""/>
        <dsp:cNvSpPr/>
      </dsp:nvSpPr>
      <dsp:spPr>
        <a:xfrm>
          <a:off x="2734460" y="2128699"/>
          <a:ext cx="2320312" cy="133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baseline="0"/>
            <a:t>Broaden range of placement providers</a:t>
          </a:r>
          <a:endParaRPr lang="en-US" sz="1100" kern="1200"/>
        </a:p>
        <a:p>
          <a:pPr marL="0" lvl="0" indent="0" algn="ctr" defTabSz="488950">
            <a:lnSpc>
              <a:spcPct val="100000"/>
            </a:lnSpc>
            <a:spcBef>
              <a:spcPct val="0"/>
            </a:spcBef>
            <a:spcAft>
              <a:spcPct val="35000"/>
            </a:spcAft>
            <a:buNone/>
          </a:pPr>
          <a:r>
            <a:rPr lang="en-US" sz="1100" b="0" i="0" kern="1200" baseline="0"/>
            <a:t>Increase exposure to specialist enterprises (e.g. dairy tech, precision farming)</a:t>
          </a:r>
          <a:endParaRPr lang="en-US" sz="1100" kern="1200"/>
        </a:p>
        <a:p>
          <a:pPr marL="0" lvl="0" indent="0" algn="ctr" defTabSz="488950">
            <a:lnSpc>
              <a:spcPct val="100000"/>
            </a:lnSpc>
            <a:spcBef>
              <a:spcPct val="0"/>
            </a:spcBef>
            <a:spcAft>
              <a:spcPct val="35000"/>
            </a:spcAft>
            <a:buNone/>
          </a:pPr>
          <a:r>
            <a:rPr lang="en-US" sz="1100" b="0" i="0" kern="1200" baseline="0"/>
            <a:t>Develop stronger employer mentoring</a:t>
          </a:r>
          <a:endParaRPr lang="en-US" sz="1100" kern="1200"/>
        </a:p>
      </dsp:txBody>
      <dsp:txXfrm>
        <a:off x="2734460" y="2128699"/>
        <a:ext cx="2320312" cy="1335888"/>
      </dsp:txXfrm>
    </dsp:sp>
    <dsp:sp modelId="{9B354810-1EEF-43CE-900B-185077E6A972}">
      <dsp:nvSpPr>
        <dsp:cNvPr id="0" name=""/>
        <dsp:cNvSpPr/>
      </dsp:nvSpPr>
      <dsp:spPr>
        <a:xfrm>
          <a:off x="6214928" y="696249"/>
          <a:ext cx="812109" cy="81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7F80E5-989F-4CA9-ACFB-001549ECCDFA}">
      <dsp:nvSpPr>
        <dsp:cNvPr id="0" name=""/>
        <dsp:cNvSpPr/>
      </dsp:nvSpPr>
      <dsp:spPr>
        <a:xfrm>
          <a:off x="5460827" y="1627397"/>
          <a:ext cx="2320312" cy="445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i="0" kern="1200" baseline="0"/>
            <a:t>Assessment Preparation</a:t>
          </a:r>
          <a:endParaRPr lang="en-US" sz="1400" kern="1200"/>
        </a:p>
      </dsp:txBody>
      <dsp:txXfrm>
        <a:off x="5460827" y="1627397"/>
        <a:ext cx="2320312" cy="445935"/>
      </dsp:txXfrm>
    </dsp:sp>
    <dsp:sp modelId="{185CF083-2E3C-4D6A-BE75-154B70426C5A}">
      <dsp:nvSpPr>
        <dsp:cNvPr id="0" name=""/>
        <dsp:cNvSpPr/>
      </dsp:nvSpPr>
      <dsp:spPr>
        <a:xfrm>
          <a:off x="5460827" y="2128699"/>
          <a:ext cx="2320312" cy="133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baseline="0"/>
            <a:t>Earlier familiarisation with OS assessment criteria</a:t>
          </a:r>
          <a:endParaRPr lang="en-US" sz="1100" kern="1200"/>
        </a:p>
        <a:p>
          <a:pPr marL="0" lvl="0" indent="0" algn="ctr" defTabSz="488950">
            <a:lnSpc>
              <a:spcPct val="100000"/>
            </a:lnSpc>
            <a:spcBef>
              <a:spcPct val="0"/>
            </a:spcBef>
            <a:spcAft>
              <a:spcPct val="35000"/>
            </a:spcAft>
            <a:buNone/>
          </a:pPr>
          <a:r>
            <a:rPr lang="en-US" sz="1100" b="0" i="0" kern="1200" baseline="0"/>
            <a:t>Mock practical assessments</a:t>
          </a:r>
          <a:endParaRPr lang="en-US" sz="1100" kern="1200"/>
        </a:p>
      </dsp:txBody>
      <dsp:txXfrm>
        <a:off x="5460827" y="2128699"/>
        <a:ext cx="2320312" cy="1335888"/>
      </dsp:txXfrm>
    </dsp:sp>
    <dsp:sp modelId="{292A81F0-A45E-4E8B-A60A-E6EF70F6D31E}">
      <dsp:nvSpPr>
        <dsp:cNvPr id="0" name=""/>
        <dsp:cNvSpPr/>
      </dsp:nvSpPr>
      <dsp:spPr>
        <a:xfrm>
          <a:off x="8941296" y="696249"/>
          <a:ext cx="812109" cy="812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E03F27-8E3A-4747-AA67-C9A20C483599}">
      <dsp:nvSpPr>
        <dsp:cNvPr id="0" name=""/>
        <dsp:cNvSpPr/>
      </dsp:nvSpPr>
      <dsp:spPr>
        <a:xfrm>
          <a:off x="8187194" y="1627397"/>
          <a:ext cx="2320312" cy="445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i="0" kern="1200" baseline="0"/>
            <a:t>Seasonal Crop Planning</a:t>
          </a:r>
          <a:endParaRPr lang="en-US" sz="1400" kern="1200"/>
        </a:p>
      </dsp:txBody>
      <dsp:txXfrm>
        <a:off x="8187194" y="1627397"/>
        <a:ext cx="2320312" cy="445935"/>
      </dsp:txXfrm>
    </dsp:sp>
    <dsp:sp modelId="{C9DB8B86-9461-4D27-9583-0AFA3B5879AB}">
      <dsp:nvSpPr>
        <dsp:cNvPr id="0" name=""/>
        <dsp:cNvSpPr/>
      </dsp:nvSpPr>
      <dsp:spPr>
        <a:xfrm>
          <a:off x="8187194" y="2128699"/>
          <a:ext cx="2320312" cy="133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baseline="0"/>
            <a:t>Enhance planning for seasonal OS crop blocks</a:t>
          </a:r>
          <a:endParaRPr lang="en-US" sz="1100" kern="1200"/>
        </a:p>
        <a:p>
          <a:pPr marL="0" lvl="0" indent="0" algn="ctr" defTabSz="488950">
            <a:lnSpc>
              <a:spcPct val="100000"/>
            </a:lnSpc>
            <a:spcBef>
              <a:spcPct val="0"/>
            </a:spcBef>
            <a:spcAft>
              <a:spcPct val="35000"/>
            </a:spcAft>
            <a:buNone/>
          </a:pPr>
          <a:r>
            <a:rPr lang="en-US" sz="1100" b="0" i="0" kern="1200" baseline="0"/>
            <a:t>Increase crop variety exposure where possible</a:t>
          </a:r>
          <a:endParaRPr lang="en-US" sz="1100" kern="1200"/>
        </a:p>
      </dsp:txBody>
      <dsp:txXfrm>
        <a:off x="8187194" y="2128699"/>
        <a:ext cx="2320312" cy="133588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A9B30-7610-4755-A469-03F7DE456AD3}" type="datetimeFigureOut">
              <a:t>3/4/2026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66DCD-4797-4778-BC07-35AEC7B19AB6}" type="slidenum">
              <a:t>‹#›</a:t>
            </a:fld>
            <a:endParaRPr lang="en-GB"/>
          </a:p>
        </p:txBody>
      </p:sp>
    </p:spTree>
    <p:extLst>
      <p:ext uri="{BB962C8B-B14F-4D97-AF65-F5344CB8AC3E}">
        <p14:creationId xmlns:p14="http://schemas.microsoft.com/office/powerpoint/2010/main" val="58534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Sound: Cameras pick up more than you think. Make others aware you are doing an assessment that is recorded.</a:t>
            </a:r>
          </a:p>
          <a:p>
            <a:r>
              <a:rPr lang="en-US" dirty="0">
                <a:ea typeface="Calibri"/>
                <a:cs typeface="Calibri"/>
              </a:rPr>
              <a:t>Timing: Give assessors extra admin time! Uploading and renaming videos and pictures takes longer than you think! Have extra SD cards so if the camera is needed for both upload and recording this can be done at the same time.</a:t>
            </a:r>
          </a:p>
          <a:p>
            <a:r>
              <a:rPr lang="en-US" dirty="0">
                <a:ea typeface="Calibri"/>
                <a:cs typeface="Calibri"/>
              </a:rPr>
              <a:t> </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B966DCD-4797-4778-BC07-35AEC7B19AB6}" type="slidenum">
              <a:t>14</a:t>
            </a:fld>
            <a:endParaRPr lang="en-GB"/>
          </a:p>
        </p:txBody>
      </p:sp>
    </p:spTree>
    <p:extLst>
      <p:ext uri="{BB962C8B-B14F-4D97-AF65-F5344CB8AC3E}">
        <p14:creationId xmlns:p14="http://schemas.microsoft.com/office/powerpoint/2010/main" val="2578298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3/4/2026</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51984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3/4/2026</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7663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3/4/2026</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324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3/4/2026</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1661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3/4/2026</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6914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3/4/2026</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7463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3/4/2026</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0870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3/4/2026</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9987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3/4/2026</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6348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3/4/2026</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8715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3/4/2026</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5740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3/4/2026</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9792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3/4/2026</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60760181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2" r:id="rId6"/>
    <p:sldLayoutId id="2147483727" r:id="rId7"/>
    <p:sldLayoutId id="2147483728" r:id="rId8"/>
    <p:sldLayoutId id="2147483729" r:id="rId9"/>
    <p:sldLayoutId id="2147483730" r:id="rId10"/>
    <p:sldLayoutId id="2147483731" r:id="rId11"/>
    <p:sldLayoutId id="2147483733"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0.pn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diagramLayout" Target="../diagrams/layout2.xml"/><Relationship Id="rId2" Type="http://schemas.openxmlformats.org/officeDocument/2006/relationships/diagramData" Target="../diagrams/data1.xml"/><Relationship Id="rId16"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Data" Target="../diagrams/data2.xml"/><Relationship Id="rId5" Type="http://schemas.openxmlformats.org/officeDocument/2006/relationships/diagramColors" Target="../diagrams/colors1.xml"/><Relationship Id="rId15" Type="http://schemas.microsoft.com/office/2007/relationships/diagramDrawing" Target="../diagrams/drawing2.xml"/><Relationship Id="rId10" Type="http://schemas.openxmlformats.org/officeDocument/2006/relationships/image" Target="../media/image5.jpeg"/><Relationship Id="rId4" Type="http://schemas.openxmlformats.org/officeDocument/2006/relationships/diagramQuickStyle" Target="../diagrams/quickStyle1.xml"/><Relationship Id="rId9" Type="http://schemas.openxmlformats.org/officeDocument/2006/relationships/image" Target="../media/image4.jpeg"/><Relationship Id="rId14" Type="http://schemas.openxmlformats.org/officeDocument/2006/relationships/diagramColors" Target="../diagrams/colors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B6BA45-21D7-4ECD-971E-90FC03AE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D812D2F-6D11-78C2-BC1B-D82A8EE85D15}"/>
              </a:ext>
            </a:extLst>
          </p:cNvPr>
          <p:cNvPicPr>
            <a:picLocks noChangeAspect="1"/>
          </p:cNvPicPr>
          <p:nvPr/>
        </p:nvPicPr>
        <p:blipFill rotWithShape="1">
          <a:blip r:embed="rId2"/>
          <a:srcRect t="25000"/>
          <a:stretch/>
        </p:blipFill>
        <p:spPr>
          <a:xfrm>
            <a:off x="20" y="10"/>
            <a:ext cx="12191980" cy="6857990"/>
          </a:xfrm>
          <a:prstGeom prst="rect">
            <a:avLst/>
          </a:prstGeom>
        </p:spPr>
      </p:pic>
      <p:sp useBgFill="1">
        <p:nvSpPr>
          <p:cNvPr id="11"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84F7E66-BAC3-9811-2F72-154B9F67CCDF}"/>
              </a:ext>
            </a:extLst>
          </p:cNvPr>
          <p:cNvSpPr>
            <a:spLocks noGrp="1"/>
          </p:cNvSpPr>
          <p:nvPr>
            <p:ph type="ctrTitle"/>
          </p:nvPr>
        </p:nvSpPr>
        <p:spPr>
          <a:xfrm>
            <a:off x="7380514" y="2759528"/>
            <a:ext cx="4811486" cy="2203261"/>
          </a:xfrm>
        </p:spPr>
        <p:txBody>
          <a:bodyPr>
            <a:normAutofit fontScale="90000"/>
          </a:bodyPr>
          <a:lstStyle/>
          <a:p>
            <a:r>
              <a:rPr lang="en-GB" sz="4000"/>
              <a:t>Route Exchange Network – Agric, Environmental &amp; Animal</a:t>
            </a:r>
          </a:p>
        </p:txBody>
      </p:sp>
      <p:sp>
        <p:nvSpPr>
          <p:cNvPr id="3" name="Subtitle 2">
            <a:extLst>
              <a:ext uri="{FF2B5EF4-FFF2-40B4-BE49-F238E27FC236}">
                <a16:creationId xmlns:a16="http://schemas.microsoft.com/office/drawing/2014/main" id="{5F5049CA-5B6E-C079-862B-41A5588049DF}"/>
              </a:ext>
            </a:extLst>
          </p:cNvPr>
          <p:cNvSpPr>
            <a:spLocks noGrp="1"/>
          </p:cNvSpPr>
          <p:nvPr>
            <p:ph type="subTitle" idx="1"/>
          </p:nvPr>
        </p:nvSpPr>
        <p:spPr>
          <a:xfrm>
            <a:off x="8336036" y="4962789"/>
            <a:ext cx="3665550" cy="775494"/>
          </a:xfrm>
        </p:spPr>
        <p:txBody>
          <a:bodyPr>
            <a:normAutofit/>
          </a:bodyPr>
          <a:lstStyle/>
          <a:p>
            <a:r>
              <a:rPr lang="en-GB"/>
              <a:t>ETF – 4.3.26</a:t>
            </a:r>
          </a:p>
        </p:txBody>
      </p:sp>
      <p:sp>
        <p:nvSpPr>
          <p:cNvPr id="6" name="Rectangle 5">
            <a:extLst>
              <a:ext uri="{FF2B5EF4-FFF2-40B4-BE49-F238E27FC236}">
                <a16:creationId xmlns:a16="http://schemas.microsoft.com/office/drawing/2014/main" id="{B1CB1A61-CC22-7813-093B-E2130354CA69}"/>
              </a:ext>
            </a:extLst>
          </p:cNvPr>
          <p:cNvSpPr/>
          <p:nvPr/>
        </p:nvSpPr>
        <p:spPr>
          <a:xfrm>
            <a:off x="8256036" y="66853"/>
            <a:ext cx="3825551" cy="961053"/>
          </a:xfrm>
          <a:prstGeom prst="rect">
            <a:avLst/>
          </a:prstGeom>
          <a:blipFill dpi="0" rotWithShape="1">
            <a:blip r:embed="rId3">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71457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15F2C5-0D65-B4AE-295D-6E8D29C8CC77}"/>
              </a:ext>
            </a:extLst>
          </p:cNvPr>
          <p:cNvSpPr>
            <a:spLocks noGrp="1"/>
          </p:cNvSpPr>
          <p:nvPr>
            <p:ph type="title"/>
          </p:nvPr>
        </p:nvSpPr>
        <p:spPr>
          <a:xfrm>
            <a:off x="838200" y="365125"/>
            <a:ext cx="10515600" cy="930275"/>
          </a:xfrm>
        </p:spPr>
        <p:txBody>
          <a:bodyPr>
            <a:normAutofit/>
          </a:bodyPr>
          <a:lstStyle/>
          <a:p>
            <a:r>
              <a:rPr lang="en-GB">
                <a:solidFill>
                  <a:schemeClr val="bg1"/>
                </a:solidFill>
              </a:rPr>
              <a:t>What we would like to develop</a:t>
            </a:r>
          </a:p>
        </p:txBody>
      </p:sp>
      <p:graphicFrame>
        <p:nvGraphicFramePr>
          <p:cNvPr id="16" name="Rectangle 1">
            <a:extLst>
              <a:ext uri="{FF2B5EF4-FFF2-40B4-BE49-F238E27FC236}">
                <a16:creationId xmlns:a16="http://schemas.microsoft.com/office/drawing/2014/main" id="{6423E59D-1573-27E4-D000-0C3AC8BF25DA}"/>
              </a:ext>
            </a:extLst>
          </p:cNvPr>
          <p:cNvGraphicFramePr>
            <a:graphicFrameLocks noGrp="1"/>
          </p:cNvGraphicFramePr>
          <p:nvPr>
            <p:ph idx="1"/>
            <p:extLst>
              <p:ext uri="{D42A27DB-BD31-4B8C-83A1-F6EECF244321}">
                <p14:modId xmlns:p14="http://schemas.microsoft.com/office/powerpoint/2010/main" val="2288637252"/>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8ACF8751-9F34-F38C-41E8-CCBFA3F9AD9E}"/>
              </a:ext>
            </a:extLst>
          </p:cNvPr>
          <p:cNvSpPr/>
          <p:nvPr/>
        </p:nvSpPr>
        <p:spPr>
          <a:xfrm>
            <a:off x="8153400" y="231419"/>
            <a:ext cx="3825551" cy="961053"/>
          </a:xfrm>
          <a:prstGeom prst="rect">
            <a:avLst/>
          </a:prstGeom>
          <a:blipFill dpi="0" rotWithShape="1">
            <a:blip r:embed="rId7">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9181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70" y="1780058"/>
            <a:ext cx="3781618" cy="289914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E32832-8750-6BA5-0BC4-E00D3DC32783}"/>
              </a:ext>
            </a:extLst>
          </p:cNvPr>
          <p:cNvSpPr>
            <a:spLocks noGrp="1"/>
          </p:cNvSpPr>
          <p:nvPr>
            <p:ph type="title"/>
          </p:nvPr>
        </p:nvSpPr>
        <p:spPr>
          <a:xfrm>
            <a:off x="1000941" y="2620477"/>
            <a:ext cx="3010737" cy="1497475"/>
          </a:xfrm>
        </p:spPr>
        <p:txBody>
          <a:bodyPr>
            <a:normAutofit/>
          </a:bodyPr>
          <a:lstStyle/>
          <a:p>
            <a:r>
              <a:rPr lang="en-GB" sz="2800"/>
              <a:t>Animal</a:t>
            </a:r>
          </a:p>
        </p:txBody>
      </p:sp>
      <p:sp>
        <p:nvSpPr>
          <p:cNvPr id="3" name="Rectangle 2">
            <a:extLst>
              <a:ext uri="{FF2B5EF4-FFF2-40B4-BE49-F238E27FC236}">
                <a16:creationId xmlns:a16="http://schemas.microsoft.com/office/drawing/2014/main" id="{091249B3-8F44-2244-F693-3AF1D5244E4B}"/>
              </a:ext>
            </a:extLst>
          </p:cNvPr>
          <p:cNvSpPr/>
          <p:nvPr/>
        </p:nvSpPr>
        <p:spPr>
          <a:xfrm>
            <a:off x="8153400" y="231419"/>
            <a:ext cx="3825551" cy="961053"/>
          </a:xfrm>
          <a:prstGeom prst="rect">
            <a:avLst/>
          </a:prstGeom>
          <a:blipFill dpi="0" rotWithShape="1">
            <a:blip r:embed="rId2">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Content Placeholder 6">
            <a:extLst>
              <a:ext uri="{FF2B5EF4-FFF2-40B4-BE49-F238E27FC236}">
                <a16:creationId xmlns:a16="http://schemas.microsoft.com/office/drawing/2014/main" id="{C035DBA7-7957-686B-5F9A-E620B37BB85B}"/>
              </a:ext>
            </a:extLst>
          </p:cNvPr>
          <p:cNvGraphicFramePr>
            <a:graphicFrameLocks noGrp="1"/>
          </p:cNvGraphicFramePr>
          <p:nvPr>
            <p:ph idx="1"/>
            <p:extLst>
              <p:ext uri="{D42A27DB-BD31-4B8C-83A1-F6EECF244321}">
                <p14:modId xmlns:p14="http://schemas.microsoft.com/office/powerpoint/2010/main" val="1863676220"/>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5935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9DC6F5CE-8CA5-57ED-E17D-62B592E6EB6B}"/>
              </a:ext>
            </a:extLst>
          </p:cNvPr>
          <p:cNvSpPr>
            <a:spLocks noGrp="1"/>
          </p:cNvSpPr>
          <p:nvPr>
            <p:ph type="title"/>
          </p:nvPr>
        </p:nvSpPr>
        <p:spPr>
          <a:xfrm>
            <a:off x="838200" y="365125"/>
            <a:ext cx="10515600" cy="1325563"/>
          </a:xfrm>
        </p:spPr>
        <p:txBody>
          <a:bodyPr>
            <a:normAutofit/>
          </a:bodyPr>
          <a:lstStyle/>
          <a:p>
            <a:r>
              <a:rPr lang="en-GB" dirty="0"/>
              <a:t>What worked well</a:t>
            </a:r>
          </a:p>
        </p:txBody>
      </p:sp>
      <p:graphicFrame>
        <p:nvGraphicFramePr>
          <p:cNvPr id="6" name="Content Placeholder 2">
            <a:extLst>
              <a:ext uri="{FF2B5EF4-FFF2-40B4-BE49-F238E27FC236}">
                <a16:creationId xmlns:a16="http://schemas.microsoft.com/office/drawing/2014/main" id="{E4445A8B-6D1D-FF7E-1422-0FFE0C3DBC1D}"/>
              </a:ext>
            </a:extLst>
          </p:cNvPr>
          <p:cNvGraphicFramePr>
            <a:graphicFrameLocks noGrp="1"/>
          </p:cNvGraphicFramePr>
          <p:nvPr>
            <p:ph idx="1"/>
            <p:extLst>
              <p:ext uri="{D42A27DB-BD31-4B8C-83A1-F6EECF244321}">
                <p14:modId xmlns:p14="http://schemas.microsoft.com/office/powerpoint/2010/main" val="3583756632"/>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2D845C93-EC36-050E-550E-80EA959EF296}"/>
              </a:ext>
            </a:extLst>
          </p:cNvPr>
          <p:cNvSpPr/>
          <p:nvPr/>
        </p:nvSpPr>
        <p:spPr>
          <a:xfrm>
            <a:off x="8153400" y="231419"/>
            <a:ext cx="3825551" cy="961053"/>
          </a:xfrm>
          <a:prstGeom prst="rect">
            <a:avLst/>
          </a:prstGeom>
          <a:blipFill dpi="0" rotWithShape="1">
            <a:blip r:embed="rId7">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7391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A04F75-79E1-42E2-94A3-5B432E019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70" y="1780058"/>
            <a:ext cx="3781618" cy="289914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E6BDB9-3F1D-D5E6-0F00-506BF4AB0AE4}"/>
              </a:ext>
            </a:extLst>
          </p:cNvPr>
          <p:cNvSpPr>
            <a:spLocks noGrp="1"/>
          </p:cNvSpPr>
          <p:nvPr>
            <p:ph type="title"/>
          </p:nvPr>
        </p:nvSpPr>
        <p:spPr>
          <a:xfrm>
            <a:off x="1000941" y="2620477"/>
            <a:ext cx="3010737" cy="1497475"/>
          </a:xfrm>
        </p:spPr>
        <p:txBody>
          <a:bodyPr>
            <a:normAutofit/>
          </a:bodyPr>
          <a:lstStyle/>
          <a:p>
            <a:r>
              <a:rPr lang="en-GB" sz="2800">
                <a:solidFill>
                  <a:schemeClr val="bg1"/>
                </a:solidFill>
              </a:rPr>
              <a:t>What we would like to develop</a:t>
            </a:r>
          </a:p>
        </p:txBody>
      </p:sp>
      <p:sp>
        <p:nvSpPr>
          <p:cNvPr id="4" name="Rectangle 3">
            <a:extLst>
              <a:ext uri="{FF2B5EF4-FFF2-40B4-BE49-F238E27FC236}">
                <a16:creationId xmlns:a16="http://schemas.microsoft.com/office/drawing/2014/main" id="{8AF1A47C-55E5-4093-14A9-C052A184A846}"/>
              </a:ext>
            </a:extLst>
          </p:cNvPr>
          <p:cNvSpPr/>
          <p:nvPr/>
        </p:nvSpPr>
        <p:spPr>
          <a:xfrm>
            <a:off x="8153400" y="231419"/>
            <a:ext cx="3825551" cy="961053"/>
          </a:xfrm>
          <a:prstGeom prst="rect">
            <a:avLst/>
          </a:prstGeom>
          <a:blipFill dpi="0" rotWithShape="1">
            <a:blip r:embed="rId2">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ontent Placeholder 2">
            <a:extLst>
              <a:ext uri="{FF2B5EF4-FFF2-40B4-BE49-F238E27FC236}">
                <a16:creationId xmlns:a16="http://schemas.microsoft.com/office/drawing/2014/main" id="{36A6E00D-48AE-4CED-52BE-491A05F1AB20}"/>
              </a:ext>
            </a:extLst>
          </p:cNvPr>
          <p:cNvGraphicFramePr>
            <a:graphicFrameLocks noGrp="1"/>
          </p:cNvGraphicFramePr>
          <p:nvPr>
            <p:ph idx="1"/>
            <p:extLst>
              <p:ext uri="{D42A27DB-BD31-4B8C-83A1-F6EECF244321}">
                <p14:modId xmlns:p14="http://schemas.microsoft.com/office/powerpoint/2010/main" val="1384495794"/>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967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0F5B9E6-9FD7-1F94-D020-0A812F011571}"/>
              </a:ext>
            </a:extLst>
          </p:cNvPr>
          <p:cNvSpPr>
            <a:spLocks noGrp="1"/>
          </p:cNvSpPr>
          <p:nvPr>
            <p:ph type="title"/>
          </p:nvPr>
        </p:nvSpPr>
        <p:spPr>
          <a:xfrm>
            <a:off x="838200" y="365125"/>
            <a:ext cx="10515600" cy="1325563"/>
          </a:xfrm>
        </p:spPr>
        <p:txBody>
          <a:bodyPr>
            <a:normAutofit/>
          </a:bodyPr>
          <a:lstStyle/>
          <a:p>
            <a:r>
              <a:rPr lang="en-GB" dirty="0"/>
              <a:t>Practical assessments</a:t>
            </a:r>
          </a:p>
        </p:txBody>
      </p:sp>
      <p:graphicFrame>
        <p:nvGraphicFramePr>
          <p:cNvPr id="9" name="Content Placeholder 6">
            <a:extLst>
              <a:ext uri="{FF2B5EF4-FFF2-40B4-BE49-F238E27FC236}">
                <a16:creationId xmlns:a16="http://schemas.microsoft.com/office/drawing/2014/main" id="{9FBA4BF6-BF7B-C5D4-1632-AFC383C9F444}"/>
              </a:ext>
            </a:extLst>
          </p:cNvPr>
          <p:cNvGraphicFramePr>
            <a:graphicFrameLocks noGrp="1"/>
          </p:cNvGraphicFramePr>
          <p:nvPr>
            <p:ph idx="1"/>
            <p:extLst>
              <p:ext uri="{D42A27DB-BD31-4B8C-83A1-F6EECF244321}">
                <p14:modId xmlns:p14="http://schemas.microsoft.com/office/powerpoint/2010/main" val="955860601"/>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85F70E16-4F6C-76EC-E2D2-9DC2378AEB88}"/>
              </a:ext>
            </a:extLst>
          </p:cNvPr>
          <p:cNvSpPr/>
          <p:nvPr/>
        </p:nvSpPr>
        <p:spPr>
          <a:xfrm>
            <a:off x="8153400" y="231419"/>
            <a:ext cx="3825551" cy="961053"/>
          </a:xfrm>
          <a:prstGeom prst="rect">
            <a:avLst/>
          </a:prstGeom>
          <a:blipFill dpi="0" rotWithShape="1">
            <a:blip r:embed="rId8">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714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7EC4582-CF43-7F77-88A8-A15DFBAD7549}"/>
              </a:ext>
            </a:extLst>
          </p:cNvPr>
          <p:cNvSpPr>
            <a:spLocks noGrp="1"/>
          </p:cNvSpPr>
          <p:nvPr>
            <p:ph type="title"/>
          </p:nvPr>
        </p:nvSpPr>
        <p:spPr>
          <a:xfrm>
            <a:off x="838200" y="365125"/>
            <a:ext cx="10515600" cy="1325563"/>
          </a:xfrm>
        </p:spPr>
        <p:txBody>
          <a:bodyPr>
            <a:normAutofit/>
          </a:bodyPr>
          <a:lstStyle/>
          <a:p>
            <a:r>
              <a:rPr lang="en-GB" dirty="0"/>
              <a:t>Recordings</a:t>
            </a:r>
          </a:p>
        </p:txBody>
      </p:sp>
      <p:sp>
        <p:nvSpPr>
          <p:cNvPr id="8" name="Rectangle 7">
            <a:extLst>
              <a:ext uri="{FF2B5EF4-FFF2-40B4-BE49-F238E27FC236}">
                <a16:creationId xmlns:a16="http://schemas.microsoft.com/office/drawing/2014/main" id="{04DE9865-B0A3-4E49-D4A4-C38D0D1E6037}"/>
              </a:ext>
            </a:extLst>
          </p:cNvPr>
          <p:cNvSpPr/>
          <p:nvPr/>
        </p:nvSpPr>
        <p:spPr>
          <a:xfrm>
            <a:off x="8153400" y="231419"/>
            <a:ext cx="3825551" cy="961053"/>
          </a:xfrm>
          <a:prstGeom prst="rect">
            <a:avLst/>
          </a:prstGeom>
          <a:blipFill dpi="0" rotWithShape="1">
            <a:blip r:embed="rId2">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Content Placeholder 6">
            <a:extLst>
              <a:ext uri="{FF2B5EF4-FFF2-40B4-BE49-F238E27FC236}">
                <a16:creationId xmlns:a16="http://schemas.microsoft.com/office/drawing/2014/main" id="{5D299A1A-4FF6-DCBA-D228-A8D59A33A19B}"/>
              </a:ext>
            </a:extLst>
          </p:cNvPr>
          <p:cNvGraphicFramePr>
            <a:graphicFrameLocks noGrp="1"/>
          </p:cNvGraphicFramePr>
          <p:nvPr>
            <p:ph idx="1"/>
            <p:extLst>
              <p:ext uri="{D42A27DB-BD31-4B8C-83A1-F6EECF244321}">
                <p14:modId xmlns:p14="http://schemas.microsoft.com/office/powerpoint/2010/main" val="3367132861"/>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7287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77" name="Rectangle 2076">
            <a:extLst>
              <a:ext uri="{FF2B5EF4-FFF2-40B4-BE49-F238E27FC236}">
                <a16:creationId xmlns:a16="http://schemas.microsoft.com/office/drawing/2014/main" id="{8F0E1CE1-70C8-4C8D-B3DA-F8B9C4672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Rectangle 2078">
            <a:extLst>
              <a:ext uri="{FF2B5EF4-FFF2-40B4-BE49-F238E27FC236}">
                <a16:creationId xmlns:a16="http://schemas.microsoft.com/office/drawing/2014/main" id="{C5C0A179-8001-4BC8-A50B-D9598D1F4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81" name="Freeform: Shape 2080">
            <a:extLst>
              <a:ext uri="{FF2B5EF4-FFF2-40B4-BE49-F238E27FC236}">
                <a16:creationId xmlns:a16="http://schemas.microsoft.com/office/drawing/2014/main" id="{C0F36B17-8009-453B-9C49-36A9D6F9D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5765387 w 12192000"/>
              <a:gd name="connsiteY0" fmla="*/ 552984 h 6858000"/>
              <a:gd name="connsiteX1" fmla="*/ 5743549 w 12192000"/>
              <a:gd name="connsiteY1" fmla="*/ 567982 h 6858000"/>
              <a:gd name="connsiteX2" fmla="*/ 5865186 w 12192000"/>
              <a:gd name="connsiteY2" fmla="*/ 624212 h 6858000"/>
              <a:gd name="connsiteX3" fmla="*/ 5674970 w 12192000"/>
              <a:gd name="connsiteY3" fmla="*/ 594618 h 6858000"/>
              <a:gd name="connsiteX4" fmla="*/ 5671722 w 12192000"/>
              <a:gd name="connsiteY4" fmla="*/ 613739 h 6858000"/>
              <a:gd name="connsiteX5" fmla="*/ 5887746 w 12192000"/>
              <a:gd name="connsiteY5" fmla="*/ 686133 h 6858000"/>
              <a:gd name="connsiteX6" fmla="*/ 5868434 w 12192000"/>
              <a:gd name="connsiteY6" fmla="*/ 697289 h 6858000"/>
              <a:gd name="connsiteX7" fmla="*/ 5753657 w 12192000"/>
              <a:gd name="connsiteY7" fmla="*/ 669287 h 6858000"/>
              <a:gd name="connsiteX8" fmla="*/ 5730555 w 12192000"/>
              <a:gd name="connsiteY8" fmla="*/ 676572 h 6858000"/>
              <a:gd name="connsiteX9" fmla="*/ 5741924 w 12192000"/>
              <a:gd name="connsiteY9" fmla="*/ 710491 h 6858000"/>
              <a:gd name="connsiteX10" fmla="*/ 5791735 w 12192000"/>
              <a:gd name="connsiteY10" fmla="*/ 723695 h 6858000"/>
              <a:gd name="connsiteX11" fmla="*/ 5869339 w 12192000"/>
              <a:gd name="connsiteY11" fmla="*/ 803376 h 6858000"/>
              <a:gd name="connsiteX12" fmla="*/ 5751851 w 12192000"/>
              <a:gd name="connsiteY12" fmla="*/ 793813 h 6858000"/>
              <a:gd name="connsiteX13" fmla="*/ 5731096 w 12192000"/>
              <a:gd name="connsiteY13" fmla="*/ 813164 h 6858000"/>
              <a:gd name="connsiteX14" fmla="*/ 5723155 w 12192000"/>
              <a:gd name="connsiteY14" fmla="*/ 838206 h 6858000"/>
              <a:gd name="connsiteX15" fmla="*/ 5677677 w 12192000"/>
              <a:gd name="connsiteY15" fmla="*/ 858922 h 6858000"/>
              <a:gd name="connsiteX16" fmla="*/ 5749146 w 12192000"/>
              <a:gd name="connsiteY16" fmla="*/ 882143 h 6858000"/>
              <a:gd name="connsiteX17" fmla="*/ 5672804 w 12192000"/>
              <a:gd name="connsiteY17" fmla="*/ 882143 h 6858000"/>
              <a:gd name="connsiteX18" fmla="*/ 5626987 w 12192000"/>
              <a:gd name="connsiteY18" fmla="*/ 862565 h 6858000"/>
              <a:gd name="connsiteX19" fmla="*/ 5611575 w 12192000"/>
              <a:gd name="connsiteY19" fmla="*/ 860624 h 6858000"/>
              <a:gd name="connsiteX20" fmla="*/ 5629275 w 12192000"/>
              <a:gd name="connsiteY20" fmla="*/ 904875 h 6858000"/>
              <a:gd name="connsiteX21" fmla="*/ 5648325 w 12192000"/>
              <a:gd name="connsiteY21" fmla="*/ 981075 h 6858000"/>
              <a:gd name="connsiteX22" fmla="*/ 5646577 w 12192000"/>
              <a:gd name="connsiteY22" fmla="*/ 1001285 h 6858000"/>
              <a:gd name="connsiteX23" fmla="*/ 5653179 w 12192000"/>
              <a:gd name="connsiteY23" fmla="*/ 1004447 h 6858000"/>
              <a:gd name="connsiteX24" fmla="*/ 5710342 w 12192000"/>
              <a:gd name="connsiteY24" fmla="*/ 1041501 h 6858000"/>
              <a:gd name="connsiteX25" fmla="*/ 5685076 w 12192000"/>
              <a:gd name="connsiteY25" fmla="*/ 1084982 h 6858000"/>
              <a:gd name="connsiteX26" fmla="*/ 5788666 w 12192000"/>
              <a:gd name="connsiteY26" fmla="*/ 1132334 h 6858000"/>
              <a:gd name="connsiteX27" fmla="*/ 5814113 w 12192000"/>
              <a:gd name="connsiteY27" fmla="*/ 1179230 h 6858000"/>
              <a:gd name="connsiteX28" fmla="*/ 5782171 w 12192000"/>
              <a:gd name="connsiteY28" fmla="*/ 1175133 h 6858000"/>
              <a:gd name="connsiteX29" fmla="*/ 5754739 w 12192000"/>
              <a:gd name="connsiteY29" fmla="*/ 1184011 h 6858000"/>
              <a:gd name="connsiteX30" fmla="*/ 5766109 w 12192000"/>
              <a:gd name="connsiteY30" fmla="*/ 1243656 h 6858000"/>
              <a:gd name="connsiteX31" fmla="*/ 5912470 w 12192000"/>
              <a:gd name="connsiteY31" fmla="*/ 1320604 h 6858000"/>
              <a:gd name="connsiteX32" fmla="*/ 5925644 w 12192000"/>
              <a:gd name="connsiteY32" fmla="*/ 1345645 h 6858000"/>
              <a:gd name="connsiteX33" fmla="*/ 5908138 w 12192000"/>
              <a:gd name="connsiteY33" fmla="*/ 1363402 h 6858000"/>
              <a:gd name="connsiteX34" fmla="*/ 5860855 w 12192000"/>
              <a:gd name="connsiteY34" fmla="*/ 1372508 h 6858000"/>
              <a:gd name="connsiteX35" fmla="*/ 5927087 w 12192000"/>
              <a:gd name="connsiteY35" fmla="*/ 1457878 h 6858000"/>
              <a:gd name="connsiteX36" fmla="*/ 5951271 w 12192000"/>
              <a:gd name="connsiteY36" fmla="*/ 1481553 h 6858000"/>
              <a:gd name="connsiteX37" fmla="*/ 5992599 w 12192000"/>
              <a:gd name="connsiteY37" fmla="*/ 1518207 h 6858000"/>
              <a:gd name="connsiteX38" fmla="*/ 5993321 w 12192000"/>
              <a:gd name="connsiteY38" fmla="*/ 1529362 h 6858000"/>
              <a:gd name="connsiteX39" fmla="*/ 5937015 w 12192000"/>
              <a:gd name="connsiteY39" fmla="*/ 1568746 h 6858000"/>
              <a:gd name="connsiteX40" fmla="*/ 5835410 w 12192000"/>
              <a:gd name="connsiteY40" fmla="*/ 1558045 h 6858000"/>
              <a:gd name="connsiteX41" fmla="*/ 5985561 w 12192000"/>
              <a:gd name="connsiteY41" fmla="*/ 1616780 h 6858000"/>
              <a:gd name="connsiteX42" fmla="*/ 5499552 w 12192000"/>
              <a:gd name="connsiteY42" fmla="*/ 1476774 h 6858000"/>
              <a:gd name="connsiteX43" fmla="*/ 5530593 w 12192000"/>
              <a:gd name="connsiteY43" fmla="*/ 1513425 h 6858000"/>
              <a:gd name="connsiteX44" fmla="*/ 5700597 w 12192000"/>
              <a:gd name="connsiteY44" fmla="*/ 1609949 h 6858000"/>
              <a:gd name="connsiteX45" fmla="*/ 5748782 w 12192000"/>
              <a:gd name="connsiteY45" fmla="*/ 1670507 h 6858000"/>
              <a:gd name="connsiteX46" fmla="*/ 5799315 w 12192000"/>
              <a:gd name="connsiteY46" fmla="*/ 1703970 h 6858000"/>
              <a:gd name="connsiteX47" fmla="*/ 5870240 w 12192000"/>
              <a:gd name="connsiteY47" fmla="*/ 1703289 h 6858000"/>
              <a:gd name="connsiteX48" fmla="*/ 5920591 w 12192000"/>
              <a:gd name="connsiteY48" fmla="*/ 1754738 h 6858000"/>
              <a:gd name="connsiteX49" fmla="*/ 5868074 w 12192000"/>
              <a:gd name="connsiteY49" fmla="*/ 1765665 h 6858000"/>
              <a:gd name="connsiteX50" fmla="*/ 5806533 w 12192000"/>
              <a:gd name="connsiteY50" fmla="*/ 1757242 h 6858000"/>
              <a:gd name="connsiteX51" fmla="*/ 5673706 w 12192000"/>
              <a:gd name="connsiteY51" fmla="*/ 1759972 h 6858000"/>
              <a:gd name="connsiteX52" fmla="*/ 5597548 w 12192000"/>
              <a:gd name="connsiteY52" fmla="*/ 1769990 h 6858000"/>
              <a:gd name="connsiteX53" fmla="*/ 5422491 w 12192000"/>
              <a:gd name="connsiteY53" fmla="*/ 1752916 h 6858000"/>
              <a:gd name="connsiteX54" fmla="*/ 5432778 w 12192000"/>
              <a:gd name="connsiteY54" fmla="*/ 1796626 h 6858000"/>
              <a:gd name="connsiteX55" fmla="*/ 5426281 w 12192000"/>
              <a:gd name="connsiteY55" fmla="*/ 1834644 h 6858000"/>
              <a:gd name="connsiteX56" fmla="*/ 5423754 w 12192000"/>
              <a:gd name="connsiteY56" fmla="*/ 1917282 h 6858000"/>
              <a:gd name="connsiteX57" fmla="*/ 5425378 w 12192000"/>
              <a:gd name="connsiteY57" fmla="*/ 1930714 h 6858000"/>
              <a:gd name="connsiteX58" fmla="*/ 5386217 w 12192000"/>
              <a:gd name="connsiteY58" fmla="*/ 1939365 h 6858000"/>
              <a:gd name="connsiteX59" fmla="*/ 5619566 w 12192000"/>
              <a:gd name="connsiteY59" fmla="*/ 2111243 h 6858000"/>
              <a:gd name="connsiteX60" fmla="*/ 5463640 w 12192000"/>
              <a:gd name="connsiteY60" fmla="*/ 2067533 h 6858000"/>
              <a:gd name="connsiteX61" fmla="*/ 5442523 w 12192000"/>
              <a:gd name="connsiteY61" fmla="*/ 2139700 h 6858000"/>
              <a:gd name="connsiteX62" fmla="*/ 5515794 w 12192000"/>
              <a:gd name="connsiteY62" fmla="*/ 2203898 h 6858000"/>
              <a:gd name="connsiteX63" fmla="*/ 5542865 w 12192000"/>
              <a:gd name="connsiteY63" fmla="*/ 2330929 h 6858000"/>
              <a:gd name="connsiteX64" fmla="*/ 5529691 w 12192000"/>
              <a:gd name="connsiteY64" fmla="*/ 2447031 h 6858000"/>
              <a:gd name="connsiteX65" fmla="*/ 5498289 w 12192000"/>
              <a:gd name="connsiteY65" fmla="*/ 2483910 h 6858000"/>
              <a:gd name="connsiteX66" fmla="*/ 5452810 w 12192000"/>
              <a:gd name="connsiteY66" fmla="*/ 2550157 h 6858000"/>
              <a:gd name="connsiteX67" fmla="*/ 5424658 w 12192000"/>
              <a:gd name="connsiteY67" fmla="*/ 2591135 h 6858000"/>
              <a:gd name="connsiteX68" fmla="*/ 5326841 w 12192000"/>
              <a:gd name="connsiteY68" fmla="*/ 2575200 h 6858000"/>
              <a:gd name="connsiteX69" fmla="*/ 5457322 w 12192000"/>
              <a:gd name="connsiteY69" fmla="*/ 2679238 h 6858000"/>
              <a:gd name="connsiteX70" fmla="*/ 5351566 w 12192000"/>
              <a:gd name="connsiteY70" fmla="*/ 2666261 h 6858000"/>
              <a:gd name="connsiteX71" fmla="*/ 5317096 w 12192000"/>
              <a:gd name="connsiteY71" fmla="*/ 2673546 h 6858000"/>
              <a:gd name="connsiteX72" fmla="*/ 5336768 w 12192000"/>
              <a:gd name="connsiteY72" fmla="*/ 2707238 h 6858000"/>
              <a:gd name="connsiteX73" fmla="*/ 5414369 w 12192000"/>
              <a:gd name="connsiteY73" fmla="*/ 2764378 h 6858000"/>
              <a:gd name="connsiteX74" fmla="*/ 5574268 w 12192000"/>
              <a:gd name="connsiteY74" fmla="*/ 2919184 h 6858000"/>
              <a:gd name="connsiteX75" fmla="*/ 5419422 w 12192000"/>
              <a:gd name="connsiteY75" fmla="*/ 2848157 h 6858000"/>
              <a:gd name="connsiteX76" fmla="*/ 5582568 w 12192000"/>
              <a:gd name="connsiteY76" fmla="*/ 3007285 h 6858000"/>
              <a:gd name="connsiteX77" fmla="*/ 5618844 w 12192000"/>
              <a:gd name="connsiteY77" fmla="*/ 3060100 h 6858000"/>
              <a:gd name="connsiteX78" fmla="*/ 5692115 w 12192000"/>
              <a:gd name="connsiteY78" fmla="*/ 3191228 h 6858000"/>
              <a:gd name="connsiteX79" fmla="*/ 5688506 w 12192000"/>
              <a:gd name="connsiteY79" fmla="*/ 3206025 h 6858000"/>
              <a:gd name="connsiteX80" fmla="*/ 5603864 w 12192000"/>
              <a:gd name="connsiteY80" fmla="*/ 3184854 h 6858000"/>
              <a:gd name="connsiteX81" fmla="*/ 5713591 w 12192000"/>
              <a:gd name="connsiteY81" fmla="*/ 3295040 h 6858000"/>
              <a:gd name="connsiteX82" fmla="*/ 5826927 w 12192000"/>
              <a:gd name="connsiteY82" fmla="*/ 3379724 h 6858000"/>
              <a:gd name="connsiteX83" fmla="*/ 5746436 w 12192000"/>
              <a:gd name="connsiteY83" fmla="*/ 3366750 h 6858000"/>
              <a:gd name="connsiteX84" fmla="*/ 5635807 w 12192000"/>
              <a:gd name="connsiteY84" fmla="*/ 3318259 h 6858000"/>
              <a:gd name="connsiteX85" fmla="*/ 5597367 w 12192000"/>
              <a:gd name="connsiteY85" fmla="*/ 3336472 h 6858000"/>
              <a:gd name="connsiteX86" fmla="*/ 5702221 w 12192000"/>
              <a:gd name="connsiteY86" fmla="*/ 3416605 h 6858000"/>
              <a:gd name="connsiteX87" fmla="*/ 5762317 w 12192000"/>
              <a:gd name="connsiteY87" fmla="*/ 3453714 h 6858000"/>
              <a:gd name="connsiteX88" fmla="*/ 5786319 w 12192000"/>
              <a:gd name="connsiteY88" fmla="*/ 3482169 h 6858000"/>
              <a:gd name="connsiteX89" fmla="*/ 5854901 w 12192000"/>
              <a:gd name="connsiteY89" fmla="*/ 3583703 h 6858000"/>
              <a:gd name="connsiteX90" fmla="*/ 6056305 w 12192000"/>
              <a:gd name="connsiteY90" fmla="*/ 3694570 h 6858000"/>
              <a:gd name="connsiteX91" fmla="*/ 6244716 w 12192000"/>
              <a:gd name="connsiteY91" fmla="*/ 3832301 h 6858000"/>
              <a:gd name="connsiteX92" fmla="*/ 6391802 w 12192000"/>
              <a:gd name="connsiteY92" fmla="*/ 3918125 h 6858000"/>
              <a:gd name="connsiteX93" fmla="*/ 6763572 w 12192000"/>
              <a:gd name="connsiteY93" fmla="*/ 4028537 h 6858000"/>
              <a:gd name="connsiteX94" fmla="*/ 8173592 w 12192000"/>
              <a:gd name="connsiteY94" fmla="*/ 3279560 h 6858000"/>
              <a:gd name="connsiteX95" fmla="*/ 8191458 w 12192000"/>
              <a:gd name="connsiteY95" fmla="*/ 3257248 h 6858000"/>
              <a:gd name="connsiteX96" fmla="*/ 8259856 w 12192000"/>
              <a:gd name="connsiteY96" fmla="*/ 3173245 h 6858000"/>
              <a:gd name="connsiteX97" fmla="*/ 8317969 w 12192000"/>
              <a:gd name="connsiteY97" fmla="*/ 3097663 h 6858000"/>
              <a:gd name="connsiteX98" fmla="*/ 8287650 w 12192000"/>
              <a:gd name="connsiteY98" fmla="*/ 3072166 h 6858000"/>
              <a:gd name="connsiteX99" fmla="*/ 8328617 w 12192000"/>
              <a:gd name="connsiteY99" fmla="*/ 3000000 h 6858000"/>
              <a:gd name="connsiteX100" fmla="*/ 8458917 w 12192000"/>
              <a:gd name="connsiteY100" fmla="*/ 2777583 h 6858000"/>
              <a:gd name="connsiteX101" fmla="*/ 8516125 w 12192000"/>
              <a:gd name="connsiteY101" fmla="*/ 2728639 h 6858000"/>
              <a:gd name="connsiteX102" fmla="*/ 8585788 w 12192000"/>
              <a:gd name="connsiteY102" fmla="*/ 2605478 h 6858000"/>
              <a:gd name="connsiteX103" fmla="*/ 8595714 w 12192000"/>
              <a:gd name="connsiteY103" fmla="*/ 2577023 h 6858000"/>
              <a:gd name="connsiteX104" fmla="*/ 8581457 w 12192000"/>
              <a:gd name="connsiteY104" fmla="*/ 2540823 h 6858000"/>
              <a:gd name="connsiteX105" fmla="*/ 8570809 w 12192000"/>
              <a:gd name="connsiteY105" fmla="*/ 2504399 h 6858000"/>
              <a:gd name="connsiteX106" fmla="*/ 8584705 w 12192000"/>
              <a:gd name="connsiteY106" fmla="*/ 2493699 h 6858000"/>
              <a:gd name="connsiteX107" fmla="*/ 8674038 w 12192000"/>
              <a:gd name="connsiteY107" fmla="*/ 2475260 h 6858000"/>
              <a:gd name="connsiteX108" fmla="*/ 8622243 w 12192000"/>
              <a:gd name="connsiteY108" fmla="*/ 2406054 h 6858000"/>
              <a:gd name="connsiteX109" fmla="*/ 8530925 w 12192000"/>
              <a:gd name="connsiteY109" fmla="*/ 2302926 h 6858000"/>
              <a:gd name="connsiteX110" fmla="*/ 8489417 w 12192000"/>
              <a:gd name="connsiteY110" fmla="*/ 2229622 h 6858000"/>
              <a:gd name="connsiteX111" fmla="*/ 8484543 w 12192000"/>
              <a:gd name="connsiteY111" fmla="*/ 2164058 h 6858000"/>
              <a:gd name="connsiteX112" fmla="*/ 8402970 w 12192000"/>
              <a:gd name="connsiteY112" fmla="*/ 2125358 h 6858000"/>
              <a:gd name="connsiteX113" fmla="*/ 8479670 w 12192000"/>
              <a:gd name="connsiteY113" fmla="*/ 1986716 h 6858000"/>
              <a:gd name="connsiteX114" fmla="*/ 8487432 w 12192000"/>
              <a:gd name="connsiteY114" fmla="*/ 1958032 h 6858000"/>
              <a:gd name="connsiteX115" fmla="*/ 8441412 w 12192000"/>
              <a:gd name="connsiteY115" fmla="*/ 1855361 h 6858000"/>
              <a:gd name="connsiteX116" fmla="*/ 8433831 w 12192000"/>
              <a:gd name="connsiteY116" fmla="*/ 1838969 h 6858000"/>
              <a:gd name="connsiteX117" fmla="*/ 8416868 w 12192000"/>
              <a:gd name="connsiteY117" fmla="*/ 1806187 h 6858000"/>
              <a:gd name="connsiteX118" fmla="*/ 8368140 w 12192000"/>
              <a:gd name="connsiteY118" fmla="*/ 1798219 h 6858000"/>
              <a:gd name="connsiteX119" fmla="*/ 8393405 w 12192000"/>
              <a:gd name="connsiteY119" fmla="*/ 1774999 h 6858000"/>
              <a:gd name="connsiteX120" fmla="*/ 8442495 w 12192000"/>
              <a:gd name="connsiteY120" fmla="*/ 1696458 h 6858000"/>
              <a:gd name="connsiteX121" fmla="*/ 8409828 w 12192000"/>
              <a:gd name="connsiteY121" fmla="*/ 1621332 h 6858000"/>
              <a:gd name="connsiteX122" fmla="*/ 8407664 w 12192000"/>
              <a:gd name="connsiteY122" fmla="*/ 1579899 h 6858000"/>
              <a:gd name="connsiteX123" fmla="*/ 8462707 w 12192000"/>
              <a:gd name="connsiteY123" fmla="*/ 1526857 h 6858000"/>
              <a:gd name="connsiteX124" fmla="*/ 8504215 w 12192000"/>
              <a:gd name="connsiteY124" fmla="*/ 1505913 h 6858000"/>
              <a:gd name="connsiteX125" fmla="*/ 8523345 w 12192000"/>
              <a:gd name="connsiteY125" fmla="*/ 1475863 h 6858000"/>
              <a:gd name="connsiteX126" fmla="*/ 8500786 w 12192000"/>
              <a:gd name="connsiteY126" fmla="*/ 1450820 h 6858000"/>
              <a:gd name="connsiteX127" fmla="*/ 8400624 w 12192000"/>
              <a:gd name="connsiteY127" fmla="*/ 1391176 h 6858000"/>
              <a:gd name="connsiteX128" fmla="*/ 8454585 w 12192000"/>
              <a:gd name="connsiteY128" fmla="*/ 1341319 h 6858000"/>
              <a:gd name="connsiteX129" fmla="*/ 8172509 w 12192000"/>
              <a:gd name="connsiteY129" fmla="*/ 1106153 h 6858000"/>
              <a:gd name="connsiteX130" fmla="*/ 8138399 w 12192000"/>
              <a:gd name="connsiteY130" fmla="*/ 1070184 h 6858000"/>
              <a:gd name="connsiteX131" fmla="*/ 7957388 w 12192000"/>
              <a:gd name="connsiteY131" fmla="*/ 982992 h 6858000"/>
              <a:gd name="connsiteX132" fmla="*/ 7771142 w 12192000"/>
              <a:gd name="connsiteY132" fmla="*/ 921300 h 6858000"/>
              <a:gd name="connsiteX133" fmla="*/ 7900539 w 12192000"/>
              <a:gd name="connsiteY133" fmla="*/ 791082 h 6858000"/>
              <a:gd name="connsiteX134" fmla="*/ 7702923 w 12192000"/>
              <a:gd name="connsiteY134" fmla="*/ 760803 h 6858000"/>
              <a:gd name="connsiteX135" fmla="*/ 7683614 w 12192000"/>
              <a:gd name="connsiteY135" fmla="*/ 761714 h 6858000"/>
              <a:gd name="connsiteX136" fmla="*/ 7295600 w 12192000"/>
              <a:gd name="connsiteY136" fmla="*/ 741680 h 6858000"/>
              <a:gd name="connsiteX137" fmla="*/ 6739388 w 12192000"/>
              <a:gd name="connsiteY137" fmla="*/ 675206 h 6858000"/>
              <a:gd name="connsiteX138" fmla="*/ 6279006 w 12192000"/>
              <a:gd name="connsiteY138" fmla="*/ 635367 h 6858000"/>
              <a:gd name="connsiteX139" fmla="*/ 5788847 w 12192000"/>
              <a:gd name="connsiteY139" fmla="*/ 557964 h 6858000"/>
              <a:gd name="connsiteX140" fmla="*/ 5765387 w 12192000"/>
              <a:gd name="connsiteY140" fmla="*/ 552984 h 6858000"/>
              <a:gd name="connsiteX141" fmla="*/ 0 w 12192000"/>
              <a:gd name="connsiteY141" fmla="*/ 0 h 6858000"/>
              <a:gd name="connsiteX142" fmla="*/ 768106 w 12192000"/>
              <a:gd name="connsiteY142" fmla="*/ 0 h 6858000"/>
              <a:gd name="connsiteX143" fmla="*/ 767098 w 12192000"/>
              <a:gd name="connsiteY143" fmla="*/ 10118 h 6858000"/>
              <a:gd name="connsiteX144" fmla="*/ 756850 w 12192000"/>
              <a:gd name="connsiteY144" fmla="*/ 43654 h 6858000"/>
              <a:gd name="connsiteX145" fmla="*/ 768357 w 12192000"/>
              <a:gd name="connsiteY145" fmla="*/ 76852 h 6858000"/>
              <a:gd name="connsiteX146" fmla="*/ 882077 w 12192000"/>
              <a:gd name="connsiteY146" fmla="*/ 237315 h 6858000"/>
              <a:gd name="connsiteX147" fmla="*/ 761133 w 12192000"/>
              <a:gd name="connsiteY147" fmla="*/ 282106 h 6858000"/>
              <a:gd name="connsiteX148" fmla="*/ 753907 w 12192000"/>
              <a:gd name="connsiteY148" fmla="*/ 357988 h 6858000"/>
              <a:gd name="connsiteX149" fmla="*/ 692364 w 12192000"/>
              <a:gd name="connsiteY149" fmla="*/ 442830 h 6858000"/>
              <a:gd name="connsiteX150" fmla="*/ 556972 w 12192000"/>
              <a:gd name="connsiteY150" fmla="*/ 562188 h 6858000"/>
              <a:gd name="connsiteX151" fmla="*/ 480177 w 12192000"/>
              <a:gd name="connsiteY151" fmla="*/ 642286 h 6858000"/>
              <a:gd name="connsiteX152" fmla="*/ 612627 w 12192000"/>
              <a:gd name="connsiteY152" fmla="*/ 663627 h 6858000"/>
              <a:gd name="connsiteX153" fmla="*/ 633230 w 12192000"/>
              <a:gd name="connsiteY153" fmla="*/ 676011 h 6858000"/>
              <a:gd name="connsiteX154" fmla="*/ 617443 w 12192000"/>
              <a:gd name="connsiteY154" fmla="*/ 718168 h 6858000"/>
              <a:gd name="connsiteX155" fmla="*/ 596304 w 12192000"/>
              <a:gd name="connsiteY155" fmla="*/ 760064 h 6858000"/>
              <a:gd name="connsiteX156" fmla="*/ 611021 w 12192000"/>
              <a:gd name="connsiteY156" fmla="*/ 792998 h 6858000"/>
              <a:gd name="connsiteX157" fmla="*/ 714308 w 12192000"/>
              <a:gd name="connsiteY157" fmla="*/ 935543 h 6858000"/>
              <a:gd name="connsiteX158" fmla="*/ 799128 w 12192000"/>
              <a:gd name="connsiteY158" fmla="*/ 992190 h 6858000"/>
              <a:gd name="connsiteX159" fmla="*/ 992317 w 12192000"/>
              <a:gd name="connsiteY159" fmla="*/ 1249612 h 6858000"/>
              <a:gd name="connsiteX160" fmla="*/ 1053058 w 12192000"/>
              <a:gd name="connsiteY160" fmla="*/ 1333136 h 6858000"/>
              <a:gd name="connsiteX161" fmla="*/ 1008104 w 12192000"/>
              <a:gd name="connsiteY161" fmla="*/ 1362645 h 6858000"/>
              <a:gd name="connsiteX162" fmla="*/ 1094265 w 12192000"/>
              <a:gd name="connsiteY162" fmla="*/ 1450123 h 6858000"/>
              <a:gd name="connsiteX163" fmla="*/ 1195677 w 12192000"/>
              <a:gd name="connsiteY163" fmla="*/ 1547347 h 6858000"/>
              <a:gd name="connsiteX164" fmla="*/ 1222166 w 12192000"/>
              <a:gd name="connsiteY164" fmla="*/ 1573170 h 6858000"/>
              <a:gd name="connsiteX165" fmla="*/ 3312738 w 12192000"/>
              <a:gd name="connsiteY165" fmla="*/ 2440024 h 6858000"/>
              <a:gd name="connsiteX166" fmla="*/ 3863944 w 12192000"/>
              <a:gd name="connsiteY166" fmla="*/ 2312235 h 6858000"/>
              <a:gd name="connsiteX167" fmla="*/ 4082022 w 12192000"/>
              <a:gd name="connsiteY167" fmla="*/ 2212904 h 6858000"/>
              <a:gd name="connsiteX168" fmla="*/ 4361371 w 12192000"/>
              <a:gd name="connsiteY168" fmla="*/ 2053496 h 6858000"/>
              <a:gd name="connsiteX169" fmla="*/ 4659987 w 12192000"/>
              <a:gd name="connsiteY169" fmla="*/ 1925180 h 6858000"/>
              <a:gd name="connsiteX170" fmla="*/ 4761667 w 12192000"/>
              <a:gd name="connsiteY170" fmla="*/ 1807667 h 6858000"/>
              <a:gd name="connsiteX171" fmla="*/ 4797253 w 12192000"/>
              <a:gd name="connsiteY171" fmla="*/ 1774733 h 6858000"/>
              <a:gd name="connsiteX172" fmla="*/ 4886356 w 12192000"/>
              <a:gd name="connsiteY172" fmla="*/ 1731784 h 6858000"/>
              <a:gd name="connsiteX173" fmla="*/ 5041818 w 12192000"/>
              <a:gd name="connsiteY173" fmla="*/ 1639039 h 6858000"/>
              <a:gd name="connsiteX174" fmla="*/ 4984824 w 12192000"/>
              <a:gd name="connsiteY174" fmla="*/ 1617960 h 6858000"/>
              <a:gd name="connsiteX175" fmla="*/ 4820800 w 12192000"/>
              <a:gd name="connsiteY175" fmla="*/ 1674082 h 6858000"/>
              <a:gd name="connsiteX176" fmla="*/ 4701459 w 12192000"/>
              <a:gd name="connsiteY176" fmla="*/ 1689099 h 6858000"/>
              <a:gd name="connsiteX177" fmla="*/ 4869498 w 12192000"/>
              <a:gd name="connsiteY177" fmla="*/ 1591086 h 6858000"/>
              <a:gd name="connsiteX178" fmla="*/ 5032185 w 12192000"/>
              <a:gd name="connsiteY178" fmla="*/ 1463559 h 6858000"/>
              <a:gd name="connsiteX179" fmla="*/ 4906692 w 12192000"/>
              <a:gd name="connsiteY179" fmla="*/ 1488062 h 6858000"/>
              <a:gd name="connsiteX180" fmla="*/ 4901340 w 12192000"/>
              <a:gd name="connsiteY180" fmla="*/ 1470936 h 6858000"/>
              <a:gd name="connsiteX181" fmla="*/ 5009976 w 12192000"/>
              <a:gd name="connsiteY181" fmla="*/ 1319171 h 6858000"/>
              <a:gd name="connsiteX182" fmla="*/ 5063760 w 12192000"/>
              <a:gd name="connsiteY182" fmla="*/ 1258044 h 6858000"/>
              <a:gd name="connsiteX183" fmla="*/ 5305648 w 12192000"/>
              <a:gd name="connsiteY183" fmla="*/ 1073871 h 6858000"/>
              <a:gd name="connsiteX184" fmla="*/ 5076067 w 12192000"/>
              <a:gd name="connsiteY184" fmla="*/ 1156077 h 6858000"/>
              <a:gd name="connsiteX185" fmla="*/ 5313141 w 12192000"/>
              <a:gd name="connsiteY185" fmla="*/ 976907 h 6858000"/>
              <a:gd name="connsiteX186" fmla="*/ 5428196 w 12192000"/>
              <a:gd name="connsiteY186" fmla="*/ 910774 h 6858000"/>
              <a:gd name="connsiteX187" fmla="*/ 5457363 w 12192000"/>
              <a:gd name="connsiteY187" fmla="*/ 871779 h 6858000"/>
              <a:gd name="connsiteX188" fmla="*/ 5406256 w 12192000"/>
              <a:gd name="connsiteY188" fmla="*/ 863347 h 6858000"/>
              <a:gd name="connsiteX189" fmla="*/ 5249456 w 12192000"/>
              <a:gd name="connsiteY189" fmla="*/ 878367 h 6858000"/>
              <a:gd name="connsiteX190" fmla="*/ 5442914 w 12192000"/>
              <a:gd name="connsiteY190" fmla="*/ 757955 h 6858000"/>
              <a:gd name="connsiteX191" fmla="*/ 5297887 w 12192000"/>
              <a:gd name="connsiteY191" fmla="*/ 776398 h 6858000"/>
              <a:gd name="connsiteX192" fmla="*/ 5256146 w 12192000"/>
              <a:gd name="connsiteY192" fmla="*/ 728971 h 6858000"/>
              <a:gd name="connsiteX193" fmla="*/ 5188716 w 12192000"/>
              <a:gd name="connsiteY193" fmla="*/ 652298 h 6858000"/>
              <a:gd name="connsiteX194" fmla="*/ 5142160 w 12192000"/>
              <a:gd name="connsiteY194" fmla="*/ 609614 h 6858000"/>
              <a:gd name="connsiteX195" fmla="*/ 5122626 w 12192000"/>
              <a:gd name="connsiteY195" fmla="*/ 475239 h 6858000"/>
              <a:gd name="connsiteX196" fmla="*/ 5162763 w 12192000"/>
              <a:gd name="connsiteY196" fmla="*/ 328215 h 6858000"/>
              <a:gd name="connsiteX197" fmla="*/ 5271399 w 12192000"/>
              <a:gd name="connsiteY197" fmla="*/ 253914 h 6858000"/>
              <a:gd name="connsiteX198" fmla="*/ 5240091 w 12192000"/>
              <a:gd name="connsiteY198" fmla="*/ 170389 h 6858000"/>
              <a:gd name="connsiteX199" fmla="*/ 5008904 w 12192000"/>
              <a:gd name="connsiteY199" fmla="*/ 220979 h 6858000"/>
              <a:gd name="connsiteX200" fmla="*/ 5354881 w 12192000"/>
              <a:gd name="connsiteY200" fmla="*/ 22050 h 6858000"/>
              <a:gd name="connsiteX201" fmla="*/ 5296818 w 12192000"/>
              <a:gd name="connsiteY201" fmla="*/ 12038 h 6858000"/>
              <a:gd name="connsiteX202" fmla="*/ 5297018 w 12192000"/>
              <a:gd name="connsiteY202" fmla="*/ 3177 h 6858000"/>
              <a:gd name="connsiteX203" fmla="*/ 5298067 w 12192000"/>
              <a:gd name="connsiteY203" fmla="*/ 0 h 6858000"/>
              <a:gd name="connsiteX204" fmla="*/ 8958468 w 12192000"/>
              <a:gd name="connsiteY204" fmla="*/ 0 h 6858000"/>
              <a:gd name="connsiteX205" fmla="*/ 8936439 w 12192000"/>
              <a:gd name="connsiteY205" fmla="*/ 18562 h 6858000"/>
              <a:gd name="connsiteX206" fmla="*/ 8934304 w 12192000"/>
              <a:gd name="connsiteY206" fmla="*/ 46608 h 6858000"/>
              <a:gd name="connsiteX207" fmla="*/ 9027240 w 12192000"/>
              <a:gd name="connsiteY207" fmla="*/ 113638 h 6858000"/>
              <a:gd name="connsiteX208" fmla="*/ 8854734 w 12192000"/>
              <a:gd name="connsiteY208" fmla="*/ 193826 h 6858000"/>
              <a:gd name="connsiteX209" fmla="*/ 8815880 w 12192000"/>
              <a:gd name="connsiteY209" fmla="*/ 227493 h 6858000"/>
              <a:gd name="connsiteX210" fmla="*/ 8848828 w 12192000"/>
              <a:gd name="connsiteY210" fmla="*/ 267894 h 6858000"/>
              <a:gd name="connsiteX211" fmla="*/ 8920315 w 12192000"/>
              <a:gd name="connsiteY211" fmla="*/ 296052 h 6858000"/>
              <a:gd name="connsiteX212" fmla="*/ 9015115 w 12192000"/>
              <a:gd name="connsiteY212" fmla="*/ 367363 h 6858000"/>
              <a:gd name="connsiteX213" fmla="*/ 9011388 w 12192000"/>
              <a:gd name="connsiteY213" fmla="*/ 423067 h 6858000"/>
              <a:gd name="connsiteX214" fmla="*/ 8955127 w 12192000"/>
              <a:gd name="connsiteY214" fmla="*/ 524068 h 6858000"/>
              <a:gd name="connsiteX215" fmla="*/ 9039672 w 12192000"/>
              <a:gd name="connsiteY215" fmla="*/ 629661 h 6858000"/>
              <a:gd name="connsiteX216" fmla="*/ 9083187 w 12192000"/>
              <a:gd name="connsiteY216" fmla="*/ 660880 h 6858000"/>
              <a:gd name="connsiteX217" fmla="*/ 8999263 w 12192000"/>
              <a:gd name="connsiteY217" fmla="*/ 671592 h 6858000"/>
              <a:gd name="connsiteX218" fmla="*/ 8970048 w 12192000"/>
              <a:gd name="connsiteY218" fmla="*/ 715664 h 6858000"/>
              <a:gd name="connsiteX219" fmla="*/ 8956992 w 12192000"/>
              <a:gd name="connsiteY219" fmla="*/ 737702 h 6858000"/>
              <a:gd name="connsiteX220" fmla="*/ 8877733 w 12192000"/>
              <a:gd name="connsiteY220" fmla="*/ 875737 h 6858000"/>
              <a:gd name="connsiteX221" fmla="*/ 8891100 w 12192000"/>
              <a:gd name="connsiteY221" fmla="*/ 914300 h 6858000"/>
              <a:gd name="connsiteX222" fmla="*/ 9023199 w 12192000"/>
              <a:gd name="connsiteY222" fmla="*/ 1100695 h 6858000"/>
              <a:gd name="connsiteX223" fmla="*/ 8882708 w 12192000"/>
              <a:gd name="connsiteY223" fmla="*/ 1152725 h 6858000"/>
              <a:gd name="connsiteX224" fmla="*/ 8874315 w 12192000"/>
              <a:gd name="connsiteY224" fmla="*/ 1240870 h 6858000"/>
              <a:gd name="connsiteX225" fmla="*/ 8802826 w 12192000"/>
              <a:gd name="connsiteY225" fmla="*/ 1339424 h 6858000"/>
              <a:gd name="connsiteX226" fmla="*/ 8645552 w 12192000"/>
              <a:gd name="connsiteY226" fmla="*/ 1478072 h 6858000"/>
              <a:gd name="connsiteX227" fmla="*/ 8556347 w 12192000"/>
              <a:gd name="connsiteY227" fmla="*/ 1571114 h 6858000"/>
              <a:gd name="connsiteX228" fmla="*/ 8710202 w 12192000"/>
              <a:gd name="connsiteY228" fmla="*/ 1595904 h 6858000"/>
              <a:gd name="connsiteX229" fmla="*/ 8734135 w 12192000"/>
              <a:gd name="connsiteY229" fmla="*/ 1610290 h 6858000"/>
              <a:gd name="connsiteX230" fmla="*/ 8715797 w 12192000"/>
              <a:gd name="connsiteY230" fmla="*/ 1659260 h 6858000"/>
              <a:gd name="connsiteX231" fmla="*/ 8691242 w 12192000"/>
              <a:gd name="connsiteY231" fmla="*/ 1707927 h 6858000"/>
              <a:gd name="connsiteX232" fmla="*/ 8708337 w 12192000"/>
              <a:gd name="connsiteY232" fmla="*/ 1746183 h 6858000"/>
              <a:gd name="connsiteX233" fmla="*/ 8828316 w 12192000"/>
              <a:gd name="connsiteY233" fmla="*/ 1911765 h 6858000"/>
              <a:gd name="connsiteX234" fmla="*/ 8926844 w 12192000"/>
              <a:gd name="connsiteY234" fmla="*/ 1977567 h 6858000"/>
              <a:gd name="connsiteX235" fmla="*/ 9151255 w 12192000"/>
              <a:gd name="connsiteY235" fmla="*/ 2276592 h 6858000"/>
              <a:gd name="connsiteX236" fmla="*/ 9221812 w 12192000"/>
              <a:gd name="connsiteY236" fmla="*/ 2373614 h 6858000"/>
              <a:gd name="connsiteX237" fmla="*/ 9169593 w 12192000"/>
              <a:gd name="connsiteY237" fmla="*/ 2407892 h 6858000"/>
              <a:gd name="connsiteX238" fmla="*/ 9269679 w 12192000"/>
              <a:gd name="connsiteY238" fmla="*/ 2509507 h 6858000"/>
              <a:gd name="connsiteX239" fmla="*/ 9387480 w 12192000"/>
              <a:gd name="connsiteY239" fmla="*/ 2622444 h 6858000"/>
              <a:gd name="connsiteX240" fmla="*/ 9418250 w 12192000"/>
              <a:gd name="connsiteY240" fmla="*/ 2652440 h 6858000"/>
              <a:gd name="connsiteX241" fmla="*/ 11846684 w 12192000"/>
              <a:gd name="connsiteY241" fmla="*/ 3659389 h 6858000"/>
              <a:gd name="connsiteX242" fmla="*/ 12172890 w 12192000"/>
              <a:gd name="connsiteY242" fmla="*/ 3610878 h 6858000"/>
              <a:gd name="connsiteX243" fmla="*/ 12192000 w 12192000"/>
              <a:gd name="connsiteY243" fmla="*/ 3605403 h 6858000"/>
              <a:gd name="connsiteX244" fmla="*/ 12192000 w 12192000"/>
              <a:gd name="connsiteY244" fmla="*/ 6858000 h 6858000"/>
              <a:gd name="connsiteX245" fmla="*/ 2667892 w 12192000"/>
              <a:gd name="connsiteY245" fmla="*/ 6858000 h 6858000"/>
              <a:gd name="connsiteX246" fmla="*/ 2654380 w 12192000"/>
              <a:gd name="connsiteY246" fmla="*/ 6849405 h 6858000"/>
              <a:gd name="connsiteX247" fmla="*/ 2517472 w 12192000"/>
              <a:gd name="connsiteY247" fmla="*/ 6768410 h 6858000"/>
              <a:gd name="connsiteX248" fmla="*/ 2863768 w 12192000"/>
              <a:gd name="connsiteY248" fmla="*/ 6678867 h 6858000"/>
              <a:gd name="connsiteX249" fmla="*/ 3200332 w 12192000"/>
              <a:gd name="connsiteY249" fmla="*/ 6552312 h 6858000"/>
              <a:gd name="connsiteX250" fmla="*/ 3263755 w 12192000"/>
              <a:gd name="connsiteY250" fmla="*/ 6500106 h 6858000"/>
              <a:gd name="connsiteX251" fmla="*/ 3788234 w 12192000"/>
              <a:gd name="connsiteY251" fmla="*/ 6158777 h 6858000"/>
              <a:gd name="connsiteX252" fmla="*/ 3687901 w 12192000"/>
              <a:gd name="connsiteY252" fmla="*/ 6086412 h 6858000"/>
              <a:gd name="connsiteX253" fmla="*/ 3874137 w 12192000"/>
              <a:gd name="connsiteY253" fmla="*/ 5999841 h 6858000"/>
              <a:gd name="connsiteX254" fmla="*/ 3916083 w 12192000"/>
              <a:gd name="connsiteY254" fmla="*/ 5963494 h 6858000"/>
              <a:gd name="connsiteX255" fmla="*/ 3880513 w 12192000"/>
              <a:gd name="connsiteY255" fmla="*/ 5919878 h 6858000"/>
              <a:gd name="connsiteX256" fmla="*/ 3803335 w 12192000"/>
              <a:gd name="connsiteY256" fmla="*/ 5889479 h 6858000"/>
              <a:gd name="connsiteX257" fmla="*/ 3700990 w 12192000"/>
              <a:gd name="connsiteY257" fmla="*/ 5812491 h 6858000"/>
              <a:gd name="connsiteX258" fmla="*/ 3705014 w 12192000"/>
              <a:gd name="connsiteY258" fmla="*/ 5752353 h 6858000"/>
              <a:gd name="connsiteX259" fmla="*/ 3765753 w 12192000"/>
              <a:gd name="connsiteY259" fmla="*/ 5643313 h 6858000"/>
              <a:gd name="connsiteX260" fmla="*/ 3674479 w 12192000"/>
              <a:gd name="connsiteY260" fmla="*/ 5529315 h 6858000"/>
              <a:gd name="connsiteX261" fmla="*/ 3627501 w 12192000"/>
              <a:gd name="connsiteY261" fmla="*/ 5495612 h 6858000"/>
              <a:gd name="connsiteX262" fmla="*/ 3718104 w 12192000"/>
              <a:gd name="connsiteY262" fmla="*/ 5484048 h 6858000"/>
              <a:gd name="connsiteX263" fmla="*/ 3749644 w 12192000"/>
              <a:gd name="connsiteY263" fmla="*/ 5436467 h 6858000"/>
              <a:gd name="connsiteX264" fmla="*/ 3763740 w 12192000"/>
              <a:gd name="connsiteY264" fmla="*/ 5412675 h 6858000"/>
              <a:gd name="connsiteX265" fmla="*/ 3849307 w 12192000"/>
              <a:gd name="connsiteY265" fmla="*/ 5263654 h 6858000"/>
              <a:gd name="connsiteX266" fmla="*/ 3834876 w 12192000"/>
              <a:gd name="connsiteY266" fmla="*/ 5222021 h 6858000"/>
              <a:gd name="connsiteX267" fmla="*/ 3692263 w 12192000"/>
              <a:gd name="connsiteY267" fmla="*/ 5020790 h 6858000"/>
              <a:gd name="connsiteX268" fmla="*/ 3843936 w 12192000"/>
              <a:gd name="connsiteY268" fmla="*/ 4964619 h 6858000"/>
              <a:gd name="connsiteX269" fmla="*/ 3852997 w 12192000"/>
              <a:gd name="connsiteY269" fmla="*/ 4869458 h 6858000"/>
              <a:gd name="connsiteX270" fmla="*/ 3930177 w 12192000"/>
              <a:gd name="connsiteY270" fmla="*/ 4763060 h 6858000"/>
              <a:gd name="connsiteX271" fmla="*/ 4099968 w 12192000"/>
              <a:gd name="connsiteY271" fmla="*/ 4613376 h 6858000"/>
              <a:gd name="connsiteX272" fmla="*/ 4196274 w 12192000"/>
              <a:gd name="connsiteY272" fmla="*/ 4512928 h 6858000"/>
              <a:gd name="connsiteX273" fmla="*/ 4030173 w 12192000"/>
              <a:gd name="connsiteY273" fmla="*/ 4486165 h 6858000"/>
              <a:gd name="connsiteX274" fmla="*/ 4004335 w 12192000"/>
              <a:gd name="connsiteY274" fmla="*/ 4470634 h 6858000"/>
              <a:gd name="connsiteX275" fmla="*/ 4024133 w 12192000"/>
              <a:gd name="connsiteY275" fmla="*/ 4417767 h 6858000"/>
              <a:gd name="connsiteX276" fmla="*/ 4050642 w 12192000"/>
              <a:gd name="connsiteY276" fmla="*/ 4365226 h 6858000"/>
              <a:gd name="connsiteX277" fmla="*/ 4032186 w 12192000"/>
              <a:gd name="connsiteY277" fmla="*/ 4323924 h 6858000"/>
              <a:gd name="connsiteX278" fmla="*/ 3902658 w 12192000"/>
              <a:gd name="connsiteY278" fmla="*/ 4145163 h 6858000"/>
              <a:gd name="connsiteX279" fmla="*/ 3796288 w 12192000"/>
              <a:gd name="connsiteY279" fmla="*/ 4074123 h 6858000"/>
              <a:gd name="connsiteX280" fmla="*/ 3554015 w 12192000"/>
              <a:gd name="connsiteY280" fmla="*/ 3751298 h 6858000"/>
              <a:gd name="connsiteX281" fmla="*/ 3477841 w 12192000"/>
              <a:gd name="connsiteY281" fmla="*/ 3646554 h 6858000"/>
              <a:gd name="connsiteX282" fmla="*/ 3534217 w 12192000"/>
              <a:gd name="connsiteY282" fmla="*/ 3609547 h 6858000"/>
              <a:gd name="connsiteX283" fmla="*/ 3426164 w 12192000"/>
              <a:gd name="connsiteY283" fmla="*/ 3499844 h 6858000"/>
              <a:gd name="connsiteX284" fmla="*/ 3298987 w 12192000"/>
              <a:gd name="connsiteY284" fmla="*/ 3377918 h 6858000"/>
              <a:gd name="connsiteX285" fmla="*/ 3265768 w 12192000"/>
              <a:gd name="connsiteY285" fmla="*/ 3345534 h 6858000"/>
              <a:gd name="connsiteX286" fmla="*/ 698533 w 12192000"/>
              <a:gd name="connsiteY286" fmla="*/ 2257448 h 6858000"/>
              <a:gd name="connsiteX287" fmla="*/ 644044 w 12192000"/>
              <a:gd name="connsiteY287" fmla="*/ 2258439 h 6858000"/>
              <a:gd name="connsiteX288" fmla="*/ 121106 w 12192000"/>
              <a:gd name="connsiteY288" fmla="*/ 2359734 h 6858000"/>
              <a:gd name="connsiteX289" fmla="*/ 0 w 12192000"/>
              <a:gd name="connsiteY289" fmla="*/ 24021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12192000" h="6858000">
                <a:moveTo>
                  <a:pt x="5765387" y="552984"/>
                </a:moveTo>
                <a:cubicBezTo>
                  <a:pt x="5757491" y="552728"/>
                  <a:pt x="5749866" y="555802"/>
                  <a:pt x="5743549" y="567982"/>
                </a:cubicBezTo>
                <a:cubicBezTo>
                  <a:pt x="5777117" y="600080"/>
                  <a:pt x="5819889" y="588014"/>
                  <a:pt x="5865186" y="624212"/>
                </a:cubicBezTo>
                <a:cubicBezTo>
                  <a:pt x="5791555" y="612828"/>
                  <a:pt x="5733261" y="603722"/>
                  <a:pt x="5674970" y="594618"/>
                </a:cubicBezTo>
                <a:cubicBezTo>
                  <a:pt x="5673886" y="600991"/>
                  <a:pt x="5672804" y="607366"/>
                  <a:pt x="5671722" y="613739"/>
                </a:cubicBezTo>
                <a:cubicBezTo>
                  <a:pt x="5746257" y="627171"/>
                  <a:pt x="5815197" y="661774"/>
                  <a:pt x="5887746" y="686133"/>
                </a:cubicBezTo>
                <a:cubicBezTo>
                  <a:pt x="5881068" y="701160"/>
                  <a:pt x="5874392" y="698199"/>
                  <a:pt x="5868434" y="697289"/>
                </a:cubicBezTo>
                <a:cubicBezTo>
                  <a:pt x="5829634" y="691369"/>
                  <a:pt x="5790832" y="685452"/>
                  <a:pt x="5753657" y="669287"/>
                </a:cubicBezTo>
                <a:cubicBezTo>
                  <a:pt x="5745355" y="665643"/>
                  <a:pt x="5735248" y="665643"/>
                  <a:pt x="5730555" y="676572"/>
                </a:cubicBezTo>
                <a:cubicBezTo>
                  <a:pt x="5723878" y="692053"/>
                  <a:pt x="5733442" y="702070"/>
                  <a:pt x="5741924" y="710491"/>
                </a:cubicBezTo>
                <a:cubicBezTo>
                  <a:pt x="5756724" y="725062"/>
                  <a:pt x="5774589" y="720965"/>
                  <a:pt x="5791735" y="723695"/>
                </a:cubicBezTo>
                <a:cubicBezTo>
                  <a:pt x="5837394" y="730753"/>
                  <a:pt x="5859232" y="752836"/>
                  <a:pt x="5869339" y="803376"/>
                </a:cubicBezTo>
                <a:cubicBezTo>
                  <a:pt x="5829273" y="782886"/>
                  <a:pt x="5790652" y="808156"/>
                  <a:pt x="5751851" y="793813"/>
                </a:cubicBezTo>
                <a:cubicBezTo>
                  <a:pt x="5741745" y="790172"/>
                  <a:pt x="5725683" y="795634"/>
                  <a:pt x="5731096" y="813164"/>
                </a:cubicBezTo>
                <a:cubicBezTo>
                  <a:pt x="5736150" y="829555"/>
                  <a:pt x="5752933" y="841392"/>
                  <a:pt x="5723155" y="838206"/>
                </a:cubicBezTo>
                <a:cubicBezTo>
                  <a:pt x="5701860" y="835929"/>
                  <a:pt x="5660171" y="854369"/>
                  <a:pt x="5677677" y="858922"/>
                </a:cubicBezTo>
                <a:cubicBezTo>
                  <a:pt x="5699694" y="864614"/>
                  <a:pt x="5721172" y="872810"/>
                  <a:pt x="5749146" y="882143"/>
                </a:cubicBezTo>
                <a:cubicBezTo>
                  <a:pt x="5718283" y="897394"/>
                  <a:pt x="5696085" y="894207"/>
                  <a:pt x="5672804" y="882143"/>
                </a:cubicBezTo>
                <a:cubicBezTo>
                  <a:pt x="5658728" y="874858"/>
                  <a:pt x="5642530" y="866776"/>
                  <a:pt x="5626987" y="862565"/>
                </a:cubicBezTo>
                <a:lnTo>
                  <a:pt x="5611575" y="860624"/>
                </a:lnTo>
                <a:lnTo>
                  <a:pt x="5629275" y="904875"/>
                </a:lnTo>
                <a:cubicBezTo>
                  <a:pt x="5636975" y="929899"/>
                  <a:pt x="5648325" y="981075"/>
                  <a:pt x="5648325" y="981075"/>
                </a:cubicBezTo>
                <a:lnTo>
                  <a:pt x="5646577" y="1001285"/>
                </a:lnTo>
                <a:lnTo>
                  <a:pt x="5653179" y="1004447"/>
                </a:lnTo>
                <a:cubicBezTo>
                  <a:pt x="5672649" y="1015232"/>
                  <a:pt x="5691732" y="1027443"/>
                  <a:pt x="5710342" y="1041501"/>
                </a:cubicBezTo>
                <a:cubicBezTo>
                  <a:pt x="5704025" y="1052200"/>
                  <a:pt x="5671903" y="1082706"/>
                  <a:pt x="5685076" y="1084982"/>
                </a:cubicBezTo>
                <a:cubicBezTo>
                  <a:pt x="5722072" y="1091584"/>
                  <a:pt x="5754918" y="1113894"/>
                  <a:pt x="5788666" y="1132334"/>
                </a:cubicBezTo>
                <a:cubicBezTo>
                  <a:pt x="5803286" y="1140301"/>
                  <a:pt x="5820971" y="1150775"/>
                  <a:pt x="5814113" y="1179230"/>
                </a:cubicBezTo>
                <a:cubicBezTo>
                  <a:pt x="5801661" y="1187198"/>
                  <a:pt x="5792457" y="1176043"/>
                  <a:pt x="5782171" y="1175133"/>
                </a:cubicBezTo>
                <a:cubicBezTo>
                  <a:pt x="5771703" y="1174223"/>
                  <a:pt x="5748241" y="1180140"/>
                  <a:pt x="5754739" y="1184011"/>
                </a:cubicBezTo>
                <a:cubicBezTo>
                  <a:pt x="5784336" y="1201540"/>
                  <a:pt x="5731096" y="1243656"/>
                  <a:pt x="5766109" y="1243656"/>
                </a:cubicBezTo>
                <a:cubicBezTo>
                  <a:pt x="5824761" y="1243883"/>
                  <a:pt x="5855983" y="1318554"/>
                  <a:pt x="5912470" y="1320604"/>
                </a:cubicBezTo>
                <a:cubicBezTo>
                  <a:pt x="5921493" y="1320830"/>
                  <a:pt x="5925825" y="1334034"/>
                  <a:pt x="5925644" y="1345645"/>
                </a:cubicBezTo>
                <a:cubicBezTo>
                  <a:pt x="5925644" y="1359532"/>
                  <a:pt x="5917343" y="1362036"/>
                  <a:pt x="5908138" y="1363402"/>
                </a:cubicBezTo>
                <a:cubicBezTo>
                  <a:pt x="5894061" y="1365450"/>
                  <a:pt x="5879444" y="1345645"/>
                  <a:pt x="5860855" y="1372508"/>
                </a:cubicBezTo>
                <a:cubicBezTo>
                  <a:pt x="5894242" y="1388215"/>
                  <a:pt x="5927629" y="1403924"/>
                  <a:pt x="5927087" y="1457878"/>
                </a:cubicBezTo>
                <a:cubicBezTo>
                  <a:pt x="5926908" y="1472447"/>
                  <a:pt x="5940804" y="1477911"/>
                  <a:pt x="5951271" y="1481553"/>
                </a:cubicBezTo>
                <a:cubicBezTo>
                  <a:pt x="5968597" y="1487473"/>
                  <a:pt x="5983213" y="1497945"/>
                  <a:pt x="5992599" y="1518207"/>
                </a:cubicBezTo>
                <a:cubicBezTo>
                  <a:pt x="5992418" y="1522076"/>
                  <a:pt x="5992238" y="1526174"/>
                  <a:pt x="5993321" y="1529362"/>
                </a:cubicBezTo>
                <a:cubicBezTo>
                  <a:pt x="5990253" y="1578306"/>
                  <a:pt x="5964988" y="1576939"/>
                  <a:pt x="5937015" y="1568746"/>
                </a:cubicBezTo>
                <a:cubicBezTo>
                  <a:pt x="5903627" y="1558728"/>
                  <a:pt x="5870601" y="1540515"/>
                  <a:pt x="5835410" y="1558045"/>
                </a:cubicBezTo>
                <a:cubicBezTo>
                  <a:pt x="5885040" y="1581493"/>
                  <a:pt x="5938999" y="1583315"/>
                  <a:pt x="5985561" y="1616780"/>
                </a:cubicBezTo>
                <a:cubicBezTo>
                  <a:pt x="5815197" y="1622927"/>
                  <a:pt x="5664684" y="1517295"/>
                  <a:pt x="5499552" y="1476774"/>
                </a:cubicBezTo>
                <a:cubicBezTo>
                  <a:pt x="5505146" y="1503863"/>
                  <a:pt x="5518501" y="1509327"/>
                  <a:pt x="5530593" y="1513425"/>
                </a:cubicBezTo>
                <a:cubicBezTo>
                  <a:pt x="5591592" y="1533915"/>
                  <a:pt x="5645011" y="1574665"/>
                  <a:pt x="5700597" y="1609949"/>
                </a:cubicBezTo>
                <a:cubicBezTo>
                  <a:pt x="5723516" y="1624519"/>
                  <a:pt x="5740121" y="1639091"/>
                  <a:pt x="5748782" y="1670507"/>
                </a:cubicBezTo>
                <a:cubicBezTo>
                  <a:pt x="5756544" y="1698963"/>
                  <a:pt x="5771522" y="1712167"/>
                  <a:pt x="5799315" y="1703970"/>
                </a:cubicBezTo>
                <a:cubicBezTo>
                  <a:pt x="5821873" y="1697141"/>
                  <a:pt x="5846597" y="1700783"/>
                  <a:pt x="5870240" y="1703289"/>
                </a:cubicBezTo>
                <a:cubicBezTo>
                  <a:pt x="5897491" y="1706020"/>
                  <a:pt x="5927991" y="1738119"/>
                  <a:pt x="5920591" y="1754738"/>
                </a:cubicBezTo>
                <a:cubicBezTo>
                  <a:pt x="5907958" y="1782967"/>
                  <a:pt x="5886844" y="1768852"/>
                  <a:pt x="5868074" y="1765665"/>
                </a:cubicBezTo>
                <a:cubicBezTo>
                  <a:pt x="5846778" y="1761795"/>
                  <a:pt x="5807256" y="1753826"/>
                  <a:pt x="5806533" y="1757242"/>
                </a:cubicBezTo>
                <a:cubicBezTo>
                  <a:pt x="5792636" y="1828042"/>
                  <a:pt x="5694821" y="1766350"/>
                  <a:pt x="5673706" y="1759972"/>
                </a:cubicBezTo>
                <a:cubicBezTo>
                  <a:pt x="5647358" y="1752006"/>
                  <a:pt x="5622635" y="1766576"/>
                  <a:pt x="5597548" y="1769990"/>
                </a:cubicBezTo>
                <a:cubicBezTo>
                  <a:pt x="5575169" y="1773177"/>
                  <a:pt x="5448658" y="1782967"/>
                  <a:pt x="5422491" y="1752916"/>
                </a:cubicBezTo>
                <a:cubicBezTo>
                  <a:pt x="5418882" y="1776364"/>
                  <a:pt x="5426460" y="1785926"/>
                  <a:pt x="5432778" y="1796626"/>
                </a:cubicBezTo>
                <a:cubicBezTo>
                  <a:pt x="5441620" y="1811878"/>
                  <a:pt x="5443065" y="1822578"/>
                  <a:pt x="5426281" y="1834644"/>
                </a:cubicBezTo>
                <a:cubicBezTo>
                  <a:pt x="5378455" y="1869248"/>
                  <a:pt x="5379178" y="1870385"/>
                  <a:pt x="5423754" y="1917282"/>
                </a:cubicBezTo>
                <a:cubicBezTo>
                  <a:pt x="5425921" y="1919330"/>
                  <a:pt x="5425017" y="1926161"/>
                  <a:pt x="5425378" y="1930714"/>
                </a:cubicBezTo>
                <a:cubicBezTo>
                  <a:pt x="5413647" y="1937998"/>
                  <a:pt x="5399932" y="1919786"/>
                  <a:pt x="5386217" y="1939365"/>
                </a:cubicBezTo>
                <a:cubicBezTo>
                  <a:pt x="5445952" y="2025417"/>
                  <a:pt x="5537091" y="2046587"/>
                  <a:pt x="5619566" y="2111243"/>
                </a:cubicBezTo>
                <a:cubicBezTo>
                  <a:pt x="5552792" y="2132642"/>
                  <a:pt x="5512726" y="2057972"/>
                  <a:pt x="5463640" y="2067533"/>
                </a:cubicBezTo>
                <a:cubicBezTo>
                  <a:pt x="5439094" y="2090982"/>
                  <a:pt x="5512005" y="2128545"/>
                  <a:pt x="5442523" y="2139700"/>
                </a:cubicBezTo>
                <a:cubicBezTo>
                  <a:pt x="5472663" y="2160188"/>
                  <a:pt x="5495041" y="2180220"/>
                  <a:pt x="5515794" y="2203898"/>
                </a:cubicBezTo>
                <a:cubicBezTo>
                  <a:pt x="5552792" y="2246241"/>
                  <a:pt x="5560010" y="2274014"/>
                  <a:pt x="5542865" y="2330929"/>
                </a:cubicBezTo>
                <a:cubicBezTo>
                  <a:pt x="5531676" y="2368264"/>
                  <a:pt x="5515253" y="2402640"/>
                  <a:pt x="5529691" y="2447031"/>
                </a:cubicBezTo>
                <a:cubicBezTo>
                  <a:pt x="5539796" y="2477537"/>
                  <a:pt x="5535826" y="2497570"/>
                  <a:pt x="5498289" y="2483910"/>
                </a:cubicBezTo>
                <a:cubicBezTo>
                  <a:pt x="5457864" y="2469340"/>
                  <a:pt x="5442704" y="2496659"/>
                  <a:pt x="5452810" y="2550157"/>
                </a:cubicBezTo>
                <a:cubicBezTo>
                  <a:pt x="5459307" y="2584534"/>
                  <a:pt x="5452449" y="2595005"/>
                  <a:pt x="5424658" y="2591135"/>
                </a:cubicBezTo>
                <a:cubicBezTo>
                  <a:pt x="5393976" y="2586810"/>
                  <a:pt x="5364740" y="2564271"/>
                  <a:pt x="5326841" y="2575200"/>
                </a:cubicBezTo>
                <a:cubicBezTo>
                  <a:pt x="5357159" y="2637577"/>
                  <a:pt x="5421950" y="2619820"/>
                  <a:pt x="5457322" y="2679238"/>
                </a:cubicBezTo>
                <a:cubicBezTo>
                  <a:pt x="5415093" y="2679464"/>
                  <a:pt x="5382787" y="2679238"/>
                  <a:pt x="5351566" y="2666261"/>
                </a:cubicBezTo>
                <a:cubicBezTo>
                  <a:pt x="5338571" y="2661024"/>
                  <a:pt x="5324314" y="2655562"/>
                  <a:pt x="5317096" y="2673546"/>
                </a:cubicBezTo>
                <a:cubicBezTo>
                  <a:pt x="5308613" y="2695173"/>
                  <a:pt x="5326119" y="2703369"/>
                  <a:pt x="5336768" y="2707238"/>
                </a:cubicBezTo>
                <a:cubicBezTo>
                  <a:pt x="5366726" y="2718166"/>
                  <a:pt x="5389645" y="2744118"/>
                  <a:pt x="5414369" y="2764378"/>
                </a:cubicBezTo>
                <a:cubicBezTo>
                  <a:pt x="5468692" y="2808772"/>
                  <a:pt x="5528248" y="2845879"/>
                  <a:pt x="5574268" y="2919184"/>
                </a:cubicBezTo>
                <a:cubicBezTo>
                  <a:pt x="5516335" y="2900516"/>
                  <a:pt x="5473203" y="2857035"/>
                  <a:pt x="5419422" y="2848157"/>
                </a:cubicBezTo>
                <a:cubicBezTo>
                  <a:pt x="5465985" y="2914859"/>
                  <a:pt x="5525902" y="2958795"/>
                  <a:pt x="5582568" y="3007285"/>
                </a:cubicBezTo>
                <a:cubicBezTo>
                  <a:pt x="5598811" y="3020945"/>
                  <a:pt x="5615234" y="3030279"/>
                  <a:pt x="5618844" y="3060100"/>
                </a:cubicBezTo>
                <a:cubicBezTo>
                  <a:pt x="5625883" y="3117925"/>
                  <a:pt x="5646997" y="3165732"/>
                  <a:pt x="5692115" y="3191228"/>
                </a:cubicBezTo>
                <a:cubicBezTo>
                  <a:pt x="5692475" y="3191457"/>
                  <a:pt x="5689949" y="3200109"/>
                  <a:pt x="5688506" y="3206025"/>
                </a:cubicBezTo>
                <a:cubicBezTo>
                  <a:pt x="5660893" y="3207848"/>
                  <a:pt x="5639057" y="3173699"/>
                  <a:pt x="5603864" y="3184854"/>
                </a:cubicBezTo>
                <a:cubicBezTo>
                  <a:pt x="5637613" y="3231295"/>
                  <a:pt x="5665767" y="3272957"/>
                  <a:pt x="5713591" y="3295040"/>
                </a:cubicBezTo>
                <a:cubicBezTo>
                  <a:pt x="5751851" y="3312567"/>
                  <a:pt x="5799134" y="3322812"/>
                  <a:pt x="5826927" y="3379724"/>
                </a:cubicBezTo>
                <a:cubicBezTo>
                  <a:pt x="5794623" y="3390881"/>
                  <a:pt x="5770619" y="3376768"/>
                  <a:pt x="5746436" y="3366750"/>
                </a:cubicBezTo>
                <a:cubicBezTo>
                  <a:pt x="5709440" y="3351269"/>
                  <a:pt x="5672804" y="3333741"/>
                  <a:pt x="5635807" y="3318259"/>
                </a:cubicBezTo>
                <a:cubicBezTo>
                  <a:pt x="5621731" y="3312340"/>
                  <a:pt x="5606392" y="3308241"/>
                  <a:pt x="5597367" y="3336472"/>
                </a:cubicBezTo>
                <a:cubicBezTo>
                  <a:pt x="5644471" y="3342391"/>
                  <a:pt x="5672624" y="3380636"/>
                  <a:pt x="5702221" y="3416605"/>
                </a:cubicBezTo>
                <a:cubicBezTo>
                  <a:pt x="5718825" y="3436867"/>
                  <a:pt x="5732361" y="3463958"/>
                  <a:pt x="5762317" y="3453714"/>
                </a:cubicBezTo>
                <a:cubicBezTo>
                  <a:pt x="5778019" y="3448251"/>
                  <a:pt x="5787944" y="3463501"/>
                  <a:pt x="5786319" y="3482169"/>
                </a:cubicBezTo>
                <a:cubicBezTo>
                  <a:pt x="5780365" y="3547962"/>
                  <a:pt x="5817001" y="3570954"/>
                  <a:pt x="5854901" y="3583703"/>
                </a:cubicBezTo>
                <a:cubicBezTo>
                  <a:pt x="5926728" y="3607607"/>
                  <a:pt x="5986464" y="3663836"/>
                  <a:pt x="6056305" y="3694570"/>
                </a:cubicBezTo>
                <a:cubicBezTo>
                  <a:pt x="6124163" y="3724393"/>
                  <a:pt x="6176680" y="3795192"/>
                  <a:pt x="6244716" y="3832301"/>
                </a:cubicBezTo>
                <a:cubicBezTo>
                  <a:pt x="6293986" y="3859164"/>
                  <a:pt x="6341089" y="3893766"/>
                  <a:pt x="6391802" y="3918125"/>
                </a:cubicBezTo>
                <a:cubicBezTo>
                  <a:pt x="6511814" y="3975722"/>
                  <a:pt x="6634174" y="4021935"/>
                  <a:pt x="6763572" y="4028537"/>
                </a:cubicBezTo>
                <a:cubicBezTo>
                  <a:pt x="6870411" y="4033774"/>
                  <a:pt x="7797129" y="4028766"/>
                  <a:pt x="8173592" y="3279560"/>
                </a:cubicBezTo>
                <a:cubicBezTo>
                  <a:pt x="8180811" y="3275916"/>
                  <a:pt x="8188931" y="3266355"/>
                  <a:pt x="8191458" y="3257248"/>
                </a:cubicBezTo>
                <a:cubicBezTo>
                  <a:pt x="8203550" y="3214677"/>
                  <a:pt x="8233147" y="3196237"/>
                  <a:pt x="8259856" y="3173245"/>
                </a:cubicBezTo>
                <a:cubicBezTo>
                  <a:pt x="8283318" y="3152983"/>
                  <a:pt x="8308224" y="3131812"/>
                  <a:pt x="8317969" y="3097663"/>
                </a:cubicBezTo>
                <a:cubicBezTo>
                  <a:pt x="8330783" y="3052133"/>
                  <a:pt x="8294328" y="3089468"/>
                  <a:pt x="8287650" y="3072166"/>
                </a:cubicBezTo>
                <a:cubicBezTo>
                  <a:pt x="8301546" y="3048491"/>
                  <a:pt x="8323023" y="3026863"/>
                  <a:pt x="8328617" y="3000000"/>
                </a:cubicBezTo>
                <a:cubicBezTo>
                  <a:pt x="8349009" y="2903020"/>
                  <a:pt x="8393045" y="2832447"/>
                  <a:pt x="8458917" y="2777583"/>
                </a:cubicBezTo>
                <a:cubicBezTo>
                  <a:pt x="8477866" y="2761875"/>
                  <a:pt x="8490318" y="2733190"/>
                  <a:pt x="8516125" y="2728639"/>
                </a:cubicBezTo>
                <a:cubicBezTo>
                  <a:pt x="8573515" y="2718621"/>
                  <a:pt x="8555468" y="2640309"/>
                  <a:pt x="8585788" y="2605478"/>
                </a:cubicBezTo>
                <a:cubicBezTo>
                  <a:pt x="8591563" y="2598874"/>
                  <a:pt x="8596796" y="2585900"/>
                  <a:pt x="8595714" y="2577023"/>
                </a:cubicBezTo>
                <a:cubicBezTo>
                  <a:pt x="8594091" y="2564271"/>
                  <a:pt x="8587232" y="2552206"/>
                  <a:pt x="8581457" y="2540823"/>
                </a:cubicBezTo>
                <a:cubicBezTo>
                  <a:pt x="8575501" y="2529441"/>
                  <a:pt x="8566478" y="2519424"/>
                  <a:pt x="8570809" y="2504399"/>
                </a:cubicBezTo>
                <a:cubicBezTo>
                  <a:pt x="8572612" y="2498253"/>
                  <a:pt x="8571351" y="2476854"/>
                  <a:pt x="8584705" y="2493699"/>
                </a:cubicBezTo>
                <a:cubicBezTo>
                  <a:pt x="8621340" y="2539914"/>
                  <a:pt x="8642637" y="2496205"/>
                  <a:pt x="8674038" y="2475260"/>
                </a:cubicBezTo>
                <a:cubicBezTo>
                  <a:pt x="8648772" y="2453632"/>
                  <a:pt x="8626033" y="2438380"/>
                  <a:pt x="8622243" y="2406054"/>
                </a:cubicBezTo>
                <a:cubicBezTo>
                  <a:pt x="8614483" y="2339351"/>
                  <a:pt x="8581278" y="2308846"/>
                  <a:pt x="8530925" y="2302926"/>
                </a:cubicBezTo>
                <a:cubicBezTo>
                  <a:pt x="8549513" y="2238501"/>
                  <a:pt x="8549513" y="2238501"/>
                  <a:pt x="8489417" y="2229622"/>
                </a:cubicBezTo>
                <a:cubicBezTo>
                  <a:pt x="8512517" y="2188645"/>
                  <a:pt x="8512517" y="2178173"/>
                  <a:pt x="8484543" y="2164058"/>
                </a:cubicBezTo>
                <a:cubicBezTo>
                  <a:pt x="8457653" y="2150626"/>
                  <a:pt x="8427876" y="2146073"/>
                  <a:pt x="8402970" y="2125358"/>
                </a:cubicBezTo>
                <a:cubicBezTo>
                  <a:pt x="8425891" y="2072997"/>
                  <a:pt x="8432387" y="2012214"/>
                  <a:pt x="8479670" y="1986716"/>
                </a:cubicBezTo>
                <a:cubicBezTo>
                  <a:pt x="8487070" y="1982846"/>
                  <a:pt x="8492123" y="1967138"/>
                  <a:pt x="8487432" y="1958032"/>
                </a:cubicBezTo>
                <a:cubicBezTo>
                  <a:pt x="8470286" y="1925023"/>
                  <a:pt x="8494830" y="1862417"/>
                  <a:pt x="8441412" y="1855361"/>
                </a:cubicBezTo>
                <a:cubicBezTo>
                  <a:pt x="8434733" y="1854678"/>
                  <a:pt x="8428597" y="1847847"/>
                  <a:pt x="8433831" y="1838969"/>
                </a:cubicBezTo>
                <a:cubicBezTo>
                  <a:pt x="8451879" y="1808009"/>
                  <a:pt x="8430041" y="1810057"/>
                  <a:pt x="8416868" y="1806187"/>
                </a:cubicBezTo>
                <a:cubicBezTo>
                  <a:pt x="8400985" y="1801408"/>
                  <a:pt x="8382938" y="1815066"/>
                  <a:pt x="8368140" y="1798219"/>
                </a:cubicBezTo>
                <a:cubicBezTo>
                  <a:pt x="8371569" y="1780462"/>
                  <a:pt x="8384382" y="1780689"/>
                  <a:pt x="8393405" y="1774999"/>
                </a:cubicBezTo>
                <a:cubicBezTo>
                  <a:pt x="8419754" y="1758607"/>
                  <a:pt x="8441231" y="1739030"/>
                  <a:pt x="8442495" y="1696458"/>
                </a:cubicBezTo>
                <a:cubicBezTo>
                  <a:pt x="8443396" y="1662083"/>
                  <a:pt x="8446284" y="1631805"/>
                  <a:pt x="8409828" y="1621332"/>
                </a:cubicBezTo>
                <a:cubicBezTo>
                  <a:pt x="8394669" y="1617006"/>
                  <a:pt x="8399001" y="1592193"/>
                  <a:pt x="8407664" y="1579899"/>
                </a:cubicBezTo>
                <a:cubicBezTo>
                  <a:pt x="8423184" y="1558045"/>
                  <a:pt x="8435996" y="1528906"/>
                  <a:pt x="8462707" y="1526857"/>
                </a:cubicBezTo>
                <a:cubicBezTo>
                  <a:pt x="8478949" y="1525492"/>
                  <a:pt x="8491402" y="1516384"/>
                  <a:pt x="8504215" y="1505913"/>
                </a:cubicBezTo>
                <a:cubicBezTo>
                  <a:pt x="8513419" y="1498398"/>
                  <a:pt x="8524428" y="1492025"/>
                  <a:pt x="8523345" y="1475863"/>
                </a:cubicBezTo>
                <a:cubicBezTo>
                  <a:pt x="8522262" y="1460382"/>
                  <a:pt x="8511615" y="1454008"/>
                  <a:pt x="8500786" y="1450820"/>
                </a:cubicBezTo>
                <a:cubicBezTo>
                  <a:pt x="8464691" y="1440577"/>
                  <a:pt x="8430764" y="1425551"/>
                  <a:pt x="8400624" y="1391176"/>
                </a:cubicBezTo>
                <a:cubicBezTo>
                  <a:pt x="8420657" y="1372963"/>
                  <a:pt x="8439787" y="1359759"/>
                  <a:pt x="8454585" y="1341319"/>
                </a:cubicBezTo>
                <a:cubicBezTo>
                  <a:pt x="8490318" y="1296701"/>
                  <a:pt x="8187668" y="1156238"/>
                  <a:pt x="8172509" y="1106153"/>
                </a:cubicBezTo>
                <a:cubicBezTo>
                  <a:pt x="8167817" y="1090673"/>
                  <a:pt x="8151755" y="1074738"/>
                  <a:pt x="8138399" y="1070184"/>
                </a:cubicBezTo>
                <a:cubicBezTo>
                  <a:pt x="8075777" y="1048785"/>
                  <a:pt x="8021456" y="1000749"/>
                  <a:pt x="7957388" y="982992"/>
                </a:cubicBezTo>
                <a:cubicBezTo>
                  <a:pt x="7896929" y="966147"/>
                  <a:pt x="7837375" y="943608"/>
                  <a:pt x="7771142" y="921300"/>
                </a:cubicBezTo>
                <a:cubicBezTo>
                  <a:pt x="7811747" y="865296"/>
                  <a:pt x="7883756" y="871899"/>
                  <a:pt x="7900539" y="791082"/>
                </a:cubicBezTo>
                <a:cubicBezTo>
                  <a:pt x="7835028" y="770137"/>
                  <a:pt x="7766090" y="794042"/>
                  <a:pt x="7702923" y="760803"/>
                </a:cubicBezTo>
                <a:cubicBezTo>
                  <a:pt x="7697509" y="757845"/>
                  <a:pt x="7690109" y="760803"/>
                  <a:pt x="7683614" y="761714"/>
                </a:cubicBezTo>
                <a:cubicBezTo>
                  <a:pt x="7553493" y="779471"/>
                  <a:pt x="7423915" y="763991"/>
                  <a:pt x="7295600" y="741680"/>
                </a:cubicBezTo>
                <a:cubicBezTo>
                  <a:pt x="7110798" y="709810"/>
                  <a:pt x="6925273" y="689548"/>
                  <a:pt x="6739388" y="675206"/>
                </a:cubicBezTo>
                <a:cubicBezTo>
                  <a:pt x="6585807" y="663367"/>
                  <a:pt x="6431866" y="658132"/>
                  <a:pt x="6279006" y="635367"/>
                </a:cubicBezTo>
                <a:cubicBezTo>
                  <a:pt x="6115501" y="611009"/>
                  <a:pt x="5952175" y="583462"/>
                  <a:pt x="5788847" y="557964"/>
                </a:cubicBezTo>
                <a:cubicBezTo>
                  <a:pt x="5781448" y="556825"/>
                  <a:pt x="5773282" y="553240"/>
                  <a:pt x="5765387" y="552984"/>
                </a:cubicBezTo>
                <a:close/>
                <a:moveTo>
                  <a:pt x="0" y="0"/>
                </a:moveTo>
                <a:lnTo>
                  <a:pt x="768106" y="0"/>
                </a:lnTo>
                <a:lnTo>
                  <a:pt x="767098" y="10118"/>
                </a:lnTo>
                <a:cubicBezTo>
                  <a:pt x="765697" y="22412"/>
                  <a:pt x="763205" y="34103"/>
                  <a:pt x="756850" y="43654"/>
                </a:cubicBezTo>
                <a:cubicBezTo>
                  <a:pt x="749894" y="54193"/>
                  <a:pt x="757386" y="72374"/>
                  <a:pt x="768357" y="76852"/>
                </a:cubicBezTo>
                <a:cubicBezTo>
                  <a:pt x="838462" y="106364"/>
                  <a:pt x="848094" y="176713"/>
                  <a:pt x="882077" y="237315"/>
                </a:cubicBezTo>
                <a:cubicBezTo>
                  <a:pt x="845150" y="261290"/>
                  <a:pt x="801001" y="266560"/>
                  <a:pt x="761133" y="282106"/>
                </a:cubicBezTo>
                <a:cubicBezTo>
                  <a:pt x="719657" y="298442"/>
                  <a:pt x="719657" y="310562"/>
                  <a:pt x="753907" y="357988"/>
                </a:cubicBezTo>
                <a:cubicBezTo>
                  <a:pt x="664804" y="368265"/>
                  <a:pt x="664804" y="368265"/>
                  <a:pt x="692364" y="442830"/>
                </a:cubicBezTo>
                <a:cubicBezTo>
                  <a:pt x="617709" y="449681"/>
                  <a:pt x="568477" y="484987"/>
                  <a:pt x="556972" y="562188"/>
                </a:cubicBezTo>
                <a:cubicBezTo>
                  <a:pt x="551352" y="599602"/>
                  <a:pt x="517637" y="617254"/>
                  <a:pt x="480177" y="642286"/>
                </a:cubicBezTo>
                <a:cubicBezTo>
                  <a:pt x="526734" y="666528"/>
                  <a:pt x="558310" y="717115"/>
                  <a:pt x="612627" y="663627"/>
                </a:cubicBezTo>
                <a:cubicBezTo>
                  <a:pt x="632427" y="644130"/>
                  <a:pt x="630557" y="668898"/>
                  <a:pt x="633230" y="676011"/>
                </a:cubicBezTo>
                <a:cubicBezTo>
                  <a:pt x="639651" y="693400"/>
                  <a:pt x="626274" y="704995"/>
                  <a:pt x="617443" y="718168"/>
                </a:cubicBezTo>
                <a:cubicBezTo>
                  <a:pt x="608881" y="731343"/>
                  <a:pt x="598711" y="745306"/>
                  <a:pt x="596304" y="760064"/>
                </a:cubicBezTo>
                <a:cubicBezTo>
                  <a:pt x="594700" y="770339"/>
                  <a:pt x="602459" y="785355"/>
                  <a:pt x="611021" y="792998"/>
                </a:cubicBezTo>
                <a:cubicBezTo>
                  <a:pt x="655975" y="833311"/>
                  <a:pt x="629217" y="923949"/>
                  <a:pt x="714308" y="935543"/>
                </a:cubicBezTo>
                <a:cubicBezTo>
                  <a:pt x="752570" y="940811"/>
                  <a:pt x="771032" y="974010"/>
                  <a:pt x="799128" y="992190"/>
                </a:cubicBezTo>
                <a:cubicBezTo>
                  <a:pt x="896793" y="1055689"/>
                  <a:pt x="962082" y="1137368"/>
                  <a:pt x="992317" y="1249612"/>
                </a:cubicBezTo>
                <a:cubicBezTo>
                  <a:pt x="1000611" y="1280703"/>
                  <a:pt x="1032454" y="1305735"/>
                  <a:pt x="1053058" y="1333136"/>
                </a:cubicBezTo>
                <a:cubicBezTo>
                  <a:pt x="1043156" y="1353160"/>
                  <a:pt x="989106" y="1309949"/>
                  <a:pt x="1008104" y="1362645"/>
                </a:cubicBezTo>
                <a:cubicBezTo>
                  <a:pt x="1022553" y="1402169"/>
                  <a:pt x="1059480" y="1426672"/>
                  <a:pt x="1094265" y="1450123"/>
                </a:cubicBezTo>
                <a:cubicBezTo>
                  <a:pt x="1133866" y="1476733"/>
                  <a:pt x="1177749" y="1498075"/>
                  <a:pt x="1195677" y="1547347"/>
                </a:cubicBezTo>
                <a:cubicBezTo>
                  <a:pt x="1199423" y="1557887"/>
                  <a:pt x="1211463" y="1568953"/>
                  <a:pt x="1222166" y="1573170"/>
                </a:cubicBezTo>
                <a:cubicBezTo>
                  <a:pt x="1780331" y="2440289"/>
                  <a:pt x="3154333" y="2446085"/>
                  <a:pt x="3312738" y="2440024"/>
                </a:cubicBezTo>
                <a:cubicBezTo>
                  <a:pt x="3504591" y="2432384"/>
                  <a:pt x="3686008" y="2378897"/>
                  <a:pt x="3863944" y="2312235"/>
                </a:cubicBezTo>
                <a:cubicBezTo>
                  <a:pt x="3939135" y="2284043"/>
                  <a:pt x="4008972" y="2243995"/>
                  <a:pt x="4082022" y="2212904"/>
                </a:cubicBezTo>
                <a:cubicBezTo>
                  <a:pt x="4182897" y="2169955"/>
                  <a:pt x="4260761" y="2088012"/>
                  <a:pt x="4361371" y="2053496"/>
                </a:cubicBezTo>
                <a:cubicBezTo>
                  <a:pt x="4464921" y="2017925"/>
                  <a:pt x="4553490" y="1952846"/>
                  <a:pt x="4659987" y="1925180"/>
                </a:cubicBezTo>
                <a:cubicBezTo>
                  <a:pt x="4716177" y="1910425"/>
                  <a:pt x="4770494" y="1883815"/>
                  <a:pt x="4761667" y="1807667"/>
                </a:cubicBezTo>
                <a:cubicBezTo>
                  <a:pt x="4759257" y="1786061"/>
                  <a:pt x="4773973" y="1768410"/>
                  <a:pt x="4797253" y="1774733"/>
                </a:cubicBezTo>
                <a:cubicBezTo>
                  <a:pt x="4841669" y="1786589"/>
                  <a:pt x="4861738" y="1755234"/>
                  <a:pt x="4886356" y="1731784"/>
                </a:cubicBezTo>
                <a:cubicBezTo>
                  <a:pt x="4930237" y="1690154"/>
                  <a:pt x="4971978" y="1645890"/>
                  <a:pt x="5041818" y="1639039"/>
                </a:cubicBezTo>
                <a:cubicBezTo>
                  <a:pt x="5028440" y="1606365"/>
                  <a:pt x="5005695" y="1611110"/>
                  <a:pt x="4984824" y="1617960"/>
                </a:cubicBezTo>
                <a:cubicBezTo>
                  <a:pt x="4929971" y="1635878"/>
                  <a:pt x="4875653" y="1656165"/>
                  <a:pt x="4820800" y="1674082"/>
                </a:cubicBezTo>
                <a:cubicBezTo>
                  <a:pt x="4784945" y="1685677"/>
                  <a:pt x="4749356" y="1702012"/>
                  <a:pt x="4701459" y="1689099"/>
                </a:cubicBezTo>
                <a:cubicBezTo>
                  <a:pt x="4742668" y="1623230"/>
                  <a:pt x="4812771" y="1611373"/>
                  <a:pt x="4869498" y="1591086"/>
                </a:cubicBezTo>
                <a:cubicBezTo>
                  <a:pt x="4940404" y="1565528"/>
                  <a:pt x="4982147" y="1517309"/>
                  <a:pt x="5032185" y="1463559"/>
                </a:cubicBezTo>
                <a:cubicBezTo>
                  <a:pt x="4980006" y="1450649"/>
                  <a:pt x="4947630" y="1490172"/>
                  <a:pt x="4906692" y="1488062"/>
                </a:cubicBezTo>
                <a:cubicBezTo>
                  <a:pt x="4904550" y="1481215"/>
                  <a:pt x="4900805" y="1471202"/>
                  <a:pt x="4901340" y="1470936"/>
                </a:cubicBezTo>
                <a:cubicBezTo>
                  <a:pt x="4968234" y="1441427"/>
                  <a:pt x="4999539" y="1386097"/>
                  <a:pt x="5009976" y="1319171"/>
                </a:cubicBezTo>
                <a:cubicBezTo>
                  <a:pt x="5015328" y="1284656"/>
                  <a:pt x="5039677" y="1273853"/>
                  <a:pt x="5063760" y="1258044"/>
                </a:cubicBezTo>
                <a:cubicBezTo>
                  <a:pt x="5147777" y="1201922"/>
                  <a:pt x="5236613" y="1151071"/>
                  <a:pt x="5305648" y="1073871"/>
                </a:cubicBezTo>
                <a:cubicBezTo>
                  <a:pt x="5225910" y="1084147"/>
                  <a:pt x="5161960" y="1134471"/>
                  <a:pt x="5076067" y="1156077"/>
                </a:cubicBezTo>
                <a:cubicBezTo>
                  <a:pt x="5144298" y="1071235"/>
                  <a:pt x="5232600" y="1028288"/>
                  <a:pt x="5313141" y="976907"/>
                </a:cubicBezTo>
                <a:cubicBezTo>
                  <a:pt x="5349798" y="953458"/>
                  <a:pt x="5383779" y="923421"/>
                  <a:pt x="5428196" y="910774"/>
                </a:cubicBezTo>
                <a:cubicBezTo>
                  <a:pt x="5443985" y="906295"/>
                  <a:pt x="5469939" y="896809"/>
                  <a:pt x="5457363" y="871779"/>
                </a:cubicBezTo>
                <a:cubicBezTo>
                  <a:pt x="5446661" y="850965"/>
                  <a:pt x="5425523" y="857286"/>
                  <a:pt x="5406256" y="863347"/>
                </a:cubicBezTo>
                <a:cubicBezTo>
                  <a:pt x="5359965" y="878367"/>
                  <a:pt x="5312069" y="878629"/>
                  <a:pt x="5249456" y="878367"/>
                </a:cubicBezTo>
                <a:cubicBezTo>
                  <a:pt x="5301901" y="809597"/>
                  <a:pt x="5397963" y="830149"/>
                  <a:pt x="5442914" y="757955"/>
                </a:cubicBezTo>
                <a:cubicBezTo>
                  <a:pt x="5386723" y="745306"/>
                  <a:pt x="5343376" y="771392"/>
                  <a:pt x="5297887" y="776398"/>
                </a:cubicBezTo>
                <a:cubicBezTo>
                  <a:pt x="5256683" y="780877"/>
                  <a:pt x="5246513" y="768758"/>
                  <a:pt x="5256146" y="728971"/>
                </a:cubicBezTo>
                <a:cubicBezTo>
                  <a:pt x="5271129" y="667053"/>
                  <a:pt x="5248653" y="635435"/>
                  <a:pt x="5188716" y="652298"/>
                </a:cubicBezTo>
                <a:cubicBezTo>
                  <a:pt x="5133062" y="668107"/>
                  <a:pt x="5127175" y="644922"/>
                  <a:pt x="5142160" y="609614"/>
                </a:cubicBezTo>
                <a:cubicBezTo>
                  <a:pt x="5163564" y="558237"/>
                  <a:pt x="5139216" y="518450"/>
                  <a:pt x="5122626" y="475239"/>
                </a:cubicBezTo>
                <a:cubicBezTo>
                  <a:pt x="5097205" y="409367"/>
                  <a:pt x="5107908" y="377223"/>
                  <a:pt x="5162763" y="328215"/>
                </a:cubicBezTo>
                <a:cubicBezTo>
                  <a:pt x="5193532" y="300811"/>
                  <a:pt x="5226711" y="277627"/>
                  <a:pt x="5271399" y="253914"/>
                </a:cubicBezTo>
                <a:cubicBezTo>
                  <a:pt x="5168381" y="241003"/>
                  <a:pt x="5276483" y="197528"/>
                  <a:pt x="5240091" y="170389"/>
                </a:cubicBezTo>
                <a:cubicBezTo>
                  <a:pt x="5167310" y="159323"/>
                  <a:pt x="5107908" y="245745"/>
                  <a:pt x="5008904" y="220979"/>
                </a:cubicBezTo>
                <a:cubicBezTo>
                  <a:pt x="5131187" y="146147"/>
                  <a:pt x="5266315" y="121645"/>
                  <a:pt x="5354881" y="22050"/>
                </a:cubicBezTo>
                <a:cubicBezTo>
                  <a:pt x="5334546" y="-611"/>
                  <a:pt x="5314210" y="20468"/>
                  <a:pt x="5296818" y="12038"/>
                </a:cubicBezTo>
                <a:cubicBezTo>
                  <a:pt x="5297085" y="9403"/>
                  <a:pt x="5296884" y="6109"/>
                  <a:pt x="5297018" y="3177"/>
                </a:cubicBezTo>
                <a:lnTo>
                  <a:pt x="5298067" y="0"/>
                </a:lnTo>
                <a:lnTo>
                  <a:pt x="8958468" y="0"/>
                </a:lnTo>
                <a:lnTo>
                  <a:pt x="8936439" y="18562"/>
                </a:lnTo>
                <a:cubicBezTo>
                  <a:pt x="8928025" y="29598"/>
                  <a:pt x="8926611" y="39110"/>
                  <a:pt x="8934304" y="46608"/>
                </a:cubicBezTo>
                <a:cubicBezTo>
                  <a:pt x="8959791" y="71400"/>
                  <a:pt x="8992737" y="89152"/>
                  <a:pt x="9027240" y="113638"/>
                </a:cubicBezTo>
                <a:cubicBezTo>
                  <a:pt x="8975330" y="159853"/>
                  <a:pt x="8916899" y="180054"/>
                  <a:pt x="8854734" y="193826"/>
                </a:cubicBezTo>
                <a:cubicBezTo>
                  <a:pt x="8836083" y="198111"/>
                  <a:pt x="8817746" y="206680"/>
                  <a:pt x="8815880" y="227493"/>
                </a:cubicBezTo>
                <a:cubicBezTo>
                  <a:pt x="8814017" y="249223"/>
                  <a:pt x="8832977" y="257791"/>
                  <a:pt x="8848828" y="267894"/>
                </a:cubicBezTo>
                <a:cubicBezTo>
                  <a:pt x="8870895" y="281971"/>
                  <a:pt x="8892342" y="294216"/>
                  <a:pt x="8920315" y="296052"/>
                </a:cubicBezTo>
                <a:cubicBezTo>
                  <a:pt x="8966319" y="298806"/>
                  <a:pt x="8988385" y="337982"/>
                  <a:pt x="9015115" y="367363"/>
                </a:cubicBezTo>
                <a:cubicBezTo>
                  <a:pt x="9030034" y="383892"/>
                  <a:pt x="9037496" y="417251"/>
                  <a:pt x="9011388" y="423067"/>
                </a:cubicBezTo>
                <a:cubicBezTo>
                  <a:pt x="8948601" y="437148"/>
                  <a:pt x="8953575" y="477853"/>
                  <a:pt x="8955127" y="524068"/>
                </a:cubicBezTo>
                <a:cubicBezTo>
                  <a:pt x="8957303" y="581304"/>
                  <a:pt x="8994292" y="607624"/>
                  <a:pt x="9039672" y="629661"/>
                </a:cubicBezTo>
                <a:cubicBezTo>
                  <a:pt x="9055213" y="637312"/>
                  <a:pt x="9077279" y="637006"/>
                  <a:pt x="9083187" y="660880"/>
                </a:cubicBezTo>
                <a:cubicBezTo>
                  <a:pt x="9057699" y="683528"/>
                  <a:pt x="9026617" y="665166"/>
                  <a:pt x="8999263" y="671592"/>
                </a:cubicBezTo>
                <a:cubicBezTo>
                  <a:pt x="8976575" y="676794"/>
                  <a:pt x="8938965" y="674041"/>
                  <a:pt x="8970048" y="715664"/>
                </a:cubicBezTo>
                <a:cubicBezTo>
                  <a:pt x="8979063" y="727601"/>
                  <a:pt x="8968494" y="736784"/>
                  <a:pt x="8956992" y="737702"/>
                </a:cubicBezTo>
                <a:cubicBezTo>
                  <a:pt x="8864991" y="747189"/>
                  <a:pt x="8907262" y="831359"/>
                  <a:pt x="8877733" y="875737"/>
                </a:cubicBezTo>
                <a:cubicBezTo>
                  <a:pt x="8869654" y="887979"/>
                  <a:pt x="8878357" y="909097"/>
                  <a:pt x="8891100" y="914300"/>
                </a:cubicBezTo>
                <a:cubicBezTo>
                  <a:pt x="8972534" y="948581"/>
                  <a:pt x="8983724" y="1030299"/>
                  <a:pt x="9023199" y="1100695"/>
                </a:cubicBezTo>
                <a:cubicBezTo>
                  <a:pt x="8980304" y="1128545"/>
                  <a:pt x="8929020" y="1134666"/>
                  <a:pt x="8882708" y="1152725"/>
                </a:cubicBezTo>
                <a:cubicBezTo>
                  <a:pt x="8834530" y="1171701"/>
                  <a:pt x="8834530" y="1185780"/>
                  <a:pt x="8874315" y="1240870"/>
                </a:cubicBezTo>
                <a:cubicBezTo>
                  <a:pt x="8770812" y="1252808"/>
                  <a:pt x="8770812" y="1252808"/>
                  <a:pt x="8802826" y="1339424"/>
                </a:cubicBezTo>
                <a:cubicBezTo>
                  <a:pt x="8716105" y="1347382"/>
                  <a:pt x="8658917" y="1388394"/>
                  <a:pt x="8645552" y="1478072"/>
                </a:cubicBezTo>
                <a:cubicBezTo>
                  <a:pt x="8639024" y="1521532"/>
                  <a:pt x="8599861" y="1542037"/>
                  <a:pt x="8556347" y="1571114"/>
                </a:cubicBezTo>
                <a:cubicBezTo>
                  <a:pt x="8610428" y="1599274"/>
                  <a:pt x="8647106" y="1658037"/>
                  <a:pt x="8710202" y="1595904"/>
                </a:cubicBezTo>
                <a:cubicBezTo>
                  <a:pt x="8733202" y="1573257"/>
                  <a:pt x="8731030" y="1602027"/>
                  <a:pt x="8734135" y="1610290"/>
                </a:cubicBezTo>
                <a:cubicBezTo>
                  <a:pt x="8741594" y="1630489"/>
                  <a:pt x="8726054" y="1643958"/>
                  <a:pt x="8715797" y="1659260"/>
                </a:cubicBezTo>
                <a:cubicBezTo>
                  <a:pt x="8705851" y="1674564"/>
                  <a:pt x="8694038" y="1690784"/>
                  <a:pt x="8691242" y="1707927"/>
                </a:cubicBezTo>
                <a:cubicBezTo>
                  <a:pt x="8689378" y="1719862"/>
                  <a:pt x="8698391" y="1737306"/>
                  <a:pt x="8708337" y="1746183"/>
                </a:cubicBezTo>
                <a:cubicBezTo>
                  <a:pt x="8760556" y="1793011"/>
                  <a:pt x="8729474" y="1898297"/>
                  <a:pt x="8828316" y="1911765"/>
                </a:cubicBezTo>
                <a:cubicBezTo>
                  <a:pt x="8872762" y="1917884"/>
                  <a:pt x="8894207" y="1956449"/>
                  <a:pt x="8926844" y="1977567"/>
                </a:cubicBezTo>
                <a:cubicBezTo>
                  <a:pt x="9040293" y="2051328"/>
                  <a:pt x="9116134" y="2146208"/>
                  <a:pt x="9151255" y="2276592"/>
                </a:cubicBezTo>
                <a:cubicBezTo>
                  <a:pt x="9160890" y="2312707"/>
                  <a:pt x="9197879" y="2341785"/>
                  <a:pt x="9221812" y="2373614"/>
                </a:cubicBezTo>
                <a:cubicBezTo>
                  <a:pt x="9210310" y="2396875"/>
                  <a:pt x="9147525" y="2346680"/>
                  <a:pt x="9169593" y="2407892"/>
                </a:cubicBezTo>
                <a:cubicBezTo>
                  <a:pt x="9186377" y="2453803"/>
                  <a:pt x="9229272" y="2482267"/>
                  <a:pt x="9269679" y="2509507"/>
                </a:cubicBezTo>
                <a:cubicBezTo>
                  <a:pt x="9315680" y="2540419"/>
                  <a:pt x="9366654" y="2565210"/>
                  <a:pt x="9387480" y="2622444"/>
                </a:cubicBezTo>
                <a:cubicBezTo>
                  <a:pt x="9391832" y="2634687"/>
                  <a:pt x="9405817" y="2647542"/>
                  <a:pt x="9418250" y="2652440"/>
                </a:cubicBezTo>
                <a:cubicBezTo>
                  <a:pt x="10066621" y="3659697"/>
                  <a:pt x="11662679" y="3666430"/>
                  <a:pt x="11846684" y="3659389"/>
                </a:cubicBezTo>
                <a:cubicBezTo>
                  <a:pt x="11958113" y="3654952"/>
                  <a:pt x="12066512" y="3637200"/>
                  <a:pt x="12172890" y="3610878"/>
                </a:cubicBezTo>
                <a:lnTo>
                  <a:pt x="12192000" y="3605403"/>
                </a:lnTo>
                <a:lnTo>
                  <a:pt x="12192000" y="6858000"/>
                </a:lnTo>
                <a:lnTo>
                  <a:pt x="2667892" y="6858000"/>
                </a:lnTo>
                <a:lnTo>
                  <a:pt x="2654380" y="6849405"/>
                </a:lnTo>
                <a:cubicBezTo>
                  <a:pt x="2607569" y="6826978"/>
                  <a:pt x="2555222" y="6809052"/>
                  <a:pt x="2517472" y="6768410"/>
                </a:cubicBezTo>
                <a:cubicBezTo>
                  <a:pt x="2640621" y="6736030"/>
                  <a:pt x="2751355" y="6703317"/>
                  <a:pt x="2863768" y="6678867"/>
                </a:cubicBezTo>
                <a:cubicBezTo>
                  <a:pt x="2982893" y="6653093"/>
                  <a:pt x="3083895" y="6583373"/>
                  <a:pt x="3200332" y="6552312"/>
                </a:cubicBezTo>
                <a:cubicBezTo>
                  <a:pt x="3225166" y="6545703"/>
                  <a:pt x="3255030" y="6522574"/>
                  <a:pt x="3263755" y="6500106"/>
                </a:cubicBezTo>
                <a:cubicBezTo>
                  <a:pt x="3291941" y="6427411"/>
                  <a:pt x="3854674" y="6223537"/>
                  <a:pt x="3788234" y="6158777"/>
                </a:cubicBezTo>
                <a:cubicBezTo>
                  <a:pt x="3760718" y="6132011"/>
                  <a:pt x="3725150" y="6112847"/>
                  <a:pt x="3687901" y="6086412"/>
                </a:cubicBezTo>
                <a:cubicBezTo>
                  <a:pt x="3743942" y="6036518"/>
                  <a:pt x="3807024" y="6014710"/>
                  <a:pt x="3874137" y="5999841"/>
                </a:cubicBezTo>
                <a:cubicBezTo>
                  <a:pt x="3894273" y="5995216"/>
                  <a:pt x="3914069" y="5985964"/>
                  <a:pt x="3916083" y="5963494"/>
                </a:cubicBezTo>
                <a:cubicBezTo>
                  <a:pt x="3918095" y="5940035"/>
                  <a:pt x="3897626" y="5930785"/>
                  <a:pt x="3880513" y="5919878"/>
                </a:cubicBezTo>
                <a:cubicBezTo>
                  <a:pt x="3856689" y="5904680"/>
                  <a:pt x="3833535" y="5891460"/>
                  <a:pt x="3803335" y="5889479"/>
                </a:cubicBezTo>
                <a:cubicBezTo>
                  <a:pt x="3753670" y="5886505"/>
                  <a:pt x="3729848" y="5844211"/>
                  <a:pt x="3700990" y="5812491"/>
                </a:cubicBezTo>
                <a:cubicBezTo>
                  <a:pt x="3684884" y="5794647"/>
                  <a:pt x="3676828" y="5758633"/>
                  <a:pt x="3705014" y="5752353"/>
                </a:cubicBezTo>
                <a:cubicBezTo>
                  <a:pt x="3772798" y="5737152"/>
                  <a:pt x="3767428" y="5693207"/>
                  <a:pt x="3765753" y="5643313"/>
                </a:cubicBezTo>
                <a:cubicBezTo>
                  <a:pt x="3763404" y="5581522"/>
                  <a:pt x="3723470" y="5553107"/>
                  <a:pt x="3674479" y="5529315"/>
                </a:cubicBezTo>
                <a:cubicBezTo>
                  <a:pt x="3657701" y="5521056"/>
                  <a:pt x="3633878" y="5521386"/>
                  <a:pt x="3627501" y="5495612"/>
                </a:cubicBezTo>
                <a:cubicBezTo>
                  <a:pt x="3655017" y="5471161"/>
                  <a:pt x="3688572" y="5490985"/>
                  <a:pt x="3718104" y="5484048"/>
                </a:cubicBezTo>
                <a:cubicBezTo>
                  <a:pt x="3742598" y="5478431"/>
                  <a:pt x="3783202" y="5481403"/>
                  <a:pt x="3749644" y="5436467"/>
                </a:cubicBezTo>
                <a:cubicBezTo>
                  <a:pt x="3739912" y="5423580"/>
                  <a:pt x="3751322" y="5413666"/>
                  <a:pt x="3763740" y="5412675"/>
                </a:cubicBezTo>
                <a:cubicBezTo>
                  <a:pt x="3863064" y="5402433"/>
                  <a:pt x="3817428" y="5311564"/>
                  <a:pt x="3849307" y="5263654"/>
                </a:cubicBezTo>
                <a:cubicBezTo>
                  <a:pt x="3858030" y="5250437"/>
                  <a:pt x="3848634" y="5227638"/>
                  <a:pt x="3834876" y="5222021"/>
                </a:cubicBezTo>
                <a:cubicBezTo>
                  <a:pt x="3746960" y="5185011"/>
                  <a:pt x="3734880" y="5096789"/>
                  <a:pt x="3692263" y="5020790"/>
                </a:cubicBezTo>
                <a:cubicBezTo>
                  <a:pt x="3738572" y="4990724"/>
                  <a:pt x="3793938" y="4984115"/>
                  <a:pt x="3843936" y="4964619"/>
                </a:cubicBezTo>
                <a:cubicBezTo>
                  <a:pt x="3895949" y="4944132"/>
                  <a:pt x="3895949" y="4928933"/>
                  <a:pt x="3852997" y="4869458"/>
                </a:cubicBezTo>
                <a:cubicBezTo>
                  <a:pt x="3964739" y="4856569"/>
                  <a:pt x="3964739" y="4856569"/>
                  <a:pt x="3930177" y="4763060"/>
                </a:cubicBezTo>
                <a:cubicBezTo>
                  <a:pt x="4023800" y="4754468"/>
                  <a:pt x="4085540" y="4710192"/>
                  <a:pt x="4099968" y="4613376"/>
                </a:cubicBezTo>
                <a:cubicBezTo>
                  <a:pt x="4107016" y="4566456"/>
                  <a:pt x="4149296" y="4544320"/>
                  <a:pt x="4196274" y="4512928"/>
                </a:cubicBezTo>
                <a:cubicBezTo>
                  <a:pt x="4137888" y="4482527"/>
                  <a:pt x="4098290" y="4419087"/>
                  <a:pt x="4030173" y="4486165"/>
                </a:cubicBezTo>
                <a:cubicBezTo>
                  <a:pt x="4005342" y="4510615"/>
                  <a:pt x="4007687" y="4479555"/>
                  <a:pt x="4004335" y="4470634"/>
                </a:cubicBezTo>
                <a:cubicBezTo>
                  <a:pt x="3996282" y="4448827"/>
                  <a:pt x="4013059" y="4434287"/>
                  <a:pt x="4024133" y="4417767"/>
                </a:cubicBezTo>
                <a:cubicBezTo>
                  <a:pt x="4034870" y="4401245"/>
                  <a:pt x="4047624" y="4383734"/>
                  <a:pt x="4050642" y="4365226"/>
                </a:cubicBezTo>
                <a:cubicBezTo>
                  <a:pt x="4052655" y="4352340"/>
                  <a:pt x="4042924" y="4333509"/>
                  <a:pt x="4032186" y="4323924"/>
                </a:cubicBezTo>
                <a:cubicBezTo>
                  <a:pt x="3975811" y="4273370"/>
                  <a:pt x="4009367" y="4159704"/>
                  <a:pt x="3902658" y="4145163"/>
                </a:cubicBezTo>
                <a:cubicBezTo>
                  <a:pt x="3854674" y="4138557"/>
                  <a:pt x="3831522" y="4096923"/>
                  <a:pt x="3796288" y="4074123"/>
                </a:cubicBezTo>
                <a:cubicBezTo>
                  <a:pt x="3673808" y="3994492"/>
                  <a:pt x="3591931" y="3892060"/>
                  <a:pt x="3554015" y="3751298"/>
                </a:cubicBezTo>
                <a:cubicBezTo>
                  <a:pt x="3543613" y="3712308"/>
                  <a:pt x="3503679" y="3680917"/>
                  <a:pt x="3477841" y="3646554"/>
                </a:cubicBezTo>
                <a:cubicBezTo>
                  <a:pt x="3490259" y="3621441"/>
                  <a:pt x="3558041" y="3675631"/>
                  <a:pt x="3534217" y="3609547"/>
                </a:cubicBezTo>
                <a:cubicBezTo>
                  <a:pt x="3516097" y="3559982"/>
                  <a:pt x="3469788" y="3529253"/>
                  <a:pt x="3426164" y="3499844"/>
                </a:cubicBezTo>
                <a:cubicBezTo>
                  <a:pt x="3376502" y="3466472"/>
                  <a:pt x="3321470" y="3439708"/>
                  <a:pt x="3298987" y="3377918"/>
                </a:cubicBezTo>
                <a:cubicBezTo>
                  <a:pt x="3294289" y="3364700"/>
                  <a:pt x="3279190" y="3350823"/>
                  <a:pt x="3265768" y="3345534"/>
                </a:cubicBezTo>
                <a:cubicBezTo>
                  <a:pt x="2609539" y="2326070"/>
                  <a:pt x="1054085" y="2255965"/>
                  <a:pt x="698533" y="2257448"/>
                </a:cubicBezTo>
                <a:cubicBezTo>
                  <a:pt x="674830" y="2257546"/>
                  <a:pt x="656459" y="2257963"/>
                  <a:pt x="644044" y="2258439"/>
                </a:cubicBezTo>
                <a:cubicBezTo>
                  <a:pt x="463596" y="2265625"/>
                  <a:pt x="290510" y="2305151"/>
                  <a:pt x="121106" y="2359734"/>
                </a:cubicBezTo>
                <a:lnTo>
                  <a:pt x="0" y="24021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5570045-CCFA-8F4A-9952-8C6D810CF470}"/>
              </a:ext>
            </a:extLst>
          </p:cNvPr>
          <p:cNvSpPr>
            <a:spLocks noGrp="1"/>
          </p:cNvSpPr>
          <p:nvPr>
            <p:ph type="title"/>
          </p:nvPr>
        </p:nvSpPr>
        <p:spPr>
          <a:xfrm>
            <a:off x="4654295" y="4029234"/>
            <a:ext cx="6864412" cy="845854"/>
          </a:xfrm>
        </p:spPr>
        <p:txBody>
          <a:bodyPr anchor="b">
            <a:normAutofit/>
          </a:bodyPr>
          <a:lstStyle/>
          <a:p>
            <a:r>
              <a:rPr lang="en-GB" dirty="0"/>
              <a:t>What we got</a:t>
            </a:r>
          </a:p>
        </p:txBody>
      </p:sp>
      <p:pic>
        <p:nvPicPr>
          <p:cNvPr id="2052" name="Picture 4" descr="Buy DJI - Osmo Action 5 Pro Adventure Combo - Action Camera - Free shipping">
            <a:extLst>
              <a:ext uri="{FF2B5EF4-FFF2-40B4-BE49-F238E27FC236}">
                <a16:creationId xmlns:a16="http://schemas.microsoft.com/office/drawing/2014/main" id="{26AE4F33-5C45-74BD-EAD5-348F3AF670D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4938" y="312256"/>
            <a:ext cx="1929646" cy="16257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JI Mic Mini Transmitter Black | Park ...">
            <a:extLst>
              <a:ext uri="{FF2B5EF4-FFF2-40B4-BE49-F238E27FC236}">
                <a16:creationId xmlns:a16="http://schemas.microsoft.com/office/drawing/2014/main" id="{41C0C26F-FD87-C1CC-68D2-BFF6EF33411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94376" y="463202"/>
            <a:ext cx="2183642" cy="21836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JI Osmo Action 5 Pro Standard Combo ...">
            <a:extLst>
              <a:ext uri="{FF2B5EF4-FFF2-40B4-BE49-F238E27FC236}">
                <a16:creationId xmlns:a16="http://schemas.microsoft.com/office/drawing/2014/main" id="{C2BDCA78-33CA-B929-48DD-2A9CF2A465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2374" y="3547640"/>
            <a:ext cx="2563781" cy="25637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JI Osmo Action Mini Extension Rod ...">
            <a:extLst>
              <a:ext uri="{FF2B5EF4-FFF2-40B4-BE49-F238E27FC236}">
                <a16:creationId xmlns:a16="http://schemas.microsoft.com/office/drawing/2014/main" id="{F522F267-2D1F-6C83-A14B-4178F3E1D26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48316" y="1468988"/>
            <a:ext cx="1746914" cy="17469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D7551F-AF6C-02A4-B9A5-0A9B5A5F67AB}"/>
              </a:ext>
            </a:extLst>
          </p:cNvPr>
          <p:cNvSpPr/>
          <p:nvPr/>
        </p:nvSpPr>
        <p:spPr>
          <a:xfrm>
            <a:off x="8153400" y="231419"/>
            <a:ext cx="3825551" cy="961053"/>
          </a:xfrm>
          <a:prstGeom prst="rect">
            <a:avLst/>
          </a:prstGeom>
          <a:blipFill dpi="0" rotWithShape="1">
            <a:blip r:embed="rId6">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A1622BB-4A79-DC12-BF26-95015C28402A}"/>
              </a:ext>
            </a:extLst>
          </p:cNvPr>
          <p:cNvSpPr>
            <a:spLocks noGrp="1"/>
          </p:cNvSpPr>
          <p:nvPr>
            <p:ph idx="1"/>
          </p:nvPr>
        </p:nvSpPr>
        <p:spPr>
          <a:xfrm>
            <a:off x="4654294" y="4916184"/>
            <a:ext cx="6864411" cy="1440165"/>
          </a:xfrm>
        </p:spPr>
        <p:txBody>
          <a:bodyPr>
            <a:normAutofit fontScale="92500" lnSpcReduction="10000"/>
          </a:bodyPr>
          <a:lstStyle/>
          <a:p>
            <a:pPr>
              <a:lnSpc>
                <a:spcPct val="90000"/>
              </a:lnSpc>
            </a:pPr>
            <a:r>
              <a:rPr lang="en-GB" sz="1400" dirty="0"/>
              <a:t>DJI Osmo Action 5 Pro Adventure combo</a:t>
            </a:r>
          </a:p>
          <a:p>
            <a:pPr>
              <a:lnSpc>
                <a:spcPct val="90000"/>
              </a:lnSpc>
            </a:pPr>
            <a:r>
              <a:rPr lang="en-GB" sz="1400" dirty="0"/>
              <a:t>DJI Osmo Action Mini Extension Rod</a:t>
            </a:r>
          </a:p>
          <a:p>
            <a:pPr>
              <a:lnSpc>
                <a:spcPct val="90000"/>
              </a:lnSpc>
            </a:pPr>
            <a:r>
              <a:rPr lang="en-GB" sz="1400" dirty="0"/>
              <a:t>DJI Mic Mini Transmitter </a:t>
            </a:r>
          </a:p>
          <a:p>
            <a:pPr>
              <a:lnSpc>
                <a:spcPct val="90000"/>
              </a:lnSpc>
            </a:pPr>
            <a:r>
              <a:rPr lang="en-GB" sz="1400" dirty="0"/>
              <a:t>256 MicroSD Extreme Pro Card</a:t>
            </a:r>
          </a:p>
          <a:p>
            <a:pPr>
              <a:lnSpc>
                <a:spcPct val="90000"/>
              </a:lnSpc>
            </a:pPr>
            <a:r>
              <a:rPr lang="en-GB" sz="1400" dirty="0"/>
              <a:t>UCB C Charging Plug</a:t>
            </a:r>
          </a:p>
          <a:p>
            <a:pPr>
              <a:lnSpc>
                <a:spcPct val="90000"/>
              </a:lnSpc>
            </a:pPr>
            <a:endParaRPr lang="en-GB" sz="1100" dirty="0"/>
          </a:p>
        </p:txBody>
      </p:sp>
    </p:spTree>
    <p:extLst>
      <p:ext uri="{BB962C8B-B14F-4D97-AF65-F5344CB8AC3E}">
        <p14:creationId xmlns:p14="http://schemas.microsoft.com/office/powerpoint/2010/main" val="529762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238C648-5554-C6FC-B3D1-3FD7FAEE4AD7}"/>
              </a:ext>
            </a:extLst>
          </p:cNvPr>
          <p:cNvSpPr>
            <a:spLocks noGrp="1"/>
          </p:cNvSpPr>
          <p:nvPr>
            <p:ph type="title"/>
          </p:nvPr>
        </p:nvSpPr>
        <p:spPr>
          <a:xfrm>
            <a:off x="838200" y="1495426"/>
            <a:ext cx="3220880" cy="4024310"/>
          </a:xfrm>
        </p:spPr>
        <p:txBody>
          <a:bodyPr>
            <a:normAutofit/>
          </a:bodyPr>
          <a:lstStyle/>
          <a:p>
            <a:r>
              <a:rPr lang="en-GB" sz="2800"/>
              <a:t>Implementation</a:t>
            </a:r>
          </a:p>
        </p:txBody>
      </p:sp>
      <p:graphicFrame>
        <p:nvGraphicFramePr>
          <p:cNvPr id="5" name="Content Placeholder 2">
            <a:extLst>
              <a:ext uri="{FF2B5EF4-FFF2-40B4-BE49-F238E27FC236}">
                <a16:creationId xmlns:a16="http://schemas.microsoft.com/office/drawing/2014/main" id="{00414B58-BE92-01D5-8BDB-F34937615107}"/>
              </a:ext>
            </a:extLst>
          </p:cNvPr>
          <p:cNvGraphicFramePr>
            <a:graphicFrameLocks noGrp="1"/>
          </p:cNvGraphicFramePr>
          <p:nvPr>
            <p:ph idx="1"/>
            <p:extLst>
              <p:ext uri="{D42A27DB-BD31-4B8C-83A1-F6EECF244321}">
                <p14:modId xmlns:p14="http://schemas.microsoft.com/office/powerpoint/2010/main" val="1526775735"/>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869049BC-5314-4D4C-3026-9936A994A15F}"/>
              </a:ext>
            </a:extLst>
          </p:cNvPr>
          <p:cNvSpPr/>
          <p:nvPr/>
        </p:nvSpPr>
        <p:spPr>
          <a:xfrm>
            <a:off x="8153400" y="231419"/>
            <a:ext cx="3825551" cy="961053"/>
          </a:xfrm>
          <a:prstGeom prst="rect">
            <a:avLst/>
          </a:prstGeom>
          <a:blipFill dpi="0" rotWithShape="1">
            <a:blip r:embed="rId7">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976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7" name="Rectangle 4116">
            <a:extLst>
              <a:ext uri="{FF2B5EF4-FFF2-40B4-BE49-F238E27FC236}">
                <a16:creationId xmlns:a16="http://schemas.microsoft.com/office/drawing/2014/main" id="{697CA188-69D2-4F10-B136-082F87FD0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74A8FA-BB34-6697-AE02-6DC27D048B59}"/>
              </a:ext>
            </a:extLst>
          </p:cNvPr>
          <p:cNvSpPr>
            <a:spLocks noGrp="1"/>
          </p:cNvSpPr>
          <p:nvPr>
            <p:ph type="title"/>
          </p:nvPr>
        </p:nvSpPr>
        <p:spPr>
          <a:xfrm>
            <a:off x="838200" y="365125"/>
            <a:ext cx="10515600" cy="1325563"/>
          </a:xfrm>
        </p:spPr>
        <p:txBody>
          <a:bodyPr>
            <a:normAutofit/>
          </a:bodyPr>
          <a:lstStyle/>
          <a:p>
            <a:r>
              <a:rPr lang="en-GB"/>
              <a:t>File Compression</a:t>
            </a:r>
          </a:p>
        </p:txBody>
      </p:sp>
      <p:sp>
        <p:nvSpPr>
          <p:cNvPr id="4118" name="Content Placeholder 2">
            <a:extLst>
              <a:ext uri="{FF2B5EF4-FFF2-40B4-BE49-F238E27FC236}">
                <a16:creationId xmlns:a16="http://schemas.microsoft.com/office/drawing/2014/main" id="{851FF602-FF7D-0081-838E-5EEE9036AF39}"/>
              </a:ext>
            </a:extLst>
          </p:cNvPr>
          <p:cNvSpPr>
            <a:spLocks noGrp="1"/>
          </p:cNvSpPr>
          <p:nvPr>
            <p:ph idx="1"/>
          </p:nvPr>
        </p:nvSpPr>
        <p:spPr>
          <a:xfrm>
            <a:off x="838201" y="2013625"/>
            <a:ext cx="4614759" cy="4163337"/>
          </a:xfrm>
        </p:spPr>
        <p:txBody>
          <a:bodyPr>
            <a:normAutofit/>
          </a:bodyPr>
          <a:lstStyle/>
          <a:p>
            <a:r>
              <a:rPr lang="en-GB" sz="2000"/>
              <a:t>File size for upload – max 2.5GB</a:t>
            </a:r>
          </a:p>
          <a:p>
            <a:r>
              <a:rPr lang="en-GB" sz="2000"/>
              <a:t>Smaller the file the faster upload</a:t>
            </a:r>
          </a:p>
          <a:p>
            <a:r>
              <a:rPr lang="en-GB" sz="2000"/>
              <a:t>Adobe Express</a:t>
            </a:r>
          </a:p>
          <a:p>
            <a:r>
              <a:rPr lang="en-GB" sz="2000"/>
              <a:t>Create a media encoder</a:t>
            </a:r>
          </a:p>
          <a:p>
            <a:r>
              <a:rPr lang="en-GB" sz="2000"/>
              <a:t>Can line up files to be compressed and leave it</a:t>
            </a:r>
          </a:p>
          <a:p>
            <a:r>
              <a:rPr lang="en-GB" sz="2000"/>
              <a:t>Ideally computer disk space</a:t>
            </a:r>
          </a:p>
        </p:txBody>
      </p:sp>
      <p:pic>
        <p:nvPicPr>
          <p:cNvPr id="4098" name="Picture 2" descr="Adobe Express: AI Photo, Video - Apps ...">
            <a:extLst>
              <a:ext uri="{FF2B5EF4-FFF2-40B4-BE49-F238E27FC236}">
                <a16:creationId xmlns:a16="http://schemas.microsoft.com/office/drawing/2014/main" id="{DF28FD29-4BF8-6E80-DFC6-BCD8DFBAB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06" r="20025" b="-1"/>
          <a:stretch>
            <a:fillRect/>
          </a:stretch>
        </p:blipFill>
        <p:spPr bwMode="auto">
          <a:xfrm>
            <a:off x="6045247" y="1844619"/>
            <a:ext cx="5004044" cy="4257439"/>
          </a:xfrm>
          <a:custGeom>
            <a:avLst/>
            <a:gdLst/>
            <a:ahLst/>
            <a:cxnLst/>
            <a:rect l="l" t="t" r="r" b="b"/>
            <a:pathLst>
              <a:path w="5004044" h="4257439">
                <a:moveTo>
                  <a:pt x="4996703" y="1884419"/>
                </a:moveTo>
                <a:lnTo>
                  <a:pt x="4999558" y="1895448"/>
                </a:lnTo>
                <a:cubicBezTo>
                  <a:pt x="5005407" y="1925309"/>
                  <a:pt x="5005885" y="1948588"/>
                  <a:pt x="4998919" y="1955002"/>
                </a:cubicBezTo>
                <a:lnTo>
                  <a:pt x="4997257" y="1954563"/>
                </a:lnTo>
                <a:lnTo>
                  <a:pt x="4997288" y="1935420"/>
                </a:lnTo>
                <a:cubicBezTo>
                  <a:pt x="4997241" y="1921584"/>
                  <a:pt x="4997129" y="1908567"/>
                  <a:pt x="4996971" y="1897199"/>
                </a:cubicBezTo>
                <a:close/>
                <a:moveTo>
                  <a:pt x="4995619" y="1855413"/>
                </a:moveTo>
                <a:cubicBezTo>
                  <a:pt x="4995887" y="1856868"/>
                  <a:pt x="4996145" y="1861630"/>
                  <a:pt x="4996377" y="1868871"/>
                </a:cubicBezTo>
                <a:lnTo>
                  <a:pt x="4996703" y="1884419"/>
                </a:lnTo>
                <a:lnTo>
                  <a:pt x="4993479" y="1871969"/>
                </a:lnTo>
                <a:lnTo>
                  <a:pt x="4994448" y="1857988"/>
                </a:lnTo>
                <a:cubicBezTo>
                  <a:pt x="4994836" y="1854434"/>
                  <a:pt x="4995221" y="1853309"/>
                  <a:pt x="4995619" y="1855413"/>
                </a:cubicBezTo>
                <a:close/>
                <a:moveTo>
                  <a:pt x="561880" y="1402651"/>
                </a:moveTo>
                <a:cubicBezTo>
                  <a:pt x="561124" y="1404050"/>
                  <a:pt x="560098" y="1405494"/>
                  <a:pt x="559343" y="1406893"/>
                </a:cubicBezTo>
                <a:cubicBezTo>
                  <a:pt x="564992" y="1411590"/>
                  <a:pt x="570885" y="1415610"/>
                  <a:pt x="576521" y="1419992"/>
                </a:cubicBezTo>
                <a:cubicBezTo>
                  <a:pt x="583100" y="1421044"/>
                  <a:pt x="589950" y="1422050"/>
                  <a:pt x="596259" y="1423150"/>
                </a:cubicBezTo>
                <a:cubicBezTo>
                  <a:pt x="584800" y="1416317"/>
                  <a:pt x="573340" y="1409483"/>
                  <a:pt x="561880" y="1402651"/>
                </a:cubicBezTo>
                <a:close/>
                <a:moveTo>
                  <a:pt x="741490" y="927208"/>
                </a:moveTo>
                <a:cubicBezTo>
                  <a:pt x="799034" y="985684"/>
                  <a:pt x="870087" y="1023113"/>
                  <a:pt x="944973" y="1054807"/>
                </a:cubicBezTo>
                <a:cubicBezTo>
                  <a:pt x="945998" y="1053361"/>
                  <a:pt x="946754" y="1051963"/>
                  <a:pt x="947781" y="1050516"/>
                </a:cubicBezTo>
                <a:cubicBezTo>
                  <a:pt x="879021" y="1009518"/>
                  <a:pt x="810249" y="968207"/>
                  <a:pt x="741490" y="927208"/>
                </a:cubicBezTo>
                <a:close/>
                <a:moveTo>
                  <a:pt x="4437179" y="969"/>
                </a:moveTo>
                <a:cubicBezTo>
                  <a:pt x="4443841" y="3904"/>
                  <a:pt x="4445992" y="9534"/>
                  <a:pt x="4444201" y="18389"/>
                </a:cubicBezTo>
                <a:cubicBezTo>
                  <a:pt x="4441695" y="29585"/>
                  <a:pt x="4436433" y="40002"/>
                  <a:pt x="4430319" y="49621"/>
                </a:cubicBezTo>
                <a:cubicBezTo>
                  <a:pt x="4401802" y="94822"/>
                  <a:pt x="4415372" y="106342"/>
                  <a:pt x="4455614" y="105249"/>
                </a:cubicBezTo>
                <a:cubicBezTo>
                  <a:pt x="4491507" y="104290"/>
                  <a:pt x="4527369" y="96378"/>
                  <a:pt x="4563529" y="89046"/>
                </a:cubicBezTo>
                <a:cubicBezTo>
                  <a:pt x="4581331" y="85271"/>
                  <a:pt x="4582237" y="87326"/>
                  <a:pt x="4575967" y="105828"/>
                </a:cubicBezTo>
                <a:cubicBezTo>
                  <a:pt x="4565867" y="136392"/>
                  <a:pt x="4565181" y="164346"/>
                  <a:pt x="4581177" y="187773"/>
                </a:cubicBezTo>
                <a:cubicBezTo>
                  <a:pt x="4584949" y="193117"/>
                  <a:pt x="4587668" y="199279"/>
                  <a:pt x="4586660" y="207364"/>
                </a:cubicBezTo>
                <a:cubicBezTo>
                  <a:pt x="4582114" y="240426"/>
                  <a:pt x="4591735" y="267509"/>
                  <a:pt x="4601641" y="294858"/>
                </a:cubicBezTo>
                <a:cubicBezTo>
                  <a:pt x="4618339" y="340618"/>
                  <a:pt x="4639505" y="382741"/>
                  <a:pt x="4662523" y="423590"/>
                </a:cubicBezTo>
                <a:cubicBezTo>
                  <a:pt x="4678751" y="452354"/>
                  <a:pt x="4689013" y="487863"/>
                  <a:pt x="4724560" y="497719"/>
                </a:cubicBezTo>
                <a:cubicBezTo>
                  <a:pt x="4733099" y="500006"/>
                  <a:pt x="4735915" y="508366"/>
                  <a:pt x="4732841" y="519029"/>
                </a:cubicBezTo>
                <a:cubicBezTo>
                  <a:pt x="4722677" y="554348"/>
                  <a:pt x="4730947" y="581670"/>
                  <a:pt x="4749643" y="604622"/>
                </a:cubicBezTo>
                <a:cubicBezTo>
                  <a:pt x="4756255" y="612626"/>
                  <a:pt x="4753773" y="618125"/>
                  <a:pt x="4744753" y="623512"/>
                </a:cubicBezTo>
                <a:cubicBezTo>
                  <a:pt x="4734394" y="629453"/>
                  <a:pt x="4726335" y="638149"/>
                  <a:pt x="4720006" y="649070"/>
                </a:cubicBezTo>
                <a:cubicBezTo>
                  <a:pt x="4709614" y="666719"/>
                  <a:pt x="4704721" y="685611"/>
                  <a:pt x="4700653" y="704672"/>
                </a:cubicBezTo>
                <a:cubicBezTo>
                  <a:pt x="4694336" y="734569"/>
                  <a:pt x="4686883" y="763401"/>
                  <a:pt x="4662297" y="786401"/>
                </a:cubicBezTo>
                <a:cubicBezTo>
                  <a:pt x="4654979" y="793386"/>
                  <a:pt x="4649109" y="802330"/>
                  <a:pt x="4642954" y="811006"/>
                </a:cubicBezTo>
                <a:cubicBezTo>
                  <a:pt x="4644917" y="818566"/>
                  <a:pt x="4649771" y="823719"/>
                  <a:pt x="4658781" y="824342"/>
                </a:cubicBezTo>
                <a:cubicBezTo>
                  <a:pt x="4716129" y="828453"/>
                  <a:pt x="4713587" y="870017"/>
                  <a:pt x="4713981" y="916441"/>
                </a:cubicBezTo>
                <a:cubicBezTo>
                  <a:pt x="4714583" y="973897"/>
                  <a:pt x="4682235" y="1006173"/>
                  <a:pt x="4642145" y="1035706"/>
                </a:cubicBezTo>
                <a:cubicBezTo>
                  <a:pt x="4628425" y="1045718"/>
                  <a:pt x="4608421" y="1048933"/>
                  <a:pt x="4604059" y="1073741"/>
                </a:cubicBezTo>
                <a:cubicBezTo>
                  <a:pt x="4628007" y="1092285"/>
                  <a:pt x="4655309" y="1069123"/>
                  <a:pt x="4680437" y="1071013"/>
                </a:cubicBezTo>
                <a:cubicBezTo>
                  <a:pt x="4701201" y="1072723"/>
                  <a:pt x="4734847" y="1063938"/>
                  <a:pt x="4708843" y="1110593"/>
                </a:cubicBezTo>
                <a:cubicBezTo>
                  <a:pt x="4701273" y="1124265"/>
                  <a:pt x="4711111" y="1131384"/>
                  <a:pt x="4721433" y="1130828"/>
                </a:cubicBezTo>
                <a:cubicBezTo>
                  <a:pt x="4805036" y="1125241"/>
                  <a:pt x="4770374" y="1216755"/>
                  <a:pt x="4799050" y="1256288"/>
                </a:cubicBezTo>
                <a:cubicBezTo>
                  <a:pt x="4807135" y="1266880"/>
                  <a:pt x="4800233" y="1289605"/>
                  <a:pt x="4788849" y="1296992"/>
                </a:cubicBezTo>
                <a:cubicBezTo>
                  <a:pt x="4716605" y="1344534"/>
                  <a:pt x="4710171" y="1427902"/>
                  <a:pt x="4677593" y="1504814"/>
                </a:cubicBezTo>
                <a:cubicBezTo>
                  <a:pt x="4717444" y="1525929"/>
                  <a:pt x="4764171" y="1523690"/>
                  <a:pt x="4806838" y="1534504"/>
                </a:cubicBezTo>
                <a:cubicBezTo>
                  <a:pt x="4851155" y="1545658"/>
                  <a:pt x="4851771" y="1559782"/>
                  <a:pt x="4818253" y="1621364"/>
                </a:cubicBezTo>
                <a:cubicBezTo>
                  <a:pt x="4912245" y="1616790"/>
                  <a:pt x="4912245" y="1616790"/>
                  <a:pt x="4887405" y="1708784"/>
                </a:cubicBezTo>
                <a:cubicBezTo>
                  <a:pt x="4926883" y="1705769"/>
                  <a:pt x="4965617" y="1779266"/>
                  <a:pt x="4987017" y="1847008"/>
                </a:cubicBezTo>
                <a:lnTo>
                  <a:pt x="4993479" y="1871969"/>
                </a:lnTo>
                <a:lnTo>
                  <a:pt x="4993260" y="1875137"/>
                </a:lnTo>
                <a:cubicBezTo>
                  <a:pt x="4992440" y="1890359"/>
                  <a:pt x="4991543" y="1912093"/>
                  <a:pt x="4990437" y="1933934"/>
                </a:cubicBezTo>
                <a:lnTo>
                  <a:pt x="4989378" y="1952477"/>
                </a:lnTo>
                <a:lnTo>
                  <a:pt x="4982628" y="1950690"/>
                </a:lnTo>
                <a:cubicBezTo>
                  <a:pt x="4977177" y="1945881"/>
                  <a:pt x="4973287" y="1944057"/>
                  <a:pt x="4970479" y="1944168"/>
                </a:cubicBezTo>
                <a:cubicBezTo>
                  <a:pt x="4962059" y="1944498"/>
                  <a:pt x="4963394" y="1962230"/>
                  <a:pt x="4961645" y="1968944"/>
                </a:cubicBezTo>
                <a:cubicBezTo>
                  <a:pt x="4955769" y="1990222"/>
                  <a:pt x="4970405" y="2001239"/>
                  <a:pt x="4980262" y="2014997"/>
                </a:cubicBezTo>
                <a:cubicBezTo>
                  <a:pt x="4983953" y="2020039"/>
                  <a:pt x="4986587" y="1996490"/>
                  <a:pt x="4988607" y="1965973"/>
                </a:cubicBezTo>
                <a:lnTo>
                  <a:pt x="4989378" y="1952477"/>
                </a:lnTo>
                <a:lnTo>
                  <a:pt x="4997257" y="1954563"/>
                </a:lnTo>
                <a:lnTo>
                  <a:pt x="4997217" y="1978557"/>
                </a:lnTo>
                <a:cubicBezTo>
                  <a:pt x="4996813" y="2037141"/>
                  <a:pt x="4995076" y="2095563"/>
                  <a:pt x="4990810" y="2100744"/>
                </a:cubicBezTo>
                <a:cubicBezTo>
                  <a:pt x="4945575" y="2155854"/>
                  <a:pt x="4978545" y="2256304"/>
                  <a:pt x="4889713" y="2285583"/>
                </a:cubicBezTo>
                <a:cubicBezTo>
                  <a:pt x="4849735" y="2298967"/>
                  <a:pt x="4831955" y="2340690"/>
                  <a:pt x="4803440" y="2367231"/>
                </a:cubicBezTo>
                <a:cubicBezTo>
                  <a:pt x="4704002" y="2459108"/>
                  <a:pt x="4639535" y="2566320"/>
                  <a:pt x="4613356" y="2702512"/>
                </a:cubicBezTo>
                <a:cubicBezTo>
                  <a:pt x="4606017" y="2740180"/>
                  <a:pt x="4573792" y="2775282"/>
                  <a:pt x="4553563" y="2810797"/>
                </a:cubicBezTo>
                <a:cubicBezTo>
                  <a:pt x="4565127" y="2832476"/>
                  <a:pt x="4619667" y="2772245"/>
                  <a:pt x="4602347" y="2836976"/>
                </a:cubicBezTo>
                <a:cubicBezTo>
                  <a:pt x="4589232" y="2885784"/>
                  <a:pt x="4551577" y="2921212"/>
                  <a:pt x="4516285" y="2954642"/>
                </a:cubicBezTo>
                <a:cubicBezTo>
                  <a:pt x="4475753" y="2992790"/>
                  <a:pt x="4430641" y="3025740"/>
                  <a:pt x="4414507" y="3086467"/>
                </a:cubicBezTo>
                <a:cubicBezTo>
                  <a:pt x="4410989" y="3099423"/>
                  <a:pt x="3564181" y="4149656"/>
                  <a:pt x="2327617" y="4253752"/>
                </a:cubicBezTo>
                <a:cubicBezTo>
                  <a:pt x="2125545" y="4270760"/>
                  <a:pt x="1322624" y="4224619"/>
                  <a:pt x="1214971" y="4203137"/>
                </a:cubicBezTo>
                <a:cubicBezTo>
                  <a:pt x="1104292" y="4180925"/>
                  <a:pt x="1007789" y="4121736"/>
                  <a:pt x="894535" y="4109150"/>
                </a:cubicBezTo>
                <a:cubicBezTo>
                  <a:pt x="834632" y="4102646"/>
                  <a:pt x="776274" y="4081635"/>
                  <a:pt x="781596" y="3991505"/>
                </a:cubicBezTo>
                <a:cubicBezTo>
                  <a:pt x="783201" y="3965920"/>
                  <a:pt x="766642" y="3948284"/>
                  <a:pt x="742373" y="3959843"/>
                </a:cubicBezTo>
                <a:cubicBezTo>
                  <a:pt x="696510" y="3981854"/>
                  <a:pt x="673849" y="3949166"/>
                  <a:pt x="646723" y="3926438"/>
                </a:cubicBezTo>
                <a:cubicBezTo>
                  <a:pt x="598687" y="3886210"/>
                  <a:pt x="552406" y="3842509"/>
                  <a:pt x="478839" y="3847272"/>
                </a:cubicBezTo>
                <a:cubicBezTo>
                  <a:pt x="491215" y="3806501"/>
                  <a:pt x="515519" y="3808222"/>
                  <a:pt x="537744" y="3812205"/>
                </a:cubicBezTo>
                <a:cubicBezTo>
                  <a:pt x="596474" y="3823029"/>
                  <a:pt x="654233" y="3836554"/>
                  <a:pt x="712950" y="3847065"/>
                </a:cubicBezTo>
                <a:cubicBezTo>
                  <a:pt x="751090" y="3853931"/>
                  <a:pt x="789463" y="3866135"/>
                  <a:pt x="839053" y="3842201"/>
                </a:cubicBezTo>
                <a:cubicBezTo>
                  <a:pt x="792472" y="3772935"/>
                  <a:pt x="718132" y="3772458"/>
                  <a:pt x="657388" y="3759142"/>
                </a:cubicBezTo>
                <a:cubicBezTo>
                  <a:pt x="581525" y="3742486"/>
                  <a:pt x="535038" y="3694078"/>
                  <a:pt x="479902" y="3640872"/>
                </a:cubicBezTo>
                <a:cubicBezTo>
                  <a:pt x="534356" y="3616078"/>
                  <a:pt x="570138" y="3656255"/>
                  <a:pt x="612982" y="3646162"/>
                </a:cubicBezTo>
                <a:cubicBezTo>
                  <a:pt x="615057" y="3637572"/>
                  <a:pt x="618333" y="3625291"/>
                  <a:pt x="617779" y="3625073"/>
                </a:cubicBezTo>
                <a:cubicBezTo>
                  <a:pt x="545776" y="3603308"/>
                  <a:pt x="510266" y="3544423"/>
                  <a:pt x="495792" y="3468542"/>
                </a:cubicBezTo>
                <a:cubicBezTo>
                  <a:pt x="488366" y="3429369"/>
                  <a:pt x="462153" y="3421345"/>
                  <a:pt x="436221" y="3407261"/>
                </a:cubicBezTo>
                <a:cubicBezTo>
                  <a:pt x="345019" y="3357258"/>
                  <a:pt x="249255" y="3315018"/>
                  <a:pt x="172652" y="3237768"/>
                </a:cubicBezTo>
                <a:cubicBezTo>
                  <a:pt x="256919" y="3234912"/>
                  <a:pt x="326749" y="3281731"/>
                  <a:pt x="417805" y="3290959"/>
                </a:cubicBezTo>
                <a:cubicBezTo>
                  <a:pt x="341913" y="3205043"/>
                  <a:pt x="246803" y="3171544"/>
                  <a:pt x="159629" y="3126522"/>
                </a:cubicBezTo>
                <a:cubicBezTo>
                  <a:pt x="119806" y="3106035"/>
                  <a:pt x="82625" y="3077492"/>
                  <a:pt x="35515" y="3070942"/>
                </a:cubicBezTo>
                <a:cubicBezTo>
                  <a:pt x="18803" y="3068516"/>
                  <a:pt x="-9231" y="3062395"/>
                  <a:pt x="3001" y="3030820"/>
                </a:cubicBezTo>
                <a:cubicBezTo>
                  <a:pt x="13293" y="3004651"/>
                  <a:pt x="35761" y="3007959"/>
                  <a:pt x="56337" y="3011602"/>
                </a:cubicBezTo>
                <a:cubicBezTo>
                  <a:pt x="105732" y="3020594"/>
                  <a:pt x="155993" y="3012038"/>
                  <a:pt x="221626" y="3000137"/>
                </a:cubicBezTo>
                <a:cubicBezTo>
                  <a:pt x="163022" y="2929831"/>
                  <a:pt x="63027" y="2971519"/>
                  <a:pt x="12079" y="2895750"/>
                </a:cubicBezTo>
                <a:cubicBezTo>
                  <a:pt x="70612" y="2870868"/>
                  <a:pt x="117312" y="2892988"/>
                  <a:pt x="165389" y="2890511"/>
                </a:cubicBezTo>
                <a:cubicBezTo>
                  <a:pt x="208846" y="2888217"/>
                  <a:pt x="219022" y="2871872"/>
                  <a:pt x="206743" y="2827546"/>
                </a:cubicBezTo>
                <a:cubicBezTo>
                  <a:pt x="187666" y="2758486"/>
                  <a:pt x="209823" y="2717255"/>
                  <a:pt x="273631" y="2725917"/>
                </a:cubicBezTo>
                <a:cubicBezTo>
                  <a:pt x="332792" y="2734135"/>
                  <a:pt x="337558" y="2706094"/>
                  <a:pt x="320364" y="2667696"/>
                </a:cubicBezTo>
                <a:cubicBezTo>
                  <a:pt x="295325" y="2611707"/>
                  <a:pt x="318706" y="2561087"/>
                  <a:pt x="334074" y="2507770"/>
                </a:cubicBezTo>
                <a:cubicBezTo>
                  <a:pt x="357219" y="2426828"/>
                  <a:pt x="344229" y="2391168"/>
                  <a:pt x="284207" y="2344516"/>
                </a:cubicBezTo>
                <a:cubicBezTo>
                  <a:pt x="250406" y="2318539"/>
                  <a:pt x="214378" y="2297698"/>
                  <a:pt x="166166" y="2278376"/>
                </a:cubicBezTo>
                <a:cubicBezTo>
                  <a:pt x="273852" y="2244503"/>
                  <a:pt x="158170" y="2213685"/>
                  <a:pt x="194891" y="2175576"/>
                </a:cubicBezTo>
                <a:cubicBezTo>
                  <a:pt x="270782" y="2149213"/>
                  <a:pt x="337571" y="2238633"/>
                  <a:pt x="440332" y="2191712"/>
                </a:cubicBezTo>
                <a:cubicBezTo>
                  <a:pt x="307946" y="2127472"/>
                  <a:pt x="161307" y="2042341"/>
                  <a:pt x="63051" y="1942979"/>
                </a:cubicBezTo>
                <a:cubicBezTo>
                  <a:pt x="83512" y="1912799"/>
                  <a:pt x="105922" y="1933513"/>
                  <a:pt x="123612" y="1920903"/>
                </a:cubicBezTo>
                <a:cubicBezTo>
                  <a:pt x="122527" y="1914768"/>
                  <a:pt x="123751" y="1905381"/>
                  <a:pt x="120386" y="1903128"/>
                </a:cubicBezTo>
                <a:cubicBezTo>
                  <a:pt x="47933" y="1852346"/>
                  <a:pt x="47054" y="1850919"/>
                  <a:pt x="119318" y="1791355"/>
                </a:cubicBezTo>
                <a:cubicBezTo>
                  <a:pt x="144540" y="1770456"/>
                  <a:pt x="141749" y="1756399"/>
                  <a:pt x="127081" y="1738431"/>
                </a:cubicBezTo>
                <a:cubicBezTo>
                  <a:pt x="116725" y="1725710"/>
                  <a:pt x="104020" y="1715301"/>
                  <a:pt x="108310" y="1682600"/>
                </a:cubicBezTo>
                <a:cubicBezTo>
                  <a:pt x="150870" y="1715887"/>
                  <a:pt x="350796" y="1749545"/>
                  <a:pt x="385468" y="1739315"/>
                </a:cubicBezTo>
                <a:cubicBezTo>
                  <a:pt x="424434" y="1727691"/>
                  <a:pt x="558776" y="1718211"/>
                  <a:pt x="599777" y="1722044"/>
                </a:cubicBezTo>
                <a:cubicBezTo>
                  <a:pt x="597521" y="1720227"/>
                  <a:pt x="595263" y="1718413"/>
                  <a:pt x="593006" y="1716597"/>
                </a:cubicBezTo>
                <a:cubicBezTo>
                  <a:pt x="552484" y="1680103"/>
                  <a:pt x="511421" y="1643705"/>
                  <a:pt x="485736" y="1591625"/>
                </a:cubicBezTo>
                <a:cubicBezTo>
                  <a:pt x="484560" y="1589619"/>
                  <a:pt x="483937" y="1587831"/>
                  <a:pt x="481534" y="1588888"/>
                </a:cubicBezTo>
                <a:cubicBezTo>
                  <a:pt x="460479" y="1599246"/>
                  <a:pt x="462468" y="1582449"/>
                  <a:pt x="461623" y="1569314"/>
                </a:cubicBezTo>
                <a:cubicBezTo>
                  <a:pt x="460764" y="1555866"/>
                  <a:pt x="456786" y="1545815"/>
                  <a:pt x="441172" y="1549836"/>
                </a:cubicBezTo>
                <a:cubicBezTo>
                  <a:pt x="440361" y="1549980"/>
                  <a:pt x="439267" y="1549855"/>
                  <a:pt x="438173" y="1549732"/>
                </a:cubicBezTo>
                <a:cubicBezTo>
                  <a:pt x="430782" y="1548823"/>
                  <a:pt x="406258" y="1517097"/>
                  <a:pt x="409482" y="1509886"/>
                </a:cubicBezTo>
                <a:cubicBezTo>
                  <a:pt x="416686" y="1494065"/>
                  <a:pt x="408267" y="1488277"/>
                  <a:pt x="401143" y="1480995"/>
                </a:cubicBezTo>
                <a:cubicBezTo>
                  <a:pt x="391181" y="1471051"/>
                  <a:pt x="381247" y="1461736"/>
                  <a:pt x="370772" y="1452514"/>
                </a:cubicBezTo>
                <a:cubicBezTo>
                  <a:pt x="360580" y="1443560"/>
                  <a:pt x="350146" y="1435280"/>
                  <a:pt x="339699" y="1426688"/>
                </a:cubicBezTo>
                <a:cubicBezTo>
                  <a:pt x="315473" y="1420526"/>
                  <a:pt x="291032" y="1415669"/>
                  <a:pt x="265593" y="1412885"/>
                </a:cubicBezTo>
                <a:cubicBezTo>
                  <a:pt x="246706" y="1410526"/>
                  <a:pt x="225589" y="1406978"/>
                  <a:pt x="215085" y="1372144"/>
                </a:cubicBezTo>
                <a:cubicBezTo>
                  <a:pt x="234985" y="1372744"/>
                  <a:pt x="254925" y="1374284"/>
                  <a:pt x="274865" y="1375825"/>
                </a:cubicBezTo>
                <a:cubicBezTo>
                  <a:pt x="255700" y="1360864"/>
                  <a:pt x="237075" y="1345807"/>
                  <a:pt x="219220" y="1329666"/>
                </a:cubicBezTo>
                <a:cubicBezTo>
                  <a:pt x="204474" y="1316138"/>
                  <a:pt x="192346" y="1300252"/>
                  <a:pt x="187322" y="1278682"/>
                </a:cubicBezTo>
                <a:cubicBezTo>
                  <a:pt x="185994" y="1273224"/>
                  <a:pt x="184924" y="1267404"/>
                  <a:pt x="189878" y="1262417"/>
                </a:cubicBezTo>
                <a:cubicBezTo>
                  <a:pt x="195346" y="1256708"/>
                  <a:pt x="199833" y="1259711"/>
                  <a:pt x="204036" y="1262449"/>
                </a:cubicBezTo>
                <a:cubicBezTo>
                  <a:pt x="221402" y="1273615"/>
                  <a:pt x="239024" y="1284422"/>
                  <a:pt x="256133" y="1295950"/>
                </a:cubicBezTo>
                <a:cubicBezTo>
                  <a:pt x="278851" y="1311233"/>
                  <a:pt x="301313" y="1326878"/>
                  <a:pt x="323760" y="1342208"/>
                </a:cubicBezTo>
                <a:cubicBezTo>
                  <a:pt x="292061" y="1308268"/>
                  <a:pt x="257298" y="1278982"/>
                  <a:pt x="219957" y="1252997"/>
                </a:cubicBezTo>
                <a:cubicBezTo>
                  <a:pt x="192995" y="1234035"/>
                  <a:pt x="166033" y="1215073"/>
                  <a:pt x="145267" y="1188376"/>
                </a:cubicBezTo>
                <a:cubicBezTo>
                  <a:pt x="134614" y="1175075"/>
                  <a:pt x="129282" y="1158938"/>
                  <a:pt x="127649" y="1140248"/>
                </a:cubicBezTo>
                <a:cubicBezTo>
                  <a:pt x="127430" y="1135227"/>
                  <a:pt x="127724" y="1129482"/>
                  <a:pt x="133301" y="1126283"/>
                </a:cubicBezTo>
                <a:cubicBezTo>
                  <a:pt x="138892" y="1123399"/>
                  <a:pt x="142312" y="1126907"/>
                  <a:pt x="144665" y="1130919"/>
                </a:cubicBezTo>
                <a:cubicBezTo>
                  <a:pt x="147316" y="1135513"/>
                  <a:pt x="150466" y="1139068"/>
                  <a:pt x="154924" y="1141443"/>
                </a:cubicBezTo>
                <a:cubicBezTo>
                  <a:pt x="194007" y="1163643"/>
                  <a:pt x="228472" y="1192350"/>
                  <a:pt x="263706" y="1219972"/>
                </a:cubicBezTo>
                <a:cubicBezTo>
                  <a:pt x="314160" y="1259456"/>
                  <a:pt x="363843" y="1300026"/>
                  <a:pt x="423231" y="1325916"/>
                </a:cubicBezTo>
                <a:cubicBezTo>
                  <a:pt x="445702" y="1335549"/>
                  <a:pt x="468901" y="1343155"/>
                  <a:pt x="486543" y="1341940"/>
                </a:cubicBezTo>
                <a:cubicBezTo>
                  <a:pt x="421673" y="1296460"/>
                  <a:pt x="360475" y="1247802"/>
                  <a:pt x="305459" y="1191095"/>
                </a:cubicBezTo>
                <a:cubicBezTo>
                  <a:pt x="249875" y="1133856"/>
                  <a:pt x="201123" y="1070982"/>
                  <a:pt x="165967" y="995271"/>
                </a:cubicBezTo>
                <a:cubicBezTo>
                  <a:pt x="162356" y="987370"/>
                  <a:pt x="160109" y="979543"/>
                  <a:pt x="148803" y="982487"/>
                </a:cubicBezTo>
                <a:cubicBezTo>
                  <a:pt x="143684" y="983707"/>
                  <a:pt x="141844" y="978971"/>
                  <a:pt x="142975" y="973711"/>
                </a:cubicBezTo>
                <a:cubicBezTo>
                  <a:pt x="150059" y="936405"/>
                  <a:pt x="133120" y="916307"/>
                  <a:pt x="107228" y="903165"/>
                </a:cubicBezTo>
                <a:cubicBezTo>
                  <a:pt x="99148" y="898899"/>
                  <a:pt x="98374" y="893659"/>
                  <a:pt x="103961" y="884449"/>
                </a:cubicBezTo>
                <a:cubicBezTo>
                  <a:pt x="111573" y="871720"/>
                  <a:pt x="110228" y="859623"/>
                  <a:pt x="105398" y="848773"/>
                </a:cubicBezTo>
                <a:cubicBezTo>
                  <a:pt x="102652" y="841984"/>
                  <a:pt x="99109" y="835651"/>
                  <a:pt x="96106" y="829222"/>
                </a:cubicBezTo>
                <a:cubicBezTo>
                  <a:pt x="94023" y="825161"/>
                  <a:pt x="90576" y="821026"/>
                  <a:pt x="95233" y="815459"/>
                </a:cubicBezTo>
                <a:cubicBezTo>
                  <a:pt x="99648" y="810569"/>
                  <a:pt x="104350" y="812269"/>
                  <a:pt x="108754" y="813390"/>
                </a:cubicBezTo>
                <a:cubicBezTo>
                  <a:pt x="129926" y="818192"/>
                  <a:pt x="142781" y="832053"/>
                  <a:pt x="149184" y="854012"/>
                </a:cubicBezTo>
                <a:cubicBezTo>
                  <a:pt x="153977" y="870244"/>
                  <a:pt x="158340" y="870424"/>
                  <a:pt x="169922" y="855094"/>
                </a:cubicBezTo>
                <a:cubicBezTo>
                  <a:pt x="178668" y="843430"/>
                  <a:pt x="186813" y="842941"/>
                  <a:pt x="194734" y="849766"/>
                </a:cubicBezTo>
                <a:cubicBezTo>
                  <a:pt x="198964" y="853131"/>
                  <a:pt x="201642" y="858351"/>
                  <a:pt x="204833" y="862849"/>
                </a:cubicBezTo>
                <a:cubicBezTo>
                  <a:pt x="220829" y="886276"/>
                  <a:pt x="237607" y="908933"/>
                  <a:pt x="262674" y="921903"/>
                </a:cubicBezTo>
                <a:cubicBezTo>
                  <a:pt x="273823" y="927843"/>
                  <a:pt x="285713" y="932069"/>
                  <a:pt x="302202" y="923150"/>
                </a:cubicBezTo>
                <a:cubicBezTo>
                  <a:pt x="291351" y="917791"/>
                  <a:pt x="280774" y="918709"/>
                  <a:pt x="270912" y="917286"/>
                </a:cubicBezTo>
                <a:cubicBezTo>
                  <a:pt x="261049" y="915865"/>
                  <a:pt x="255697" y="911748"/>
                  <a:pt x="262498" y="899162"/>
                </a:cubicBezTo>
                <a:cubicBezTo>
                  <a:pt x="266276" y="892170"/>
                  <a:pt x="265774" y="886883"/>
                  <a:pt x="261759" y="882214"/>
                </a:cubicBezTo>
                <a:cubicBezTo>
                  <a:pt x="248848" y="867099"/>
                  <a:pt x="241864" y="844294"/>
                  <a:pt x="216117" y="846941"/>
                </a:cubicBezTo>
                <a:cubicBezTo>
                  <a:pt x="214767" y="847179"/>
                  <a:pt x="213361" y="846162"/>
                  <a:pt x="211969" y="845458"/>
                </a:cubicBezTo>
                <a:cubicBezTo>
                  <a:pt x="206685" y="842913"/>
                  <a:pt x="200848" y="840147"/>
                  <a:pt x="202383" y="831653"/>
                </a:cubicBezTo>
                <a:cubicBezTo>
                  <a:pt x="204188" y="823111"/>
                  <a:pt x="211130" y="819988"/>
                  <a:pt x="217302" y="817950"/>
                </a:cubicBezTo>
                <a:cubicBezTo>
                  <a:pt x="233145" y="812939"/>
                  <a:pt x="245914" y="818592"/>
                  <a:pt x="258185" y="825283"/>
                </a:cubicBezTo>
                <a:cubicBezTo>
                  <a:pt x="288036" y="841837"/>
                  <a:pt x="313015" y="865260"/>
                  <a:pt x="339019" y="887237"/>
                </a:cubicBezTo>
                <a:cubicBezTo>
                  <a:pt x="378027" y="920202"/>
                  <a:pt x="412674" y="959314"/>
                  <a:pt x="455541" y="987171"/>
                </a:cubicBezTo>
                <a:cubicBezTo>
                  <a:pt x="583008" y="1069675"/>
                  <a:pt x="708694" y="1155025"/>
                  <a:pt x="839737" y="1232154"/>
                </a:cubicBezTo>
                <a:cubicBezTo>
                  <a:pt x="888076" y="1260626"/>
                  <a:pt x="937413" y="1287025"/>
                  <a:pt x="987251" y="1312386"/>
                </a:cubicBezTo>
                <a:cubicBezTo>
                  <a:pt x="987438" y="1310454"/>
                  <a:pt x="987654" y="1309151"/>
                  <a:pt x="987828" y="1306906"/>
                </a:cubicBezTo>
                <a:cubicBezTo>
                  <a:pt x="987759" y="1305338"/>
                  <a:pt x="987677" y="1303454"/>
                  <a:pt x="987609" y="1301885"/>
                </a:cubicBezTo>
                <a:cubicBezTo>
                  <a:pt x="952341" y="1285971"/>
                  <a:pt x="917544" y="1268392"/>
                  <a:pt x="883773" y="1249366"/>
                </a:cubicBezTo>
                <a:cubicBezTo>
                  <a:pt x="800867" y="1202326"/>
                  <a:pt x="724387" y="1146562"/>
                  <a:pt x="658689" y="1075926"/>
                </a:cubicBezTo>
                <a:cubicBezTo>
                  <a:pt x="653269" y="1070242"/>
                  <a:pt x="647527" y="1069673"/>
                  <a:pt x="639221" y="1072721"/>
                </a:cubicBezTo>
                <a:cubicBezTo>
                  <a:pt x="612439" y="1082826"/>
                  <a:pt x="603654" y="1074888"/>
                  <a:pt x="607837" y="1046001"/>
                </a:cubicBezTo>
                <a:cubicBezTo>
                  <a:pt x="608886" y="1038856"/>
                  <a:pt x="608910" y="1033160"/>
                  <a:pt x="604057" y="1028006"/>
                </a:cubicBezTo>
                <a:cubicBezTo>
                  <a:pt x="582361" y="1004953"/>
                  <a:pt x="559626" y="983032"/>
                  <a:pt x="535068" y="963012"/>
                </a:cubicBezTo>
                <a:cubicBezTo>
                  <a:pt x="489628" y="926121"/>
                  <a:pt x="441097" y="893257"/>
                  <a:pt x="398492" y="852702"/>
                </a:cubicBezTo>
                <a:cubicBezTo>
                  <a:pt x="385976" y="840363"/>
                  <a:pt x="376348" y="825616"/>
                  <a:pt x="370407" y="808003"/>
                </a:cubicBezTo>
                <a:cubicBezTo>
                  <a:pt x="368512" y="802013"/>
                  <a:pt x="367360" y="794309"/>
                  <a:pt x="373637" y="788457"/>
                </a:cubicBezTo>
                <a:cubicBezTo>
                  <a:pt x="379645" y="782652"/>
                  <a:pt x="384471" y="787178"/>
                  <a:pt x="388957" y="790181"/>
                </a:cubicBezTo>
                <a:cubicBezTo>
                  <a:pt x="407729" y="802365"/>
                  <a:pt x="426784" y="814815"/>
                  <a:pt x="445569" y="827313"/>
                </a:cubicBezTo>
                <a:cubicBezTo>
                  <a:pt x="464624" y="839764"/>
                  <a:pt x="483437" y="852889"/>
                  <a:pt x="503344" y="866138"/>
                </a:cubicBezTo>
                <a:cubicBezTo>
                  <a:pt x="504379" y="858682"/>
                  <a:pt x="500259" y="857827"/>
                  <a:pt x="497988" y="855698"/>
                </a:cubicBezTo>
                <a:cubicBezTo>
                  <a:pt x="465913" y="825620"/>
                  <a:pt x="431003" y="799206"/>
                  <a:pt x="395068" y="774238"/>
                </a:cubicBezTo>
                <a:cubicBezTo>
                  <a:pt x="367267" y="754791"/>
                  <a:pt x="340223" y="733946"/>
                  <a:pt x="321225" y="704090"/>
                </a:cubicBezTo>
                <a:cubicBezTo>
                  <a:pt x="313910" y="692415"/>
                  <a:pt x="309809" y="679538"/>
                  <a:pt x="310772" y="664187"/>
                </a:cubicBezTo>
                <a:cubicBezTo>
                  <a:pt x="311107" y="659384"/>
                  <a:pt x="311442" y="654580"/>
                  <a:pt x="316776" y="652057"/>
                </a:cubicBezTo>
                <a:cubicBezTo>
                  <a:pt x="321044" y="650039"/>
                  <a:pt x="323869" y="652386"/>
                  <a:pt x="326167" y="655144"/>
                </a:cubicBezTo>
                <a:cubicBezTo>
                  <a:pt x="330196" y="660125"/>
                  <a:pt x="334224" y="665107"/>
                  <a:pt x="339819" y="668549"/>
                </a:cubicBezTo>
                <a:cubicBezTo>
                  <a:pt x="373388" y="689190"/>
                  <a:pt x="404905" y="712724"/>
                  <a:pt x="435653" y="737342"/>
                </a:cubicBezTo>
                <a:cubicBezTo>
                  <a:pt x="486133" y="777455"/>
                  <a:pt x="536115" y="818606"/>
                  <a:pt x="594518" y="846882"/>
                </a:cubicBezTo>
                <a:cubicBezTo>
                  <a:pt x="616490" y="857553"/>
                  <a:pt x="639205" y="866511"/>
                  <a:pt x="665142" y="868257"/>
                </a:cubicBezTo>
                <a:cubicBezTo>
                  <a:pt x="664195" y="865262"/>
                  <a:pt x="662491" y="863665"/>
                  <a:pt x="660802" y="862382"/>
                </a:cubicBezTo>
                <a:cubicBezTo>
                  <a:pt x="604283" y="821121"/>
                  <a:pt x="549586" y="777958"/>
                  <a:pt x="499505" y="728286"/>
                </a:cubicBezTo>
                <a:cubicBezTo>
                  <a:pt x="437758" y="667074"/>
                  <a:pt x="384382" y="598058"/>
                  <a:pt x="345927" y="515339"/>
                </a:cubicBezTo>
                <a:cubicBezTo>
                  <a:pt x="344141" y="511860"/>
                  <a:pt x="342910" y="508598"/>
                  <a:pt x="338588" y="509361"/>
                </a:cubicBezTo>
                <a:cubicBezTo>
                  <a:pt x="327525" y="511630"/>
                  <a:pt x="326170" y="505543"/>
                  <a:pt x="327339" y="494900"/>
                </a:cubicBezTo>
                <a:cubicBezTo>
                  <a:pt x="330552" y="468714"/>
                  <a:pt x="322326" y="448660"/>
                  <a:pt x="303055" y="437512"/>
                </a:cubicBezTo>
                <a:cubicBezTo>
                  <a:pt x="289083" y="429226"/>
                  <a:pt x="277325" y="421812"/>
                  <a:pt x="292117" y="398959"/>
                </a:cubicBezTo>
                <a:cubicBezTo>
                  <a:pt x="295694" y="393584"/>
                  <a:pt x="294041" y="386918"/>
                  <a:pt x="292417" y="380879"/>
                </a:cubicBezTo>
                <a:cubicBezTo>
                  <a:pt x="290115" y="371796"/>
                  <a:pt x="285463" y="365027"/>
                  <a:pt x="280259" y="358039"/>
                </a:cubicBezTo>
                <a:cubicBezTo>
                  <a:pt x="277365" y="354122"/>
                  <a:pt x="273863" y="348731"/>
                  <a:pt x="277426" y="343041"/>
                </a:cubicBezTo>
                <a:cubicBezTo>
                  <a:pt x="281488" y="336315"/>
                  <a:pt x="287339" y="339394"/>
                  <a:pt x="292014" y="340466"/>
                </a:cubicBezTo>
                <a:cubicBezTo>
                  <a:pt x="313455" y="345221"/>
                  <a:pt x="326609" y="359662"/>
                  <a:pt x="333039" y="382248"/>
                </a:cubicBezTo>
                <a:cubicBezTo>
                  <a:pt x="337209" y="396693"/>
                  <a:pt x="342383" y="396728"/>
                  <a:pt x="352439" y="383884"/>
                </a:cubicBezTo>
                <a:cubicBezTo>
                  <a:pt x="363791" y="369545"/>
                  <a:pt x="373274" y="368504"/>
                  <a:pt x="381981" y="380883"/>
                </a:cubicBezTo>
                <a:cubicBezTo>
                  <a:pt x="388959" y="391037"/>
                  <a:pt x="394611" y="402058"/>
                  <a:pt x="402615" y="410767"/>
                </a:cubicBezTo>
                <a:cubicBezTo>
                  <a:pt x="424081" y="434810"/>
                  <a:pt x="444293" y="461289"/>
                  <a:pt x="488827" y="452479"/>
                </a:cubicBezTo>
                <a:cubicBezTo>
                  <a:pt x="476447" y="443279"/>
                  <a:pt x="464047" y="446100"/>
                  <a:pt x="453360" y="444507"/>
                </a:cubicBezTo>
                <a:cubicBezTo>
                  <a:pt x="445687" y="443331"/>
                  <a:pt x="437918" y="439958"/>
                  <a:pt x="444814" y="429568"/>
                </a:cubicBezTo>
                <a:cubicBezTo>
                  <a:pt x="452737" y="417733"/>
                  <a:pt x="447628" y="412942"/>
                  <a:pt x="442720" y="406534"/>
                </a:cubicBezTo>
                <a:cubicBezTo>
                  <a:pt x="431444" y="391445"/>
                  <a:pt x="422234" y="373778"/>
                  <a:pt x="399647" y="373970"/>
                </a:cubicBezTo>
                <a:cubicBezTo>
                  <a:pt x="396107" y="373962"/>
                  <a:pt x="393255" y="370986"/>
                  <a:pt x="390458" y="369266"/>
                </a:cubicBezTo>
                <a:cubicBezTo>
                  <a:pt x="386539" y="366795"/>
                  <a:pt x="383146" y="363915"/>
                  <a:pt x="384776" y="357618"/>
                </a:cubicBezTo>
                <a:cubicBezTo>
                  <a:pt x="386436" y="351948"/>
                  <a:pt x="390351" y="348094"/>
                  <a:pt x="395456" y="346561"/>
                </a:cubicBezTo>
                <a:cubicBezTo>
                  <a:pt x="400022" y="345122"/>
                  <a:pt x="404870" y="343950"/>
                  <a:pt x="409490" y="343767"/>
                </a:cubicBezTo>
                <a:cubicBezTo>
                  <a:pt x="430118" y="342340"/>
                  <a:pt x="444782" y="353984"/>
                  <a:pt x="459406" y="364686"/>
                </a:cubicBezTo>
                <a:cubicBezTo>
                  <a:pt x="510573" y="401831"/>
                  <a:pt x="556044" y="445675"/>
                  <a:pt x="603593" y="487253"/>
                </a:cubicBezTo>
                <a:cubicBezTo>
                  <a:pt x="651129" y="528518"/>
                  <a:pt x="706332" y="558308"/>
                  <a:pt x="758457" y="592438"/>
                </a:cubicBezTo>
                <a:cubicBezTo>
                  <a:pt x="878695" y="671475"/>
                  <a:pt x="999459" y="750102"/>
                  <a:pt x="1126835" y="818073"/>
                </a:cubicBezTo>
                <a:cubicBezTo>
                  <a:pt x="1251416" y="884324"/>
                  <a:pt x="1667647" y="915225"/>
                  <a:pt x="1748686" y="913256"/>
                </a:cubicBezTo>
                <a:cubicBezTo>
                  <a:pt x="1852285" y="910467"/>
                  <a:pt x="2096505" y="873683"/>
                  <a:pt x="2345605" y="842682"/>
                </a:cubicBezTo>
                <a:cubicBezTo>
                  <a:pt x="2373756" y="838977"/>
                  <a:pt x="2401379" y="835684"/>
                  <a:pt x="2430665" y="833044"/>
                </a:cubicBezTo>
                <a:cubicBezTo>
                  <a:pt x="3260397" y="757430"/>
                  <a:pt x="3845073" y="368944"/>
                  <a:pt x="3874549" y="345713"/>
                </a:cubicBezTo>
                <a:cubicBezTo>
                  <a:pt x="3921930" y="308568"/>
                  <a:pt x="4079617" y="235190"/>
                  <a:pt x="4079914" y="235770"/>
                </a:cubicBezTo>
                <a:cubicBezTo>
                  <a:pt x="4083430" y="241475"/>
                  <a:pt x="4101322" y="245987"/>
                  <a:pt x="4115814" y="249002"/>
                </a:cubicBezTo>
                <a:lnTo>
                  <a:pt x="4129591" y="251735"/>
                </a:lnTo>
                <a:lnTo>
                  <a:pt x="4131313" y="253264"/>
                </a:lnTo>
                <a:cubicBezTo>
                  <a:pt x="4136355" y="253402"/>
                  <a:pt x="4136103" y="253090"/>
                  <a:pt x="4132779" y="252368"/>
                </a:cubicBezTo>
                <a:lnTo>
                  <a:pt x="4129591" y="251735"/>
                </a:lnTo>
                <a:lnTo>
                  <a:pt x="4126781" y="249241"/>
                </a:lnTo>
                <a:cubicBezTo>
                  <a:pt x="4126067" y="246916"/>
                  <a:pt x="4126005" y="243923"/>
                  <a:pt x="4126159" y="241207"/>
                </a:cubicBezTo>
                <a:cubicBezTo>
                  <a:pt x="4126893" y="226844"/>
                  <a:pt x="4132343" y="214496"/>
                  <a:pt x="4145347" y="206824"/>
                </a:cubicBezTo>
                <a:cubicBezTo>
                  <a:pt x="4157825" y="199562"/>
                  <a:pt x="4170601" y="192878"/>
                  <a:pt x="4183377" y="186195"/>
                </a:cubicBezTo>
                <a:cubicBezTo>
                  <a:pt x="4194019" y="180522"/>
                  <a:pt x="4201312" y="179234"/>
                  <a:pt x="4203065" y="194422"/>
                </a:cubicBezTo>
                <a:cubicBezTo>
                  <a:pt x="4204816" y="209612"/>
                  <a:pt x="4219976" y="213894"/>
                  <a:pt x="4228763" y="203170"/>
                </a:cubicBezTo>
                <a:cubicBezTo>
                  <a:pt x="4263132" y="161048"/>
                  <a:pt x="4304408" y="127512"/>
                  <a:pt x="4343373" y="90903"/>
                </a:cubicBezTo>
                <a:cubicBezTo>
                  <a:pt x="4370579" y="65543"/>
                  <a:pt x="4399217" y="41828"/>
                  <a:pt x="4421541" y="10686"/>
                </a:cubicBezTo>
                <a:cubicBezTo>
                  <a:pt x="4425645" y="4902"/>
                  <a:pt x="4429395" y="-2718"/>
                  <a:pt x="4437179" y="969"/>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99AEA4D-EB33-FA3F-C5E8-1DDB6AE00ABA}"/>
              </a:ext>
            </a:extLst>
          </p:cNvPr>
          <p:cNvSpPr/>
          <p:nvPr/>
        </p:nvSpPr>
        <p:spPr>
          <a:xfrm>
            <a:off x="8153400" y="231419"/>
            <a:ext cx="3825551" cy="961053"/>
          </a:xfrm>
          <a:prstGeom prst="rect">
            <a:avLst/>
          </a:prstGeom>
          <a:blipFill dpi="0" rotWithShape="1">
            <a:blip r:embed="rId3">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3802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25222C-F3B4-F5A4-D81E-DF75093804A4}"/>
              </a:ext>
            </a:extLst>
          </p:cNvPr>
          <p:cNvSpPr>
            <a:spLocks noGrp="1"/>
          </p:cNvSpPr>
          <p:nvPr>
            <p:ph type="title"/>
          </p:nvPr>
        </p:nvSpPr>
        <p:spPr>
          <a:xfrm>
            <a:off x="838200" y="1495426"/>
            <a:ext cx="3220880" cy="4024310"/>
          </a:xfrm>
        </p:spPr>
        <p:txBody>
          <a:bodyPr>
            <a:normAutofit/>
          </a:bodyPr>
          <a:lstStyle/>
          <a:p>
            <a:r>
              <a:rPr lang="en-GB" sz="3600"/>
              <a:t>Camera/recording feedback</a:t>
            </a:r>
          </a:p>
        </p:txBody>
      </p:sp>
      <p:graphicFrame>
        <p:nvGraphicFramePr>
          <p:cNvPr id="5" name="Content Placeholder 2">
            <a:extLst>
              <a:ext uri="{FF2B5EF4-FFF2-40B4-BE49-F238E27FC236}">
                <a16:creationId xmlns:a16="http://schemas.microsoft.com/office/drawing/2014/main" id="{F735992A-7402-F754-E80D-5ECA2528373F}"/>
              </a:ext>
            </a:extLst>
          </p:cNvPr>
          <p:cNvGraphicFramePr>
            <a:graphicFrameLocks noGrp="1"/>
          </p:cNvGraphicFramePr>
          <p:nvPr>
            <p:ph idx="1"/>
            <p:extLst>
              <p:ext uri="{D42A27DB-BD31-4B8C-83A1-F6EECF244321}">
                <p14:modId xmlns:p14="http://schemas.microsoft.com/office/powerpoint/2010/main" val="3967257579"/>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F84B9F0F-5225-052C-E547-B5D899A91F71}"/>
              </a:ext>
            </a:extLst>
          </p:cNvPr>
          <p:cNvSpPr/>
          <p:nvPr/>
        </p:nvSpPr>
        <p:spPr>
          <a:xfrm>
            <a:off x="8153400" y="231419"/>
            <a:ext cx="3825551" cy="961053"/>
          </a:xfrm>
          <a:prstGeom prst="rect">
            <a:avLst/>
          </a:prstGeom>
          <a:blipFill dpi="0" rotWithShape="1">
            <a:blip r:embed="rId7">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040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3" name="Rectangle 208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Freeform: Shape 2087">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8DC737C-C71F-70E5-72FA-6E9B7F1B32B9}"/>
              </a:ext>
            </a:extLst>
          </p:cNvPr>
          <p:cNvSpPr>
            <a:spLocks noGrp="1"/>
          </p:cNvSpPr>
          <p:nvPr>
            <p:ph type="title"/>
          </p:nvPr>
        </p:nvSpPr>
        <p:spPr>
          <a:xfrm>
            <a:off x="826167" y="-216635"/>
            <a:ext cx="3888526" cy="1800526"/>
          </a:xfrm>
        </p:spPr>
        <p:txBody>
          <a:bodyPr>
            <a:normAutofit/>
          </a:bodyPr>
          <a:lstStyle/>
          <a:p>
            <a:r>
              <a:rPr lang="en-GB"/>
              <a:t>About Us</a:t>
            </a:r>
          </a:p>
        </p:txBody>
      </p:sp>
      <p:graphicFrame>
        <p:nvGraphicFramePr>
          <p:cNvPr id="6" name="Content Placeholder 2">
            <a:extLst>
              <a:ext uri="{FF2B5EF4-FFF2-40B4-BE49-F238E27FC236}">
                <a16:creationId xmlns:a16="http://schemas.microsoft.com/office/drawing/2014/main" id="{E0701A78-EB97-5CB6-800C-4CC38B991157}"/>
              </a:ext>
            </a:extLst>
          </p:cNvPr>
          <p:cNvGraphicFramePr>
            <a:graphicFrameLocks noGrp="1"/>
          </p:cNvGraphicFramePr>
          <p:nvPr>
            <p:ph idx="1"/>
            <p:extLst>
              <p:ext uri="{D42A27DB-BD31-4B8C-83A1-F6EECF244321}">
                <p14:modId xmlns:p14="http://schemas.microsoft.com/office/powerpoint/2010/main" val="1295398745"/>
              </p:ext>
            </p:extLst>
          </p:nvPr>
        </p:nvGraphicFramePr>
        <p:xfrm>
          <a:off x="734318" y="4530654"/>
          <a:ext cx="1807236" cy="1247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a:extLst>
              <a:ext uri="{FF2B5EF4-FFF2-40B4-BE49-F238E27FC236}">
                <a16:creationId xmlns:a16="http://schemas.microsoft.com/office/drawing/2014/main" id="{626632A0-7CB3-0DDB-AF62-BBD971265935}"/>
              </a:ext>
            </a:extLst>
          </p:cNvPr>
          <p:cNvSpPr/>
          <p:nvPr/>
        </p:nvSpPr>
        <p:spPr>
          <a:xfrm>
            <a:off x="8153400" y="231419"/>
            <a:ext cx="3825551" cy="961053"/>
          </a:xfrm>
          <a:prstGeom prst="rect">
            <a:avLst/>
          </a:prstGeom>
          <a:blipFill dpi="0" rotWithShape="1">
            <a:blip r:embed="rId7">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mage">
            <a:extLst>
              <a:ext uri="{FF2B5EF4-FFF2-40B4-BE49-F238E27FC236}">
                <a16:creationId xmlns:a16="http://schemas.microsoft.com/office/drawing/2014/main" id="{7B6575C4-0B7F-D53E-5F8A-1A9480A705E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8380" b="16349"/>
          <a:stretch/>
        </p:blipFill>
        <p:spPr bwMode="auto">
          <a:xfrm>
            <a:off x="694476" y="1573653"/>
            <a:ext cx="1908549" cy="27683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5351601-082A-0917-8EF7-B9DDEFF73E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61427" y="1470606"/>
            <a:ext cx="1531983" cy="291806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B710D885-3B37-7BEB-C735-23935F7757F4}"/>
              </a:ext>
            </a:extLst>
          </p:cNvPr>
          <p:cNvGrpSpPr/>
          <p:nvPr/>
        </p:nvGrpSpPr>
        <p:grpSpPr>
          <a:xfrm>
            <a:off x="2603025" y="4526317"/>
            <a:ext cx="6409468" cy="1319044"/>
            <a:chOff x="0" y="0"/>
            <a:chExt cx="5270395" cy="1319044"/>
          </a:xfrm>
        </p:grpSpPr>
        <p:sp>
          <p:nvSpPr>
            <p:cNvPr id="8" name="Rectangle 7">
              <a:extLst>
                <a:ext uri="{FF2B5EF4-FFF2-40B4-BE49-F238E27FC236}">
                  <a16:creationId xmlns:a16="http://schemas.microsoft.com/office/drawing/2014/main" id="{65247BAD-A035-84FF-0950-D3AD1A231E52}"/>
                </a:ext>
              </a:extLst>
            </p:cNvPr>
            <p:cNvSpPr/>
            <p:nvPr/>
          </p:nvSpPr>
          <p:spPr>
            <a:xfrm>
              <a:off x="0" y="0"/>
              <a:ext cx="1807236" cy="12473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TextBox 8">
              <a:extLst>
                <a:ext uri="{FF2B5EF4-FFF2-40B4-BE49-F238E27FC236}">
                  <a16:creationId xmlns:a16="http://schemas.microsoft.com/office/drawing/2014/main" id="{BD97B574-3CB6-AFB9-9A9F-2435358A6239}"/>
                </a:ext>
              </a:extLst>
            </p:cNvPr>
            <p:cNvSpPr txBox="1"/>
            <p:nvPr/>
          </p:nvSpPr>
          <p:spPr>
            <a:xfrm>
              <a:off x="3463159" y="71646"/>
              <a:ext cx="1807236" cy="12473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defTabSz="711200">
                <a:lnSpc>
                  <a:spcPct val="90000"/>
                </a:lnSpc>
                <a:spcBef>
                  <a:spcPct val="0"/>
                </a:spcBef>
                <a:spcAft>
                  <a:spcPct val="35000"/>
                </a:spcAft>
              </a:pPr>
              <a:r>
                <a:rPr lang="en-GB" sz="1600" dirty="0"/>
                <a:t>Nick Smith - Course coordinator for Level 3 Forester and Arboriculture  (T-Level YR 1&amp;2) </a:t>
              </a:r>
              <a:endParaRPr lang="en-US" sz="1600" kern="1200" dirty="0"/>
            </a:p>
          </p:txBody>
        </p:sp>
      </p:grpSp>
      <p:pic>
        <p:nvPicPr>
          <p:cNvPr id="1028" name="Picture 4">
            <a:extLst>
              <a:ext uri="{FF2B5EF4-FFF2-40B4-BE49-F238E27FC236}">
                <a16:creationId xmlns:a16="http://schemas.microsoft.com/office/drawing/2014/main" id="{BF57B877-CD22-FACE-7D8F-76620F308E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7958" y="1511555"/>
            <a:ext cx="2032042" cy="2709390"/>
          </a:xfrm>
          <a:prstGeom prst="rect">
            <a:avLst/>
          </a:prstGeom>
          <a:noFill/>
          <a:extLst>
            <a:ext uri="{909E8E84-426E-40DD-AFC4-6F175D3DCCD1}">
              <a14:hiddenFill xmlns:a14="http://schemas.microsoft.com/office/drawing/2010/main">
                <a:solidFill>
                  <a:srgbClr val="FFFFFF"/>
                </a:solidFill>
              </a14:hiddenFill>
            </a:ext>
          </a:extLst>
        </p:spPr>
      </p:pic>
      <p:sp>
        <p:nvSpPr>
          <p:cNvPr id="10" name="Straight Connector 9">
            <a:extLst>
              <a:ext uri="{FF2B5EF4-FFF2-40B4-BE49-F238E27FC236}">
                <a16:creationId xmlns:a16="http://schemas.microsoft.com/office/drawing/2014/main" id="{B20C0B65-ACC5-1437-9050-FBEDAA9CD78F}"/>
              </a:ext>
            </a:extLst>
          </p:cNvPr>
          <p:cNvSpPr/>
          <p:nvPr/>
        </p:nvSpPr>
        <p:spPr>
          <a:xfrm>
            <a:off x="6923800" y="4473758"/>
            <a:ext cx="1807236" cy="0"/>
          </a:xfrm>
          <a:prstGeom prst="line">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lstStyle/>
          <a:p>
            <a:endParaRPr lang="en-GB"/>
          </a:p>
        </p:txBody>
      </p:sp>
      <p:graphicFrame>
        <p:nvGraphicFramePr>
          <p:cNvPr id="11" name="Content Placeholder 2">
            <a:extLst>
              <a:ext uri="{FF2B5EF4-FFF2-40B4-BE49-F238E27FC236}">
                <a16:creationId xmlns:a16="http://schemas.microsoft.com/office/drawing/2014/main" id="{D63063D5-91A1-4654-69A0-33311AE87852}"/>
              </a:ext>
            </a:extLst>
          </p:cNvPr>
          <p:cNvGraphicFramePr>
            <a:graphicFrameLocks/>
          </p:cNvGraphicFramePr>
          <p:nvPr>
            <p:extLst>
              <p:ext uri="{D42A27DB-BD31-4B8C-83A1-F6EECF244321}">
                <p14:modId xmlns:p14="http://schemas.microsoft.com/office/powerpoint/2010/main" val="3901371079"/>
              </p:ext>
            </p:extLst>
          </p:nvPr>
        </p:nvGraphicFramePr>
        <p:xfrm>
          <a:off x="3847044" y="4460315"/>
          <a:ext cx="1807236" cy="124739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030" name="Picture 6">
            <a:extLst>
              <a:ext uri="{FF2B5EF4-FFF2-40B4-BE49-F238E27FC236}">
                <a16:creationId xmlns:a16="http://schemas.microsoft.com/office/drawing/2014/main" id="{D17FB0AE-53F0-8BA1-56A4-1BEEF538E2C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04485" y="1544727"/>
            <a:ext cx="2119265" cy="28256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40D2B77-87A1-7E94-A832-1CDE9680834E}"/>
              </a:ext>
            </a:extLst>
          </p:cNvPr>
          <p:cNvSpPr txBox="1"/>
          <p:nvPr/>
        </p:nvSpPr>
        <p:spPr>
          <a:xfrm>
            <a:off x="9425922" y="4597963"/>
            <a:ext cx="2197828" cy="12473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defTabSz="711200">
              <a:lnSpc>
                <a:spcPct val="90000"/>
              </a:lnSpc>
              <a:spcBef>
                <a:spcPct val="0"/>
              </a:spcBef>
              <a:spcAft>
                <a:spcPct val="35000"/>
              </a:spcAft>
            </a:pPr>
            <a:r>
              <a:rPr lang="en-GB" sz="1600" dirty="0"/>
              <a:t>Ella Harder - Animal T-Level Year 1 Curriculum Lead </a:t>
            </a:r>
            <a:endParaRPr lang="en-US" sz="1600" kern="1200" dirty="0"/>
          </a:p>
        </p:txBody>
      </p:sp>
      <p:sp>
        <p:nvSpPr>
          <p:cNvPr id="14" name="Straight Connector 13">
            <a:extLst>
              <a:ext uri="{FF2B5EF4-FFF2-40B4-BE49-F238E27FC236}">
                <a16:creationId xmlns:a16="http://schemas.microsoft.com/office/drawing/2014/main" id="{95140004-81E4-EAAD-E2DB-D38F59C78E58}"/>
              </a:ext>
            </a:extLst>
          </p:cNvPr>
          <p:cNvSpPr/>
          <p:nvPr/>
        </p:nvSpPr>
        <p:spPr>
          <a:xfrm>
            <a:off x="9504485" y="4526317"/>
            <a:ext cx="1807236" cy="0"/>
          </a:xfrm>
          <a:prstGeom prst="line">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1741426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8492-0B17-59AF-9FE6-13F2C89967C2}"/>
              </a:ext>
            </a:extLst>
          </p:cNvPr>
          <p:cNvSpPr>
            <a:spLocks noGrp="1"/>
          </p:cNvSpPr>
          <p:nvPr>
            <p:ph type="title"/>
          </p:nvPr>
        </p:nvSpPr>
        <p:spPr/>
        <p:txBody>
          <a:bodyPr/>
          <a:lstStyle/>
          <a:p>
            <a:r>
              <a:rPr lang="en-GB"/>
              <a:t>Top Tips </a:t>
            </a:r>
          </a:p>
        </p:txBody>
      </p:sp>
      <p:graphicFrame>
        <p:nvGraphicFramePr>
          <p:cNvPr id="5" name="Content Placeholder 2">
            <a:extLst>
              <a:ext uri="{FF2B5EF4-FFF2-40B4-BE49-F238E27FC236}">
                <a16:creationId xmlns:a16="http://schemas.microsoft.com/office/drawing/2014/main" id="{7C16AA0D-F556-FA17-FACB-076A3D363045}"/>
              </a:ext>
            </a:extLst>
          </p:cNvPr>
          <p:cNvGraphicFramePr>
            <a:graphicFrameLocks noGrp="1"/>
          </p:cNvGraphicFramePr>
          <p:nvPr>
            <p:ph idx="1"/>
            <p:extLst>
              <p:ext uri="{D42A27DB-BD31-4B8C-83A1-F6EECF244321}">
                <p14:modId xmlns:p14="http://schemas.microsoft.com/office/powerpoint/2010/main" val="222595547"/>
              </p:ext>
            </p:extLst>
          </p:nvPr>
        </p:nvGraphicFramePr>
        <p:xfrm>
          <a:off x="838200" y="2011680"/>
          <a:ext cx="10515600" cy="416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7F964DA6-6902-9F08-A779-59D57DEEF698}"/>
              </a:ext>
            </a:extLst>
          </p:cNvPr>
          <p:cNvSpPr/>
          <p:nvPr/>
        </p:nvSpPr>
        <p:spPr>
          <a:xfrm>
            <a:off x="8153400" y="231419"/>
            <a:ext cx="3825551" cy="961053"/>
          </a:xfrm>
          <a:prstGeom prst="rect">
            <a:avLst/>
          </a:prstGeom>
          <a:blipFill dpi="0" rotWithShape="1">
            <a:blip r:embed="rId7">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4913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useBgFill="1">
        <p:nvSpPr>
          <p:cNvPr id="12" name="Rectangle 11">
            <a:extLst>
              <a:ext uri="{FF2B5EF4-FFF2-40B4-BE49-F238E27FC236}">
                <a16:creationId xmlns:a16="http://schemas.microsoft.com/office/drawing/2014/main" id="{068EBBB4-DF6A-4503-AA1C-A6E78AF32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27A7B7-1B6D-432E-B2C4-E71C6C361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7DBEE0-99A4-4464-9371-C89D97E7A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custGeom>
            <a:avLst/>
            <a:gdLst>
              <a:gd name="connsiteX0" fmla="*/ 0 w 12192000"/>
              <a:gd name="connsiteY0" fmla="*/ 0 h 6858000"/>
              <a:gd name="connsiteX1" fmla="*/ 7136182 w 12192000"/>
              <a:gd name="connsiteY1" fmla="*/ 0 h 6858000"/>
              <a:gd name="connsiteX2" fmla="*/ 7136182 w 12192000"/>
              <a:gd name="connsiteY2" fmla="*/ 335 h 6858000"/>
              <a:gd name="connsiteX3" fmla="*/ 7215619 w 12192000"/>
              <a:gd name="connsiteY3" fmla="*/ 2368586 h 6858000"/>
              <a:gd name="connsiteX4" fmla="*/ 7295436 w 12192000"/>
              <a:gd name="connsiteY4" fmla="*/ 3753611 h 6858000"/>
              <a:gd name="connsiteX5" fmla="*/ 7397299 w 12192000"/>
              <a:gd name="connsiteY5" fmla="*/ 4072305 h 6858000"/>
              <a:gd name="connsiteX6" fmla="*/ 7445569 w 12192000"/>
              <a:gd name="connsiteY6" fmla="*/ 4526719 h 6858000"/>
              <a:gd name="connsiteX7" fmla="*/ 7531468 w 12192000"/>
              <a:gd name="connsiteY7" fmla="*/ 5116854 h 6858000"/>
              <a:gd name="connsiteX8" fmla="*/ 7590760 w 12192000"/>
              <a:gd name="connsiteY8" fmla="*/ 5630249 h 6858000"/>
              <a:gd name="connsiteX9" fmla="*/ 7884185 w 12192000"/>
              <a:gd name="connsiteY9" fmla="*/ 5724081 h 6858000"/>
              <a:gd name="connsiteX10" fmla="*/ 8115655 w 12192000"/>
              <a:gd name="connsiteY10" fmla="*/ 5424488 h 6858000"/>
              <a:gd name="connsiteX11" fmla="*/ 8264267 w 12192000"/>
              <a:gd name="connsiteY11" fmla="*/ 5616845 h 6858000"/>
              <a:gd name="connsiteX12" fmla="*/ 8453928 w 12192000"/>
              <a:gd name="connsiteY12" fmla="*/ 5348754 h 6858000"/>
              <a:gd name="connsiteX13" fmla="*/ 8615844 w 12192000"/>
              <a:gd name="connsiteY13" fmla="*/ 5190580 h 6858000"/>
              <a:gd name="connsiteX14" fmla="*/ 8701363 w 12192000"/>
              <a:gd name="connsiteY14" fmla="*/ 4645684 h 6858000"/>
              <a:gd name="connsiteX15" fmla="*/ 8801704 w 12192000"/>
              <a:gd name="connsiteY15" fmla="*/ 4490862 h 6858000"/>
              <a:gd name="connsiteX16" fmla="*/ 8859097 w 12192000"/>
              <a:gd name="connsiteY16" fmla="*/ 4649036 h 6858000"/>
              <a:gd name="connsiteX17" fmla="*/ 8816528 w 12192000"/>
              <a:gd name="connsiteY17" fmla="*/ 5258608 h 6858000"/>
              <a:gd name="connsiteX18" fmla="*/ 8908507 w 12192000"/>
              <a:gd name="connsiteY18" fmla="*/ 5148354 h 6858000"/>
              <a:gd name="connsiteX19" fmla="*/ 9112612 w 12192000"/>
              <a:gd name="connsiteY19" fmla="*/ 4460032 h 6858000"/>
              <a:gd name="connsiteX20" fmla="*/ 9242220 w 12192000"/>
              <a:gd name="connsiteY20" fmla="*/ 4342071 h 6858000"/>
              <a:gd name="connsiteX21" fmla="*/ 9341422 w 12192000"/>
              <a:gd name="connsiteY21" fmla="*/ 4562911 h 6858000"/>
              <a:gd name="connsiteX22" fmla="*/ 9480152 w 12192000"/>
              <a:gd name="connsiteY22" fmla="*/ 5150031 h 6858000"/>
              <a:gd name="connsiteX23" fmla="*/ 9561110 w 12192000"/>
              <a:gd name="connsiteY23" fmla="*/ 4866524 h 6858000"/>
              <a:gd name="connsiteX24" fmla="*/ 9881520 w 12192000"/>
              <a:gd name="connsiteY24" fmla="*/ 4313922 h 6858000"/>
              <a:gd name="connsiteX25" fmla="*/ 10094366 w 12192000"/>
              <a:gd name="connsiteY25" fmla="*/ 4813241 h 6858000"/>
              <a:gd name="connsiteX26" fmla="*/ 10237276 w 12192000"/>
              <a:gd name="connsiteY26" fmla="*/ 4416132 h 6858000"/>
              <a:gd name="connsiteX27" fmla="*/ 10324315 w 12192000"/>
              <a:gd name="connsiteY27" fmla="*/ 4322299 h 6858000"/>
              <a:gd name="connsiteX28" fmla="*/ 10344080 w 12192000"/>
              <a:gd name="connsiteY28" fmla="*/ 4373907 h 6858000"/>
              <a:gd name="connsiteX29" fmla="*/ 10527280 w 12192000"/>
              <a:gd name="connsiteY29" fmla="*/ 3490211 h 6858000"/>
              <a:gd name="connsiteX30" fmla="*/ 10594174 w 12192000"/>
              <a:gd name="connsiteY30" fmla="*/ 3861183 h 6858000"/>
              <a:gd name="connsiteX31" fmla="*/ 11258180 w 12192000"/>
              <a:gd name="connsiteY31" fmla="*/ 1488576 h 6858000"/>
              <a:gd name="connsiteX32" fmla="*/ 11362322 w 12192000"/>
              <a:gd name="connsiteY32" fmla="*/ 0 h 6858000"/>
              <a:gd name="connsiteX33" fmla="*/ 12192000 w 12192000"/>
              <a:gd name="connsiteY33" fmla="*/ 0 h 6858000"/>
              <a:gd name="connsiteX34" fmla="*/ 12192000 w 12192000"/>
              <a:gd name="connsiteY34" fmla="*/ 6858000 h 6858000"/>
              <a:gd name="connsiteX35" fmla="*/ 0 w 12192000"/>
              <a:gd name="connsiteY3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92000" h="6858000">
                <a:moveTo>
                  <a:pt x="0" y="0"/>
                </a:moveTo>
                <a:lnTo>
                  <a:pt x="7136182" y="0"/>
                </a:lnTo>
                <a:lnTo>
                  <a:pt x="7136182" y="335"/>
                </a:lnTo>
                <a:cubicBezTo>
                  <a:pt x="7149485" y="1194346"/>
                  <a:pt x="7215999" y="2368586"/>
                  <a:pt x="7215619" y="2368586"/>
                </a:cubicBezTo>
                <a:cubicBezTo>
                  <a:pt x="7215999" y="2370261"/>
                  <a:pt x="7261609" y="3524058"/>
                  <a:pt x="7295436" y="3753611"/>
                </a:cubicBezTo>
                <a:cubicBezTo>
                  <a:pt x="7329643" y="3986516"/>
                  <a:pt x="7366892" y="3841746"/>
                  <a:pt x="7397299" y="4072305"/>
                </a:cubicBezTo>
                <a:cubicBezTo>
                  <a:pt x="7410602" y="4226792"/>
                  <a:pt x="7396538" y="4381615"/>
                  <a:pt x="7445569" y="4526719"/>
                </a:cubicBezTo>
                <a:cubicBezTo>
                  <a:pt x="7442148" y="4749905"/>
                  <a:pt x="7507522" y="4896349"/>
                  <a:pt x="7531468" y="5116854"/>
                </a:cubicBezTo>
                <a:cubicBezTo>
                  <a:pt x="7542490" y="5292454"/>
                  <a:pt x="7518165" y="5467049"/>
                  <a:pt x="7590760" y="5630249"/>
                </a:cubicBezTo>
                <a:cubicBezTo>
                  <a:pt x="7648913" y="5755916"/>
                  <a:pt x="7723029" y="5854440"/>
                  <a:pt x="7884185" y="5724081"/>
                </a:cubicBezTo>
                <a:cubicBezTo>
                  <a:pt x="7883045" y="5562555"/>
                  <a:pt x="8152523" y="5586684"/>
                  <a:pt x="8115655" y="5424488"/>
                </a:cubicBezTo>
                <a:cubicBezTo>
                  <a:pt x="8237281" y="5459341"/>
                  <a:pt x="8173428" y="5573280"/>
                  <a:pt x="8264267" y="5616845"/>
                </a:cubicBezTo>
                <a:cubicBezTo>
                  <a:pt x="8342565" y="5535411"/>
                  <a:pt x="8290493" y="5372882"/>
                  <a:pt x="8453928" y="5348754"/>
                </a:cubicBezTo>
                <a:cubicBezTo>
                  <a:pt x="8621165" y="5384611"/>
                  <a:pt x="8603300" y="5278045"/>
                  <a:pt x="8615844" y="5190580"/>
                </a:cubicBezTo>
                <a:cubicBezTo>
                  <a:pt x="8640930" y="4983479"/>
                  <a:pt x="8661074" y="4848093"/>
                  <a:pt x="8701363" y="4645684"/>
                </a:cubicBezTo>
                <a:cubicBezTo>
                  <a:pt x="8712764" y="4595082"/>
                  <a:pt x="8689960" y="4479468"/>
                  <a:pt x="8801704" y="4490862"/>
                </a:cubicBezTo>
                <a:cubicBezTo>
                  <a:pt x="8887983" y="4501920"/>
                  <a:pt x="8855296" y="4593407"/>
                  <a:pt x="8859097" y="4649036"/>
                </a:cubicBezTo>
                <a:cubicBezTo>
                  <a:pt x="8892544" y="4963372"/>
                  <a:pt x="8818808" y="4944941"/>
                  <a:pt x="8816528" y="5258608"/>
                </a:cubicBezTo>
                <a:cubicBezTo>
                  <a:pt x="8816147" y="5271006"/>
                  <a:pt x="8871260" y="5282066"/>
                  <a:pt x="8908507" y="5148354"/>
                </a:cubicBezTo>
                <a:cubicBezTo>
                  <a:pt x="8981484" y="4884620"/>
                  <a:pt x="9068522" y="4676850"/>
                  <a:pt x="9112612" y="4460032"/>
                </a:cubicBezTo>
                <a:cubicBezTo>
                  <a:pt x="9165063" y="4506612"/>
                  <a:pt x="9210294" y="4296495"/>
                  <a:pt x="9242220" y="4342071"/>
                </a:cubicBezTo>
                <a:cubicBezTo>
                  <a:pt x="9257044" y="4418812"/>
                  <a:pt x="9283648" y="4492872"/>
                  <a:pt x="9341422" y="4562911"/>
                </a:cubicBezTo>
                <a:cubicBezTo>
                  <a:pt x="9391213" y="4774703"/>
                  <a:pt x="9336860" y="4972085"/>
                  <a:pt x="9480152" y="5150031"/>
                </a:cubicBezTo>
                <a:cubicBezTo>
                  <a:pt x="9480152" y="5150031"/>
                  <a:pt x="9482432" y="5095407"/>
                  <a:pt x="9561110" y="4866524"/>
                </a:cubicBezTo>
                <a:cubicBezTo>
                  <a:pt x="9624583" y="4682212"/>
                  <a:pt x="9705921" y="4777385"/>
                  <a:pt x="9881520" y="4313922"/>
                </a:cubicBezTo>
                <a:cubicBezTo>
                  <a:pt x="9929790" y="4492202"/>
                  <a:pt x="9821466" y="4720414"/>
                  <a:pt x="10094366" y="4813241"/>
                </a:cubicBezTo>
                <a:cubicBezTo>
                  <a:pt x="10147197" y="4677855"/>
                  <a:pt x="10106528" y="4511974"/>
                  <a:pt x="10237276" y="4416132"/>
                </a:cubicBezTo>
                <a:cubicBezTo>
                  <a:pt x="10275285" y="4388317"/>
                  <a:pt x="10302651" y="4356481"/>
                  <a:pt x="10324315" y="4322299"/>
                </a:cubicBezTo>
                <a:cubicBezTo>
                  <a:pt x="10330777" y="4339726"/>
                  <a:pt x="10337619" y="4357821"/>
                  <a:pt x="10344080" y="4373907"/>
                </a:cubicBezTo>
                <a:cubicBezTo>
                  <a:pt x="10370306" y="4346763"/>
                  <a:pt x="10519678" y="3662796"/>
                  <a:pt x="10527280" y="3490211"/>
                </a:cubicBezTo>
                <a:cubicBezTo>
                  <a:pt x="10565288" y="3612863"/>
                  <a:pt x="10594174" y="3861183"/>
                  <a:pt x="10594174" y="3861183"/>
                </a:cubicBezTo>
                <a:cubicBezTo>
                  <a:pt x="10594174" y="3861183"/>
                  <a:pt x="10758371" y="3809910"/>
                  <a:pt x="11258180" y="1488576"/>
                </a:cubicBezTo>
                <a:cubicBezTo>
                  <a:pt x="11297708" y="1305268"/>
                  <a:pt x="11334195" y="675255"/>
                  <a:pt x="11362322" y="0"/>
                </a:cubicBezTo>
                <a:lnTo>
                  <a:pt x="12192000" y="0"/>
                </a:lnTo>
                <a:lnTo>
                  <a:pt x="12192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6DBEB9-E5EF-0A1A-BB6A-DBE93A16213C}"/>
              </a:ext>
            </a:extLst>
          </p:cNvPr>
          <p:cNvSpPr>
            <a:spLocks noGrp="1"/>
          </p:cNvSpPr>
          <p:nvPr>
            <p:ph type="title"/>
          </p:nvPr>
        </p:nvSpPr>
        <p:spPr>
          <a:xfrm>
            <a:off x="6096000" y="1406005"/>
            <a:ext cx="5257800" cy="2806704"/>
          </a:xfrm>
        </p:spPr>
        <p:txBody>
          <a:bodyPr vert="horz" lIns="91440" tIns="45720" rIns="91440" bIns="45720" rtlCol="0" anchor="b">
            <a:normAutofit/>
          </a:bodyPr>
          <a:lstStyle/>
          <a:p>
            <a:r>
              <a:rPr lang="en-US" sz="4800">
                <a:solidFill>
                  <a:srgbClr val="FFFFFF"/>
                </a:solidFill>
              </a:rPr>
              <a:t>Any Questions</a:t>
            </a:r>
          </a:p>
        </p:txBody>
      </p:sp>
      <p:pic>
        <p:nvPicPr>
          <p:cNvPr id="7" name="Graphic 6" descr="Help">
            <a:extLst>
              <a:ext uri="{FF2B5EF4-FFF2-40B4-BE49-F238E27FC236}">
                <a16:creationId xmlns:a16="http://schemas.microsoft.com/office/drawing/2014/main" id="{72B46273-74DA-B73A-42E4-673BC4E776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46791" y="676274"/>
            <a:ext cx="2743201" cy="2743201"/>
          </a:xfrm>
          <a:prstGeom prst="rect">
            <a:avLst/>
          </a:prstGeom>
        </p:spPr>
      </p:pic>
      <p:sp>
        <p:nvSpPr>
          <p:cNvPr id="4" name="Rectangle 3">
            <a:extLst>
              <a:ext uri="{FF2B5EF4-FFF2-40B4-BE49-F238E27FC236}">
                <a16:creationId xmlns:a16="http://schemas.microsoft.com/office/drawing/2014/main" id="{6921B031-16CF-8F3C-15FF-D47D7746B97C}"/>
              </a:ext>
            </a:extLst>
          </p:cNvPr>
          <p:cNvSpPr/>
          <p:nvPr/>
        </p:nvSpPr>
        <p:spPr>
          <a:xfrm>
            <a:off x="8153400" y="231419"/>
            <a:ext cx="3825551" cy="961053"/>
          </a:xfrm>
          <a:prstGeom prst="rect">
            <a:avLst/>
          </a:prstGeom>
          <a:blipFill dpi="0" rotWithShape="1">
            <a:blip r:embed="rId4">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5420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AAB1F26A-3197-FECB-6E01-D64C72BEA928}"/>
              </a:ext>
            </a:extLst>
          </p:cNvPr>
          <p:cNvSpPr>
            <a:spLocks noGrp="1"/>
          </p:cNvSpPr>
          <p:nvPr>
            <p:ph type="title"/>
          </p:nvPr>
        </p:nvSpPr>
        <p:spPr>
          <a:xfrm>
            <a:off x="838200" y="365125"/>
            <a:ext cx="10515600" cy="1325563"/>
          </a:xfrm>
        </p:spPr>
        <p:txBody>
          <a:bodyPr>
            <a:normAutofit/>
          </a:bodyPr>
          <a:lstStyle/>
          <a:p>
            <a:r>
              <a:rPr lang="en-GB" dirty="0"/>
              <a:t>Break out rooms – 10 minutes</a:t>
            </a:r>
          </a:p>
        </p:txBody>
      </p:sp>
      <p:sp>
        <p:nvSpPr>
          <p:cNvPr id="7" name="Rectangle 6">
            <a:extLst>
              <a:ext uri="{FF2B5EF4-FFF2-40B4-BE49-F238E27FC236}">
                <a16:creationId xmlns:a16="http://schemas.microsoft.com/office/drawing/2014/main" id="{44CF15D3-17B0-DDF7-3929-D5B54A82EC70}"/>
              </a:ext>
            </a:extLst>
          </p:cNvPr>
          <p:cNvSpPr/>
          <p:nvPr/>
        </p:nvSpPr>
        <p:spPr>
          <a:xfrm>
            <a:off x="8153400" y="231419"/>
            <a:ext cx="3825551" cy="961053"/>
          </a:xfrm>
          <a:prstGeom prst="rect">
            <a:avLst/>
          </a:prstGeom>
          <a:blipFill dpi="0" rotWithShape="1">
            <a:blip r:embed="rId2">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ontent Placeholder 2">
            <a:extLst>
              <a:ext uri="{FF2B5EF4-FFF2-40B4-BE49-F238E27FC236}">
                <a16:creationId xmlns:a16="http://schemas.microsoft.com/office/drawing/2014/main" id="{707E08C5-D487-70A0-AEF6-F3228A3C6E26}"/>
              </a:ext>
            </a:extLst>
          </p:cNvPr>
          <p:cNvGraphicFramePr>
            <a:graphicFrameLocks noGrp="1"/>
          </p:cNvGraphicFramePr>
          <p:nvPr>
            <p:ph idx="1"/>
            <p:extLst>
              <p:ext uri="{D42A27DB-BD31-4B8C-83A1-F6EECF244321}">
                <p14:modId xmlns:p14="http://schemas.microsoft.com/office/powerpoint/2010/main" val="1624975005"/>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677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Freeform: Shape 50">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52" name="Rectangle 51">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70" y="1780058"/>
            <a:ext cx="3781618" cy="289914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A13269-85A4-B5AB-4726-CE78B89F0BA8}"/>
              </a:ext>
            </a:extLst>
          </p:cNvPr>
          <p:cNvSpPr>
            <a:spLocks noGrp="1"/>
          </p:cNvSpPr>
          <p:nvPr>
            <p:ph type="title"/>
          </p:nvPr>
        </p:nvSpPr>
        <p:spPr>
          <a:xfrm>
            <a:off x="1000941" y="2620477"/>
            <a:ext cx="3010737" cy="1497475"/>
          </a:xfrm>
        </p:spPr>
        <p:txBody>
          <a:bodyPr vert="horz" lIns="91440" tIns="45720" rIns="91440" bIns="45720" rtlCol="0" anchor="ctr">
            <a:normAutofit/>
          </a:bodyPr>
          <a:lstStyle/>
          <a:p>
            <a:r>
              <a:rPr lang="en-US" sz="2800"/>
              <a:t>T Level Course Offers</a:t>
            </a:r>
          </a:p>
        </p:txBody>
      </p:sp>
      <p:sp>
        <p:nvSpPr>
          <p:cNvPr id="14" name="Rectangle 13">
            <a:extLst>
              <a:ext uri="{FF2B5EF4-FFF2-40B4-BE49-F238E27FC236}">
                <a16:creationId xmlns:a16="http://schemas.microsoft.com/office/drawing/2014/main" id="{819B7DD8-07A9-8543-AFB7-77DCF9FD55EC}"/>
              </a:ext>
            </a:extLst>
          </p:cNvPr>
          <p:cNvSpPr/>
          <p:nvPr/>
        </p:nvSpPr>
        <p:spPr>
          <a:xfrm>
            <a:off x="8153400" y="231419"/>
            <a:ext cx="3825551" cy="961053"/>
          </a:xfrm>
          <a:prstGeom prst="rect">
            <a:avLst/>
          </a:prstGeom>
          <a:blipFill dpi="0" rotWithShape="1">
            <a:blip r:embed="rId2">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Content Placeholder 2">
            <a:extLst>
              <a:ext uri="{FF2B5EF4-FFF2-40B4-BE49-F238E27FC236}">
                <a16:creationId xmlns:a16="http://schemas.microsoft.com/office/drawing/2014/main" id="{B24D97D8-7C03-142C-497E-9181C9EDEF9C}"/>
              </a:ext>
            </a:extLst>
          </p:cNvPr>
          <p:cNvGraphicFramePr>
            <a:graphicFrameLocks noGrp="1"/>
          </p:cNvGraphicFramePr>
          <p:nvPr>
            <p:ph sz="half" idx="2"/>
            <p:extLst>
              <p:ext uri="{D42A27DB-BD31-4B8C-83A1-F6EECF244321}">
                <p14:modId xmlns:p14="http://schemas.microsoft.com/office/powerpoint/2010/main" val="1903737553"/>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864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6F6B5C-2B5F-4FEE-8263-34996D29D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2C07BA6-27A6-7ED5-E45F-6A7AA4A1DF8C}"/>
              </a:ext>
            </a:extLst>
          </p:cNvPr>
          <p:cNvSpPr>
            <a:spLocks noGrp="1"/>
          </p:cNvSpPr>
          <p:nvPr>
            <p:ph type="title"/>
          </p:nvPr>
        </p:nvSpPr>
        <p:spPr>
          <a:xfrm>
            <a:off x="838200" y="365125"/>
            <a:ext cx="10515600" cy="1325563"/>
          </a:xfrm>
        </p:spPr>
        <p:txBody>
          <a:bodyPr>
            <a:normAutofit/>
          </a:bodyPr>
          <a:lstStyle/>
          <a:p>
            <a:r>
              <a:rPr lang="en-GB"/>
              <a:t>Environmental</a:t>
            </a:r>
          </a:p>
        </p:txBody>
      </p:sp>
      <p:sp>
        <p:nvSpPr>
          <p:cNvPr id="3" name="Content Placeholder 2">
            <a:extLst>
              <a:ext uri="{FF2B5EF4-FFF2-40B4-BE49-F238E27FC236}">
                <a16:creationId xmlns:a16="http://schemas.microsoft.com/office/drawing/2014/main" id="{0BAB828F-FB1D-1672-855B-4C2FED209AB5}"/>
              </a:ext>
            </a:extLst>
          </p:cNvPr>
          <p:cNvSpPr>
            <a:spLocks noGrp="1"/>
          </p:cNvSpPr>
          <p:nvPr>
            <p:ph idx="1"/>
          </p:nvPr>
        </p:nvSpPr>
        <p:spPr>
          <a:xfrm>
            <a:off x="838201" y="2013625"/>
            <a:ext cx="4614759" cy="4163337"/>
          </a:xfrm>
        </p:spPr>
        <p:txBody>
          <a:bodyPr>
            <a:normAutofit/>
          </a:bodyPr>
          <a:lstStyle/>
          <a:p>
            <a:pPr marL="0" indent="0">
              <a:buNone/>
            </a:pPr>
            <a:r>
              <a:rPr lang="en-GB" sz="2000" b="1"/>
              <a:t>Ornamental Horticulture and Landscaping.</a:t>
            </a:r>
          </a:p>
          <a:p>
            <a:pPr marL="0" indent="0">
              <a:buNone/>
            </a:pPr>
            <a:r>
              <a:rPr lang="en-GB" sz="2000" b="1"/>
              <a:t>Trees and Woodland Management – Arboriculture and Forestry. </a:t>
            </a:r>
          </a:p>
          <a:p>
            <a:pPr marL="0" indent="0">
              <a:buNone/>
            </a:pPr>
            <a:endParaRPr lang="en-GB" sz="2000" b="1"/>
          </a:p>
          <a:p>
            <a:pPr lvl="1"/>
            <a:r>
              <a:rPr lang="en-GB" sz="2000"/>
              <a:t>2 years; common core and core 1</a:t>
            </a:r>
            <a:r>
              <a:rPr lang="en-GB" sz="2000" baseline="30000"/>
              <a:t>st</a:t>
            </a:r>
            <a:r>
              <a:rPr lang="en-GB" sz="2000"/>
              <a:t> year – all theory. </a:t>
            </a:r>
          </a:p>
          <a:p>
            <a:pPr lvl="1"/>
            <a:r>
              <a:rPr lang="en-GB" sz="2000"/>
              <a:t>Occupational specialism &amp; ESP in the 2</a:t>
            </a:r>
            <a:r>
              <a:rPr lang="en-GB" sz="2000" baseline="30000"/>
              <a:t>nd</a:t>
            </a:r>
            <a:r>
              <a:rPr lang="en-GB" sz="2000"/>
              <a:t> year.</a:t>
            </a:r>
          </a:p>
        </p:txBody>
      </p:sp>
      <p:pic>
        <p:nvPicPr>
          <p:cNvPr id="5" name="Picture 4" descr="Hill scene outline">
            <a:extLst>
              <a:ext uri="{FF2B5EF4-FFF2-40B4-BE49-F238E27FC236}">
                <a16:creationId xmlns:a16="http://schemas.microsoft.com/office/drawing/2014/main" id="{D98AAF03-9D25-C42C-76AF-D7EE68E56AFC}"/>
              </a:ext>
            </a:extLst>
          </p:cNvPr>
          <p:cNvPicPr>
            <a:picLocks noChangeAspect="1"/>
          </p:cNvPicPr>
          <p:nvPr/>
        </p:nvPicPr>
        <p:blipFill>
          <a:blip r:embed="rId2">
            <a:extLst>
              <a:ext uri="{96DAC541-7B7A-43D3-8B79-37D633B846F1}">
                <asvg:svgBlip xmlns:asvg="http://schemas.microsoft.com/office/drawing/2016/SVG/main" r:embed="rId3"/>
              </a:ext>
            </a:extLst>
          </a:blip>
          <a:srcRect l="5406" r="5406"/>
          <a:stretch/>
        </p:blipFill>
        <p:spPr>
          <a:xfrm>
            <a:off x="7604102" y="2766817"/>
            <a:ext cx="2454156" cy="2751667"/>
          </a:xfrm>
          <a:prstGeom prst="rect">
            <a:avLst/>
          </a:prstGeom>
        </p:spPr>
      </p:pic>
      <p:sp>
        <p:nvSpPr>
          <p:cNvPr id="4" name="Rectangle 3">
            <a:extLst>
              <a:ext uri="{FF2B5EF4-FFF2-40B4-BE49-F238E27FC236}">
                <a16:creationId xmlns:a16="http://schemas.microsoft.com/office/drawing/2014/main" id="{7F4F2613-7313-2464-FD37-70F7B62A7B94}"/>
              </a:ext>
            </a:extLst>
          </p:cNvPr>
          <p:cNvSpPr/>
          <p:nvPr/>
        </p:nvSpPr>
        <p:spPr>
          <a:xfrm>
            <a:off x="8153400" y="231419"/>
            <a:ext cx="3825551" cy="961053"/>
          </a:xfrm>
          <a:prstGeom prst="rect">
            <a:avLst/>
          </a:prstGeom>
          <a:blipFill dpi="0" rotWithShape="1">
            <a:blip r:embed="rId4">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6689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C2F98D-ECC5-3D31-AB1D-72922E9D3EB6}"/>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992373C0-24DA-DBE1-64A7-0EEECD5CFD04}"/>
              </a:ext>
            </a:extLst>
          </p:cNvPr>
          <p:cNvSpPr>
            <a:spLocks noGrp="1"/>
          </p:cNvSpPr>
          <p:nvPr>
            <p:ph type="title"/>
          </p:nvPr>
        </p:nvSpPr>
        <p:spPr>
          <a:xfrm>
            <a:off x="838200" y="365125"/>
            <a:ext cx="10515600" cy="1325563"/>
          </a:xfrm>
        </p:spPr>
        <p:txBody>
          <a:bodyPr>
            <a:normAutofit/>
          </a:bodyPr>
          <a:lstStyle/>
          <a:p>
            <a:r>
              <a:rPr lang="en-GB"/>
              <a:t>What has worked well </a:t>
            </a:r>
          </a:p>
        </p:txBody>
      </p:sp>
      <p:graphicFrame>
        <p:nvGraphicFramePr>
          <p:cNvPr id="5" name="Content Placeholder 2">
            <a:extLst>
              <a:ext uri="{FF2B5EF4-FFF2-40B4-BE49-F238E27FC236}">
                <a16:creationId xmlns:a16="http://schemas.microsoft.com/office/drawing/2014/main" id="{F30B5583-22EE-6A44-896F-E6C0ABA27EA3}"/>
              </a:ext>
            </a:extLst>
          </p:cNvPr>
          <p:cNvGraphicFramePr>
            <a:graphicFrameLocks noGrp="1"/>
          </p:cNvGraphicFramePr>
          <p:nvPr>
            <p:ph idx="1"/>
            <p:extLst>
              <p:ext uri="{D42A27DB-BD31-4B8C-83A1-F6EECF244321}">
                <p14:modId xmlns:p14="http://schemas.microsoft.com/office/powerpoint/2010/main" val="1240367112"/>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115689C5-25F6-2C45-A8E6-392D9FC9DB07}"/>
              </a:ext>
            </a:extLst>
          </p:cNvPr>
          <p:cNvSpPr/>
          <p:nvPr/>
        </p:nvSpPr>
        <p:spPr>
          <a:xfrm>
            <a:off x="8153400" y="231419"/>
            <a:ext cx="3825551" cy="961053"/>
          </a:xfrm>
          <a:prstGeom prst="rect">
            <a:avLst/>
          </a:prstGeom>
          <a:blipFill dpi="0" rotWithShape="1">
            <a:blip r:embed="rId7">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842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4AC1273-EA74-5E66-0AD2-370465CB80CE}"/>
              </a:ext>
            </a:extLst>
          </p:cNvPr>
          <p:cNvSpPr>
            <a:spLocks noGrp="1"/>
          </p:cNvSpPr>
          <p:nvPr>
            <p:ph type="title"/>
          </p:nvPr>
        </p:nvSpPr>
        <p:spPr>
          <a:xfrm>
            <a:off x="838200" y="365125"/>
            <a:ext cx="10515600" cy="1325563"/>
          </a:xfrm>
        </p:spPr>
        <p:txBody>
          <a:bodyPr>
            <a:normAutofit/>
          </a:bodyPr>
          <a:lstStyle/>
          <a:p>
            <a:r>
              <a:rPr lang="en-GB"/>
              <a:t>What has worked well cont.</a:t>
            </a:r>
          </a:p>
        </p:txBody>
      </p:sp>
      <p:graphicFrame>
        <p:nvGraphicFramePr>
          <p:cNvPr id="5" name="Content Placeholder 2">
            <a:extLst>
              <a:ext uri="{FF2B5EF4-FFF2-40B4-BE49-F238E27FC236}">
                <a16:creationId xmlns:a16="http://schemas.microsoft.com/office/drawing/2014/main" id="{E0442E7A-A5EE-A139-8DDA-D9FF92E03F87}"/>
              </a:ext>
            </a:extLst>
          </p:cNvPr>
          <p:cNvGraphicFramePr>
            <a:graphicFrameLocks noGrp="1"/>
          </p:cNvGraphicFramePr>
          <p:nvPr>
            <p:ph idx="1"/>
            <p:extLst>
              <p:ext uri="{D42A27DB-BD31-4B8C-83A1-F6EECF244321}">
                <p14:modId xmlns:p14="http://schemas.microsoft.com/office/powerpoint/2010/main" val="1680233002"/>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978E8E41-8F9C-1EDB-A9CC-E6A703EBDE6B}"/>
              </a:ext>
            </a:extLst>
          </p:cNvPr>
          <p:cNvSpPr/>
          <p:nvPr/>
        </p:nvSpPr>
        <p:spPr>
          <a:xfrm>
            <a:off x="8153400" y="231419"/>
            <a:ext cx="3825551" cy="961053"/>
          </a:xfrm>
          <a:prstGeom prst="rect">
            <a:avLst/>
          </a:prstGeom>
          <a:blipFill dpi="0" rotWithShape="1">
            <a:blip r:embed="rId7">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433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F36526D-0F1F-46DD-8DDC-385EF7FFF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926ABA4-C8CE-4D75-AC96-BAC602AFF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482"/>
            <a:ext cx="5463940" cy="6861482"/>
          </a:xfrm>
          <a:custGeom>
            <a:avLst/>
            <a:gdLst>
              <a:gd name="connsiteX0" fmla="*/ 5463940 w 5463940"/>
              <a:gd name="connsiteY0" fmla="*/ 0 h 6861482"/>
              <a:gd name="connsiteX1" fmla="*/ 792388 w 5463940"/>
              <a:gd name="connsiteY1" fmla="*/ 0 h 6861482"/>
              <a:gd name="connsiteX2" fmla="*/ 807288 w 5463940"/>
              <a:gd name="connsiteY2" fmla="*/ 23688 h 6861482"/>
              <a:gd name="connsiteX3" fmla="*/ 847167 w 5463940"/>
              <a:gd name="connsiteY3" fmla="*/ 52392 h 6861482"/>
              <a:gd name="connsiteX4" fmla="*/ 861906 w 5463940"/>
              <a:gd name="connsiteY4" fmla="*/ 104693 h 6861482"/>
              <a:gd name="connsiteX5" fmla="*/ 891809 w 5463940"/>
              <a:gd name="connsiteY5" fmla="*/ 314763 h 6861482"/>
              <a:gd name="connsiteX6" fmla="*/ 883105 w 5463940"/>
              <a:gd name="connsiteY6" fmla="*/ 361124 h 6861482"/>
              <a:gd name="connsiteX7" fmla="*/ 839062 w 5463940"/>
              <a:gd name="connsiteY7" fmla="*/ 423850 h 6861482"/>
              <a:gd name="connsiteX8" fmla="*/ 804620 w 5463940"/>
              <a:gd name="connsiteY8" fmla="*/ 560313 h 6861482"/>
              <a:gd name="connsiteX9" fmla="*/ 736357 w 5463940"/>
              <a:gd name="connsiteY9" fmla="*/ 760897 h 6861482"/>
              <a:gd name="connsiteX10" fmla="*/ 701931 w 5463940"/>
              <a:gd name="connsiteY10" fmla="*/ 821285 h 6861482"/>
              <a:gd name="connsiteX11" fmla="*/ 730099 w 5463940"/>
              <a:gd name="connsiteY11" fmla="*/ 854014 h 6861482"/>
              <a:gd name="connsiteX12" fmla="*/ 828340 w 5463940"/>
              <a:gd name="connsiteY12" fmla="*/ 1080052 h 6861482"/>
              <a:gd name="connsiteX13" fmla="*/ 700490 w 5463940"/>
              <a:gd name="connsiteY13" fmla="*/ 1372761 h 6861482"/>
              <a:gd name="connsiteX14" fmla="*/ 632708 w 5463940"/>
              <a:gd name="connsiteY14" fmla="*/ 1466109 h 6861482"/>
              <a:gd name="connsiteX15" fmla="*/ 768641 w 5463940"/>
              <a:gd name="connsiteY15" fmla="*/ 1459414 h 6861482"/>
              <a:gd name="connsiteX16" fmla="*/ 819196 w 5463940"/>
              <a:gd name="connsiteY16" fmla="*/ 1556554 h 6861482"/>
              <a:gd name="connsiteX17" fmla="*/ 841602 w 5463940"/>
              <a:gd name="connsiteY17" fmla="*/ 1606217 h 6861482"/>
              <a:gd name="connsiteX18" fmla="*/ 979741 w 5463940"/>
              <a:gd name="connsiteY18" fmla="*/ 1914129 h 6861482"/>
              <a:gd name="connsiteX19" fmla="*/ 961586 w 5463940"/>
              <a:gd name="connsiteY19" fmla="*/ 2014028 h 6861482"/>
              <a:gd name="connsiteX20" fmla="*/ 763580 w 5463940"/>
              <a:gd name="connsiteY20" fmla="*/ 2524080 h 6861482"/>
              <a:gd name="connsiteX21" fmla="*/ 993601 w 5463940"/>
              <a:gd name="connsiteY21" fmla="*/ 2596949 h 6861482"/>
              <a:gd name="connsiteX22" fmla="*/ 1013917 w 5463940"/>
              <a:gd name="connsiteY22" fmla="*/ 2810127 h 6861482"/>
              <a:gd name="connsiteX23" fmla="*/ 1136989 w 5463940"/>
              <a:gd name="connsiteY23" fmla="*/ 3024678 h 6861482"/>
              <a:gd name="connsiteX24" fmla="*/ 1259967 w 5463940"/>
              <a:gd name="connsiteY24" fmla="*/ 3181568 h 6861482"/>
              <a:gd name="connsiteX25" fmla="*/ 1265794 w 5463940"/>
              <a:gd name="connsiteY25" fmla="*/ 3198166 h 6861482"/>
              <a:gd name="connsiteX26" fmla="*/ 1265717 w 5463940"/>
              <a:gd name="connsiteY26" fmla="*/ 3204655 h 6861482"/>
              <a:gd name="connsiteX27" fmla="*/ 1288242 w 5463940"/>
              <a:gd name="connsiteY27" fmla="*/ 3274732 h 6861482"/>
              <a:gd name="connsiteX28" fmla="*/ 1291297 w 5463940"/>
              <a:gd name="connsiteY28" fmla="*/ 3279721 h 6861482"/>
              <a:gd name="connsiteX29" fmla="*/ 1314272 w 5463940"/>
              <a:gd name="connsiteY29" fmla="*/ 3363918 h 6861482"/>
              <a:gd name="connsiteX30" fmla="*/ 1319860 w 5463940"/>
              <a:gd name="connsiteY30" fmla="*/ 3393684 h 6861482"/>
              <a:gd name="connsiteX31" fmla="*/ 1316519 w 5463940"/>
              <a:gd name="connsiteY31" fmla="*/ 3405686 h 6861482"/>
              <a:gd name="connsiteX32" fmla="*/ 1288529 w 5463940"/>
              <a:gd name="connsiteY32" fmla="*/ 3445525 h 6861482"/>
              <a:gd name="connsiteX33" fmla="*/ 1242782 w 5463940"/>
              <a:gd name="connsiteY33" fmla="*/ 3705028 h 6861482"/>
              <a:gd name="connsiteX34" fmla="*/ 1286485 w 5463940"/>
              <a:gd name="connsiteY34" fmla="*/ 3747325 h 6861482"/>
              <a:gd name="connsiteX35" fmla="*/ 1292276 w 5463940"/>
              <a:gd name="connsiteY35" fmla="*/ 3757935 h 6861482"/>
              <a:gd name="connsiteX36" fmla="*/ 1295640 w 5463940"/>
              <a:gd name="connsiteY36" fmla="*/ 3771718 h 6861482"/>
              <a:gd name="connsiteX37" fmla="*/ 1297165 w 5463940"/>
              <a:gd name="connsiteY37" fmla="*/ 3800021 h 6861482"/>
              <a:gd name="connsiteX38" fmla="*/ 1175354 w 5463940"/>
              <a:gd name="connsiteY38" fmla="*/ 3860429 h 6861482"/>
              <a:gd name="connsiteX39" fmla="*/ 1307283 w 5463940"/>
              <a:gd name="connsiteY39" fmla="*/ 4017890 h 6861482"/>
              <a:gd name="connsiteX40" fmla="*/ 1296662 w 5463940"/>
              <a:gd name="connsiteY40" fmla="*/ 4042035 h 6861482"/>
              <a:gd name="connsiteX41" fmla="*/ 1272882 w 5463940"/>
              <a:gd name="connsiteY41" fmla="*/ 4153970 h 6861482"/>
              <a:gd name="connsiteX42" fmla="*/ 1262688 w 5463940"/>
              <a:gd name="connsiteY42" fmla="*/ 4216187 h 6861482"/>
              <a:gd name="connsiteX43" fmla="*/ 1264417 w 5463940"/>
              <a:gd name="connsiteY43" fmla="*/ 4216187 h 6861482"/>
              <a:gd name="connsiteX44" fmla="*/ 1262699 w 5463940"/>
              <a:gd name="connsiteY44" fmla="*/ 4228245 h 6861482"/>
              <a:gd name="connsiteX45" fmla="*/ 1261091 w 5463940"/>
              <a:gd name="connsiteY45" fmla="*/ 4239616 h 6861482"/>
              <a:gd name="connsiteX46" fmla="*/ 1260815 w 5463940"/>
              <a:gd name="connsiteY46" fmla="*/ 4241609 h 6861482"/>
              <a:gd name="connsiteX47" fmla="*/ 1260967 w 5463940"/>
              <a:gd name="connsiteY47" fmla="*/ 4240495 h 6861482"/>
              <a:gd name="connsiteX48" fmla="*/ 1261091 w 5463940"/>
              <a:gd name="connsiteY48" fmla="*/ 4239616 h 6861482"/>
              <a:gd name="connsiteX49" fmla="*/ 1261469 w 5463940"/>
              <a:gd name="connsiteY49" fmla="*/ 4236887 h 6861482"/>
              <a:gd name="connsiteX50" fmla="*/ 1256626 w 5463940"/>
              <a:gd name="connsiteY50" fmla="*/ 4265601 h 6861482"/>
              <a:gd name="connsiteX51" fmla="*/ 1248755 w 5463940"/>
              <a:gd name="connsiteY51" fmla="*/ 4319440 h 6861482"/>
              <a:gd name="connsiteX52" fmla="*/ 1247265 w 5463940"/>
              <a:gd name="connsiteY52" fmla="*/ 4327380 h 6861482"/>
              <a:gd name="connsiteX53" fmla="*/ 1237396 w 5463940"/>
              <a:gd name="connsiteY53" fmla="*/ 4327380 h 6861482"/>
              <a:gd name="connsiteX54" fmla="*/ 1217455 w 5463940"/>
              <a:gd name="connsiteY54" fmla="*/ 4371063 h 6861482"/>
              <a:gd name="connsiteX55" fmla="*/ 1141096 w 5463940"/>
              <a:gd name="connsiteY55" fmla="*/ 4440302 h 6861482"/>
              <a:gd name="connsiteX56" fmla="*/ 987553 w 5463940"/>
              <a:gd name="connsiteY56" fmla="*/ 4640688 h 6861482"/>
              <a:gd name="connsiteX57" fmla="*/ 649254 w 5463940"/>
              <a:gd name="connsiteY57" fmla="*/ 5463560 h 6861482"/>
              <a:gd name="connsiteX58" fmla="*/ 542839 w 5463940"/>
              <a:gd name="connsiteY58" fmla="*/ 5729320 h 6861482"/>
              <a:gd name="connsiteX59" fmla="*/ 629662 w 5463940"/>
              <a:gd name="connsiteY59" fmla="*/ 5793573 h 6861482"/>
              <a:gd name="connsiteX60" fmla="*/ 476494 w 5463940"/>
              <a:gd name="connsiteY60" fmla="*/ 6082357 h 6861482"/>
              <a:gd name="connsiteX61" fmla="*/ 295356 w 5463940"/>
              <a:gd name="connsiteY61" fmla="*/ 6405892 h 6861482"/>
              <a:gd name="connsiteX62" fmla="*/ 21866 w 5463940"/>
              <a:gd name="connsiteY62" fmla="*/ 6831011 h 6861482"/>
              <a:gd name="connsiteX63" fmla="*/ 0 w 5463940"/>
              <a:gd name="connsiteY63" fmla="*/ 6861482 h 6861482"/>
              <a:gd name="connsiteX64" fmla="*/ 5463940 w 5463940"/>
              <a:gd name="connsiteY64" fmla="*/ 6861482 h 686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463940" h="6861482">
                <a:moveTo>
                  <a:pt x="5463940" y="0"/>
                </a:moveTo>
                <a:lnTo>
                  <a:pt x="792388" y="0"/>
                </a:lnTo>
                <a:lnTo>
                  <a:pt x="807288" y="23688"/>
                </a:lnTo>
                <a:cubicBezTo>
                  <a:pt x="818348" y="36363"/>
                  <a:pt x="831351" y="46345"/>
                  <a:pt x="847167" y="52392"/>
                </a:cubicBezTo>
                <a:cubicBezTo>
                  <a:pt x="862365" y="58007"/>
                  <a:pt x="867376" y="78523"/>
                  <a:pt x="861906" y="104693"/>
                </a:cubicBezTo>
                <a:cubicBezTo>
                  <a:pt x="843817" y="191375"/>
                  <a:pt x="858534" y="258432"/>
                  <a:pt x="891809" y="314763"/>
                </a:cubicBezTo>
                <a:cubicBezTo>
                  <a:pt x="903576" y="334407"/>
                  <a:pt x="899159" y="347903"/>
                  <a:pt x="883105" y="361124"/>
                </a:cubicBezTo>
                <a:cubicBezTo>
                  <a:pt x="864669" y="375704"/>
                  <a:pt x="850327" y="397046"/>
                  <a:pt x="839062" y="423850"/>
                </a:cubicBezTo>
                <a:cubicBezTo>
                  <a:pt x="820568" y="467166"/>
                  <a:pt x="811859" y="513531"/>
                  <a:pt x="804620" y="560313"/>
                </a:cubicBezTo>
                <a:cubicBezTo>
                  <a:pt x="793378" y="633687"/>
                  <a:pt x="780112" y="704450"/>
                  <a:pt x="736357" y="760897"/>
                </a:cubicBezTo>
                <a:cubicBezTo>
                  <a:pt x="723332" y="778040"/>
                  <a:pt x="712885" y="799992"/>
                  <a:pt x="701931" y="821285"/>
                </a:cubicBezTo>
                <a:cubicBezTo>
                  <a:pt x="705425" y="839840"/>
                  <a:pt x="714063" y="852486"/>
                  <a:pt x="730099" y="854014"/>
                </a:cubicBezTo>
                <a:cubicBezTo>
                  <a:pt x="832163" y="864105"/>
                  <a:pt x="827638" y="966113"/>
                  <a:pt x="828340" y="1080052"/>
                </a:cubicBezTo>
                <a:cubicBezTo>
                  <a:pt x="829412" y="1221065"/>
                  <a:pt x="771840" y="1300280"/>
                  <a:pt x="700490" y="1372761"/>
                </a:cubicBezTo>
                <a:cubicBezTo>
                  <a:pt x="676074" y="1397333"/>
                  <a:pt x="640472" y="1405223"/>
                  <a:pt x="632708" y="1466109"/>
                </a:cubicBezTo>
                <a:cubicBezTo>
                  <a:pt x="675330" y="1511622"/>
                  <a:pt x="723920" y="1454776"/>
                  <a:pt x="768641" y="1459414"/>
                </a:cubicBezTo>
                <a:cubicBezTo>
                  <a:pt x="805594" y="1463610"/>
                  <a:pt x="865476" y="1442049"/>
                  <a:pt x="819196" y="1556554"/>
                </a:cubicBezTo>
                <a:cubicBezTo>
                  <a:pt x="805723" y="1590108"/>
                  <a:pt x="823233" y="1607581"/>
                  <a:pt x="841602" y="1606217"/>
                </a:cubicBezTo>
                <a:cubicBezTo>
                  <a:pt x="990393" y="1592503"/>
                  <a:pt x="928704" y="1817105"/>
                  <a:pt x="979741" y="1914129"/>
                </a:cubicBezTo>
                <a:cubicBezTo>
                  <a:pt x="994130" y="1940125"/>
                  <a:pt x="981845" y="1995898"/>
                  <a:pt x="961586" y="2014028"/>
                </a:cubicBezTo>
                <a:cubicBezTo>
                  <a:pt x="833010" y="2130710"/>
                  <a:pt x="821559" y="2335317"/>
                  <a:pt x="763580" y="2524080"/>
                </a:cubicBezTo>
                <a:cubicBezTo>
                  <a:pt x="834503" y="2575904"/>
                  <a:pt x="917665" y="2570407"/>
                  <a:pt x="993601" y="2596949"/>
                </a:cubicBezTo>
                <a:cubicBezTo>
                  <a:pt x="1072474" y="2624324"/>
                  <a:pt x="1073570" y="2658988"/>
                  <a:pt x="1013917" y="2810127"/>
                </a:cubicBezTo>
                <a:cubicBezTo>
                  <a:pt x="1181198" y="2798901"/>
                  <a:pt x="1181198" y="2798901"/>
                  <a:pt x="1136989" y="3024678"/>
                </a:cubicBezTo>
                <a:cubicBezTo>
                  <a:pt x="1180902" y="3020054"/>
                  <a:pt x="1224298" y="3088781"/>
                  <a:pt x="1259967" y="3181568"/>
                </a:cubicBezTo>
                <a:lnTo>
                  <a:pt x="1265794" y="3198166"/>
                </a:lnTo>
                <a:lnTo>
                  <a:pt x="1265717" y="3204655"/>
                </a:lnTo>
                <a:cubicBezTo>
                  <a:pt x="1268733" y="3236251"/>
                  <a:pt x="1277862" y="3256804"/>
                  <a:pt x="1288242" y="3274732"/>
                </a:cubicBezTo>
                <a:lnTo>
                  <a:pt x="1291297" y="3279721"/>
                </a:lnTo>
                <a:lnTo>
                  <a:pt x="1314272" y="3363918"/>
                </a:lnTo>
                <a:lnTo>
                  <a:pt x="1319860" y="3393684"/>
                </a:lnTo>
                <a:lnTo>
                  <a:pt x="1316519" y="3405686"/>
                </a:lnTo>
                <a:cubicBezTo>
                  <a:pt x="1310372" y="3418102"/>
                  <a:pt x="1301211" y="3431228"/>
                  <a:pt x="1288529" y="3445525"/>
                </a:cubicBezTo>
                <a:cubicBezTo>
                  <a:pt x="1161348" y="3588143"/>
                  <a:pt x="1146805" y="3608961"/>
                  <a:pt x="1242782" y="3705028"/>
                </a:cubicBezTo>
                <a:lnTo>
                  <a:pt x="1286485" y="3747325"/>
                </a:lnTo>
                <a:lnTo>
                  <a:pt x="1292276" y="3757935"/>
                </a:lnTo>
                <a:lnTo>
                  <a:pt x="1295640" y="3771718"/>
                </a:lnTo>
                <a:cubicBezTo>
                  <a:pt x="1296144" y="3781009"/>
                  <a:pt x="1296074" y="3791627"/>
                  <a:pt x="1297165" y="3800021"/>
                </a:cubicBezTo>
                <a:cubicBezTo>
                  <a:pt x="1261584" y="3834526"/>
                  <a:pt x="1216509" y="3777846"/>
                  <a:pt x="1175354" y="3860429"/>
                </a:cubicBezTo>
                <a:lnTo>
                  <a:pt x="1307283" y="4017890"/>
                </a:lnTo>
                <a:lnTo>
                  <a:pt x="1296662" y="4042035"/>
                </a:lnTo>
                <a:cubicBezTo>
                  <a:pt x="1285446" y="4076730"/>
                  <a:pt x="1278762" y="4115040"/>
                  <a:pt x="1272882" y="4153970"/>
                </a:cubicBezTo>
                <a:lnTo>
                  <a:pt x="1262688" y="4216187"/>
                </a:lnTo>
                <a:lnTo>
                  <a:pt x="1264417" y="4216187"/>
                </a:lnTo>
                <a:lnTo>
                  <a:pt x="1262699" y="4228245"/>
                </a:lnTo>
                <a:lnTo>
                  <a:pt x="1261091" y="4239616"/>
                </a:lnTo>
                <a:lnTo>
                  <a:pt x="1260815" y="4241609"/>
                </a:lnTo>
                <a:cubicBezTo>
                  <a:pt x="1260689" y="4242505"/>
                  <a:pt x="1260696" y="4242428"/>
                  <a:pt x="1260967" y="4240495"/>
                </a:cubicBezTo>
                <a:lnTo>
                  <a:pt x="1261091" y="4239616"/>
                </a:lnTo>
                <a:lnTo>
                  <a:pt x="1261469" y="4236887"/>
                </a:lnTo>
                <a:cubicBezTo>
                  <a:pt x="1262532" y="4229054"/>
                  <a:pt x="1263675" y="4219786"/>
                  <a:pt x="1256626" y="4265601"/>
                </a:cubicBezTo>
                <a:cubicBezTo>
                  <a:pt x="1256291" y="4267782"/>
                  <a:pt x="1251762" y="4300784"/>
                  <a:pt x="1248755" y="4319440"/>
                </a:cubicBezTo>
                <a:lnTo>
                  <a:pt x="1247265" y="4327380"/>
                </a:lnTo>
                <a:lnTo>
                  <a:pt x="1237396" y="4327380"/>
                </a:lnTo>
                <a:lnTo>
                  <a:pt x="1217455" y="4371063"/>
                </a:lnTo>
                <a:cubicBezTo>
                  <a:pt x="1199891" y="4400506"/>
                  <a:pt x="1175680" y="4424583"/>
                  <a:pt x="1141096" y="4440302"/>
                </a:cubicBezTo>
                <a:cubicBezTo>
                  <a:pt x="1069946" y="4473150"/>
                  <a:pt x="1038303" y="4575550"/>
                  <a:pt x="987553" y="4640688"/>
                </a:cubicBezTo>
                <a:cubicBezTo>
                  <a:pt x="810580" y="4866180"/>
                  <a:pt x="695846" y="5129308"/>
                  <a:pt x="649254" y="5463560"/>
                </a:cubicBezTo>
                <a:cubicBezTo>
                  <a:pt x="636193" y="5556007"/>
                  <a:pt x="578841" y="5642157"/>
                  <a:pt x="542839" y="5729320"/>
                </a:cubicBezTo>
                <a:cubicBezTo>
                  <a:pt x="563420" y="5782527"/>
                  <a:pt x="660486" y="5634705"/>
                  <a:pt x="629662" y="5793573"/>
                </a:cubicBezTo>
                <a:cubicBezTo>
                  <a:pt x="606320" y="5913360"/>
                  <a:pt x="539304" y="6000311"/>
                  <a:pt x="476494" y="6082357"/>
                </a:cubicBezTo>
                <a:cubicBezTo>
                  <a:pt x="404358" y="6175982"/>
                  <a:pt x="324070" y="6256850"/>
                  <a:pt x="295356" y="6405892"/>
                </a:cubicBezTo>
                <a:cubicBezTo>
                  <a:pt x="293791" y="6413841"/>
                  <a:pt x="198424" y="6580901"/>
                  <a:pt x="21866" y="6831011"/>
                </a:cubicBezTo>
                <a:lnTo>
                  <a:pt x="0" y="6861482"/>
                </a:lnTo>
                <a:lnTo>
                  <a:pt x="5463940" y="686148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2794EA4-B925-5EA2-70A7-03B7DD83AA43}"/>
              </a:ext>
            </a:extLst>
          </p:cNvPr>
          <p:cNvSpPr>
            <a:spLocks noGrp="1"/>
          </p:cNvSpPr>
          <p:nvPr>
            <p:ph type="title"/>
          </p:nvPr>
        </p:nvSpPr>
        <p:spPr>
          <a:xfrm>
            <a:off x="838200" y="713312"/>
            <a:ext cx="3200400" cy="5431376"/>
          </a:xfrm>
        </p:spPr>
        <p:txBody>
          <a:bodyPr>
            <a:normAutofit/>
          </a:bodyPr>
          <a:lstStyle/>
          <a:p>
            <a:r>
              <a:rPr lang="en-GB">
                <a:solidFill>
                  <a:schemeClr val="bg1"/>
                </a:solidFill>
              </a:rPr>
              <a:t>What we would like to develop</a:t>
            </a:r>
          </a:p>
        </p:txBody>
      </p:sp>
      <p:sp>
        <p:nvSpPr>
          <p:cNvPr id="4" name="Rectangle 3">
            <a:extLst>
              <a:ext uri="{FF2B5EF4-FFF2-40B4-BE49-F238E27FC236}">
                <a16:creationId xmlns:a16="http://schemas.microsoft.com/office/drawing/2014/main" id="{DB442D92-A575-9B24-0E1C-CD6A25ED44EC}"/>
              </a:ext>
            </a:extLst>
          </p:cNvPr>
          <p:cNvSpPr/>
          <p:nvPr/>
        </p:nvSpPr>
        <p:spPr>
          <a:xfrm>
            <a:off x="8153400" y="231419"/>
            <a:ext cx="3825551" cy="961053"/>
          </a:xfrm>
          <a:prstGeom prst="rect">
            <a:avLst/>
          </a:prstGeom>
          <a:blipFill dpi="0" rotWithShape="1">
            <a:blip r:embed="rId2">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ontent Placeholder 2">
            <a:extLst>
              <a:ext uri="{FF2B5EF4-FFF2-40B4-BE49-F238E27FC236}">
                <a16:creationId xmlns:a16="http://schemas.microsoft.com/office/drawing/2014/main" id="{6A328F3D-81D0-A552-37A8-79D5C5F3FD20}"/>
              </a:ext>
            </a:extLst>
          </p:cNvPr>
          <p:cNvGraphicFramePr>
            <a:graphicFrameLocks noGrp="1"/>
          </p:cNvGraphicFramePr>
          <p:nvPr>
            <p:ph idx="1"/>
            <p:extLst>
              <p:ext uri="{D42A27DB-BD31-4B8C-83A1-F6EECF244321}">
                <p14:modId xmlns:p14="http://schemas.microsoft.com/office/powerpoint/2010/main" val="2138031483"/>
              </p:ext>
            </p:extLst>
          </p:nvPr>
        </p:nvGraphicFramePr>
        <p:xfrm>
          <a:off x="5550568" y="713312"/>
          <a:ext cx="5803231" cy="5494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883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9476D97-179D-43E4-BC21-A8BB8D648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4F1D9C8-3209-401A-B0EF-676100854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11" y="-10199"/>
            <a:ext cx="4316879" cy="6366549"/>
          </a:xfrm>
          <a:custGeom>
            <a:avLst/>
            <a:gdLst>
              <a:gd name="connsiteX0" fmla="*/ 6798 w 4316879"/>
              <a:gd name="connsiteY0" fmla="*/ 0 h 6366549"/>
              <a:gd name="connsiteX1" fmla="*/ 4316879 w 4316879"/>
              <a:gd name="connsiteY1" fmla="*/ 0 h 6366549"/>
              <a:gd name="connsiteX2" fmla="*/ 3891991 w 4316879"/>
              <a:gd name="connsiteY2" fmla="*/ 2600327 h 6366549"/>
              <a:gd name="connsiteX3" fmla="*/ 3222363 w 4316879"/>
              <a:gd name="connsiteY3" fmla="*/ 4700982 h 6366549"/>
              <a:gd name="connsiteX4" fmla="*/ 3205370 w 4316879"/>
              <a:gd name="connsiteY4" fmla="*/ 4340675 h 6366549"/>
              <a:gd name="connsiteX5" fmla="*/ 3042212 w 4316879"/>
              <a:gd name="connsiteY5" fmla="*/ 5013701 h 6366549"/>
              <a:gd name="connsiteX6" fmla="*/ 2926642 w 4316879"/>
              <a:gd name="connsiteY6" fmla="*/ 4904929 h 6366549"/>
              <a:gd name="connsiteX7" fmla="*/ 2627520 w 4316879"/>
              <a:gd name="connsiteY7" fmla="*/ 5829489 h 6366549"/>
              <a:gd name="connsiteX8" fmla="*/ 2647914 w 4316879"/>
              <a:gd name="connsiteY8" fmla="*/ 5044291 h 6366549"/>
              <a:gd name="connsiteX9" fmla="*/ 2556136 w 4316879"/>
              <a:gd name="connsiteY9" fmla="*/ 5183656 h 6366549"/>
              <a:gd name="connsiteX10" fmla="*/ 2413373 w 4316879"/>
              <a:gd name="connsiteY10" fmla="*/ 5251639 h 6366549"/>
              <a:gd name="connsiteX11" fmla="*/ 2284207 w 4316879"/>
              <a:gd name="connsiteY11" fmla="*/ 5329817 h 6366549"/>
              <a:gd name="connsiteX12" fmla="*/ 1842322 w 4316879"/>
              <a:gd name="connsiteY12" fmla="*/ 5975649 h 6366549"/>
              <a:gd name="connsiteX13" fmla="*/ 1638375 w 4316879"/>
              <a:gd name="connsiteY13" fmla="*/ 6366549 h 6366549"/>
              <a:gd name="connsiteX14" fmla="*/ 1492214 w 4316879"/>
              <a:gd name="connsiteY14" fmla="*/ 4697581 h 6366549"/>
              <a:gd name="connsiteX15" fmla="*/ 1475217 w 4316879"/>
              <a:gd name="connsiteY15" fmla="*/ 5367209 h 6366549"/>
              <a:gd name="connsiteX16" fmla="*/ 1468419 w 4316879"/>
              <a:gd name="connsiteY16" fmla="*/ 5479378 h 6366549"/>
              <a:gd name="connsiteX17" fmla="*/ 1397039 w 4316879"/>
              <a:gd name="connsiteY17" fmla="*/ 5550761 h 6366549"/>
              <a:gd name="connsiteX18" fmla="*/ 1329057 w 4316879"/>
              <a:gd name="connsiteY18" fmla="*/ 5492974 h 6366549"/>
              <a:gd name="connsiteX19" fmla="*/ 1315460 w 4316879"/>
              <a:gd name="connsiteY19" fmla="*/ 5251639 h 6366549"/>
              <a:gd name="connsiteX20" fmla="*/ 1271270 w 4316879"/>
              <a:gd name="connsiteY20" fmla="*/ 5027297 h 6366549"/>
              <a:gd name="connsiteX21" fmla="*/ 1179496 w 4316879"/>
              <a:gd name="connsiteY21" fmla="*/ 4707780 h 6366549"/>
              <a:gd name="connsiteX22" fmla="*/ 1108112 w 4316879"/>
              <a:gd name="connsiteY22" fmla="*/ 4316880 h 6366549"/>
              <a:gd name="connsiteX23" fmla="*/ 1074121 w 4316879"/>
              <a:gd name="connsiteY23" fmla="*/ 5068086 h 6366549"/>
              <a:gd name="connsiteX24" fmla="*/ 995943 w 4316879"/>
              <a:gd name="connsiteY24" fmla="*/ 4779160 h 6366549"/>
              <a:gd name="connsiteX25" fmla="*/ 958551 w 4316879"/>
              <a:gd name="connsiteY25" fmla="*/ 4463044 h 6366549"/>
              <a:gd name="connsiteX26" fmla="*/ 904165 w 4316879"/>
              <a:gd name="connsiteY26" fmla="*/ 4174117 h 6366549"/>
              <a:gd name="connsiteX27" fmla="*/ 829385 w 4316879"/>
              <a:gd name="connsiteY27" fmla="*/ 3891992 h 6366549"/>
              <a:gd name="connsiteX28" fmla="*/ 710417 w 4316879"/>
              <a:gd name="connsiteY28" fmla="*/ 4683984 h 6366549"/>
              <a:gd name="connsiteX29" fmla="*/ 628839 w 4316879"/>
              <a:gd name="connsiteY29" fmla="*/ 4469842 h 6366549"/>
              <a:gd name="connsiteX30" fmla="*/ 584648 w 4316879"/>
              <a:gd name="connsiteY30" fmla="*/ 4395061 h 6366549"/>
              <a:gd name="connsiteX31" fmla="*/ 496271 w 4316879"/>
              <a:gd name="connsiteY31" fmla="*/ 4449447 h 6366549"/>
              <a:gd name="connsiteX32" fmla="*/ 356909 w 4316879"/>
              <a:gd name="connsiteY32" fmla="*/ 4945718 h 6366549"/>
              <a:gd name="connsiteX33" fmla="*/ 292324 w 4316879"/>
              <a:gd name="connsiteY33" fmla="*/ 5227843 h 6366549"/>
              <a:gd name="connsiteX34" fmla="*/ 105375 w 4316879"/>
              <a:gd name="connsiteY34" fmla="*/ 4228503 h 6366549"/>
              <a:gd name="connsiteX35" fmla="*/ 13597 w 4316879"/>
              <a:gd name="connsiteY35" fmla="*/ 1138706 h 6366549"/>
              <a:gd name="connsiteX36" fmla="*/ 6798 w 4316879"/>
              <a:gd name="connsiteY36" fmla="*/ 6798 h 636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16879" h="6366549">
                <a:moveTo>
                  <a:pt x="6798" y="0"/>
                </a:moveTo>
                <a:lnTo>
                  <a:pt x="4316879" y="0"/>
                </a:lnTo>
                <a:cubicBezTo>
                  <a:pt x="4204710" y="747806"/>
                  <a:pt x="3987167" y="2076863"/>
                  <a:pt x="3891991" y="2600327"/>
                </a:cubicBezTo>
                <a:cubicBezTo>
                  <a:pt x="3834204" y="2913046"/>
                  <a:pt x="3307343" y="4663590"/>
                  <a:pt x="3222363" y="4700982"/>
                </a:cubicBezTo>
                <a:cubicBezTo>
                  <a:pt x="3164580" y="4585412"/>
                  <a:pt x="3266554" y="4466441"/>
                  <a:pt x="3205370" y="4340675"/>
                </a:cubicBezTo>
                <a:cubicBezTo>
                  <a:pt x="3072802" y="4554818"/>
                  <a:pt x="3130589" y="4806353"/>
                  <a:pt x="3042212" y="5013701"/>
                </a:cubicBezTo>
                <a:cubicBezTo>
                  <a:pt x="2960633" y="5010300"/>
                  <a:pt x="2981028" y="4921923"/>
                  <a:pt x="2926642" y="4904929"/>
                </a:cubicBezTo>
                <a:cubicBezTo>
                  <a:pt x="2763484" y="5299226"/>
                  <a:pt x="2770283" y="5428393"/>
                  <a:pt x="2627520" y="5829489"/>
                </a:cubicBezTo>
                <a:cubicBezTo>
                  <a:pt x="2569733" y="5465781"/>
                  <a:pt x="2630917" y="5414796"/>
                  <a:pt x="2647914" y="5044291"/>
                </a:cubicBezTo>
                <a:cubicBezTo>
                  <a:pt x="2573134" y="5078282"/>
                  <a:pt x="2583329" y="5139466"/>
                  <a:pt x="2556136" y="5183656"/>
                </a:cubicBezTo>
                <a:cubicBezTo>
                  <a:pt x="2522145" y="5241440"/>
                  <a:pt x="2494952" y="5285630"/>
                  <a:pt x="2413373" y="5251639"/>
                </a:cubicBezTo>
                <a:cubicBezTo>
                  <a:pt x="2335196" y="5217648"/>
                  <a:pt x="2314801" y="5265235"/>
                  <a:pt x="2284207" y="5329817"/>
                </a:cubicBezTo>
                <a:cubicBezTo>
                  <a:pt x="2206029" y="5503174"/>
                  <a:pt x="2005480" y="6043631"/>
                  <a:pt x="1842322" y="5975649"/>
                </a:cubicBezTo>
                <a:cubicBezTo>
                  <a:pt x="1764144" y="6050430"/>
                  <a:pt x="1743749" y="6271374"/>
                  <a:pt x="1638375" y="6366549"/>
                </a:cubicBezTo>
                <a:cubicBezTo>
                  <a:pt x="1583989" y="5639138"/>
                  <a:pt x="1634977" y="5401200"/>
                  <a:pt x="1492214" y="4697581"/>
                </a:cubicBezTo>
                <a:cubicBezTo>
                  <a:pt x="1499013" y="4921923"/>
                  <a:pt x="1434428" y="5142867"/>
                  <a:pt x="1475217" y="5367209"/>
                </a:cubicBezTo>
                <a:cubicBezTo>
                  <a:pt x="1482015" y="5404597"/>
                  <a:pt x="1475217" y="5441989"/>
                  <a:pt x="1468419" y="5479378"/>
                </a:cubicBezTo>
                <a:cubicBezTo>
                  <a:pt x="1461621" y="5516770"/>
                  <a:pt x="1444627" y="5550761"/>
                  <a:pt x="1397039" y="5550761"/>
                </a:cubicBezTo>
                <a:cubicBezTo>
                  <a:pt x="1359647" y="5547360"/>
                  <a:pt x="1342653" y="5520167"/>
                  <a:pt x="1329057" y="5492974"/>
                </a:cubicBezTo>
                <a:cubicBezTo>
                  <a:pt x="1288267" y="5411396"/>
                  <a:pt x="1278068" y="5329817"/>
                  <a:pt x="1315460" y="5251639"/>
                </a:cubicBezTo>
                <a:cubicBezTo>
                  <a:pt x="1356250" y="5163262"/>
                  <a:pt x="1346051" y="5095279"/>
                  <a:pt x="1271270" y="5027297"/>
                </a:cubicBezTo>
                <a:cubicBezTo>
                  <a:pt x="1176095" y="4938920"/>
                  <a:pt x="1210086" y="4813151"/>
                  <a:pt x="1179496" y="4707780"/>
                </a:cubicBezTo>
                <a:cubicBezTo>
                  <a:pt x="1145505" y="4592210"/>
                  <a:pt x="1165899" y="4466441"/>
                  <a:pt x="1108112" y="4316880"/>
                </a:cubicBezTo>
                <a:cubicBezTo>
                  <a:pt x="1040130" y="4575213"/>
                  <a:pt x="1138706" y="4809754"/>
                  <a:pt x="1074121" y="5068086"/>
                </a:cubicBezTo>
                <a:cubicBezTo>
                  <a:pt x="985744" y="4962712"/>
                  <a:pt x="1009540" y="4864139"/>
                  <a:pt x="995943" y="4779160"/>
                </a:cubicBezTo>
                <a:cubicBezTo>
                  <a:pt x="982347" y="4673789"/>
                  <a:pt x="975549" y="4568414"/>
                  <a:pt x="958551" y="4463044"/>
                </a:cubicBezTo>
                <a:cubicBezTo>
                  <a:pt x="944955" y="4367868"/>
                  <a:pt x="921163" y="4272693"/>
                  <a:pt x="904165" y="4174117"/>
                </a:cubicBezTo>
                <a:cubicBezTo>
                  <a:pt x="887172" y="4078941"/>
                  <a:pt x="907566" y="3980369"/>
                  <a:pt x="829385" y="3891992"/>
                </a:cubicBezTo>
                <a:cubicBezTo>
                  <a:pt x="676426" y="4133327"/>
                  <a:pt x="747806" y="4405257"/>
                  <a:pt x="710417" y="4683984"/>
                </a:cubicBezTo>
                <a:cubicBezTo>
                  <a:pt x="635637" y="4612605"/>
                  <a:pt x="649233" y="4534423"/>
                  <a:pt x="628839" y="4469842"/>
                </a:cubicBezTo>
                <a:cubicBezTo>
                  <a:pt x="618639" y="4439248"/>
                  <a:pt x="618639" y="4405257"/>
                  <a:pt x="584648" y="4395061"/>
                </a:cubicBezTo>
                <a:cubicBezTo>
                  <a:pt x="537061" y="4384862"/>
                  <a:pt x="509868" y="4415456"/>
                  <a:pt x="496271" y="4449447"/>
                </a:cubicBezTo>
                <a:cubicBezTo>
                  <a:pt x="428289" y="4609204"/>
                  <a:pt x="390900" y="4775762"/>
                  <a:pt x="356909" y="4945718"/>
                </a:cubicBezTo>
                <a:cubicBezTo>
                  <a:pt x="339912" y="5040894"/>
                  <a:pt x="350111" y="5142867"/>
                  <a:pt x="292324" y="5227843"/>
                </a:cubicBezTo>
                <a:cubicBezTo>
                  <a:pt x="44190" y="4918525"/>
                  <a:pt x="91778" y="4575213"/>
                  <a:pt x="105375" y="4228503"/>
                </a:cubicBezTo>
                <a:cubicBezTo>
                  <a:pt x="129167" y="3664249"/>
                  <a:pt x="40790" y="1604384"/>
                  <a:pt x="13597" y="1138706"/>
                </a:cubicBezTo>
                <a:cubicBezTo>
                  <a:pt x="-6798" y="761403"/>
                  <a:pt x="0" y="384102"/>
                  <a:pt x="6798" y="6798"/>
                </a:cubicBezTo>
                <a:close/>
              </a:path>
            </a:pathLst>
          </a:cu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1CBC900-F3F7-1397-0F6D-31C57F500B7C}"/>
              </a:ext>
            </a:extLst>
          </p:cNvPr>
          <p:cNvSpPr>
            <a:spLocks noGrp="1"/>
          </p:cNvSpPr>
          <p:nvPr>
            <p:ph type="title"/>
          </p:nvPr>
        </p:nvSpPr>
        <p:spPr>
          <a:xfrm>
            <a:off x="1038226" y="552844"/>
            <a:ext cx="3113886" cy="2590406"/>
          </a:xfrm>
        </p:spPr>
        <p:txBody>
          <a:bodyPr>
            <a:normAutofit/>
          </a:bodyPr>
          <a:lstStyle/>
          <a:p>
            <a:r>
              <a:rPr lang="en-GB" sz="3600"/>
              <a:t>Agric</a:t>
            </a:r>
          </a:p>
        </p:txBody>
      </p:sp>
      <p:sp>
        <p:nvSpPr>
          <p:cNvPr id="4" name="Rectangle 3">
            <a:extLst>
              <a:ext uri="{FF2B5EF4-FFF2-40B4-BE49-F238E27FC236}">
                <a16:creationId xmlns:a16="http://schemas.microsoft.com/office/drawing/2014/main" id="{42F0B6C9-4C2B-F165-B047-ECEB7F25D5A6}"/>
              </a:ext>
            </a:extLst>
          </p:cNvPr>
          <p:cNvSpPr/>
          <p:nvPr/>
        </p:nvSpPr>
        <p:spPr>
          <a:xfrm>
            <a:off x="8153400" y="231419"/>
            <a:ext cx="3825551" cy="961053"/>
          </a:xfrm>
          <a:prstGeom prst="rect">
            <a:avLst/>
          </a:prstGeom>
          <a:blipFill dpi="0" rotWithShape="1">
            <a:blip r:embed="rId2">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ontent Placeholder 2">
            <a:extLst>
              <a:ext uri="{FF2B5EF4-FFF2-40B4-BE49-F238E27FC236}">
                <a16:creationId xmlns:a16="http://schemas.microsoft.com/office/drawing/2014/main" id="{500787D3-EF37-1F99-CE81-A1265026C254}"/>
              </a:ext>
            </a:extLst>
          </p:cNvPr>
          <p:cNvGraphicFramePr>
            <a:graphicFrameLocks noGrp="1"/>
          </p:cNvGraphicFramePr>
          <p:nvPr>
            <p:ph idx="1"/>
            <p:extLst>
              <p:ext uri="{D42A27DB-BD31-4B8C-83A1-F6EECF244321}">
                <p14:modId xmlns:p14="http://schemas.microsoft.com/office/powerpoint/2010/main" val="4021614215"/>
              </p:ext>
            </p:extLst>
          </p:nvPr>
        </p:nvGraphicFramePr>
        <p:xfrm>
          <a:off x="4633041" y="643466"/>
          <a:ext cx="6720759" cy="5573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451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7390EDE-C9F9-1436-E7F7-6D9513A720C6}"/>
              </a:ext>
            </a:extLst>
          </p:cNvPr>
          <p:cNvSpPr>
            <a:spLocks noGrp="1"/>
          </p:cNvSpPr>
          <p:nvPr>
            <p:ph type="title"/>
          </p:nvPr>
        </p:nvSpPr>
        <p:spPr>
          <a:xfrm>
            <a:off x="838200" y="365125"/>
            <a:ext cx="10515600" cy="1325563"/>
          </a:xfrm>
        </p:spPr>
        <p:txBody>
          <a:bodyPr>
            <a:normAutofit/>
          </a:bodyPr>
          <a:lstStyle/>
          <a:p>
            <a:r>
              <a:rPr lang="en-GB"/>
              <a:t>What has worked well </a:t>
            </a:r>
          </a:p>
        </p:txBody>
      </p:sp>
      <p:graphicFrame>
        <p:nvGraphicFramePr>
          <p:cNvPr id="8" name="Rectangle 1">
            <a:extLst>
              <a:ext uri="{FF2B5EF4-FFF2-40B4-BE49-F238E27FC236}">
                <a16:creationId xmlns:a16="http://schemas.microsoft.com/office/drawing/2014/main" id="{6BB69CEC-0922-D59E-78B4-50BEC67C4532}"/>
              </a:ext>
            </a:extLst>
          </p:cNvPr>
          <p:cNvGraphicFramePr>
            <a:graphicFrameLocks noGrp="1"/>
          </p:cNvGraphicFramePr>
          <p:nvPr>
            <p:ph idx="1"/>
            <p:extLst>
              <p:ext uri="{D42A27DB-BD31-4B8C-83A1-F6EECF244321}">
                <p14:modId xmlns:p14="http://schemas.microsoft.com/office/powerpoint/2010/main" val="3805892801"/>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CD28EB18-DEB1-1CCF-A7DB-7DD01CBD0A2B}"/>
              </a:ext>
            </a:extLst>
          </p:cNvPr>
          <p:cNvSpPr/>
          <p:nvPr/>
        </p:nvSpPr>
        <p:spPr>
          <a:xfrm>
            <a:off x="8153400" y="231419"/>
            <a:ext cx="3825551" cy="961053"/>
          </a:xfrm>
          <a:prstGeom prst="rect">
            <a:avLst/>
          </a:prstGeom>
          <a:blipFill dpi="0" rotWithShape="1">
            <a:blip r:embed="rId7">
              <a:alphaModFix amt="49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1001826"/>
      </p:ext>
    </p:extLst>
  </p:cSld>
  <p:clrMapOvr>
    <a:masterClrMapping/>
  </p:clrMapOvr>
</p:sld>
</file>

<file path=ppt/theme/theme1.xml><?xml version="1.0" encoding="utf-8"?>
<a:theme xmlns:a="http://schemas.openxmlformats.org/drawingml/2006/main" name="BrushVTI">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_Channel_Section_Location xmlns="5e41f7da-2bec-461d-8db6-891ebcbda785" xsi:nil="true"/>
    <Templates xmlns="5e41f7da-2bec-461d-8db6-891ebcbda785" xsi:nil="true"/>
    <Self_Registration_Enabled0 xmlns="5e41f7da-2bec-461d-8db6-891ebcbda785" xsi:nil="true"/>
    <NotebookType xmlns="5e41f7da-2bec-461d-8db6-891ebcbda785" xsi:nil="true"/>
    <Student_Groups xmlns="5e41f7da-2bec-461d-8db6-891ebcbda785">
      <UserInfo>
        <DisplayName/>
        <AccountId xsi:nil="true"/>
        <AccountType/>
      </UserInfo>
    </Student_Groups>
    <AppVersion xmlns="5e41f7da-2bec-461d-8db6-891ebcbda785" xsi:nil="true"/>
    <TeamsChannelId xmlns="5e41f7da-2bec-461d-8db6-891ebcbda785" xsi:nil="true"/>
    <_activity xmlns="5e41f7da-2bec-461d-8db6-891ebcbda785" xsi:nil="true"/>
    <Math_Settings xmlns="5e41f7da-2bec-461d-8db6-891ebcbda785" xsi:nil="true"/>
    <Owner xmlns="5e41f7da-2bec-461d-8db6-891ebcbda785">
      <UserInfo>
        <DisplayName/>
        <AccountId xsi:nil="true"/>
        <AccountType/>
      </UserInfo>
    </Owner>
    <Invited_Students xmlns="5e41f7da-2bec-461d-8db6-891ebcbda785" xsi:nil="true"/>
    <LMS_Mappings xmlns="5e41f7da-2bec-461d-8db6-891ebcbda785" xsi:nil="true"/>
    <DefaultSectionNames xmlns="5e41f7da-2bec-461d-8db6-891ebcbda785" xsi:nil="true"/>
    <Has_Teacher_Only_SectionGroup xmlns="5e41f7da-2bec-461d-8db6-891ebcbda785" xsi:nil="true"/>
    <FolderType xmlns="5e41f7da-2bec-461d-8db6-891ebcbda785" xsi:nil="true"/>
    <Students xmlns="5e41f7da-2bec-461d-8db6-891ebcbda785">
      <UserInfo>
        <DisplayName/>
        <AccountId xsi:nil="true"/>
        <AccountType/>
      </UserInfo>
    </Students>
    <Distribution_Groups xmlns="5e41f7da-2bec-461d-8db6-891ebcbda785" xsi:nil="true"/>
    <Invited_Teachers xmlns="5e41f7da-2bec-461d-8db6-891ebcbda785" xsi:nil="true"/>
    <IsNotebookLocked xmlns="5e41f7da-2bec-461d-8db6-891ebcbda785" xsi:nil="true"/>
    <Teachers xmlns="5e41f7da-2bec-461d-8db6-891ebcbda785">
      <UserInfo>
        <DisplayName/>
        <AccountId xsi:nil="true"/>
        <AccountType/>
      </UserInfo>
    </Teachers>
    <Is_Collaboration_Space_Locked xmlns="5e41f7da-2bec-461d-8db6-891ebcbda785" xsi:nil="true"/>
    <Self_Registration_Enabled xmlns="5e41f7da-2bec-461d-8db6-891ebcbda785" xsi:nil="true"/>
    <CultureName xmlns="5e41f7da-2bec-461d-8db6-891ebcbda78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79C7729559184E9120F78AD4972359" ma:contentTypeVersion="42" ma:contentTypeDescription="Create a new document." ma:contentTypeScope="" ma:versionID="b54d91c3ca8d7010db6cb6244d4fcfa1">
  <xsd:schema xmlns:xsd="http://www.w3.org/2001/XMLSchema" xmlns:xs="http://www.w3.org/2001/XMLSchema" xmlns:p="http://schemas.microsoft.com/office/2006/metadata/properties" xmlns:ns3="94ccf22b-db59-483c-8eba-8fbe71757094" xmlns:ns4="5e41f7da-2bec-461d-8db6-891ebcbda785" targetNamespace="http://schemas.microsoft.com/office/2006/metadata/properties" ma:root="true" ma:fieldsID="6777f4283a17f523a5d0b6a532b0b9b6" ns3:_="" ns4:_="">
    <xsd:import namespace="94ccf22b-db59-483c-8eba-8fbe71757094"/>
    <xsd:import namespace="5e41f7da-2bec-461d-8db6-891ebcbda785"/>
    <xsd:element name="properties">
      <xsd:complexType>
        <xsd:sequence>
          <xsd:element name="documentManagement">
            <xsd:complexType>
              <xsd:all>
                <xsd:element ref="ns3:SharedWithUsers" minOccurs="0"/>
                <xsd:element ref="ns3:SharingHintHash" minOccurs="0"/>
                <xsd:element ref="ns3:SharedWithDetails"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Templates" minOccurs="0"/>
                <xsd:element ref="ns4:CultureName" minOccurs="0"/>
                <xsd:element ref="ns4:Self_Registration_Enabled0" minOccurs="0"/>
                <xsd:element ref="ns4:Has_Teacher_Only_SectionGroup" minOccurs="0"/>
                <xsd:element ref="ns4:Is_Collaboration_Space_Locked"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MediaLengthInSeconds" minOccurs="0"/>
                <xsd:element ref="ns4:TeamsChannelId" minOccurs="0"/>
                <xsd:element ref="ns4:Math_Settings" minOccurs="0"/>
                <xsd:element ref="ns4:Distribution_Groups" minOccurs="0"/>
                <xsd:element ref="ns4:LMS_Mappings" minOccurs="0"/>
                <xsd:element ref="ns4:IsNotebookLocked" minOccurs="0"/>
                <xsd:element ref="ns4:Teams_Channel_Section_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ccf22b-db59-483c-8eba-8fbe717570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22" nillable="true" ma:displayName="Last Shared By User" ma:description="" ma:internalName="LastSharedByUser" ma:readOnly="true">
      <xsd:simpleType>
        <xsd:restriction base="dms:Note">
          <xsd:maxLength value="255"/>
        </xsd:restriction>
      </xsd:simpleType>
    </xsd:element>
    <xsd:element name="LastSharedByTime" ma:index="2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e41f7da-2bec-461d-8db6-891ebcbda785"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DateTaken" ma:index="26" nillable="true" ma:displayName="MediaServiceDateTaken" ma:description="" ma:hidden="true" ma:internalName="MediaServiceDateTaken" ma:readOnly="true">
      <xsd:simpleType>
        <xsd:restriction base="dms:Text"/>
      </xsd:simpleType>
    </xsd:element>
    <xsd:element name="MediaServiceAutoTags" ma:index="27" nillable="true" ma:displayName="MediaServiceAutoTags" ma:description="" ma:internalName="MediaServiceAutoTags" ma:readOnly="true">
      <xsd:simpleType>
        <xsd:restriction base="dms:Text"/>
      </xsd:simpleType>
    </xsd:element>
    <xsd:element name="Templates" ma:index="28" nillable="true" ma:displayName="Templates" ma:internalName="Templates">
      <xsd:simpleType>
        <xsd:restriction base="dms:Note">
          <xsd:maxLength value="255"/>
        </xsd:restriction>
      </xsd:simpleType>
    </xsd:element>
    <xsd:element name="CultureName" ma:index="29" nillable="true" ma:displayName="Culture Name" ma:internalName="CultureName">
      <xsd:simpleType>
        <xsd:restriction base="dms:Text"/>
      </xsd:simpleType>
    </xsd:element>
    <xsd:element name="Self_Registration_Enabled0" ma:index="30" nillable="true" ma:displayName="Self Registration Enabled" ma:internalName="Self_Registration_Enabled0">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MediaServiceOCR" ma:index="33" nillable="true" ma:displayName="MediaServiceOCR" ma:internalName="MediaServiceOCR" ma:readOnly="true">
      <xsd:simpleType>
        <xsd:restriction base="dms:Note">
          <xsd:maxLength value="255"/>
        </xsd:restriction>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Location" ma:index="36" nillable="true" ma:displayName="Location" ma:internalName="MediaServiceLocation"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LengthInSeconds" ma:index="39" nillable="true" ma:displayName="MediaLengthInSeconds" ma:hidden="true" ma:internalName="MediaLengthInSeconds" ma:readOnly="true">
      <xsd:simpleType>
        <xsd:restriction base="dms:Unknown"/>
      </xsd:simpleType>
    </xsd:element>
    <xsd:element name="TeamsChannelId" ma:index="40" nillable="true" ma:displayName="Teams Channel Id" ma:internalName="TeamsChannelId">
      <xsd:simpleType>
        <xsd:restriction base="dms:Text"/>
      </xsd:simpleType>
    </xsd:element>
    <xsd:element name="Math_Settings" ma:index="41" nillable="true" ma:displayName="Math Settings" ma:internalName="Math_Settings">
      <xsd:simpleType>
        <xsd:restriction base="dms:Text"/>
      </xsd:simpleType>
    </xsd:element>
    <xsd:element name="Distribution_Groups" ma:index="42" nillable="true" ma:displayName="Distribution Groups" ma:internalName="Distribution_Groups">
      <xsd:simpleType>
        <xsd:restriction base="dms:Note">
          <xsd:maxLength value="255"/>
        </xsd:restriction>
      </xsd:simpleType>
    </xsd:element>
    <xsd:element name="LMS_Mappings" ma:index="43" nillable="true" ma:displayName="LMS Mappings" ma:internalName="LMS_Mappings">
      <xsd:simpleType>
        <xsd:restriction base="dms:Note">
          <xsd:maxLength value="255"/>
        </xsd:restriction>
      </xsd:simpleType>
    </xsd:element>
    <xsd:element name="IsNotebookLocked" ma:index="44" nillable="true" ma:displayName="Is Notebook Locked" ma:internalName="IsNotebookLocked">
      <xsd:simpleType>
        <xsd:restriction base="dms:Boolean"/>
      </xsd:simpleType>
    </xsd:element>
    <xsd:element name="Teams_Channel_Section_Location" ma:index="45" nillable="true" ma:displayName="Teams Channel Section Location" ma:internalName="Teams_Channel_Section_Location">
      <xsd:simpleType>
        <xsd:restriction base="dms:Text"/>
      </xsd:simpleType>
    </xsd:element>
    <xsd:element name="_activity" ma:index="46" nillable="true" ma:displayName="_activity" ma:hidden="true" ma:internalName="_activity">
      <xsd:simpleType>
        <xsd:restriction base="dms:Note"/>
      </xsd:simpleType>
    </xsd:element>
    <xsd:element name="MediaServiceObjectDetectorVersions" ma:index="47" nillable="true" ma:displayName="MediaServiceObjectDetectorVersions" ma:hidden="true" ma:indexed="true" ma:internalName="MediaServiceObjectDetectorVersions" ma:readOnly="true">
      <xsd:simpleType>
        <xsd:restriction base="dms:Text"/>
      </xsd:simpleType>
    </xsd:element>
    <xsd:element name="MediaServiceSystemTags" ma:index="48" nillable="true" ma:displayName="MediaServiceSystemTags" ma:hidden="true" ma:internalName="MediaServiceSystemTags" ma:readOnly="true">
      <xsd:simpleType>
        <xsd:restriction base="dms:Note"/>
      </xsd:simpleType>
    </xsd:element>
    <xsd:element name="MediaServiceSearchProperties" ma:index="4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066482-C968-4792-94A5-6ABA2C0BF7FD}">
  <ds:schemaRefs>
    <ds:schemaRef ds:uri="5e41f7da-2bec-461d-8db6-891ebcbda785"/>
    <ds:schemaRef ds:uri="94ccf22b-db59-483c-8eba-8fbe717570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DA09B12-AB9E-408D-976A-4BD0ECB7D59C}">
  <ds:schemaRefs>
    <ds:schemaRef ds:uri="5e41f7da-2bec-461d-8db6-891ebcbda785"/>
    <ds:schemaRef ds:uri="94ccf22b-db59-483c-8eba-8fbe717570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A343702-4281-4ADA-B5D6-50E73CF5CB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332</TotalTime>
  <Words>1224</Words>
  <Application>Microsoft Office PowerPoint</Application>
  <PresentationFormat>Widescreen</PresentationFormat>
  <Paragraphs>181</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Elephant</vt:lpstr>
      <vt:lpstr>BrushVTI</vt:lpstr>
      <vt:lpstr>Route Exchange Network – Agric, Environmental &amp; Animal</vt:lpstr>
      <vt:lpstr>About Us</vt:lpstr>
      <vt:lpstr>T Level Course Offers</vt:lpstr>
      <vt:lpstr>Environmental</vt:lpstr>
      <vt:lpstr>What has worked well </vt:lpstr>
      <vt:lpstr>What has worked well cont.</vt:lpstr>
      <vt:lpstr>What we would like to develop</vt:lpstr>
      <vt:lpstr>Agric</vt:lpstr>
      <vt:lpstr>What has worked well </vt:lpstr>
      <vt:lpstr>What we would like to develop</vt:lpstr>
      <vt:lpstr>Animal</vt:lpstr>
      <vt:lpstr>What worked well</vt:lpstr>
      <vt:lpstr>What we would like to develop</vt:lpstr>
      <vt:lpstr>Practical assessments</vt:lpstr>
      <vt:lpstr>Recordings</vt:lpstr>
      <vt:lpstr>What we got</vt:lpstr>
      <vt:lpstr>Implementation</vt:lpstr>
      <vt:lpstr>File Compression</vt:lpstr>
      <vt:lpstr>Camera/recording feedback</vt:lpstr>
      <vt:lpstr>Top Tips </vt:lpstr>
      <vt:lpstr>Any Questions</vt:lpstr>
      <vt:lpstr>Break out rooms – 10 minutes</vt:lpstr>
    </vt:vector>
  </TitlesOfParts>
  <Company>Sparsholt College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&amp; Digital Education Forum</dc:title>
  <dc:creator>Katherine Luck</dc:creator>
  <cp:lastModifiedBy>Katherine Luck</cp:lastModifiedBy>
  <cp:revision>3</cp:revision>
  <dcterms:created xsi:type="dcterms:W3CDTF">2024-02-08T08:53:35Z</dcterms:created>
  <dcterms:modified xsi:type="dcterms:W3CDTF">2026-03-04T13:44:12Z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0x0101000479C7729559184E9120F78AD4972359</vt:lpwstr>
  </property>
</Properties>
</file>