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3"/>
  </p:notesMasterIdLst>
  <p:handoutMasterIdLst>
    <p:handoutMasterId r:id="rId194"/>
  </p:handoutMasterIdLst>
  <p:sldIdLst>
    <p:sldId id="296" r:id="rId5"/>
    <p:sldId id="298" r:id="rId6"/>
    <p:sldId id="424" r:id="rId7"/>
    <p:sldId id="475" r:id="rId8"/>
    <p:sldId id="338" r:id="rId9"/>
    <p:sldId id="484" r:id="rId10"/>
    <p:sldId id="342" r:id="rId11"/>
    <p:sldId id="344" r:id="rId12"/>
    <p:sldId id="725" r:id="rId13"/>
    <p:sldId id="345" r:id="rId14"/>
    <p:sldId id="352" r:id="rId15"/>
    <p:sldId id="354" r:id="rId16"/>
    <p:sldId id="355" r:id="rId17"/>
    <p:sldId id="421" r:id="rId18"/>
    <p:sldId id="417" r:id="rId19"/>
    <p:sldId id="482" r:id="rId20"/>
    <p:sldId id="543" r:id="rId21"/>
    <p:sldId id="544" r:id="rId22"/>
    <p:sldId id="415" r:id="rId23"/>
    <p:sldId id="726" r:id="rId24"/>
    <p:sldId id="404" r:id="rId25"/>
    <p:sldId id="380" r:id="rId26"/>
    <p:sldId id="300" r:id="rId27"/>
    <p:sldId id="381" r:id="rId28"/>
    <p:sldId id="486" r:id="rId29"/>
    <p:sldId id="429" r:id="rId30"/>
    <p:sldId id="545" r:id="rId31"/>
    <p:sldId id="425" r:id="rId32"/>
    <p:sldId id="728" r:id="rId33"/>
    <p:sldId id="446" r:id="rId34"/>
    <p:sldId id="454" r:id="rId35"/>
    <p:sldId id="727" r:id="rId36"/>
    <p:sldId id="729" r:id="rId37"/>
    <p:sldId id="730" r:id="rId38"/>
    <p:sldId id="731" r:id="rId39"/>
    <p:sldId id="503" r:id="rId40"/>
    <p:sldId id="554" r:id="rId41"/>
    <p:sldId id="563" r:id="rId42"/>
    <p:sldId id="551" r:id="rId43"/>
    <p:sldId id="744" r:id="rId44"/>
    <p:sldId id="552" r:id="rId45"/>
    <p:sldId id="514" r:id="rId46"/>
    <p:sldId id="304" r:id="rId47"/>
    <p:sldId id="330" r:id="rId48"/>
    <p:sldId id="523" r:id="rId49"/>
    <p:sldId id="560" r:id="rId50"/>
    <p:sldId id="732" r:id="rId51"/>
    <p:sldId id="562" r:id="rId52"/>
    <p:sldId id="733" r:id="rId53"/>
    <p:sldId id="745" r:id="rId54"/>
    <p:sldId id="735" r:id="rId55"/>
    <p:sldId id="736" r:id="rId56"/>
    <p:sldId id="526" r:id="rId57"/>
    <p:sldId id="527" r:id="rId58"/>
    <p:sldId id="567" r:id="rId59"/>
    <p:sldId id="529" r:id="rId60"/>
    <p:sldId id="537" r:id="rId61"/>
    <p:sldId id="738" r:id="rId62"/>
    <p:sldId id="741" r:id="rId63"/>
    <p:sldId id="737" r:id="rId64"/>
    <p:sldId id="535" r:id="rId65"/>
    <p:sldId id="570" r:id="rId66"/>
    <p:sldId id="746" r:id="rId67"/>
    <p:sldId id="743" r:id="rId68"/>
    <p:sldId id="747" r:id="rId69"/>
    <p:sldId id="539" r:id="rId70"/>
    <p:sldId id="739" r:id="rId71"/>
    <p:sldId id="541" r:id="rId72"/>
    <p:sldId id="307" r:id="rId73"/>
    <p:sldId id="568" r:id="rId74"/>
    <p:sldId id="569" r:id="rId75"/>
    <p:sldId id="573" r:id="rId76"/>
    <p:sldId id="571" r:id="rId77"/>
    <p:sldId id="574" r:id="rId78"/>
    <p:sldId id="331" r:id="rId79"/>
    <p:sldId id="579" r:id="rId80"/>
    <p:sldId id="597" r:id="rId81"/>
    <p:sldId id="580" r:id="rId82"/>
    <p:sldId id="582" r:id="rId83"/>
    <p:sldId id="593" r:id="rId84"/>
    <p:sldId id="591" r:id="rId85"/>
    <p:sldId id="583" r:id="rId86"/>
    <p:sldId id="588" r:id="rId87"/>
    <p:sldId id="587" r:id="rId88"/>
    <p:sldId id="310" r:id="rId89"/>
    <p:sldId id="630" r:id="rId90"/>
    <p:sldId id="631" r:id="rId91"/>
    <p:sldId id="590" r:id="rId92"/>
    <p:sldId id="624" r:id="rId93"/>
    <p:sldId id="628" r:id="rId94"/>
    <p:sldId id="629" r:id="rId95"/>
    <p:sldId id="633" r:id="rId96"/>
    <p:sldId id="714" r:id="rId97"/>
    <p:sldId id="632" r:id="rId98"/>
    <p:sldId id="603" r:id="rId99"/>
    <p:sldId id="715" r:id="rId100"/>
    <p:sldId id="602" r:id="rId101"/>
    <p:sldId id="717" r:id="rId102"/>
    <p:sldId id="605" r:id="rId103"/>
    <p:sldId id="625" r:id="rId104"/>
    <p:sldId id="634" r:id="rId105"/>
    <p:sldId id="604" r:id="rId106"/>
    <p:sldId id="610" r:id="rId107"/>
    <p:sldId id="606" r:id="rId108"/>
    <p:sldId id="718" r:id="rId109"/>
    <p:sldId id="636" r:id="rId110"/>
    <p:sldId id="719" r:id="rId111"/>
    <p:sldId id="626" r:id="rId112"/>
    <p:sldId id="720" r:id="rId113"/>
    <p:sldId id="592" r:id="rId114"/>
    <p:sldId id="639" r:id="rId115"/>
    <p:sldId id="640" r:id="rId116"/>
    <p:sldId id="642" r:id="rId117"/>
    <p:sldId id="644" r:id="rId118"/>
    <p:sldId id="646" r:id="rId119"/>
    <p:sldId id="607" r:id="rId120"/>
    <p:sldId id="313" r:id="rId121"/>
    <p:sldId id="333" r:id="rId122"/>
    <p:sldId id="576" r:id="rId123"/>
    <p:sldId id="748" r:id="rId124"/>
    <p:sldId id="649" r:id="rId125"/>
    <p:sldId id="652" r:id="rId126"/>
    <p:sldId id="654" r:id="rId127"/>
    <p:sldId id="655" r:id="rId128"/>
    <p:sldId id="721" r:id="rId129"/>
    <p:sldId id="722" r:id="rId130"/>
    <p:sldId id="749" r:id="rId131"/>
    <p:sldId id="750" r:id="rId132"/>
    <p:sldId id="723" r:id="rId133"/>
    <p:sldId id="660" r:id="rId134"/>
    <p:sldId id="661" r:id="rId135"/>
    <p:sldId id="662" r:id="rId136"/>
    <p:sldId id="663" r:id="rId137"/>
    <p:sldId id="664" r:id="rId138"/>
    <p:sldId id="665" r:id="rId139"/>
    <p:sldId id="316" r:id="rId140"/>
    <p:sldId id="334" r:id="rId141"/>
    <p:sldId id="668" r:id="rId142"/>
    <p:sldId id="669" r:id="rId143"/>
    <p:sldId id="670" r:id="rId144"/>
    <p:sldId id="692" r:id="rId145"/>
    <p:sldId id="687" r:id="rId146"/>
    <p:sldId id="688" r:id="rId147"/>
    <p:sldId id="689" r:id="rId148"/>
    <p:sldId id="751" r:id="rId149"/>
    <p:sldId id="671" r:id="rId150"/>
    <p:sldId id="752" r:id="rId151"/>
    <p:sldId id="753" r:id="rId152"/>
    <p:sldId id="698" r:id="rId153"/>
    <p:sldId id="700" r:id="rId154"/>
    <p:sldId id="707" r:id="rId155"/>
    <p:sldId id="704" r:id="rId156"/>
    <p:sldId id="711" r:id="rId157"/>
    <p:sldId id="712" r:id="rId158"/>
    <p:sldId id="713" r:id="rId159"/>
    <p:sldId id="755" r:id="rId160"/>
    <p:sldId id="758" r:id="rId161"/>
    <p:sldId id="759" r:id="rId162"/>
    <p:sldId id="764" r:id="rId163"/>
    <p:sldId id="765" r:id="rId164"/>
    <p:sldId id="766" r:id="rId165"/>
    <p:sldId id="767" r:id="rId166"/>
    <p:sldId id="768" r:id="rId167"/>
    <p:sldId id="769" r:id="rId168"/>
    <p:sldId id="771" r:id="rId169"/>
    <p:sldId id="770" r:id="rId170"/>
    <p:sldId id="756" r:id="rId171"/>
    <p:sldId id="760" r:id="rId172"/>
    <p:sldId id="761" r:id="rId173"/>
    <p:sldId id="773" r:id="rId174"/>
    <p:sldId id="772" r:id="rId175"/>
    <p:sldId id="774" r:id="rId176"/>
    <p:sldId id="775" r:id="rId177"/>
    <p:sldId id="776" r:id="rId178"/>
    <p:sldId id="777" r:id="rId179"/>
    <p:sldId id="778" r:id="rId180"/>
    <p:sldId id="779" r:id="rId181"/>
    <p:sldId id="780" r:id="rId182"/>
    <p:sldId id="781" r:id="rId183"/>
    <p:sldId id="757" r:id="rId184"/>
    <p:sldId id="762" r:id="rId185"/>
    <p:sldId id="763" r:id="rId186"/>
    <p:sldId id="782" r:id="rId187"/>
    <p:sldId id="783" r:id="rId188"/>
    <p:sldId id="784" r:id="rId189"/>
    <p:sldId id="785" r:id="rId190"/>
    <p:sldId id="786" r:id="rId191"/>
    <p:sldId id="262" r:id="rId192"/>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EC9750-9833-8A38-0627-DC9FD829F06E}" name="Michelle Pearl" initials="MP" userId="S::Michelle.Pearl@aoc.co.uk::58ad019b-c170-4705-aa31-2eed23ec8863" providerId="AD"/>
  <p188:author id="{473F2D82-C3C3-DDA7-9377-E23167EA6B6B}" name="Elise James" initials="EJ" userId="42537d0e53cac1b1" providerId="Windows Live"/>
  <p188:author id="{5EE50D98-F764-E622-98C0-6C4656C8E670}" name="Margarita Beltran (CAST - Staff)" initials="MB" userId="S::margarita.beltran@CambridgeAST.org.uk::22eaefec-d9af-4f41-bc1e-cccc88d671be" providerId="AD"/>
  <p188:author id="{DF6B61B9-D879-91C9-ECE6-A1D21E84EACA}" name="Kirsten Hollister" initials="KH" userId="S::kirstenh@shrewsbury.ac.uk::f82291c8-99d5-47cd-8c9c-47767899496e" providerId="AD"/>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CD12D5-EC3F-472B-966D-CB92218A0265}" v="3" dt="2026-06-02T14:46:05.1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83" autoAdjust="0"/>
    <p:restoredTop sz="80131" autoAdjust="0"/>
  </p:normalViewPr>
  <p:slideViewPr>
    <p:cSldViewPr showGuides="1">
      <p:cViewPr varScale="1">
        <p:scale>
          <a:sx n="67" d="100"/>
          <a:sy n="67" d="100"/>
        </p:scale>
        <p:origin x="1116" y="48"/>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31272"/>
    </p:cViewPr>
  </p:sorterViewPr>
  <p:notesViewPr>
    <p:cSldViewPr showGuides="1">
      <p:cViewPr varScale="1">
        <p:scale>
          <a:sx n="155" d="100"/>
          <a:sy n="155" d="100"/>
        </p:scale>
        <p:origin x="5360" y="20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91" Type="http://schemas.openxmlformats.org/officeDocument/2006/relationships/slide" Target="slides/slide187.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slide" Target="slides/slide177.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92" Type="http://schemas.openxmlformats.org/officeDocument/2006/relationships/slide" Target="slides/slide188.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82" Type="http://schemas.openxmlformats.org/officeDocument/2006/relationships/slide" Target="slides/slide178.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5" Type="http://schemas.openxmlformats.org/officeDocument/2006/relationships/slide" Target="slides/slide61.xml"/><Relationship Id="rId86" Type="http://schemas.openxmlformats.org/officeDocument/2006/relationships/slide" Target="slides/slide82.xml"/><Relationship Id="rId130" Type="http://schemas.openxmlformats.org/officeDocument/2006/relationships/slide" Target="slides/slide126.xml"/><Relationship Id="rId151" Type="http://schemas.openxmlformats.org/officeDocument/2006/relationships/slide" Target="slides/slide147.xml"/><Relationship Id="rId172" Type="http://schemas.openxmlformats.org/officeDocument/2006/relationships/slide" Target="slides/slide168.xml"/><Relationship Id="rId193" Type="http://schemas.openxmlformats.org/officeDocument/2006/relationships/notesMaster" Target="notesMasters/notesMaster1.xml"/><Relationship Id="rId13" Type="http://schemas.openxmlformats.org/officeDocument/2006/relationships/slide" Target="slides/slide9.xml"/><Relationship Id="rId109" Type="http://schemas.openxmlformats.org/officeDocument/2006/relationships/slide" Target="slides/slide105.xml"/><Relationship Id="rId34" Type="http://schemas.openxmlformats.org/officeDocument/2006/relationships/slide" Target="slides/slide30.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20" Type="http://schemas.openxmlformats.org/officeDocument/2006/relationships/slide" Target="slides/slide116.xml"/><Relationship Id="rId141" Type="http://schemas.openxmlformats.org/officeDocument/2006/relationships/slide" Target="slides/slide137.xml"/><Relationship Id="rId7" Type="http://schemas.openxmlformats.org/officeDocument/2006/relationships/slide" Target="slides/slide3.xml"/><Relationship Id="rId162" Type="http://schemas.openxmlformats.org/officeDocument/2006/relationships/slide" Target="slides/slide158.xml"/><Relationship Id="rId183" Type="http://schemas.openxmlformats.org/officeDocument/2006/relationships/slide" Target="slides/slide179.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slide" Target="slides/slide174.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slide" Target="slides/slide169.xml"/><Relationship Id="rId194" Type="http://schemas.openxmlformats.org/officeDocument/2006/relationships/handoutMaster" Target="handoutMasters/handoutMaster1.xml"/><Relationship Id="rId199" Type="http://schemas.microsoft.com/office/2016/11/relationships/changesInfo" Target="changesInfos/changesInfo1.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184" Type="http://schemas.openxmlformats.org/officeDocument/2006/relationships/slide" Target="slides/slide180.xml"/><Relationship Id="rId189" Type="http://schemas.openxmlformats.org/officeDocument/2006/relationships/slide" Target="slides/slide185.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slide" Target="slides/slide175.xml"/><Relationship Id="rId195" Type="http://schemas.openxmlformats.org/officeDocument/2006/relationships/presProps" Target="presProps.xml"/><Relationship Id="rId190" Type="http://schemas.openxmlformats.org/officeDocument/2006/relationships/slide" Target="slides/slide186.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185" Type="http://schemas.openxmlformats.org/officeDocument/2006/relationships/slide" Target="slides/slide181.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slide" Target="slides/slide176.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slide" Target="slides/slide171.xml"/><Relationship Id="rId196" Type="http://schemas.openxmlformats.org/officeDocument/2006/relationships/viewProps" Target="viewProps.xml"/><Relationship Id="rId200" Type="http://schemas.microsoft.com/office/2015/10/relationships/revisionInfo" Target="revisionInfo.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186" Type="http://schemas.openxmlformats.org/officeDocument/2006/relationships/slide" Target="slides/slide182.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slide" Target="slides/slide172.xml"/><Relationship Id="rId197" Type="http://schemas.openxmlformats.org/officeDocument/2006/relationships/theme" Target="theme/theme1.xml"/><Relationship Id="rId201" Type="http://schemas.microsoft.com/office/2018/10/relationships/authors" Target="authors.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87" Type="http://schemas.openxmlformats.org/officeDocument/2006/relationships/slide" Target="slides/slide183.xml"/><Relationship Id="rId1" Type="http://schemas.openxmlformats.org/officeDocument/2006/relationships/customXml" Target="../customXml/item1.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60" Type="http://schemas.openxmlformats.org/officeDocument/2006/relationships/slide" Target="slides/slide56.xml"/><Relationship Id="rId81" Type="http://schemas.openxmlformats.org/officeDocument/2006/relationships/slide" Target="slides/slide77.xml"/><Relationship Id="rId135" Type="http://schemas.openxmlformats.org/officeDocument/2006/relationships/slide" Target="slides/slide131.xml"/><Relationship Id="rId156" Type="http://schemas.openxmlformats.org/officeDocument/2006/relationships/slide" Target="slides/slide152.xml"/><Relationship Id="rId177" Type="http://schemas.openxmlformats.org/officeDocument/2006/relationships/slide" Target="slides/slide173.xml"/><Relationship Id="rId198" Type="http://schemas.openxmlformats.org/officeDocument/2006/relationships/tableStyles" Target="tableStyles.xml"/><Relationship Id="rId18" Type="http://schemas.openxmlformats.org/officeDocument/2006/relationships/slide" Target="slides/slide14.xml"/><Relationship Id="rId39" Type="http://schemas.openxmlformats.org/officeDocument/2006/relationships/slide" Target="slides/slide35.xml"/><Relationship Id="rId50" Type="http://schemas.openxmlformats.org/officeDocument/2006/relationships/slide" Target="slides/slide46.xml"/><Relationship Id="rId104" Type="http://schemas.openxmlformats.org/officeDocument/2006/relationships/slide" Target="slides/slide100.xml"/><Relationship Id="rId125" Type="http://schemas.openxmlformats.org/officeDocument/2006/relationships/slide" Target="slides/slide121.xml"/><Relationship Id="rId146" Type="http://schemas.openxmlformats.org/officeDocument/2006/relationships/slide" Target="slides/slide142.xml"/><Relationship Id="rId167" Type="http://schemas.openxmlformats.org/officeDocument/2006/relationships/slide" Target="slides/slide163.xml"/><Relationship Id="rId188" Type="http://schemas.openxmlformats.org/officeDocument/2006/relationships/slide" Target="slides/slide184.xml"/><Relationship Id="rId71" Type="http://schemas.openxmlformats.org/officeDocument/2006/relationships/slide" Target="slides/slide67.xml"/><Relationship Id="rId92" Type="http://schemas.openxmlformats.org/officeDocument/2006/relationships/slide" Target="slides/slide8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Susans" userId="4da5c4f3-9bda-4b43-a02a-af3285e542de" providerId="ADAL" clId="{7394E4E0-463B-42EE-B62F-CBC33982E719}"/>
    <pc:docChg chg="undo redo custSel modSld delSection">
      <pc:chgData name="Nicola Susans" userId="4da5c4f3-9bda-4b43-a02a-af3285e542de" providerId="ADAL" clId="{7394E4E0-463B-42EE-B62F-CBC33982E719}" dt="2026-06-02T15:04:26.357" v="344" actId="962"/>
      <pc:docMkLst>
        <pc:docMk/>
      </pc:docMkLst>
      <pc:sldChg chg="modSp mod">
        <pc:chgData name="Nicola Susans" userId="4da5c4f3-9bda-4b43-a02a-af3285e542de" providerId="ADAL" clId="{7394E4E0-463B-42EE-B62F-CBC33982E719}" dt="2026-06-02T14:41:58.462" v="117"/>
        <pc:sldMkLst>
          <pc:docMk/>
          <pc:sldMk cId="3269314659" sldId="262"/>
        </pc:sldMkLst>
        <pc:picChg chg="ord">
          <ac:chgData name="Nicola Susans" userId="4da5c4f3-9bda-4b43-a02a-af3285e542de" providerId="ADAL" clId="{7394E4E0-463B-42EE-B62F-CBC33982E719}" dt="2026-06-02T14:41:58.462" v="117"/>
          <ac:picMkLst>
            <pc:docMk/>
            <pc:sldMk cId="3269314659" sldId="262"/>
            <ac:picMk id="6" creationId="{B0C93B17-1882-DF33-3C5E-88905992E632}"/>
          </ac:picMkLst>
        </pc:picChg>
      </pc:sldChg>
      <pc:sldChg chg="modSp mod">
        <pc:chgData name="Nicola Susans" userId="4da5c4f3-9bda-4b43-a02a-af3285e542de" providerId="ADAL" clId="{7394E4E0-463B-42EE-B62F-CBC33982E719}" dt="2026-06-02T14:47:44.449" v="161" actId="20577"/>
        <pc:sldMkLst>
          <pc:docMk/>
          <pc:sldMk cId="1561130599" sldId="330"/>
        </pc:sldMkLst>
        <pc:spChg chg="mod">
          <ac:chgData name="Nicola Susans" userId="4da5c4f3-9bda-4b43-a02a-af3285e542de" providerId="ADAL" clId="{7394E4E0-463B-42EE-B62F-CBC33982E719}" dt="2026-06-02T14:47:44.449" v="161" actId="20577"/>
          <ac:spMkLst>
            <pc:docMk/>
            <pc:sldMk cId="1561130599" sldId="330"/>
            <ac:spMk id="12" creationId="{6095A638-C50C-BC3D-BB07-955BA6618C5E}"/>
          </ac:spMkLst>
        </pc:spChg>
      </pc:sldChg>
      <pc:sldChg chg="modSp mod">
        <pc:chgData name="Nicola Susans" userId="4da5c4f3-9bda-4b43-a02a-af3285e542de" providerId="ADAL" clId="{7394E4E0-463B-42EE-B62F-CBC33982E719}" dt="2026-06-02T14:51:09.429" v="195" actId="6549"/>
        <pc:sldMkLst>
          <pc:docMk/>
          <pc:sldMk cId="3419306895" sldId="331"/>
        </pc:sldMkLst>
        <pc:spChg chg="mod">
          <ac:chgData name="Nicola Susans" userId="4da5c4f3-9bda-4b43-a02a-af3285e542de" providerId="ADAL" clId="{7394E4E0-463B-42EE-B62F-CBC33982E719}" dt="2026-06-02T14:51:09.429" v="195" actId="6549"/>
          <ac:spMkLst>
            <pc:docMk/>
            <pc:sldMk cId="3419306895" sldId="331"/>
            <ac:spMk id="5" creationId="{6A64F824-7DC1-B2A4-1788-4A1215DC5AAC}"/>
          </ac:spMkLst>
        </pc:spChg>
      </pc:sldChg>
      <pc:sldChg chg="modSp mod">
        <pc:chgData name="Nicola Susans" userId="4da5c4f3-9bda-4b43-a02a-af3285e542de" providerId="ADAL" clId="{7394E4E0-463B-42EE-B62F-CBC33982E719}" dt="2026-06-02T14:58:16.197" v="266" actId="20577"/>
        <pc:sldMkLst>
          <pc:docMk/>
          <pc:sldMk cId="7122565" sldId="333"/>
        </pc:sldMkLst>
        <pc:spChg chg="mod">
          <ac:chgData name="Nicola Susans" userId="4da5c4f3-9bda-4b43-a02a-af3285e542de" providerId="ADAL" clId="{7394E4E0-463B-42EE-B62F-CBC33982E719}" dt="2026-06-02T14:58:16.197" v="266" actId="20577"/>
          <ac:spMkLst>
            <pc:docMk/>
            <pc:sldMk cId="7122565" sldId="333"/>
            <ac:spMk id="12" creationId="{7D82D67C-21B4-DF78-23EF-9D436EA6D1B4}"/>
          </ac:spMkLst>
        </pc:spChg>
      </pc:sldChg>
      <pc:sldChg chg="modSp mod">
        <pc:chgData name="Nicola Susans" userId="4da5c4f3-9bda-4b43-a02a-af3285e542de" providerId="ADAL" clId="{7394E4E0-463B-42EE-B62F-CBC33982E719}" dt="2026-06-02T15:00:54.227" v="292" actId="20577"/>
        <pc:sldMkLst>
          <pc:docMk/>
          <pc:sldMk cId="3676182345" sldId="334"/>
        </pc:sldMkLst>
        <pc:spChg chg="mod">
          <ac:chgData name="Nicola Susans" userId="4da5c4f3-9bda-4b43-a02a-af3285e542de" providerId="ADAL" clId="{7394E4E0-463B-42EE-B62F-CBC33982E719}" dt="2026-06-02T15:00:54.227" v="292" actId="20577"/>
          <ac:spMkLst>
            <pc:docMk/>
            <pc:sldMk cId="3676182345" sldId="334"/>
            <ac:spMk id="12" creationId="{B2F7C24B-7849-7699-F264-D10DCBE6DD8B}"/>
          </ac:spMkLst>
        </pc:spChg>
      </pc:sldChg>
      <pc:sldChg chg="modSp mod">
        <pc:chgData name="Nicola Susans" userId="4da5c4f3-9bda-4b43-a02a-af3285e542de" providerId="ADAL" clId="{7394E4E0-463B-42EE-B62F-CBC33982E719}" dt="2026-06-02T14:43:07.957" v="128" actId="20577"/>
        <pc:sldMkLst>
          <pc:docMk/>
          <pc:sldMk cId="2062735937" sldId="344"/>
        </pc:sldMkLst>
        <pc:spChg chg="mod">
          <ac:chgData name="Nicola Susans" userId="4da5c4f3-9bda-4b43-a02a-af3285e542de" providerId="ADAL" clId="{7394E4E0-463B-42EE-B62F-CBC33982E719}" dt="2026-06-02T14:43:07.957" v="128" actId="20577"/>
          <ac:spMkLst>
            <pc:docMk/>
            <pc:sldMk cId="2062735937" sldId="344"/>
            <ac:spMk id="11" creationId="{B80AB139-5B52-15A3-7FED-FA57FA071E84}"/>
          </ac:spMkLst>
        </pc:spChg>
      </pc:sldChg>
      <pc:sldChg chg="delSp mod">
        <pc:chgData name="Nicola Susans" userId="4da5c4f3-9bda-4b43-a02a-af3285e542de" providerId="ADAL" clId="{7394E4E0-463B-42EE-B62F-CBC33982E719}" dt="2026-06-02T14:43:19.697" v="129" actId="478"/>
        <pc:sldMkLst>
          <pc:docMk/>
          <pc:sldMk cId="1039047425" sldId="345"/>
        </pc:sldMkLst>
        <pc:spChg chg="del">
          <ac:chgData name="Nicola Susans" userId="4da5c4f3-9bda-4b43-a02a-af3285e542de" providerId="ADAL" clId="{7394E4E0-463B-42EE-B62F-CBC33982E719}" dt="2026-06-02T14:43:19.697" v="129" actId="478"/>
          <ac:spMkLst>
            <pc:docMk/>
            <pc:sldMk cId="1039047425" sldId="345"/>
            <ac:spMk id="6" creationId="{6ED93104-B3F4-DD62-3957-F86A2A62311C}"/>
          </ac:spMkLst>
        </pc:spChg>
      </pc:sldChg>
      <pc:sldChg chg="modSp mod">
        <pc:chgData name="Nicola Susans" userId="4da5c4f3-9bda-4b43-a02a-af3285e542de" providerId="ADAL" clId="{7394E4E0-463B-42EE-B62F-CBC33982E719}" dt="2026-06-02T14:37:28.347" v="1"/>
        <pc:sldMkLst>
          <pc:docMk/>
          <pc:sldMk cId="1496919515" sldId="352"/>
        </pc:sldMkLst>
        <pc:spChg chg="ord">
          <ac:chgData name="Nicola Susans" userId="4da5c4f3-9bda-4b43-a02a-af3285e542de" providerId="ADAL" clId="{7394E4E0-463B-42EE-B62F-CBC33982E719}" dt="2026-06-02T14:37:28.347" v="1"/>
          <ac:spMkLst>
            <pc:docMk/>
            <pc:sldMk cId="1496919515" sldId="352"/>
            <ac:spMk id="4" creationId="{76835510-638E-30FA-D3CA-DDA13762F566}"/>
          </ac:spMkLst>
        </pc:spChg>
      </pc:sldChg>
      <pc:sldChg chg="addSp delSp modSp mod chgLayout">
        <pc:chgData name="Nicola Susans" userId="4da5c4f3-9bda-4b43-a02a-af3285e542de" providerId="ADAL" clId="{7394E4E0-463B-42EE-B62F-CBC33982E719}" dt="2026-06-02T14:43:33.062" v="130" actId="6264"/>
        <pc:sldMkLst>
          <pc:docMk/>
          <pc:sldMk cId="1546500588" sldId="355"/>
        </pc:sldMkLst>
        <pc:spChg chg="add del mod">
          <ac:chgData name="Nicola Susans" userId="4da5c4f3-9bda-4b43-a02a-af3285e542de" providerId="ADAL" clId="{7394E4E0-463B-42EE-B62F-CBC33982E719}" dt="2026-06-02T14:43:33.062" v="130" actId="6264"/>
          <ac:spMkLst>
            <pc:docMk/>
            <pc:sldMk cId="1546500588" sldId="355"/>
            <ac:spMk id="2" creationId="{2BFC9542-0608-B0A3-E4A4-BA6E142CB8DA}"/>
          </ac:spMkLst>
        </pc:spChg>
        <pc:spChg chg="mod ord">
          <ac:chgData name="Nicola Susans" userId="4da5c4f3-9bda-4b43-a02a-af3285e542de" providerId="ADAL" clId="{7394E4E0-463B-42EE-B62F-CBC33982E719}" dt="2026-06-02T14:43:33.062" v="130" actId="6264"/>
          <ac:spMkLst>
            <pc:docMk/>
            <pc:sldMk cId="1546500588" sldId="355"/>
            <ac:spMk id="3" creationId="{CFCF9802-9D7E-EF0B-B579-81CF3542B2A6}"/>
          </ac:spMkLst>
        </pc:spChg>
        <pc:spChg chg="mod ord">
          <ac:chgData name="Nicola Susans" userId="4da5c4f3-9bda-4b43-a02a-af3285e542de" providerId="ADAL" clId="{7394E4E0-463B-42EE-B62F-CBC33982E719}" dt="2026-06-02T14:43:33.062" v="130" actId="6264"/>
          <ac:spMkLst>
            <pc:docMk/>
            <pc:sldMk cId="1546500588" sldId="355"/>
            <ac:spMk id="4" creationId="{B24A40FA-0B2F-5CE6-EBDB-4BF364A69AED}"/>
          </ac:spMkLst>
        </pc:spChg>
        <pc:spChg chg="mod ord">
          <ac:chgData name="Nicola Susans" userId="4da5c4f3-9bda-4b43-a02a-af3285e542de" providerId="ADAL" clId="{7394E4E0-463B-42EE-B62F-CBC33982E719}" dt="2026-06-02T14:43:33.062" v="130" actId="6264"/>
          <ac:spMkLst>
            <pc:docMk/>
            <pc:sldMk cId="1546500588" sldId="355"/>
            <ac:spMk id="5" creationId="{A008FE0F-DF97-9768-CEA1-1777746F6C6C}"/>
          </ac:spMkLst>
        </pc:spChg>
        <pc:spChg chg="add del mod">
          <ac:chgData name="Nicola Susans" userId="4da5c4f3-9bda-4b43-a02a-af3285e542de" providerId="ADAL" clId="{7394E4E0-463B-42EE-B62F-CBC33982E719}" dt="2026-06-02T14:43:33.062" v="130" actId="6264"/>
          <ac:spMkLst>
            <pc:docMk/>
            <pc:sldMk cId="1546500588" sldId="355"/>
            <ac:spMk id="6" creationId="{B1F8B25D-F5C0-B554-0DE0-C34E2414E162}"/>
          </ac:spMkLst>
        </pc:spChg>
        <pc:spChg chg="add del mod">
          <ac:chgData name="Nicola Susans" userId="4da5c4f3-9bda-4b43-a02a-af3285e542de" providerId="ADAL" clId="{7394E4E0-463B-42EE-B62F-CBC33982E719}" dt="2026-06-02T14:43:33.062" v="130" actId="6264"/>
          <ac:spMkLst>
            <pc:docMk/>
            <pc:sldMk cId="1546500588" sldId="355"/>
            <ac:spMk id="7" creationId="{43AF1B4B-8314-504D-A7B0-5D91D2CA75BB}"/>
          </ac:spMkLst>
        </pc:spChg>
        <pc:spChg chg="add del mod">
          <ac:chgData name="Nicola Susans" userId="4da5c4f3-9bda-4b43-a02a-af3285e542de" providerId="ADAL" clId="{7394E4E0-463B-42EE-B62F-CBC33982E719}" dt="2026-06-02T14:43:33.062" v="130" actId="6264"/>
          <ac:spMkLst>
            <pc:docMk/>
            <pc:sldMk cId="1546500588" sldId="355"/>
            <ac:spMk id="8" creationId="{AF2B2BCB-D14E-E45A-72BB-6348DB7C46AC}"/>
          </ac:spMkLst>
        </pc:spChg>
        <pc:spChg chg="mod ord">
          <ac:chgData name="Nicola Susans" userId="4da5c4f3-9bda-4b43-a02a-af3285e542de" providerId="ADAL" clId="{7394E4E0-463B-42EE-B62F-CBC33982E719}" dt="2026-06-02T14:43:33.062" v="130" actId="6264"/>
          <ac:spMkLst>
            <pc:docMk/>
            <pc:sldMk cId="1546500588" sldId="355"/>
            <ac:spMk id="12" creationId="{E0A56E38-9CBB-4AF8-A1C7-6D03ACD973FA}"/>
          </ac:spMkLst>
        </pc:spChg>
      </pc:sldChg>
      <pc:sldChg chg="modSp mod">
        <pc:chgData name="Nicola Susans" userId="4da5c4f3-9bda-4b43-a02a-af3285e542de" providerId="ADAL" clId="{7394E4E0-463B-42EE-B62F-CBC33982E719}" dt="2026-06-02T14:44:32.337" v="143" actId="20577"/>
        <pc:sldMkLst>
          <pc:docMk/>
          <pc:sldMk cId="3722078605" sldId="380"/>
        </pc:sldMkLst>
        <pc:spChg chg="ord">
          <ac:chgData name="Nicola Susans" userId="4da5c4f3-9bda-4b43-a02a-af3285e542de" providerId="ADAL" clId="{7394E4E0-463B-42EE-B62F-CBC33982E719}" dt="2026-06-02T14:37:37.127" v="4"/>
          <ac:spMkLst>
            <pc:docMk/>
            <pc:sldMk cId="3722078605" sldId="380"/>
            <ac:spMk id="4" creationId="{4F914825-7EC7-D241-CDC8-49F8A4808DB3}"/>
          </ac:spMkLst>
        </pc:spChg>
        <pc:spChg chg="mod">
          <ac:chgData name="Nicola Susans" userId="4da5c4f3-9bda-4b43-a02a-af3285e542de" providerId="ADAL" clId="{7394E4E0-463B-42EE-B62F-CBC33982E719}" dt="2026-06-02T14:44:32.337" v="143" actId="20577"/>
          <ac:spMkLst>
            <pc:docMk/>
            <pc:sldMk cId="3722078605" sldId="380"/>
            <ac:spMk id="12" creationId="{0CC6A317-6A17-FCF4-155B-BC490F90AD86}"/>
          </ac:spMkLst>
        </pc:spChg>
      </pc:sldChg>
      <pc:sldChg chg="modSp mod">
        <pc:chgData name="Nicola Susans" userId="4da5c4f3-9bda-4b43-a02a-af3285e542de" providerId="ADAL" clId="{7394E4E0-463B-42EE-B62F-CBC33982E719}" dt="2026-06-02T14:44:38.410" v="145" actId="20577"/>
        <pc:sldMkLst>
          <pc:docMk/>
          <pc:sldMk cId="4081408326" sldId="381"/>
        </pc:sldMkLst>
        <pc:spChg chg="mod">
          <ac:chgData name="Nicola Susans" userId="4da5c4f3-9bda-4b43-a02a-af3285e542de" providerId="ADAL" clId="{7394E4E0-463B-42EE-B62F-CBC33982E719}" dt="2026-06-02T14:44:38.410" v="145" actId="20577"/>
          <ac:spMkLst>
            <pc:docMk/>
            <pc:sldMk cId="4081408326" sldId="381"/>
            <ac:spMk id="12" creationId="{05071626-A5C9-318B-9A21-FCD153D698BF}"/>
          </ac:spMkLst>
        </pc:spChg>
      </pc:sldChg>
      <pc:sldChg chg="modSp mod">
        <pc:chgData name="Nicola Susans" userId="4da5c4f3-9bda-4b43-a02a-af3285e542de" providerId="ADAL" clId="{7394E4E0-463B-42EE-B62F-CBC33982E719}" dt="2026-06-02T14:37:34.217" v="3"/>
        <pc:sldMkLst>
          <pc:docMk/>
          <pc:sldMk cId="743751941" sldId="404"/>
        </pc:sldMkLst>
        <pc:spChg chg="ord">
          <ac:chgData name="Nicola Susans" userId="4da5c4f3-9bda-4b43-a02a-af3285e542de" providerId="ADAL" clId="{7394E4E0-463B-42EE-B62F-CBC33982E719}" dt="2026-06-02T14:37:34.217" v="3"/>
          <ac:spMkLst>
            <pc:docMk/>
            <pc:sldMk cId="743751941" sldId="404"/>
            <ac:spMk id="4" creationId="{49E90D8A-B09F-B247-91B1-D353ADA0EE3D}"/>
          </ac:spMkLst>
        </pc:spChg>
      </pc:sldChg>
      <pc:sldChg chg="addSp delSp modSp mod chgLayout">
        <pc:chgData name="Nicola Susans" userId="4da5c4f3-9bda-4b43-a02a-af3285e542de" providerId="ADAL" clId="{7394E4E0-463B-42EE-B62F-CBC33982E719}" dt="2026-06-02T14:43:36.677" v="131" actId="6264"/>
        <pc:sldMkLst>
          <pc:docMk/>
          <pc:sldMk cId="1211071910" sldId="421"/>
        </pc:sldMkLst>
        <pc:spChg chg="mod ord">
          <ac:chgData name="Nicola Susans" userId="4da5c4f3-9bda-4b43-a02a-af3285e542de" providerId="ADAL" clId="{7394E4E0-463B-42EE-B62F-CBC33982E719}" dt="2026-06-02T14:43:36.677" v="131" actId="6264"/>
          <ac:spMkLst>
            <pc:docMk/>
            <pc:sldMk cId="1211071910" sldId="421"/>
            <ac:spMk id="2" creationId="{BE206B7E-FA90-1EDF-30CB-129412AA09A2}"/>
          </ac:spMkLst>
        </pc:spChg>
        <pc:spChg chg="mod ord">
          <ac:chgData name="Nicola Susans" userId="4da5c4f3-9bda-4b43-a02a-af3285e542de" providerId="ADAL" clId="{7394E4E0-463B-42EE-B62F-CBC33982E719}" dt="2026-06-02T14:43:36.677" v="131" actId="6264"/>
          <ac:spMkLst>
            <pc:docMk/>
            <pc:sldMk cId="1211071910" sldId="421"/>
            <ac:spMk id="3" creationId="{9302E188-409A-1353-0986-600D4F0E76A3}"/>
          </ac:spMkLst>
        </pc:spChg>
        <pc:spChg chg="mod ord">
          <ac:chgData name="Nicola Susans" userId="4da5c4f3-9bda-4b43-a02a-af3285e542de" providerId="ADAL" clId="{7394E4E0-463B-42EE-B62F-CBC33982E719}" dt="2026-06-02T14:43:36.677" v="131" actId="6264"/>
          <ac:spMkLst>
            <pc:docMk/>
            <pc:sldMk cId="1211071910" sldId="421"/>
            <ac:spMk id="4" creationId="{E89F2178-233F-86E8-1504-DB6E0CD4FE07}"/>
          </ac:spMkLst>
        </pc:spChg>
        <pc:spChg chg="mod ord">
          <ac:chgData name="Nicola Susans" userId="4da5c4f3-9bda-4b43-a02a-af3285e542de" providerId="ADAL" clId="{7394E4E0-463B-42EE-B62F-CBC33982E719}" dt="2026-06-02T14:43:36.677" v="131" actId="6264"/>
          <ac:spMkLst>
            <pc:docMk/>
            <pc:sldMk cId="1211071910" sldId="421"/>
            <ac:spMk id="5" creationId="{1464B55F-DA23-E385-922D-E53030528430}"/>
          </ac:spMkLst>
        </pc:spChg>
        <pc:spChg chg="add del mod">
          <ac:chgData name="Nicola Susans" userId="4da5c4f3-9bda-4b43-a02a-af3285e542de" providerId="ADAL" clId="{7394E4E0-463B-42EE-B62F-CBC33982E719}" dt="2026-06-02T14:43:36.677" v="131" actId="6264"/>
          <ac:spMkLst>
            <pc:docMk/>
            <pc:sldMk cId="1211071910" sldId="421"/>
            <ac:spMk id="6" creationId="{81AEEF69-3251-11F7-565A-13F0B3D9C3F7}"/>
          </ac:spMkLst>
        </pc:spChg>
        <pc:spChg chg="add del mod">
          <ac:chgData name="Nicola Susans" userId="4da5c4f3-9bda-4b43-a02a-af3285e542de" providerId="ADAL" clId="{7394E4E0-463B-42EE-B62F-CBC33982E719}" dt="2026-06-02T14:43:36.677" v="131" actId="6264"/>
          <ac:spMkLst>
            <pc:docMk/>
            <pc:sldMk cId="1211071910" sldId="421"/>
            <ac:spMk id="7" creationId="{D2CBBD5E-1B4D-210C-FC03-1DBC3D4D4665}"/>
          </ac:spMkLst>
        </pc:spChg>
        <pc:spChg chg="add del mod">
          <ac:chgData name="Nicola Susans" userId="4da5c4f3-9bda-4b43-a02a-af3285e542de" providerId="ADAL" clId="{7394E4E0-463B-42EE-B62F-CBC33982E719}" dt="2026-06-02T14:43:36.677" v="131" actId="6264"/>
          <ac:spMkLst>
            <pc:docMk/>
            <pc:sldMk cId="1211071910" sldId="421"/>
            <ac:spMk id="8" creationId="{18045277-DEA4-65C2-2981-D323EA915369}"/>
          </ac:spMkLst>
        </pc:spChg>
        <pc:spChg chg="add del mod">
          <ac:chgData name="Nicola Susans" userId="4da5c4f3-9bda-4b43-a02a-af3285e542de" providerId="ADAL" clId="{7394E4E0-463B-42EE-B62F-CBC33982E719}" dt="2026-06-02T14:43:36.677" v="131" actId="6264"/>
          <ac:spMkLst>
            <pc:docMk/>
            <pc:sldMk cId="1211071910" sldId="421"/>
            <ac:spMk id="9" creationId="{11EB026C-79F3-990F-5F9C-B6EECE1CE180}"/>
          </ac:spMkLst>
        </pc:spChg>
      </pc:sldChg>
      <pc:sldChg chg="modSp mod">
        <pc:chgData name="Nicola Susans" userId="4da5c4f3-9bda-4b43-a02a-af3285e542de" providerId="ADAL" clId="{7394E4E0-463B-42EE-B62F-CBC33982E719}" dt="2026-06-02T14:42:38.479" v="120" actId="20577"/>
        <pc:sldMkLst>
          <pc:docMk/>
          <pc:sldMk cId="996146333" sldId="424"/>
        </pc:sldMkLst>
        <pc:spChg chg="mod">
          <ac:chgData name="Nicola Susans" userId="4da5c4f3-9bda-4b43-a02a-af3285e542de" providerId="ADAL" clId="{7394E4E0-463B-42EE-B62F-CBC33982E719}" dt="2026-06-02T14:42:38.479" v="120" actId="20577"/>
          <ac:spMkLst>
            <pc:docMk/>
            <pc:sldMk cId="996146333" sldId="424"/>
            <ac:spMk id="12" creationId="{E0396D77-9DF7-880B-1E3B-694D8C413E48}"/>
          </ac:spMkLst>
        </pc:spChg>
      </pc:sldChg>
      <pc:sldChg chg="modSp mod">
        <pc:chgData name="Nicola Susans" userId="4da5c4f3-9bda-4b43-a02a-af3285e542de" providerId="ADAL" clId="{7394E4E0-463B-42EE-B62F-CBC33982E719}" dt="2026-06-02T14:37:48.607" v="8" actId="962"/>
        <pc:sldMkLst>
          <pc:docMk/>
          <pc:sldMk cId="2455920229" sldId="425"/>
        </pc:sldMkLst>
        <pc:spChg chg="mod">
          <ac:chgData name="Nicola Susans" userId="4da5c4f3-9bda-4b43-a02a-af3285e542de" providerId="ADAL" clId="{7394E4E0-463B-42EE-B62F-CBC33982E719}" dt="2026-06-02T14:37:48.607" v="8" actId="962"/>
          <ac:spMkLst>
            <pc:docMk/>
            <pc:sldMk cId="2455920229" sldId="425"/>
            <ac:spMk id="5" creationId="{A5C9350E-6D02-EFCB-A858-D99A099B55F2}"/>
          </ac:spMkLst>
        </pc:spChg>
      </pc:sldChg>
      <pc:sldChg chg="modSp mod">
        <pc:chgData name="Nicola Susans" userId="4da5c4f3-9bda-4b43-a02a-af3285e542de" providerId="ADAL" clId="{7394E4E0-463B-42EE-B62F-CBC33982E719}" dt="2026-06-02T14:37:42.607" v="6" actId="962"/>
        <pc:sldMkLst>
          <pc:docMk/>
          <pc:sldMk cId="3568156395" sldId="429"/>
        </pc:sldMkLst>
        <pc:spChg chg="mod">
          <ac:chgData name="Nicola Susans" userId="4da5c4f3-9bda-4b43-a02a-af3285e542de" providerId="ADAL" clId="{7394E4E0-463B-42EE-B62F-CBC33982E719}" dt="2026-06-02T14:37:42.607" v="6" actId="962"/>
          <ac:spMkLst>
            <pc:docMk/>
            <pc:sldMk cId="3568156395" sldId="429"/>
            <ac:spMk id="5" creationId="{427BC3BD-79A5-4D2B-801A-14ADF76B596F}"/>
          </ac:spMkLst>
        </pc:spChg>
      </pc:sldChg>
      <pc:sldChg chg="modSp mod">
        <pc:chgData name="Nicola Susans" userId="4da5c4f3-9bda-4b43-a02a-af3285e542de" providerId="ADAL" clId="{7394E4E0-463B-42EE-B62F-CBC33982E719}" dt="2026-06-02T14:42:43.312" v="122" actId="20577"/>
        <pc:sldMkLst>
          <pc:docMk/>
          <pc:sldMk cId="2482898123" sldId="475"/>
        </pc:sldMkLst>
        <pc:spChg chg="mod">
          <ac:chgData name="Nicola Susans" userId="4da5c4f3-9bda-4b43-a02a-af3285e542de" providerId="ADAL" clId="{7394E4E0-463B-42EE-B62F-CBC33982E719}" dt="2026-06-02T14:42:43.312" v="122" actId="20577"/>
          <ac:spMkLst>
            <pc:docMk/>
            <pc:sldMk cId="2482898123" sldId="475"/>
            <ac:spMk id="12" creationId="{52808F83-D775-B9A5-A3DF-B8CE5FA03088}"/>
          </ac:spMkLst>
        </pc:spChg>
      </pc:sldChg>
      <pc:sldChg chg="addSp delSp modSp mod chgLayout">
        <pc:chgData name="Nicola Susans" userId="4da5c4f3-9bda-4b43-a02a-af3285e542de" providerId="ADAL" clId="{7394E4E0-463B-42EE-B62F-CBC33982E719}" dt="2026-06-02T14:43:51.727" v="135" actId="948"/>
        <pc:sldMkLst>
          <pc:docMk/>
          <pc:sldMk cId="7724318" sldId="482"/>
        </pc:sldMkLst>
        <pc:spChg chg="add del mod">
          <ac:chgData name="Nicola Susans" userId="4da5c4f3-9bda-4b43-a02a-af3285e542de" providerId="ADAL" clId="{7394E4E0-463B-42EE-B62F-CBC33982E719}" dt="2026-06-02T14:43:41.907" v="132" actId="6264"/>
          <ac:spMkLst>
            <pc:docMk/>
            <pc:sldMk cId="7724318" sldId="482"/>
            <ac:spMk id="2" creationId="{7A1E914B-A6CB-0BFA-9AB3-4927AD4471B5}"/>
          </ac:spMkLst>
        </pc:spChg>
        <pc:spChg chg="mod ord">
          <ac:chgData name="Nicola Susans" userId="4da5c4f3-9bda-4b43-a02a-af3285e542de" providerId="ADAL" clId="{7394E4E0-463B-42EE-B62F-CBC33982E719}" dt="2026-06-02T14:43:41.907" v="132" actId="6264"/>
          <ac:spMkLst>
            <pc:docMk/>
            <pc:sldMk cId="7724318" sldId="482"/>
            <ac:spMk id="3" creationId="{F9D2ABBA-36C7-8D3A-564B-79A870F678CA}"/>
          </ac:spMkLst>
        </pc:spChg>
        <pc:spChg chg="mod ord">
          <ac:chgData name="Nicola Susans" userId="4da5c4f3-9bda-4b43-a02a-af3285e542de" providerId="ADAL" clId="{7394E4E0-463B-42EE-B62F-CBC33982E719}" dt="2026-06-02T14:43:41.907" v="132" actId="6264"/>
          <ac:spMkLst>
            <pc:docMk/>
            <pc:sldMk cId="7724318" sldId="482"/>
            <ac:spMk id="4" creationId="{30247B94-9F92-F342-08F6-0D2E598E57DC}"/>
          </ac:spMkLst>
        </pc:spChg>
        <pc:spChg chg="mod ord">
          <ac:chgData name="Nicola Susans" userId="4da5c4f3-9bda-4b43-a02a-af3285e542de" providerId="ADAL" clId="{7394E4E0-463B-42EE-B62F-CBC33982E719}" dt="2026-06-02T14:43:51.727" v="135" actId="948"/>
          <ac:spMkLst>
            <pc:docMk/>
            <pc:sldMk cId="7724318" sldId="482"/>
            <ac:spMk id="5" creationId="{21A4AFF6-EAFE-488B-E5AB-F7ECC1537952}"/>
          </ac:spMkLst>
        </pc:spChg>
        <pc:spChg chg="add del mod">
          <ac:chgData name="Nicola Susans" userId="4da5c4f3-9bda-4b43-a02a-af3285e542de" providerId="ADAL" clId="{7394E4E0-463B-42EE-B62F-CBC33982E719}" dt="2026-06-02T14:43:41.907" v="132" actId="6264"/>
          <ac:spMkLst>
            <pc:docMk/>
            <pc:sldMk cId="7724318" sldId="482"/>
            <ac:spMk id="6" creationId="{50839C9B-D033-ED6B-5D29-80AEDB131B6C}"/>
          </ac:spMkLst>
        </pc:spChg>
        <pc:spChg chg="add del mod">
          <ac:chgData name="Nicola Susans" userId="4da5c4f3-9bda-4b43-a02a-af3285e542de" providerId="ADAL" clId="{7394E4E0-463B-42EE-B62F-CBC33982E719}" dt="2026-06-02T14:43:41.907" v="132" actId="6264"/>
          <ac:spMkLst>
            <pc:docMk/>
            <pc:sldMk cId="7724318" sldId="482"/>
            <ac:spMk id="7" creationId="{A5C8735E-6D78-B29F-533C-A1AD183CF4F4}"/>
          </ac:spMkLst>
        </pc:spChg>
        <pc:spChg chg="add del mod">
          <ac:chgData name="Nicola Susans" userId="4da5c4f3-9bda-4b43-a02a-af3285e542de" providerId="ADAL" clId="{7394E4E0-463B-42EE-B62F-CBC33982E719}" dt="2026-06-02T14:43:41.907" v="132" actId="6264"/>
          <ac:spMkLst>
            <pc:docMk/>
            <pc:sldMk cId="7724318" sldId="482"/>
            <ac:spMk id="8" creationId="{AAE0C07F-A20A-F9DA-195C-E0201CEA493E}"/>
          </ac:spMkLst>
        </pc:spChg>
        <pc:spChg chg="mod ord">
          <ac:chgData name="Nicola Susans" userId="4da5c4f3-9bda-4b43-a02a-af3285e542de" providerId="ADAL" clId="{7394E4E0-463B-42EE-B62F-CBC33982E719}" dt="2026-06-02T14:43:41.907" v="132" actId="6264"/>
          <ac:spMkLst>
            <pc:docMk/>
            <pc:sldMk cId="7724318" sldId="482"/>
            <ac:spMk id="12" creationId="{C2955DB1-6D3B-4DDA-F506-CE0810124F67}"/>
          </ac:spMkLst>
        </pc:spChg>
      </pc:sldChg>
      <pc:sldChg chg="modSp mod">
        <pc:chgData name="Nicola Susans" userId="4da5c4f3-9bda-4b43-a02a-af3285e542de" providerId="ADAL" clId="{7394E4E0-463B-42EE-B62F-CBC33982E719}" dt="2026-06-02T14:42:52.967" v="123" actId="948"/>
        <pc:sldMkLst>
          <pc:docMk/>
          <pc:sldMk cId="456822442" sldId="484"/>
        </pc:sldMkLst>
        <pc:spChg chg="mod">
          <ac:chgData name="Nicola Susans" userId="4da5c4f3-9bda-4b43-a02a-af3285e542de" providerId="ADAL" clId="{7394E4E0-463B-42EE-B62F-CBC33982E719}" dt="2026-06-02T14:42:52.967" v="123" actId="948"/>
          <ac:spMkLst>
            <pc:docMk/>
            <pc:sldMk cId="456822442" sldId="484"/>
            <ac:spMk id="3" creationId="{F45F69BB-44FE-DB16-67AF-E3E9255F674B}"/>
          </ac:spMkLst>
        </pc:spChg>
        <pc:spChg chg="mod">
          <ac:chgData name="Nicola Susans" userId="4da5c4f3-9bda-4b43-a02a-af3285e542de" providerId="ADAL" clId="{7394E4E0-463B-42EE-B62F-CBC33982E719}" dt="2026-06-02T14:37:23.927" v="0" actId="962"/>
          <ac:spMkLst>
            <pc:docMk/>
            <pc:sldMk cId="456822442" sldId="484"/>
            <ac:spMk id="5" creationId="{384405D1-7659-3327-CF58-ED30DB27AE0F}"/>
          </ac:spMkLst>
        </pc:spChg>
      </pc:sldChg>
      <pc:sldChg chg="modSp mod">
        <pc:chgData name="Nicola Susans" userId="4da5c4f3-9bda-4b43-a02a-af3285e542de" providerId="ADAL" clId="{7394E4E0-463B-42EE-B62F-CBC33982E719}" dt="2026-06-02T14:44:43.217" v="147" actId="20577"/>
        <pc:sldMkLst>
          <pc:docMk/>
          <pc:sldMk cId="319134985" sldId="486"/>
        </pc:sldMkLst>
        <pc:spChg chg="mod">
          <ac:chgData name="Nicola Susans" userId="4da5c4f3-9bda-4b43-a02a-af3285e542de" providerId="ADAL" clId="{7394E4E0-463B-42EE-B62F-CBC33982E719}" dt="2026-06-02T14:44:43.217" v="147" actId="20577"/>
          <ac:spMkLst>
            <pc:docMk/>
            <pc:sldMk cId="319134985" sldId="486"/>
            <ac:spMk id="2" creationId="{33381164-E522-C0E5-ABA9-A8CE5CBE2401}"/>
          </ac:spMkLst>
        </pc:spChg>
        <pc:spChg chg="mod">
          <ac:chgData name="Nicola Susans" userId="4da5c4f3-9bda-4b43-a02a-af3285e542de" providerId="ADAL" clId="{7394E4E0-463B-42EE-B62F-CBC33982E719}" dt="2026-06-02T14:37:39.757" v="5" actId="962"/>
          <ac:spMkLst>
            <pc:docMk/>
            <pc:sldMk cId="319134985" sldId="486"/>
            <ac:spMk id="5" creationId="{62BA2896-9251-CFE1-509F-E64F504FC541}"/>
          </ac:spMkLst>
        </pc:spChg>
      </pc:sldChg>
      <pc:sldChg chg="modSp mod">
        <pc:chgData name="Nicola Susans" userId="4da5c4f3-9bda-4b43-a02a-af3285e542de" providerId="ADAL" clId="{7394E4E0-463B-42EE-B62F-CBC33982E719}" dt="2026-06-02T14:38:03.610" v="14" actId="962"/>
        <pc:sldMkLst>
          <pc:docMk/>
          <pc:sldMk cId="3822541771" sldId="503"/>
        </pc:sldMkLst>
        <pc:spChg chg="mod">
          <ac:chgData name="Nicola Susans" userId="4da5c4f3-9bda-4b43-a02a-af3285e542de" providerId="ADAL" clId="{7394E4E0-463B-42EE-B62F-CBC33982E719}" dt="2026-06-02T14:38:03.610" v="14" actId="962"/>
          <ac:spMkLst>
            <pc:docMk/>
            <pc:sldMk cId="3822541771" sldId="503"/>
            <ac:spMk id="5" creationId="{C2E91AC2-62C4-411E-B2BE-5DD842008313}"/>
          </ac:spMkLst>
        </pc:spChg>
      </pc:sldChg>
      <pc:sldChg chg="modSp mod">
        <pc:chgData name="Nicola Susans" userId="4da5c4f3-9bda-4b43-a02a-af3285e542de" providerId="ADAL" clId="{7394E4E0-463B-42EE-B62F-CBC33982E719}" dt="2026-06-02T14:47:25.360" v="159" actId="20577"/>
        <pc:sldMkLst>
          <pc:docMk/>
          <pc:sldMk cId="526692971" sldId="514"/>
        </pc:sldMkLst>
        <pc:spChg chg="mod">
          <ac:chgData name="Nicola Susans" userId="4da5c4f3-9bda-4b43-a02a-af3285e542de" providerId="ADAL" clId="{7394E4E0-463B-42EE-B62F-CBC33982E719}" dt="2026-06-02T14:47:25.360" v="159" actId="20577"/>
          <ac:spMkLst>
            <pc:docMk/>
            <pc:sldMk cId="526692971" sldId="514"/>
            <ac:spMk id="2" creationId="{DC3C1800-689E-B67C-6213-F9776DD25BCF}"/>
          </ac:spMkLst>
        </pc:spChg>
        <pc:spChg chg="mod">
          <ac:chgData name="Nicola Susans" userId="4da5c4f3-9bda-4b43-a02a-af3285e542de" providerId="ADAL" clId="{7394E4E0-463B-42EE-B62F-CBC33982E719}" dt="2026-06-02T14:38:15.617" v="19" actId="962"/>
          <ac:spMkLst>
            <pc:docMk/>
            <pc:sldMk cId="526692971" sldId="514"/>
            <ac:spMk id="5" creationId="{22F5C9FA-B5D1-6922-9F59-E227DFD3438D}"/>
          </ac:spMkLst>
        </pc:spChg>
      </pc:sldChg>
      <pc:sldChg chg="modSp mod">
        <pc:chgData name="Nicola Susans" userId="4da5c4f3-9bda-4b43-a02a-af3285e542de" providerId="ADAL" clId="{7394E4E0-463B-42EE-B62F-CBC33982E719}" dt="2026-06-02T14:47:48.917" v="163" actId="20577"/>
        <pc:sldMkLst>
          <pc:docMk/>
          <pc:sldMk cId="1525617030" sldId="523"/>
        </pc:sldMkLst>
        <pc:spChg chg="mod">
          <ac:chgData name="Nicola Susans" userId="4da5c4f3-9bda-4b43-a02a-af3285e542de" providerId="ADAL" clId="{7394E4E0-463B-42EE-B62F-CBC33982E719}" dt="2026-06-02T14:47:48.917" v="163" actId="20577"/>
          <ac:spMkLst>
            <pc:docMk/>
            <pc:sldMk cId="1525617030" sldId="523"/>
            <ac:spMk id="12" creationId="{93922CDC-E961-43DC-597F-2F7AAFA8D927}"/>
          </ac:spMkLst>
        </pc:spChg>
      </pc:sldChg>
      <pc:sldChg chg="modSp mod">
        <pc:chgData name="Nicola Susans" userId="4da5c4f3-9bda-4b43-a02a-af3285e542de" providerId="ADAL" clId="{7394E4E0-463B-42EE-B62F-CBC33982E719}" dt="2026-06-02T14:38:22.717" v="22" actId="962"/>
        <pc:sldMkLst>
          <pc:docMk/>
          <pc:sldMk cId="3570964460" sldId="535"/>
        </pc:sldMkLst>
        <pc:spChg chg="mod">
          <ac:chgData name="Nicola Susans" userId="4da5c4f3-9bda-4b43-a02a-af3285e542de" providerId="ADAL" clId="{7394E4E0-463B-42EE-B62F-CBC33982E719}" dt="2026-06-02T14:38:22.717" v="22" actId="962"/>
          <ac:spMkLst>
            <pc:docMk/>
            <pc:sldMk cId="3570964460" sldId="535"/>
            <ac:spMk id="5" creationId="{EF4B4A72-DE1C-7059-050B-6A544CC18EDC}"/>
          </ac:spMkLst>
        </pc:spChg>
      </pc:sldChg>
      <pc:sldChg chg="modSp mod">
        <pc:chgData name="Nicola Susans" userId="4da5c4f3-9bda-4b43-a02a-af3285e542de" providerId="ADAL" clId="{7394E4E0-463B-42EE-B62F-CBC33982E719}" dt="2026-06-02T14:38:18.167" v="20" actId="962"/>
        <pc:sldMkLst>
          <pc:docMk/>
          <pc:sldMk cId="1530292677" sldId="537"/>
        </pc:sldMkLst>
        <pc:spChg chg="mod">
          <ac:chgData name="Nicola Susans" userId="4da5c4f3-9bda-4b43-a02a-af3285e542de" providerId="ADAL" clId="{7394E4E0-463B-42EE-B62F-CBC33982E719}" dt="2026-06-02T14:38:18.167" v="20" actId="962"/>
          <ac:spMkLst>
            <pc:docMk/>
            <pc:sldMk cId="1530292677" sldId="537"/>
            <ac:spMk id="5" creationId="{C0262C39-94AE-5033-548C-47561ED210AF}"/>
          </ac:spMkLst>
        </pc:spChg>
      </pc:sldChg>
      <pc:sldChg chg="modSp mod">
        <pc:chgData name="Nicola Susans" userId="4da5c4f3-9bda-4b43-a02a-af3285e542de" providerId="ADAL" clId="{7394E4E0-463B-42EE-B62F-CBC33982E719}" dt="2026-06-02T14:38:33.279" v="27" actId="962"/>
        <pc:sldMkLst>
          <pc:docMk/>
          <pc:sldMk cId="254655202" sldId="539"/>
        </pc:sldMkLst>
        <pc:spChg chg="mod">
          <ac:chgData name="Nicola Susans" userId="4da5c4f3-9bda-4b43-a02a-af3285e542de" providerId="ADAL" clId="{7394E4E0-463B-42EE-B62F-CBC33982E719}" dt="2026-06-02T14:38:33.279" v="27" actId="962"/>
          <ac:spMkLst>
            <pc:docMk/>
            <pc:sldMk cId="254655202" sldId="539"/>
            <ac:spMk id="5" creationId="{10D95D82-D819-D6AD-5D1A-ED75B1813E6F}"/>
          </ac:spMkLst>
        </pc:spChg>
      </pc:sldChg>
      <pc:sldChg chg="modSp mod">
        <pc:chgData name="Nicola Susans" userId="4da5c4f3-9bda-4b43-a02a-af3285e542de" providerId="ADAL" clId="{7394E4E0-463B-42EE-B62F-CBC33982E719}" dt="2026-06-02T14:38:39.517" v="29" actId="962"/>
        <pc:sldMkLst>
          <pc:docMk/>
          <pc:sldMk cId="1299011299" sldId="541"/>
        </pc:sldMkLst>
        <pc:spChg chg="mod">
          <ac:chgData name="Nicola Susans" userId="4da5c4f3-9bda-4b43-a02a-af3285e542de" providerId="ADAL" clId="{7394E4E0-463B-42EE-B62F-CBC33982E719}" dt="2026-06-02T14:38:39.517" v="29" actId="962"/>
          <ac:spMkLst>
            <pc:docMk/>
            <pc:sldMk cId="1299011299" sldId="541"/>
            <ac:spMk id="5" creationId="{AA16E167-B200-C045-7471-1EB11D3F86F9}"/>
          </ac:spMkLst>
        </pc:spChg>
      </pc:sldChg>
      <pc:sldChg chg="modSp mod">
        <pc:chgData name="Nicola Susans" userId="4da5c4f3-9bda-4b43-a02a-af3285e542de" providerId="ADAL" clId="{7394E4E0-463B-42EE-B62F-CBC33982E719}" dt="2026-06-02T14:44:07.389" v="139" actId="20577"/>
        <pc:sldMkLst>
          <pc:docMk/>
          <pc:sldMk cId="306695327" sldId="544"/>
        </pc:sldMkLst>
        <pc:spChg chg="mod">
          <ac:chgData name="Nicola Susans" userId="4da5c4f3-9bda-4b43-a02a-af3285e542de" providerId="ADAL" clId="{7394E4E0-463B-42EE-B62F-CBC33982E719}" dt="2026-06-02T14:44:07.389" v="139" actId="20577"/>
          <ac:spMkLst>
            <pc:docMk/>
            <pc:sldMk cId="306695327" sldId="544"/>
            <ac:spMk id="5" creationId="{A4B2A213-4C25-5C27-EA5E-655FA9A96DD8}"/>
          </ac:spMkLst>
        </pc:spChg>
      </pc:sldChg>
      <pc:sldChg chg="modSp mod">
        <pc:chgData name="Nicola Susans" userId="4da5c4f3-9bda-4b43-a02a-af3285e542de" providerId="ADAL" clId="{7394E4E0-463B-42EE-B62F-CBC33982E719}" dt="2026-06-02T14:46:06.872" v="150" actId="6549"/>
        <pc:sldMkLst>
          <pc:docMk/>
          <pc:sldMk cId="2540700094" sldId="545"/>
        </pc:sldMkLst>
        <pc:spChg chg="mod">
          <ac:chgData name="Nicola Susans" userId="4da5c4f3-9bda-4b43-a02a-af3285e542de" providerId="ADAL" clId="{7394E4E0-463B-42EE-B62F-CBC33982E719}" dt="2026-06-02T14:46:06.872" v="150" actId="6549"/>
          <ac:spMkLst>
            <pc:docMk/>
            <pc:sldMk cId="2540700094" sldId="545"/>
            <ac:spMk id="3" creationId="{51F14525-CCFB-C67D-80C7-E45E10F9D44C}"/>
          </ac:spMkLst>
        </pc:spChg>
        <pc:spChg chg="mod">
          <ac:chgData name="Nicola Susans" userId="4da5c4f3-9bda-4b43-a02a-af3285e542de" providerId="ADAL" clId="{7394E4E0-463B-42EE-B62F-CBC33982E719}" dt="2026-06-02T14:37:44.907" v="7" actId="962"/>
          <ac:spMkLst>
            <pc:docMk/>
            <pc:sldMk cId="2540700094" sldId="545"/>
            <ac:spMk id="5" creationId="{D07479D0-FDDA-38A7-1624-2FFD2D247B93}"/>
          </ac:spMkLst>
        </pc:spChg>
      </pc:sldChg>
      <pc:sldChg chg="addSp delSp modSp mod chgLayout">
        <pc:chgData name="Nicola Susans" userId="4da5c4f3-9bda-4b43-a02a-af3285e542de" providerId="ADAL" clId="{7394E4E0-463B-42EE-B62F-CBC33982E719}" dt="2026-06-02T14:46:53.625" v="152" actId="6264"/>
        <pc:sldMkLst>
          <pc:docMk/>
          <pc:sldMk cId="271695624" sldId="551"/>
        </pc:sldMkLst>
        <pc:spChg chg="add del mod">
          <ac:chgData name="Nicola Susans" userId="4da5c4f3-9bda-4b43-a02a-af3285e542de" providerId="ADAL" clId="{7394E4E0-463B-42EE-B62F-CBC33982E719}" dt="2026-06-02T14:46:53.625" v="152" actId="6264"/>
          <ac:spMkLst>
            <pc:docMk/>
            <pc:sldMk cId="271695624" sldId="551"/>
            <ac:spMk id="2" creationId="{D4881B11-C672-7ED7-0EE0-3C18F887A5AB}"/>
          </ac:spMkLst>
        </pc:spChg>
        <pc:spChg chg="mod ord">
          <ac:chgData name="Nicola Susans" userId="4da5c4f3-9bda-4b43-a02a-af3285e542de" providerId="ADAL" clId="{7394E4E0-463B-42EE-B62F-CBC33982E719}" dt="2026-06-02T14:46:53.625" v="152" actId="6264"/>
          <ac:spMkLst>
            <pc:docMk/>
            <pc:sldMk cId="271695624" sldId="551"/>
            <ac:spMk id="3" creationId="{3DB8FC20-E309-DAC6-68F0-2E2482F36412}"/>
          </ac:spMkLst>
        </pc:spChg>
        <pc:spChg chg="mod ord">
          <ac:chgData name="Nicola Susans" userId="4da5c4f3-9bda-4b43-a02a-af3285e542de" providerId="ADAL" clId="{7394E4E0-463B-42EE-B62F-CBC33982E719}" dt="2026-06-02T14:46:53.625" v="152" actId="6264"/>
          <ac:spMkLst>
            <pc:docMk/>
            <pc:sldMk cId="271695624" sldId="551"/>
            <ac:spMk id="4" creationId="{C186F9FB-ADB9-7C91-00B9-F0025440AEB4}"/>
          </ac:spMkLst>
        </pc:spChg>
        <pc:spChg chg="mod ord">
          <ac:chgData name="Nicola Susans" userId="4da5c4f3-9bda-4b43-a02a-af3285e542de" providerId="ADAL" clId="{7394E4E0-463B-42EE-B62F-CBC33982E719}" dt="2026-06-02T14:46:53.625" v="152" actId="6264"/>
          <ac:spMkLst>
            <pc:docMk/>
            <pc:sldMk cId="271695624" sldId="551"/>
            <ac:spMk id="5" creationId="{1FA1D74C-D367-966D-4E4C-C76965E14FB5}"/>
          </ac:spMkLst>
        </pc:spChg>
        <pc:spChg chg="add del mod">
          <ac:chgData name="Nicola Susans" userId="4da5c4f3-9bda-4b43-a02a-af3285e542de" providerId="ADAL" clId="{7394E4E0-463B-42EE-B62F-CBC33982E719}" dt="2026-06-02T14:46:53.625" v="152" actId="6264"/>
          <ac:spMkLst>
            <pc:docMk/>
            <pc:sldMk cId="271695624" sldId="551"/>
            <ac:spMk id="6" creationId="{F8697F68-27D1-B29C-81AC-86037A5F9736}"/>
          </ac:spMkLst>
        </pc:spChg>
        <pc:spChg chg="add del mod">
          <ac:chgData name="Nicola Susans" userId="4da5c4f3-9bda-4b43-a02a-af3285e542de" providerId="ADAL" clId="{7394E4E0-463B-42EE-B62F-CBC33982E719}" dt="2026-06-02T14:46:53.625" v="152" actId="6264"/>
          <ac:spMkLst>
            <pc:docMk/>
            <pc:sldMk cId="271695624" sldId="551"/>
            <ac:spMk id="7" creationId="{698E8FE8-8B3D-19AE-3B0E-5A547657FFA9}"/>
          </ac:spMkLst>
        </pc:spChg>
        <pc:spChg chg="add del mod">
          <ac:chgData name="Nicola Susans" userId="4da5c4f3-9bda-4b43-a02a-af3285e542de" providerId="ADAL" clId="{7394E4E0-463B-42EE-B62F-CBC33982E719}" dt="2026-06-02T14:46:53.625" v="152" actId="6264"/>
          <ac:spMkLst>
            <pc:docMk/>
            <pc:sldMk cId="271695624" sldId="551"/>
            <ac:spMk id="8" creationId="{08EB2BC3-E1E4-1314-57D1-49E053D7B5DD}"/>
          </ac:spMkLst>
        </pc:spChg>
        <pc:spChg chg="mod ord">
          <ac:chgData name="Nicola Susans" userId="4da5c4f3-9bda-4b43-a02a-af3285e542de" providerId="ADAL" clId="{7394E4E0-463B-42EE-B62F-CBC33982E719}" dt="2026-06-02T14:46:53.625" v="152" actId="6264"/>
          <ac:spMkLst>
            <pc:docMk/>
            <pc:sldMk cId="271695624" sldId="551"/>
            <ac:spMk id="12" creationId="{3178BF36-7C48-21EA-BFB1-DAC8DEB10CE6}"/>
          </ac:spMkLst>
        </pc:spChg>
      </pc:sldChg>
      <pc:sldChg chg="addSp delSp modSp mod chgLayout">
        <pc:chgData name="Nicola Susans" userId="4da5c4f3-9bda-4b43-a02a-af3285e542de" providerId="ADAL" clId="{7394E4E0-463B-42EE-B62F-CBC33982E719}" dt="2026-06-02T14:47:20.677" v="157" actId="948"/>
        <pc:sldMkLst>
          <pc:docMk/>
          <pc:sldMk cId="2676261692" sldId="552"/>
        </pc:sldMkLst>
        <pc:spChg chg="add del mod">
          <ac:chgData name="Nicola Susans" userId="4da5c4f3-9bda-4b43-a02a-af3285e542de" providerId="ADAL" clId="{7394E4E0-463B-42EE-B62F-CBC33982E719}" dt="2026-06-02T14:47:10.958" v="153" actId="6264"/>
          <ac:spMkLst>
            <pc:docMk/>
            <pc:sldMk cId="2676261692" sldId="552"/>
            <ac:spMk id="2" creationId="{45C574D9-071E-248F-2DB1-3F94B85761E1}"/>
          </ac:spMkLst>
        </pc:spChg>
        <pc:spChg chg="mod ord">
          <ac:chgData name="Nicola Susans" userId="4da5c4f3-9bda-4b43-a02a-af3285e542de" providerId="ADAL" clId="{7394E4E0-463B-42EE-B62F-CBC33982E719}" dt="2026-06-02T14:47:10.958" v="153" actId="6264"/>
          <ac:spMkLst>
            <pc:docMk/>
            <pc:sldMk cId="2676261692" sldId="552"/>
            <ac:spMk id="3" creationId="{D85B9163-93EE-A703-D7C1-F0810944CC20}"/>
          </ac:spMkLst>
        </pc:spChg>
        <pc:spChg chg="mod ord">
          <ac:chgData name="Nicola Susans" userId="4da5c4f3-9bda-4b43-a02a-af3285e542de" providerId="ADAL" clId="{7394E4E0-463B-42EE-B62F-CBC33982E719}" dt="2026-06-02T14:47:10.958" v="153" actId="6264"/>
          <ac:spMkLst>
            <pc:docMk/>
            <pc:sldMk cId="2676261692" sldId="552"/>
            <ac:spMk id="4" creationId="{6CE4E799-FBCE-6E14-40B9-C921957F20CE}"/>
          </ac:spMkLst>
        </pc:spChg>
        <pc:spChg chg="mod ord">
          <ac:chgData name="Nicola Susans" userId="4da5c4f3-9bda-4b43-a02a-af3285e542de" providerId="ADAL" clId="{7394E4E0-463B-42EE-B62F-CBC33982E719}" dt="2026-06-02T14:47:20.677" v="157" actId="948"/>
          <ac:spMkLst>
            <pc:docMk/>
            <pc:sldMk cId="2676261692" sldId="552"/>
            <ac:spMk id="5" creationId="{93446973-682A-B977-0388-E01E330036AB}"/>
          </ac:spMkLst>
        </pc:spChg>
        <pc:spChg chg="add del mod">
          <ac:chgData name="Nicola Susans" userId="4da5c4f3-9bda-4b43-a02a-af3285e542de" providerId="ADAL" clId="{7394E4E0-463B-42EE-B62F-CBC33982E719}" dt="2026-06-02T14:47:10.958" v="153" actId="6264"/>
          <ac:spMkLst>
            <pc:docMk/>
            <pc:sldMk cId="2676261692" sldId="552"/>
            <ac:spMk id="6" creationId="{DAF9B9FF-32A2-3289-D3D4-3C7C17FE21BB}"/>
          </ac:spMkLst>
        </pc:spChg>
        <pc:spChg chg="add del mod">
          <ac:chgData name="Nicola Susans" userId="4da5c4f3-9bda-4b43-a02a-af3285e542de" providerId="ADAL" clId="{7394E4E0-463B-42EE-B62F-CBC33982E719}" dt="2026-06-02T14:47:10.958" v="153" actId="6264"/>
          <ac:spMkLst>
            <pc:docMk/>
            <pc:sldMk cId="2676261692" sldId="552"/>
            <ac:spMk id="7" creationId="{6BEF4443-1ECF-13C8-11AA-390244A1B6A5}"/>
          </ac:spMkLst>
        </pc:spChg>
        <pc:spChg chg="add del mod">
          <ac:chgData name="Nicola Susans" userId="4da5c4f3-9bda-4b43-a02a-af3285e542de" providerId="ADAL" clId="{7394E4E0-463B-42EE-B62F-CBC33982E719}" dt="2026-06-02T14:47:10.958" v="153" actId="6264"/>
          <ac:spMkLst>
            <pc:docMk/>
            <pc:sldMk cId="2676261692" sldId="552"/>
            <ac:spMk id="8" creationId="{B74B7DC9-6A28-790F-015B-B42311F24BCC}"/>
          </ac:spMkLst>
        </pc:spChg>
        <pc:spChg chg="mod ord">
          <ac:chgData name="Nicola Susans" userId="4da5c4f3-9bda-4b43-a02a-af3285e542de" providerId="ADAL" clId="{7394E4E0-463B-42EE-B62F-CBC33982E719}" dt="2026-06-02T14:47:10.958" v="153" actId="6264"/>
          <ac:spMkLst>
            <pc:docMk/>
            <pc:sldMk cId="2676261692" sldId="552"/>
            <ac:spMk id="12" creationId="{BBB67CE6-FBB5-BD75-AD45-95B49EC763EA}"/>
          </ac:spMkLst>
        </pc:spChg>
      </pc:sldChg>
      <pc:sldChg chg="modSp mod">
        <pc:chgData name="Nicola Susans" userId="4da5c4f3-9bda-4b43-a02a-af3285e542de" providerId="ADAL" clId="{7394E4E0-463B-42EE-B62F-CBC33982E719}" dt="2026-06-02T14:38:05.747" v="15" actId="962"/>
        <pc:sldMkLst>
          <pc:docMk/>
          <pc:sldMk cId="1999424729" sldId="554"/>
        </pc:sldMkLst>
        <pc:spChg chg="mod">
          <ac:chgData name="Nicola Susans" userId="4da5c4f3-9bda-4b43-a02a-af3285e542de" providerId="ADAL" clId="{7394E4E0-463B-42EE-B62F-CBC33982E719}" dt="2026-06-02T14:38:05.747" v="15" actId="962"/>
          <ac:spMkLst>
            <pc:docMk/>
            <pc:sldMk cId="1999424729" sldId="554"/>
            <ac:spMk id="5" creationId="{87D2A0CD-4C37-DA23-4A08-83488B721E36}"/>
          </ac:spMkLst>
        </pc:spChg>
      </pc:sldChg>
      <pc:sldChg chg="modSp mod modClrScheme chgLayout">
        <pc:chgData name="Nicola Susans" userId="4da5c4f3-9bda-4b43-a02a-af3285e542de" providerId="ADAL" clId="{7394E4E0-463B-42EE-B62F-CBC33982E719}" dt="2026-06-02T15:04:26.357" v="344" actId="962"/>
        <pc:sldMkLst>
          <pc:docMk/>
          <pc:sldMk cId="927610245" sldId="562"/>
        </pc:sldMkLst>
        <pc:spChg chg="mod ord">
          <ac:chgData name="Nicola Susans" userId="4da5c4f3-9bda-4b43-a02a-af3285e542de" providerId="ADAL" clId="{7394E4E0-463B-42EE-B62F-CBC33982E719}" dt="2026-06-02T14:48:06.847" v="165" actId="700"/>
          <ac:spMkLst>
            <pc:docMk/>
            <pc:sldMk cId="927610245" sldId="562"/>
            <ac:spMk id="2" creationId="{1428A3DC-87BE-6DD2-BE28-F82FC4722BBC}"/>
          </ac:spMkLst>
        </pc:spChg>
        <pc:spChg chg="mod ord">
          <ac:chgData name="Nicola Susans" userId="4da5c4f3-9bda-4b43-a02a-af3285e542de" providerId="ADAL" clId="{7394E4E0-463B-42EE-B62F-CBC33982E719}" dt="2026-06-02T14:48:06.887" v="166" actId="27636"/>
          <ac:spMkLst>
            <pc:docMk/>
            <pc:sldMk cId="927610245" sldId="562"/>
            <ac:spMk id="3" creationId="{C5F85F9D-15DE-859B-E0D7-B71ABD3E44C0}"/>
          </ac:spMkLst>
        </pc:spChg>
        <pc:spChg chg="mod ord">
          <ac:chgData name="Nicola Susans" userId="4da5c4f3-9bda-4b43-a02a-af3285e542de" providerId="ADAL" clId="{7394E4E0-463B-42EE-B62F-CBC33982E719}" dt="2026-06-02T15:04:26.357" v="344" actId="962"/>
          <ac:spMkLst>
            <pc:docMk/>
            <pc:sldMk cId="927610245" sldId="562"/>
            <ac:spMk id="4" creationId="{AE9C122C-81C5-E427-F981-51B3D25DCDA6}"/>
          </ac:spMkLst>
        </pc:spChg>
        <pc:spChg chg="mod ord">
          <ac:chgData name="Nicola Susans" userId="4da5c4f3-9bda-4b43-a02a-af3285e542de" providerId="ADAL" clId="{7394E4E0-463B-42EE-B62F-CBC33982E719}" dt="2026-06-02T14:48:06.847" v="165" actId="700"/>
          <ac:spMkLst>
            <pc:docMk/>
            <pc:sldMk cId="927610245" sldId="562"/>
            <ac:spMk id="5" creationId="{F8DDD960-DAF1-3A2F-5C53-7FC53BBE829D}"/>
          </ac:spMkLst>
        </pc:spChg>
      </pc:sldChg>
      <pc:sldChg chg="addSp delSp modSp mod chgLayout">
        <pc:chgData name="Nicola Susans" userId="4da5c4f3-9bda-4b43-a02a-af3285e542de" providerId="ADAL" clId="{7394E4E0-463B-42EE-B62F-CBC33982E719}" dt="2026-06-02T14:46:47.252" v="151" actId="6264"/>
        <pc:sldMkLst>
          <pc:docMk/>
          <pc:sldMk cId="1379593881" sldId="563"/>
        </pc:sldMkLst>
        <pc:spChg chg="add del mod">
          <ac:chgData name="Nicola Susans" userId="4da5c4f3-9bda-4b43-a02a-af3285e542de" providerId="ADAL" clId="{7394E4E0-463B-42EE-B62F-CBC33982E719}" dt="2026-06-02T14:46:47.252" v="151" actId="6264"/>
          <ac:spMkLst>
            <pc:docMk/>
            <pc:sldMk cId="1379593881" sldId="563"/>
            <ac:spMk id="2" creationId="{5E033ACC-2EA3-4AC0-CCDA-70C70D7D9519}"/>
          </ac:spMkLst>
        </pc:spChg>
        <pc:spChg chg="mod ord">
          <ac:chgData name="Nicola Susans" userId="4da5c4f3-9bda-4b43-a02a-af3285e542de" providerId="ADAL" clId="{7394E4E0-463B-42EE-B62F-CBC33982E719}" dt="2026-06-02T14:46:47.252" v="151" actId="6264"/>
          <ac:spMkLst>
            <pc:docMk/>
            <pc:sldMk cId="1379593881" sldId="563"/>
            <ac:spMk id="3" creationId="{AEED4718-FEAD-62B4-170B-0FCEDAF8BAB8}"/>
          </ac:spMkLst>
        </pc:spChg>
        <pc:spChg chg="mod ord">
          <ac:chgData name="Nicola Susans" userId="4da5c4f3-9bda-4b43-a02a-af3285e542de" providerId="ADAL" clId="{7394E4E0-463B-42EE-B62F-CBC33982E719}" dt="2026-06-02T14:46:47.252" v="151" actId="6264"/>
          <ac:spMkLst>
            <pc:docMk/>
            <pc:sldMk cId="1379593881" sldId="563"/>
            <ac:spMk id="4" creationId="{59D152FA-5C1C-B2B4-1B7F-C629CA66C045}"/>
          </ac:spMkLst>
        </pc:spChg>
        <pc:spChg chg="mod ord">
          <ac:chgData name="Nicola Susans" userId="4da5c4f3-9bda-4b43-a02a-af3285e542de" providerId="ADAL" clId="{7394E4E0-463B-42EE-B62F-CBC33982E719}" dt="2026-06-02T14:46:47.252" v="151" actId="6264"/>
          <ac:spMkLst>
            <pc:docMk/>
            <pc:sldMk cId="1379593881" sldId="563"/>
            <ac:spMk id="5" creationId="{D49F8EA8-446E-3B96-E7DA-E0F30130D116}"/>
          </ac:spMkLst>
        </pc:spChg>
        <pc:spChg chg="add del mod">
          <ac:chgData name="Nicola Susans" userId="4da5c4f3-9bda-4b43-a02a-af3285e542de" providerId="ADAL" clId="{7394E4E0-463B-42EE-B62F-CBC33982E719}" dt="2026-06-02T14:46:47.252" v="151" actId="6264"/>
          <ac:spMkLst>
            <pc:docMk/>
            <pc:sldMk cId="1379593881" sldId="563"/>
            <ac:spMk id="6" creationId="{B2C8A99D-907F-5CAE-4725-D1FBC31DECD3}"/>
          </ac:spMkLst>
        </pc:spChg>
        <pc:spChg chg="add del mod">
          <ac:chgData name="Nicola Susans" userId="4da5c4f3-9bda-4b43-a02a-af3285e542de" providerId="ADAL" clId="{7394E4E0-463B-42EE-B62F-CBC33982E719}" dt="2026-06-02T14:46:47.252" v="151" actId="6264"/>
          <ac:spMkLst>
            <pc:docMk/>
            <pc:sldMk cId="1379593881" sldId="563"/>
            <ac:spMk id="7" creationId="{36F5E559-23FA-59AA-1FF1-2679BC9C73BD}"/>
          </ac:spMkLst>
        </pc:spChg>
        <pc:spChg chg="add del mod">
          <ac:chgData name="Nicola Susans" userId="4da5c4f3-9bda-4b43-a02a-af3285e542de" providerId="ADAL" clId="{7394E4E0-463B-42EE-B62F-CBC33982E719}" dt="2026-06-02T14:46:47.252" v="151" actId="6264"/>
          <ac:spMkLst>
            <pc:docMk/>
            <pc:sldMk cId="1379593881" sldId="563"/>
            <ac:spMk id="8" creationId="{31D43536-5C35-0E3C-838D-3ED93476123C}"/>
          </ac:spMkLst>
        </pc:spChg>
        <pc:spChg chg="mod ord">
          <ac:chgData name="Nicola Susans" userId="4da5c4f3-9bda-4b43-a02a-af3285e542de" providerId="ADAL" clId="{7394E4E0-463B-42EE-B62F-CBC33982E719}" dt="2026-06-02T14:46:47.252" v="151" actId="6264"/>
          <ac:spMkLst>
            <pc:docMk/>
            <pc:sldMk cId="1379593881" sldId="563"/>
            <ac:spMk id="12" creationId="{B4300C9A-D414-A4A4-98A4-1CD1EF5D0511}"/>
          </ac:spMkLst>
        </pc:spChg>
      </pc:sldChg>
      <pc:sldChg chg="modSp mod">
        <pc:chgData name="Nicola Susans" userId="4da5c4f3-9bda-4b43-a02a-af3285e542de" providerId="ADAL" clId="{7394E4E0-463B-42EE-B62F-CBC33982E719}" dt="2026-06-02T14:50:57.230" v="189" actId="20577"/>
        <pc:sldMkLst>
          <pc:docMk/>
          <pc:sldMk cId="2736428479" sldId="568"/>
        </pc:sldMkLst>
        <pc:spChg chg="mod">
          <ac:chgData name="Nicola Susans" userId="4da5c4f3-9bda-4b43-a02a-af3285e542de" providerId="ADAL" clId="{7394E4E0-463B-42EE-B62F-CBC33982E719}" dt="2026-06-02T14:50:57.230" v="189" actId="20577"/>
          <ac:spMkLst>
            <pc:docMk/>
            <pc:sldMk cId="2736428479" sldId="568"/>
            <ac:spMk id="12" creationId="{17E7DEEE-7C6C-92E2-913A-9A42D343759F}"/>
          </ac:spMkLst>
        </pc:spChg>
      </pc:sldChg>
      <pc:sldChg chg="modSp mod">
        <pc:chgData name="Nicola Susans" userId="4da5c4f3-9bda-4b43-a02a-af3285e542de" providerId="ADAL" clId="{7394E4E0-463B-42EE-B62F-CBC33982E719}" dt="2026-06-02T14:50:52.695" v="187" actId="20577"/>
        <pc:sldMkLst>
          <pc:docMk/>
          <pc:sldMk cId="2606334225" sldId="569"/>
        </pc:sldMkLst>
        <pc:spChg chg="mod">
          <ac:chgData name="Nicola Susans" userId="4da5c4f3-9bda-4b43-a02a-af3285e542de" providerId="ADAL" clId="{7394E4E0-463B-42EE-B62F-CBC33982E719}" dt="2026-06-02T14:50:52.695" v="187" actId="20577"/>
          <ac:spMkLst>
            <pc:docMk/>
            <pc:sldMk cId="2606334225" sldId="569"/>
            <ac:spMk id="12" creationId="{E14A06D7-5A7E-DFD1-4B75-F82F0C69D00C}"/>
          </ac:spMkLst>
        </pc:spChg>
      </pc:sldChg>
      <pc:sldChg chg="addSp delSp modSp mod chgLayout">
        <pc:chgData name="Nicola Susans" userId="4da5c4f3-9bda-4b43-a02a-af3285e542de" providerId="ADAL" clId="{7394E4E0-463B-42EE-B62F-CBC33982E719}" dt="2026-06-02T14:49:22.449" v="183" actId="6264"/>
        <pc:sldMkLst>
          <pc:docMk/>
          <pc:sldMk cId="2100301230" sldId="570"/>
        </pc:sldMkLst>
        <pc:spChg chg="mod ord">
          <ac:chgData name="Nicola Susans" userId="4da5c4f3-9bda-4b43-a02a-af3285e542de" providerId="ADAL" clId="{7394E4E0-463B-42EE-B62F-CBC33982E719}" dt="2026-06-02T14:49:22.449" v="183" actId="6264"/>
          <ac:spMkLst>
            <pc:docMk/>
            <pc:sldMk cId="2100301230" sldId="570"/>
            <ac:spMk id="2" creationId="{BEB7849A-9048-A50F-72C7-BA0873AD178D}"/>
          </ac:spMkLst>
        </pc:spChg>
        <pc:spChg chg="mod ord">
          <ac:chgData name="Nicola Susans" userId="4da5c4f3-9bda-4b43-a02a-af3285e542de" providerId="ADAL" clId="{7394E4E0-463B-42EE-B62F-CBC33982E719}" dt="2026-06-02T14:49:22.449" v="183" actId="6264"/>
          <ac:spMkLst>
            <pc:docMk/>
            <pc:sldMk cId="2100301230" sldId="570"/>
            <ac:spMk id="3" creationId="{B8ABEEE2-70FE-E0C0-DCFC-2167957A577A}"/>
          </ac:spMkLst>
        </pc:spChg>
        <pc:spChg chg="mod ord">
          <ac:chgData name="Nicola Susans" userId="4da5c4f3-9bda-4b43-a02a-af3285e542de" providerId="ADAL" clId="{7394E4E0-463B-42EE-B62F-CBC33982E719}" dt="2026-06-02T14:49:22.449" v="183" actId="6264"/>
          <ac:spMkLst>
            <pc:docMk/>
            <pc:sldMk cId="2100301230" sldId="570"/>
            <ac:spMk id="4" creationId="{D3D31F25-1D56-2F0A-A128-BA4700F55847}"/>
          </ac:spMkLst>
        </pc:spChg>
        <pc:spChg chg="mod ord">
          <ac:chgData name="Nicola Susans" userId="4da5c4f3-9bda-4b43-a02a-af3285e542de" providerId="ADAL" clId="{7394E4E0-463B-42EE-B62F-CBC33982E719}" dt="2026-06-02T14:49:22.449" v="183" actId="6264"/>
          <ac:spMkLst>
            <pc:docMk/>
            <pc:sldMk cId="2100301230" sldId="570"/>
            <ac:spMk id="5" creationId="{3720DCFD-27BF-C2B3-D832-ED47AC4E04C8}"/>
          </ac:spMkLst>
        </pc:spChg>
        <pc:spChg chg="add del mod">
          <ac:chgData name="Nicola Susans" userId="4da5c4f3-9bda-4b43-a02a-af3285e542de" providerId="ADAL" clId="{7394E4E0-463B-42EE-B62F-CBC33982E719}" dt="2026-06-02T14:49:22.449" v="183" actId="6264"/>
          <ac:spMkLst>
            <pc:docMk/>
            <pc:sldMk cId="2100301230" sldId="570"/>
            <ac:spMk id="6" creationId="{3A25594D-F82C-2DC8-93BA-92EAA0141E35}"/>
          </ac:spMkLst>
        </pc:spChg>
        <pc:spChg chg="add del mod">
          <ac:chgData name="Nicola Susans" userId="4da5c4f3-9bda-4b43-a02a-af3285e542de" providerId="ADAL" clId="{7394E4E0-463B-42EE-B62F-CBC33982E719}" dt="2026-06-02T14:49:22.449" v="183" actId="6264"/>
          <ac:spMkLst>
            <pc:docMk/>
            <pc:sldMk cId="2100301230" sldId="570"/>
            <ac:spMk id="7" creationId="{111C0497-40AD-BA94-C895-7ED4284252C1}"/>
          </ac:spMkLst>
        </pc:spChg>
        <pc:spChg chg="add del mod">
          <ac:chgData name="Nicola Susans" userId="4da5c4f3-9bda-4b43-a02a-af3285e542de" providerId="ADAL" clId="{7394E4E0-463B-42EE-B62F-CBC33982E719}" dt="2026-06-02T14:49:22.449" v="183" actId="6264"/>
          <ac:spMkLst>
            <pc:docMk/>
            <pc:sldMk cId="2100301230" sldId="570"/>
            <ac:spMk id="8" creationId="{9068273A-2EE4-38D4-E6C9-B03B2C04D5C5}"/>
          </ac:spMkLst>
        </pc:spChg>
        <pc:spChg chg="add del mod">
          <ac:chgData name="Nicola Susans" userId="4da5c4f3-9bda-4b43-a02a-af3285e542de" providerId="ADAL" clId="{7394E4E0-463B-42EE-B62F-CBC33982E719}" dt="2026-06-02T14:49:22.449" v="183" actId="6264"/>
          <ac:spMkLst>
            <pc:docMk/>
            <pc:sldMk cId="2100301230" sldId="570"/>
            <ac:spMk id="9" creationId="{51B031DB-0A51-3BE4-416E-B28A8A003B79}"/>
          </ac:spMkLst>
        </pc:spChg>
      </pc:sldChg>
      <pc:sldChg chg="modSp mod">
        <pc:chgData name="Nicola Susans" userId="4da5c4f3-9bda-4b43-a02a-af3285e542de" providerId="ADAL" clId="{7394E4E0-463B-42EE-B62F-CBC33982E719}" dt="2026-06-02T14:38:41.599" v="30" actId="962"/>
        <pc:sldMkLst>
          <pc:docMk/>
          <pc:sldMk cId="1934504690" sldId="571"/>
        </pc:sldMkLst>
        <pc:spChg chg="mod">
          <ac:chgData name="Nicola Susans" userId="4da5c4f3-9bda-4b43-a02a-af3285e542de" providerId="ADAL" clId="{7394E4E0-463B-42EE-B62F-CBC33982E719}" dt="2026-06-02T14:38:41.599" v="30" actId="962"/>
          <ac:spMkLst>
            <pc:docMk/>
            <pc:sldMk cId="1934504690" sldId="571"/>
            <ac:spMk id="5" creationId="{85B2D294-244C-6CAF-8732-6DF75E2B1891}"/>
          </ac:spMkLst>
        </pc:spChg>
      </pc:sldChg>
      <pc:sldChg chg="modSp mod">
        <pc:chgData name="Nicola Susans" userId="4da5c4f3-9bda-4b43-a02a-af3285e542de" providerId="ADAL" clId="{7394E4E0-463B-42EE-B62F-CBC33982E719}" dt="2026-06-02T14:58:20.857" v="268" actId="20577"/>
        <pc:sldMkLst>
          <pc:docMk/>
          <pc:sldMk cId="70101315" sldId="576"/>
        </pc:sldMkLst>
        <pc:spChg chg="mod">
          <ac:chgData name="Nicola Susans" userId="4da5c4f3-9bda-4b43-a02a-af3285e542de" providerId="ADAL" clId="{7394E4E0-463B-42EE-B62F-CBC33982E719}" dt="2026-06-02T14:58:20.857" v="268" actId="20577"/>
          <ac:spMkLst>
            <pc:docMk/>
            <pc:sldMk cId="70101315" sldId="576"/>
            <ac:spMk id="12" creationId="{6F79CB5C-BE89-8423-A169-A58DD2032B64}"/>
          </ac:spMkLst>
        </pc:spChg>
      </pc:sldChg>
      <pc:sldChg chg="modSp mod">
        <pc:chgData name="Nicola Susans" userId="4da5c4f3-9bda-4b43-a02a-af3285e542de" providerId="ADAL" clId="{7394E4E0-463B-42EE-B62F-CBC33982E719}" dt="2026-06-02T14:52:52.816" v="211" actId="20577"/>
        <pc:sldMkLst>
          <pc:docMk/>
          <pc:sldMk cId="871810602" sldId="580"/>
        </pc:sldMkLst>
        <pc:spChg chg="mod">
          <ac:chgData name="Nicola Susans" userId="4da5c4f3-9bda-4b43-a02a-af3285e542de" providerId="ADAL" clId="{7394E4E0-463B-42EE-B62F-CBC33982E719}" dt="2026-06-02T14:52:52.816" v="211" actId="20577"/>
          <ac:spMkLst>
            <pc:docMk/>
            <pc:sldMk cId="871810602" sldId="580"/>
            <ac:spMk id="5" creationId="{13E966FA-7763-4565-3752-AE5792DA3C6D}"/>
          </ac:spMkLst>
        </pc:spChg>
      </pc:sldChg>
      <pc:sldChg chg="modSp mod">
        <pc:chgData name="Nicola Susans" userId="4da5c4f3-9bda-4b43-a02a-af3285e542de" providerId="ADAL" clId="{7394E4E0-463B-42EE-B62F-CBC33982E719}" dt="2026-06-02T14:38:43.649" v="31" actId="962"/>
        <pc:sldMkLst>
          <pc:docMk/>
          <pc:sldMk cId="1933530991" sldId="582"/>
        </pc:sldMkLst>
        <pc:spChg chg="mod">
          <ac:chgData name="Nicola Susans" userId="4da5c4f3-9bda-4b43-a02a-af3285e542de" providerId="ADAL" clId="{7394E4E0-463B-42EE-B62F-CBC33982E719}" dt="2026-06-02T14:38:43.649" v="31" actId="962"/>
          <ac:spMkLst>
            <pc:docMk/>
            <pc:sldMk cId="1933530991" sldId="582"/>
            <ac:spMk id="5" creationId="{C414493D-3555-0883-0F9C-2FD1F705A217}"/>
          </ac:spMkLst>
        </pc:spChg>
      </pc:sldChg>
      <pc:sldChg chg="addSp delSp modSp mod chgLayout">
        <pc:chgData name="Nicola Susans" userId="4da5c4f3-9bda-4b43-a02a-af3285e542de" providerId="ADAL" clId="{7394E4E0-463B-42EE-B62F-CBC33982E719}" dt="2026-06-02T14:53:38.477" v="227" actId="948"/>
        <pc:sldMkLst>
          <pc:docMk/>
          <pc:sldMk cId="3706864719" sldId="583"/>
        </pc:sldMkLst>
        <pc:spChg chg="mod ord">
          <ac:chgData name="Nicola Susans" userId="4da5c4f3-9bda-4b43-a02a-af3285e542de" providerId="ADAL" clId="{7394E4E0-463B-42EE-B62F-CBC33982E719}" dt="2026-06-02T14:53:29.097" v="222" actId="6264"/>
          <ac:spMkLst>
            <pc:docMk/>
            <pc:sldMk cId="3706864719" sldId="583"/>
            <ac:spMk id="2" creationId="{38B20B52-CB05-8AF8-747B-FB5B8D30F67C}"/>
          </ac:spMkLst>
        </pc:spChg>
        <pc:spChg chg="mod ord">
          <ac:chgData name="Nicola Susans" userId="4da5c4f3-9bda-4b43-a02a-af3285e542de" providerId="ADAL" clId="{7394E4E0-463B-42EE-B62F-CBC33982E719}" dt="2026-06-02T14:53:38.477" v="227" actId="948"/>
          <ac:spMkLst>
            <pc:docMk/>
            <pc:sldMk cId="3706864719" sldId="583"/>
            <ac:spMk id="3" creationId="{0A887336-EF29-7D9B-2D39-EA6F18876C79}"/>
          </ac:spMkLst>
        </pc:spChg>
        <pc:spChg chg="mod ord">
          <ac:chgData name="Nicola Susans" userId="4da5c4f3-9bda-4b43-a02a-af3285e542de" providerId="ADAL" clId="{7394E4E0-463B-42EE-B62F-CBC33982E719}" dt="2026-06-02T14:53:29.097" v="222" actId="6264"/>
          <ac:spMkLst>
            <pc:docMk/>
            <pc:sldMk cId="3706864719" sldId="583"/>
            <ac:spMk id="4" creationId="{CC1EA166-201D-34C2-0EE4-B61AE0D62CD2}"/>
          </ac:spMkLst>
        </pc:spChg>
        <pc:spChg chg="mod ord">
          <ac:chgData name="Nicola Susans" userId="4da5c4f3-9bda-4b43-a02a-af3285e542de" providerId="ADAL" clId="{7394E4E0-463B-42EE-B62F-CBC33982E719}" dt="2026-06-02T14:53:29.097" v="222" actId="6264"/>
          <ac:spMkLst>
            <pc:docMk/>
            <pc:sldMk cId="3706864719" sldId="583"/>
            <ac:spMk id="5" creationId="{85E2A98C-5018-FAD7-A9CD-0013B3609965}"/>
          </ac:spMkLst>
        </pc:spChg>
        <pc:spChg chg="add del mod">
          <ac:chgData name="Nicola Susans" userId="4da5c4f3-9bda-4b43-a02a-af3285e542de" providerId="ADAL" clId="{7394E4E0-463B-42EE-B62F-CBC33982E719}" dt="2026-06-02T14:53:29.097" v="222" actId="6264"/>
          <ac:spMkLst>
            <pc:docMk/>
            <pc:sldMk cId="3706864719" sldId="583"/>
            <ac:spMk id="6" creationId="{6A18281C-F663-B1F0-2630-9C786A1B45BF}"/>
          </ac:spMkLst>
        </pc:spChg>
        <pc:spChg chg="add del mod">
          <ac:chgData name="Nicola Susans" userId="4da5c4f3-9bda-4b43-a02a-af3285e542de" providerId="ADAL" clId="{7394E4E0-463B-42EE-B62F-CBC33982E719}" dt="2026-06-02T14:53:29.097" v="222" actId="6264"/>
          <ac:spMkLst>
            <pc:docMk/>
            <pc:sldMk cId="3706864719" sldId="583"/>
            <ac:spMk id="7" creationId="{ED04101A-39F8-3EF9-BD7C-A750976DB7A0}"/>
          </ac:spMkLst>
        </pc:spChg>
        <pc:spChg chg="add del mod">
          <ac:chgData name="Nicola Susans" userId="4da5c4f3-9bda-4b43-a02a-af3285e542de" providerId="ADAL" clId="{7394E4E0-463B-42EE-B62F-CBC33982E719}" dt="2026-06-02T14:53:29.097" v="222" actId="6264"/>
          <ac:spMkLst>
            <pc:docMk/>
            <pc:sldMk cId="3706864719" sldId="583"/>
            <ac:spMk id="8" creationId="{D7951A7A-A51E-425C-E5D3-B14507063E05}"/>
          </ac:spMkLst>
        </pc:spChg>
        <pc:spChg chg="add del mod">
          <ac:chgData name="Nicola Susans" userId="4da5c4f3-9bda-4b43-a02a-af3285e542de" providerId="ADAL" clId="{7394E4E0-463B-42EE-B62F-CBC33982E719}" dt="2026-06-02T14:53:29.097" v="222" actId="6264"/>
          <ac:spMkLst>
            <pc:docMk/>
            <pc:sldMk cId="3706864719" sldId="583"/>
            <ac:spMk id="9" creationId="{886A5BD1-7900-C55F-CA64-E61B79D376AB}"/>
          </ac:spMkLst>
        </pc:spChg>
      </pc:sldChg>
      <pc:sldChg chg="modSp mod">
        <pc:chgData name="Nicola Susans" userId="4da5c4f3-9bda-4b43-a02a-af3285e542de" providerId="ADAL" clId="{7394E4E0-463B-42EE-B62F-CBC33982E719}" dt="2026-06-02T14:54:18.937" v="245" actId="20577"/>
        <pc:sldMkLst>
          <pc:docMk/>
          <pc:sldMk cId="2546105653" sldId="587"/>
        </pc:sldMkLst>
        <pc:spChg chg="mod">
          <ac:chgData name="Nicola Susans" userId="4da5c4f3-9bda-4b43-a02a-af3285e542de" providerId="ADAL" clId="{7394E4E0-463B-42EE-B62F-CBC33982E719}" dt="2026-06-02T14:54:18.937" v="245" actId="20577"/>
          <ac:spMkLst>
            <pc:docMk/>
            <pc:sldMk cId="2546105653" sldId="587"/>
            <ac:spMk id="2" creationId="{4349EA56-E9C9-EAB8-D32D-630B95DDF098}"/>
          </ac:spMkLst>
        </pc:spChg>
        <pc:spChg chg="mod">
          <ac:chgData name="Nicola Susans" userId="4da5c4f3-9bda-4b43-a02a-af3285e542de" providerId="ADAL" clId="{7394E4E0-463B-42EE-B62F-CBC33982E719}" dt="2026-06-02T14:38:55.117" v="36" actId="962"/>
          <ac:spMkLst>
            <pc:docMk/>
            <pc:sldMk cId="2546105653" sldId="587"/>
            <ac:spMk id="5" creationId="{067D16B9-B1A6-7D59-86FE-ACC6383BB4CD}"/>
          </ac:spMkLst>
        </pc:spChg>
      </pc:sldChg>
      <pc:sldChg chg="modSp mod">
        <pc:chgData name="Nicola Susans" userId="4da5c4f3-9bda-4b43-a02a-af3285e542de" providerId="ADAL" clId="{7394E4E0-463B-42EE-B62F-CBC33982E719}" dt="2026-06-02T14:54:12.117" v="243" actId="20577"/>
        <pc:sldMkLst>
          <pc:docMk/>
          <pc:sldMk cId="889844427" sldId="588"/>
        </pc:sldMkLst>
        <pc:spChg chg="ord">
          <ac:chgData name="Nicola Susans" userId="4da5c4f3-9bda-4b43-a02a-af3285e542de" providerId="ADAL" clId="{7394E4E0-463B-42EE-B62F-CBC33982E719}" dt="2026-06-02T14:38:53.127" v="35"/>
          <ac:spMkLst>
            <pc:docMk/>
            <pc:sldMk cId="889844427" sldId="588"/>
            <ac:spMk id="4" creationId="{53C90EF8-865B-7693-ECDC-7148E4E52583}"/>
          </ac:spMkLst>
        </pc:spChg>
        <pc:spChg chg="mod">
          <ac:chgData name="Nicola Susans" userId="4da5c4f3-9bda-4b43-a02a-af3285e542de" providerId="ADAL" clId="{7394E4E0-463B-42EE-B62F-CBC33982E719}" dt="2026-06-02T14:54:12.117" v="243" actId="20577"/>
          <ac:spMkLst>
            <pc:docMk/>
            <pc:sldMk cId="889844427" sldId="588"/>
            <ac:spMk id="9" creationId="{21B3CDC6-FE3F-ADF8-9A53-783F83D27A71}"/>
          </ac:spMkLst>
        </pc:spChg>
      </pc:sldChg>
      <pc:sldChg chg="modSp mod">
        <pc:chgData name="Nicola Susans" userId="4da5c4f3-9bda-4b43-a02a-af3285e542de" providerId="ADAL" clId="{7394E4E0-463B-42EE-B62F-CBC33982E719}" dt="2026-06-02T14:38:47.927" v="33" actId="962"/>
        <pc:sldMkLst>
          <pc:docMk/>
          <pc:sldMk cId="744418057" sldId="591"/>
        </pc:sldMkLst>
        <pc:spChg chg="mod">
          <ac:chgData name="Nicola Susans" userId="4da5c4f3-9bda-4b43-a02a-af3285e542de" providerId="ADAL" clId="{7394E4E0-463B-42EE-B62F-CBC33982E719}" dt="2026-06-02T14:38:47.927" v="33" actId="962"/>
          <ac:spMkLst>
            <pc:docMk/>
            <pc:sldMk cId="744418057" sldId="591"/>
            <ac:spMk id="5" creationId="{7F40BB82-5B42-6432-2D06-E21980E78C79}"/>
          </ac:spMkLst>
        </pc:spChg>
      </pc:sldChg>
      <pc:sldChg chg="addSp delSp modSp mod chgLayout">
        <pc:chgData name="Nicola Susans" userId="4da5c4f3-9bda-4b43-a02a-af3285e542de" providerId="ADAL" clId="{7394E4E0-463B-42EE-B62F-CBC33982E719}" dt="2026-06-02T14:57:56.391" v="264" actId="6264"/>
        <pc:sldMkLst>
          <pc:docMk/>
          <pc:sldMk cId="2100305731" sldId="592"/>
        </pc:sldMkLst>
        <pc:spChg chg="add del mod">
          <ac:chgData name="Nicola Susans" userId="4da5c4f3-9bda-4b43-a02a-af3285e542de" providerId="ADAL" clId="{7394E4E0-463B-42EE-B62F-CBC33982E719}" dt="2026-06-02T14:57:56.391" v="264" actId="6264"/>
          <ac:spMkLst>
            <pc:docMk/>
            <pc:sldMk cId="2100305731" sldId="592"/>
            <ac:spMk id="2" creationId="{90704AC1-06F0-FCD9-EA08-742BFD51A5F1}"/>
          </ac:spMkLst>
        </pc:spChg>
        <pc:spChg chg="mod ord">
          <ac:chgData name="Nicola Susans" userId="4da5c4f3-9bda-4b43-a02a-af3285e542de" providerId="ADAL" clId="{7394E4E0-463B-42EE-B62F-CBC33982E719}" dt="2026-06-02T14:57:56.391" v="264" actId="6264"/>
          <ac:spMkLst>
            <pc:docMk/>
            <pc:sldMk cId="2100305731" sldId="592"/>
            <ac:spMk id="3" creationId="{5689C575-E45F-15C7-6804-E5E76E82666B}"/>
          </ac:spMkLst>
        </pc:spChg>
        <pc:spChg chg="mod ord">
          <ac:chgData name="Nicola Susans" userId="4da5c4f3-9bda-4b43-a02a-af3285e542de" providerId="ADAL" clId="{7394E4E0-463B-42EE-B62F-CBC33982E719}" dt="2026-06-02T14:57:56.391" v="264" actId="6264"/>
          <ac:spMkLst>
            <pc:docMk/>
            <pc:sldMk cId="2100305731" sldId="592"/>
            <ac:spMk id="4" creationId="{03178F28-52E6-42AD-9086-BC3793CC5922}"/>
          </ac:spMkLst>
        </pc:spChg>
        <pc:spChg chg="mod ord">
          <ac:chgData name="Nicola Susans" userId="4da5c4f3-9bda-4b43-a02a-af3285e542de" providerId="ADAL" clId="{7394E4E0-463B-42EE-B62F-CBC33982E719}" dt="2026-06-02T14:57:56.391" v="264" actId="6264"/>
          <ac:spMkLst>
            <pc:docMk/>
            <pc:sldMk cId="2100305731" sldId="592"/>
            <ac:spMk id="5" creationId="{ACD3BA6B-305D-5338-9BB2-BDBD5337DF25}"/>
          </ac:spMkLst>
        </pc:spChg>
        <pc:spChg chg="add del mod">
          <ac:chgData name="Nicola Susans" userId="4da5c4f3-9bda-4b43-a02a-af3285e542de" providerId="ADAL" clId="{7394E4E0-463B-42EE-B62F-CBC33982E719}" dt="2026-06-02T14:57:56.391" v="264" actId="6264"/>
          <ac:spMkLst>
            <pc:docMk/>
            <pc:sldMk cId="2100305731" sldId="592"/>
            <ac:spMk id="6" creationId="{85BC71D0-A204-DBD2-1B1F-1DCA52A9A5E0}"/>
          </ac:spMkLst>
        </pc:spChg>
        <pc:spChg chg="add del mod">
          <ac:chgData name="Nicola Susans" userId="4da5c4f3-9bda-4b43-a02a-af3285e542de" providerId="ADAL" clId="{7394E4E0-463B-42EE-B62F-CBC33982E719}" dt="2026-06-02T14:57:56.391" v="264" actId="6264"/>
          <ac:spMkLst>
            <pc:docMk/>
            <pc:sldMk cId="2100305731" sldId="592"/>
            <ac:spMk id="7" creationId="{C34E5406-40BE-96A7-F27F-3C0585F90B11}"/>
          </ac:spMkLst>
        </pc:spChg>
        <pc:spChg chg="add del mod">
          <ac:chgData name="Nicola Susans" userId="4da5c4f3-9bda-4b43-a02a-af3285e542de" providerId="ADAL" clId="{7394E4E0-463B-42EE-B62F-CBC33982E719}" dt="2026-06-02T14:57:56.391" v="264" actId="6264"/>
          <ac:spMkLst>
            <pc:docMk/>
            <pc:sldMk cId="2100305731" sldId="592"/>
            <ac:spMk id="8" creationId="{657DDC30-EE73-D950-A6AE-7584EB9366D7}"/>
          </ac:spMkLst>
        </pc:spChg>
        <pc:spChg chg="mod ord">
          <ac:chgData name="Nicola Susans" userId="4da5c4f3-9bda-4b43-a02a-af3285e542de" providerId="ADAL" clId="{7394E4E0-463B-42EE-B62F-CBC33982E719}" dt="2026-06-02T14:57:56.391" v="264" actId="6264"/>
          <ac:spMkLst>
            <pc:docMk/>
            <pc:sldMk cId="2100305731" sldId="592"/>
            <ac:spMk id="12" creationId="{88B3FA9C-B52F-8962-8DB1-5D3669A7296F}"/>
          </ac:spMkLst>
        </pc:spChg>
      </pc:sldChg>
      <pc:sldChg chg="modSp mod chgLayout">
        <pc:chgData name="Nicola Susans" userId="4da5c4f3-9bda-4b43-a02a-af3285e542de" providerId="ADAL" clId="{7394E4E0-463B-42EE-B62F-CBC33982E719}" dt="2026-06-02T14:53:22.020" v="221" actId="20577"/>
        <pc:sldMkLst>
          <pc:docMk/>
          <pc:sldMk cId="2615466269" sldId="593"/>
        </pc:sldMkLst>
        <pc:spChg chg="mod ord">
          <ac:chgData name="Nicola Susans" userId="4da5c4f3-9bda-4b43-a02a-af3285e542de" providerId="ADAL" clId="{7394E4E0-463B-42EE-B62F-CBC33982E719}" dt="2026-06-02T14:53:03.297" v="213" actId="27636"/>
          <ac:spMkLst>
            <pc:docMk/>
            <pc:sldMk cId="2615466269" sldId="593"/>
            <ac:spMk id="2" creationId="{DDB03AC6-6E9C-149E-0E72-271129620E64}"/>
          </ac:spMkLst>
        </pc:spChg>
        <pc:spChg chg="mod ord">
          <ac:chgData name="Nicola Susans" userId="4da5c4f3-9bda-4b43-a02a-af3285e542de" providerId="ADAL" clId="{7394E4E0-463B-42EE-B62F-CBC33982E719}" dt="2026-06-02T14:53:22.020" v="221" actId="20577"/>
          <ac:spMkLst>
            <pc:docMk/>
            <pc:sldMk cId="2615466269" sldId="593"/>
            <ac:spMk id="3" creationId="{164E6477-321A-E385-DDEE-B2169AB9CC48}"/>
          </ac:spMkLst>
        </pc:spChg>
        <pc:spChg chg="mod ord">
          <ac:chgData name="Nicola Susans" userId="4da5c4f3-9bda-4b43-a02a-af3285e542de" providerId="ADAL" clId="{7394E4E0-463B-42EE-B62F-CBC33982E719}" dt="2026-06-02T14:53:03.258" v="212" actId="700"/>
          <ac:spMkLst>
            <pc:docMk/>
            <pc:sldMk cId="2615466269" sldId="593"/>
            <ac:spMk id="4" creationId="{D319C4F0-33EF-572E-BD83-6AC59CB7ED47}"/>
          </ac:spMkLst>
        </pc:spChg>
        <pc:spChg chg="mod ord">
          <ac:chgData name="Nicola Susans" userId="4da5c4f3-9bda-4b43-a02a-af3285e542de" providerId="ADAL" clId="{7394E4E0-463B-42EE-B62F-CBC33982E719}" dt="2026-06-02T14:53:03.258" v="212" actId="700"/>
          <ac:spMkLst>
            <pc:docMk/>
            <pc:sldMk cId="2615466269" sldId="593"/>
            <ac:spMk id="5" creationId="{3CCA7987-82F4-4D77-42D6-B7D50683A631}"/>
          </ac:spMkLst>
        </pc:spChg>
      </pc:sldChg>
      <pc:sldChg chg="modSp mod">
        <pc:chgData name="Nicola Susans" userId="4da5c4f3-9bda-4b43-a02a-af3285e542de" providerId="ADAL" clId="{7394E4E0-463B-42EE-B62F-CBC33982E719}" dt="2026-06-02T14:52:40.097" v="203" actId="20577"/>
        <pc:sldMkLst>
          <pc:docMk/>
          <pc:sldMk cId="2483692384" sldId="597"/>
        </pc:sldMkLst>
        <pc:spChg chg="mod">
          <ac:chgData name="Nicola Susans" userId="4da5c4f3-9bda-4b43-a02a-af3285e542de" providerId="ADAL" clId="{7394E4E0-463B-42EE-B62F-CBC33982E719}" dt="2026-06-02T14:52:40.097" v="203" actId="20577"/>
          <ac:spMkLst>
            <pc:docMk/>
            <pc:sldMk cId="2483692384" sldId="597"/>
            <ac:spMk id="5" creationId="{1C2D4775-F89C-54DB-3DDC-C9E1D6850B75}"/>
          </ac:spMkLst>
        </pc:spChg>
      </pc:sldChg>
      <pc:sldChg chg="modSp mod">
        <pc:chgData name="Nicola Susans" userId="4da5c4f3-9bda-4b43-a02a-af3285e542de" providerId="ADAL" clId="{7394E4E0-463B-42EE-B62F-CBC33982E719}" dt="2026-06-02T14:39:16.157" v="44" actId="962"/>
        <pc:sldMkLst>
          <pc:docMk/>
          <pc:sldMk cId="2393530016" sldId="602"/>
        </pc:sldMkLst>
        <pc:spChg chg="mod">
          <ac:chgData name="Nicola Susans" userId="4da5c4f3-9bda-4b43-a02a-af3285e542de" providerId="ADAL" clId="{7394E4E0-463B-42EE-B62F-CBC33982E719}" dt="2026-06-02T14:39:16.157" v="44" actId="962"/>
          <ac:spMkLst>
            <pc:docMk/>
            <pc:sldMk cId="2393530016" sldId="602"/>
            <ac:spMk id="5" creationId="{E1B4C516-2DD9-A482-291B-8416DD9D3541}"/>
          </ac:spMkLst>
        </pc:spChg>
      </pc:sldChg>
      <pc:sldChg chg="modSp mod">
        <pc:chgData name="Nicola Susans" userId="4da5c4f3-9bda-4b43-a02a-af3285e542de" providerId="ADAL" clId="{7394E4E0-463B-42EE-B62F-CBC33982E719}" dt="2026-06-02T14:39:11.947" v="42" actId="962"/>
        <pc:sldMkLst>
          <pc:docMk/>
          <pc:sldMk cId="3624632791" sldId="603"/>
        </pc:sldMkLst>
        <pc:spChg chg="mod">
          <ac:chgData name="Nicola Susans" userId="4da5c4f3-9bda-4b43-a02a-af3285e542de" providerId="ADAL" clId="{7394E4E0-463B-42EE-B62F-CBC33982E719}" dt="2026-06-02T14:39:11.947" v="42" actId="962"/>
          <ac:spMkLst>
            <pc:docMk/>
            <pc:sldMk cId="3624632791" sldId="603"/>
            <ac:spMk id="5" creationId="{7E5B1CF7-D8AA-6A57-82E5-0B1BA71CF546}"/>
          </ac:spMkLst>
        </pc:spChg>
      </pc:sldChg>
      <pc:sldChg chg="modSp mod">
        <pc:chgData name="Nicola Susans" userId="4da5c4f3-9bda-4b43-a02a-af3285e542de" providerId="ADAL" clId="{7394E4E0-463B-42EE-B62F-CBC33982E719}" dt="2026-06-02T14:39:33.197" v="51" actId="962"/>
        <pc:sldMkLst>
          <pc:docMk/>
          <pc:sldMk cId="548454457" sldId="604"/>
        </pc:sldMkLst>
        <pc:spChg chg="mod">
          <ac:chgData name="Nicola Susans" userId="4da5c4f3-9bda-4b43-a02a-af3285e542de" providerId="ADAL" clId="{7394E4E0-463B-42EE-B62F-CBC33982E719}" dt="2026-06-02T14:39:33.197" v="51" actId="962"/>
          <ac:spMkLst>
            <pc:docMk/>
            <pc:sldMk cId="548454457" sldId="604"/>
            <ac:spMk id="5" creationId="{1BFCE21E-4866-38B2-741C-31A397770004}"/>
          </ac:spMkLst>
        </pc:spChg>
      </pc:sldChg>
      <pc:sldChg chg="modSp mod">
        <pc:chgData name="Nicola Susans" userId="4da5c4f3-9bda-4b43-a02a-af3285e542de" providerId="ADAL" clId="{7394E4E0-463B-42EE-B62F-CBC33982E719}" dt="2026-06-02T14:55:26.119" v="251" actId="20577"/>
        <pc:sldMkLst>
          <pc:docMk/>
          <pc:sldMk cId="2924788716" sldId="605"/>
        </pc:sldMkLst>
        <pc:spChg chg="mod">
          <ac:chgData name="Nicola Susans" userId="4da5c4f3-9bda-4b43-a02a-af3285e542de" providerId="ADAL" clId="{7394E4E0-463B-42EE-B62F-CBC33982E719}" dt="2026-06-02T14:55:26.119" v="251" actId="20577"/>
          <ac:spMkLst>
            <pc:docMk/>
            <pc:sldMk cId="2924788716" sldId="605"/>
            <ac:spMk id="3" creationId="{BD2C3FF5-BB01-DFB3-1FEB-6453819B5834}"/>
          </ac:spMkLst>
        </pc:spChg>
        <pc:spChg chg="mod">
          <ac:chgData name="Nicola Susans" userId="4da5c4f3-9bda-4b43-a02a-af3285e542de" providerId="ADAL" clId="{7394E4E0-463B-42EE-B62F-CBC33982E719}" dt="2026-06-02T14:39:21.115" v="46" actId="962"/>
          <ac:spMkLst>
            <pc:docMk/>
            <pc:sldMk cId="2924788716" sldId="605"/>
            <ac:spMk id="5" creationId="{C8FA98AD-3559-B417-03FC-E49576E5C4A2}"/>
          </ac:spMkLst>
        </pc:spChg>
      </pc:sldChg>
      <pc:sldChg chg="modSp mod">
        <pc:chgData name="Nicola Susans" userId="4da5c4f3-9bda-4b43-a02a-af3285e542de" providerId="ADAL" clId="{7394E4E0-463B-42EE-B62F-CBC33982E719}" dt="2026-06-02T14:39:38.057" v="53" actId="962"/>
        <pc:sldMkLst>
          <pc:docMk/>
          <pc:sldMk cId="3101467089" sldId="606"/>
        </pc:sldMkLst>
        <pc:spChg chg="mod">
          <ac:chgData name="Nicola Susans" userId="4da5c4f3-9bda-4b43-a02a-af3285e542de" providerId="ADAL" clId="{7394E4E0-463B-42EE-B62F-CBC33982E719}" dt="2026-06-02T14:39:38.057" v="53" actId="962"/>
          <ac:spMkLst>
            <pc:docMk/>
            <pc:sldMk cId="3101467089" sldId="606"/>
            <ac:spMk id="5" creationId="{F72E1F50-BAF4-C3F5-6B7F-D7987F08CEF2}"/>
          </ac:spMkLst>
        </pc:spChg>
      </pc:sldChg>
      <pc:sldChg chg="modSp mod">
        <pc:chgData name="Nicola Susans" userId="4da5c4f3-9bda-4b43-a02a-af3285e542de" providerId="ADAL" clId="{7394E4E0-463B-42EE-B62F-CBC33982E719}" dt="2026-06-02T14:40:10.567" v="73" actId="962"/>
        <pc:sldMkLst>
          <pc:docMk/>
          <pc:sldMk cId="4111579421" sldId="607"/>
        </pc:sldMkLst>
        <pc:spChg chg="mod">
          <ac:chgData name="Nicola Susans" userId="4da5c4f3-9bda-4b43-a02a-af3285e542de" providerId="ADAL" clId="{7394E4E0-463B-42EE-B62F-CBC33982E719}" dt="2026-06-02T14:40:10.567" v="73" actId="962"/>
          <ac:spMkLst>
            <pc:docMk/>
            <pc:sldMk cId="4111579421" sldId="607"/>
            <ac:spMk id="5" creationId="{C5CA967C-1F36-C735-EC39-948463D3C6DF}"/>
          </ac:spMkLst>
        </pc:spChg>
      </pc:sldChg>
      <pc:sldChg chg="modSp mod">
        <pc:chgData name="Nicola Susans" userId="4da5c4f3-9bda-4b43-a02a-af3285e542de" providerId="ADAL" clId="{7394E4E0-463B-42EE-B62F-CBC33982E719}" dt="2026-06-02T14:39:35.647" v="52" actId="962"/>
        <pc:sldMkLst>
          <pc:docMk/>
          <pc:sldMk cId="108056632" sldId="610"/>
        </pc:sldMkLst>
        <pc:spChg chg="mod">
          <ac:chgData name="Nicola Susans" userId="4da5c4f3-9bda-4b43-a02a-af3285e542de" providerId="ADAL" clId="{7394E4E0-463B-42EE-B62F-CBC33982E719}" dt="2026-06-02T14:39:35.647" v="52" actId="962"/>
          <ac:spMkLst>
            <pc:docMk/>
            <pc:sldMk cId="108056632" sldId="610"/>
            <ac:spMk id="5" creationId="{7669A21A-1DDA-744D-F3A2-EE5747FF1D54}"/>
          </ac:spMkLst>
        </pc:spChg>
      </pc:sldChg>
      <pc:sldChg chg="modSp mod">
        <pc:chgData name="Nicola Susans" userId="4da5c4f3-9bda-4b43-a02a-af3285e542de" providerId="ADAL" clId="{7394E4E0-463B-42EE-B62F-CBC33982E719}" dt="2026-06-02T14:39:23.857" v="47" actId="962"/>
        <pc:sldMkLst>
          <pc:docMk/>
          <pc:sldMk cId="3237729252" sldId="625"/>
        </pc:sldMkLst>
        <pc:spChg chg="mod">
          <ac:chgData name="Nicola Susans" userId="4da5c4f3-9bda-4b43-a02a-af3285e542de" providerId="ADAL" clId="{7394E4E0-463B-42EE-B62F-CBC33982E719}" dt="2026-06-02T14:39:23.857" v="47" actId="962"/>
          <ac:spMkLst>
            <pc:docMk/>
            <pc:sldMk cId="3237729252" sldId="625"/>
            <ac:spMk id="5" creationId="{E034E6B0-8571-67D9-E335-FA8BAF5B50C3}"/>
          </ac:spMkLst>
        </pc:spChg>
      </pc:sldChg>
      <pc:sldChg chg="modSp mod">
        <pc:chgData name="Nicola Susans" userId="4da5c4f3-9bda-4b43-a02a-af3285e542de" providerId="ADAL" clId="{7394E4E0-463B-42EE-B62F-CBC33982E719}" dt="2026-06-02T14:39:51.297" v="62" actId="962"/>
        <pc:sldMkLst>
          <pc:docMk/>
          <pc:sldMk cId="15675990" sldId="626"/>
        </pc:sldMkLst>
        <pc:spChg chg="mod">
          <ac:chgData name="Nicola Susans" userId="4da5c4f3-9bda-4b43-a02a-af3285e542de" providerId="ADAL" clId="{7394E4E0-463B-42EE-B62F-CBC33982E719}" dt="2026-06-02T14:39:51.297" v="62" actId="962"/>
          <ac:spMkLst>
            <pc:docMk/>
            <pc:sldMk cId="15675990" sldId="626"/>
            <ac:spMk id="5" creationId="{3668E55A-D84D-606D-5DDD-E040F64477F7}"/>
          </ac:spMkLst>
        </pc:spChg>
      </pc:sldChg>
      <pc:sldChg chg="modSp mod">
        <pc:chgData name="Nicola Susans" userId="4da5c4f3-9bda-4b43-a02a-af3285e542de" providerId="ADAL" clId="{7394E4E0-463B-42EE-B62F-CBC33982E719}" dt="2026-06-02T14:38:57.493" v="37" actId="962"/>
        <pc:sldMkLst>
          <pc:docMk/>
          <pc:sldMk cId="74263950" sldId="628"/>
        </pc:sldMkLst>
        <pc:spChg chg="mod">
          <ac:chgData name="Nicola Susans" userId="4da5c4f3-9bda-4b43-a02a-af3285e542de" providerId="ADAL" clId="{7394E4E0-463B-42EE-B62F-CBC33982E719}" dt="2026-06-02T14:38:57.493" v="37" actId="962"/>
          <ac:spMkLst>
            <pc:docMk/>
            <pc:sldMk cId="74263950" sldId="628"/>
            <ac:spMk id="5" creationId="{E25223B9-0213-7908-70C8-1A1C48AB60CB}"/>
          </ac:spMkLst>
        </pc:spChg>
      </pc:sldChg>
      <pc:sldChg chg="modSp mod">
        <pc:chgData name="Nicola Susans" userId="4da5c4f3-9bda-4b43-a02a-af3285e542de" providerId="ADAL" clId="{7394E4E0-463B-42EE-B62F-CBC33982E719}" dt="2026-06-02T14:39:00.019" v="38" actId="962"/>
        <pc:sldMkLst>
          <pc:docMk/>
          <pc:sldMk cId="3078787031" sldId="629"/>
        </pc:sldMkLst>
        <pc:spChg chg="mod">
          <ac:chgData name="Nicola Susans" userId="4da5c4f3-9bda-4b43-a02a-af3285e542de" providerId="ADAL" clId="{7394E4E0-463B-42EE-B62F-CBC33982E719}" dt="2026-06-02T14:39:00.019" v="38" actId="962"/>
          <ac:spMkLst>
            <pc:docMk/>
            <pc:sldMk cId="3078787031" sldId="629"/>
            <ac:spMk id="5" creationId="{ECBF5F1B-3B57-710A-A1F9-0C60D9FFCB5F}"/>
          </ac:spMkLst>
        </pc:spChg>
      </pc:sldChg>
      <pc:sldChg chg="modSp mod">
        <pc:chgData name="Nicola Susans" userId="4da5c4f3-9bda-4b43-a02a-af3285e542de" providerId="ADAL" clId="{7394E4E0-463B-42EE-B62F-CBC33982E719}" dt="2026-06-02T14:54:25.847" v="247" actId="20577"/>
        <pc:sldMkLst>
          <pc:docMk/>
          <pc:sldMk cId="867790401" sldId="630"/>
        </pc:sldMkLst>
        <pc:spChg chg="mod">
          <ac:chgData name="Nicola Susans" userId="4da5c4f3-9bda-4b43-a02a-af3285e542de" providerId="ADAL" clId="{7394E4E0-463B-42EE-B62F-CBC33982E719}" dt="2026-06-02T14:54:25.847" v="247" actId="20577"/>
          <ac:spMkLst>
            <pc:docMk/>
            <pc:sldMk cId="867790401" sldId="630"/>
            <ac:spMk id="12" creationId="{A2157212-3A5F-E0E4-D3C9-2B6279B0F5C2}"/>
          </ac:spMkLst>
        </pc:spChg>
      </pc:sldChg>
      <pc:sldChg chg="modSp mod">
        <pc:chgData name="Nicola Susans" userId="4da5c4f3-9bda-4b43-a02a-af3285e542de" providerId="ADAL" clId="{7394E4E0-463B-42EE-B62F-CBC33982E719}" dt="2026-06-02T14:54:32.313" v="249" actId="20577"/>
        <pc:sldMkLst>
          <pc:docMk/>
          <pc:sldMk cId="1110089429" sldId="631"/>
        </pc:sldMkLst>
        <pc:spChg chg="mod">
          <ac:chgData name="Nicola Susans" userId="4da5c4f3-9bda-4b43-a02a-af3285e542de" providerId="ADAL" clId="{7394E4E0-463B-42EE-B62F-CBC33982E719}" dt="2026-06-02T14:54:32.313" v="249" actId="20577"/>
          <ac:spMkLst>
            <pc:docMk/>
            <pc:sldMk cId="1110089429" sldId="631"/>
            <ac:spMk id="12" creationId="{024716E3-39A0-2F58-EBB1-98D3D09C8C1D}"/>
          </ac:spMkLst>
        </pc:spChg>
      </pc:sldChg>
      <pc:sldChg chg="modSp mod">
        <pc:chgData name="Nicola Susans" userId="4da5c4f3-9bda-4b43-a02a-af3285e542de" providerId="ADAL" clId="{7394E4E0-463B-42EE-B62F-CBC33982E719}" dt="2026-06-02T14:39:09.398" v="41" actId="962"/>
        <pc:sldMkLst>
          <pc:docMk/>
          <pc:sldMk cId="327979465" sldId="632"/>
        </pc:sldMkLst>
        <pc:spChg chg="mod">
          <ac:chgData name="Nicola Susans" userId="4da5c4f3-9bda-4b43-a02a-af3285e542de" providerId="ADAL" clId="{7394E4E0-463B-42EE-B62F-CBC33982E719}" dt="2026-06-02T14:39:09.398" v="41" actId="962"/>
          <ac:spMkLst>
            <pc:docMk/>
            <pc:sldMk cId="327979465" sldId="632"/>
            <ac:spMk id="5" creationId="{A5ADE1C7-9509-CB27-D5F5-3F60C4762DB2}"/>
          </ac:spMkLst>
        </pc:spChg>
      </pc:sldChg>
      <pc:sldChg chg="modSp mod">
        <pc:chgData name="Nicola Susans" userId="4da5c4f3-9bda-4b43-a02a-af3285e542de" providerId="ADAL" clId="{7394E4E0-463B-42EE-B62F-CBC33982E719}" dt="2026-06-02T14:39:02.449" v="39" actId="962"/>
        <pc:sldMkLst>
          <pc:docMk/>
          <pc:sldMk cId="1034396620" sldId="633"/>
        </pc:sldMkLst>
        <pc:spChg chg="mod">
          <ac:chgData name="Nicola Susans" userId="4da5c4f3-9bda-4b43-a02a-af3285e542de" providerId="ADAL" clId="{7394E4E0-463B-42EE-B62F-CBC33982E719}" dt="2026-06-02T14:39:02.449" v="39" actId="962"/>
          <ac:spMkLst>
            <pc:docMk/>
            <pc:sldMk cId="1034396620" sldId="633"/>
            <ac:spMk id="5" creationId="{1FE023CC-92A6-0A01-2146-932D80622F5C}"/>
          </ac:spMkLst>
        </pc:spChg>
      </pc:sldChg>
      <pc:sldChg chg="modSp mod">
        <pc:chgData name="Nicola Susans" userId="4da5c4f3-9bda-4b43-a02a-af3285e542de" providerId="ADAL" clId="{7394E4E0-463B-42EE-B62F-CBC33982E719}" dt="2026-06-02T14:39:30.751" v="50"/>
        <pc:sldMkLst>
          <pc:docMk/>
          <pc:sldMk cId="63283812" sldId="634"/>
        </pc:sldMkLst>
        <pc:spChg chg="ord">
          <ac:chgData name="Nicola Susans" userId="4da5c4f3-9bda-4b43-a02a-af3285e542de" providerId="ADAL" clId="{7394E4E0-463B-42EE-B62F-CBC33982E719}" dt="2026-06-02T14:39:30.751" v="50"/>
          <ac:spMkLst>
            <pc:docMk/>
            <pc:sldMk cId="63283812" sldId="634"/>
            <ac:spMk id="4" creationId="{5BCD4902-BFF4-338A-9510-981FFCE64669}"/>
          </ac:spMkLst>
        </pc:spChg>
        <pc:spChg chg="mod">
          <ac:chgData name="Nicola Susans" userId="4da5c4f3-9bda-4b43-a02a-af3285e542de" providerId="ADAL" clId="{7394E4E0-463B-42EE-B62F-CBC33982E719}" dt="2026-06-02T14:39:27.067" v="48" actId="962"/>
          <ac:spMkLst>
            <pc:docMk/>
            <pc:sldMk cId="63283812" sldId="634"/>
            <ac:spMk id="5" creationId="{23CFB63A-9BC1-0E47-487A-2D4A7F8618C9}"/>
          </ac:spMkLst>
        </pc:spChg>
      </pc:sldChg>
      <pc:sldChg chg="modSp mod">
        <pc:chgData name="Nicola Susans" userId="4da5c4f3-9bda-4b43-a02a-af3285e542de" providerId="ADAL" clId="{7394E4E0-463B-42EE-B62F-CBC33982E719}" dt="2026-06-02T14:57:16.047" v="254" actId="14100"/>
        <pc:sldMkLst>
          <pc:docMk/>
          <pc:sldMk cId="2742969283" sldId="636"/>
        </pc:sldMkLst>
        <pc:spChg chg="ord">
          <ac:chgData name="Nicola Susans" userId="4da5c4f3-9bda-4b43-a02a-af3285e542de" providerId="ADAL" clId="{7394E4E0-463B-42EE-B62F-CBC33982E719}" dt="2026-06-02T14:39:46.249" v="60"/>
          <ac:spMkLst>
            <pc:docMk/>
            <pc:sldMk cId="2742969283" sldId="636"/>
            <ac:spMk id="4" creationId="{2D275C16-0A52-35DA-647E-8D7FD0295718}"/>
          </ac:spMkLst>
        </pc:spChg>
        <pc:spChg chg="mod">
          <ac:chgData name="Nicola Susans" userId="4da5c4f3-9bda-4b43-a02a-af3285e542de" providerId="ADAL" clId="{7394E4E0-463B-42EE-B62F-CBC33982E719}" dt="2026-06-02T14:39:44.690" v="58" actId="962"/>
          <ac:spMkLst>
            <pc:docMk/>
            <pc:sldMk cId="2742969283" sldId="636"/>
            <ac:spMk id="5" creationId="{F499CA7B-F54C-AE02-A891-C0E3B44BBF62}"/>
          </ac:spMkLst>
        </pc:spChg>
        <pc:picChg chg="mod">
          <ac:chgData name="Nicola Susans" userId="4da5c4f3-9bda-4b43-a02a-af3285e542de" providerId="ADAL" clId="{7394E4E0-463B-42EE-B62F-CBC33982E719}" dt="2026-06-02T14:57:16.047" v="254" actId="14100"/>
          <ac:picMkLst>
            <pc:docMk/>
            <pc:sldMk cId="2742969283" sldId="636"/>
            <ac:picMk id="9" creationId="{9D6A62F4-CAFC-2DA3-CFE9-B3C986545FBA}"/>
          </ac:picMkLst>
        </pc:picChg>
      </pc:sldChg>
      <pc:sldChg chg="addSp delSp modSp mod chgLayout">
        <pc:chgData name="Nicola Susans" userId="4da5c4f3-9bda-4b43-a02a-af3285e542de" providerId="ADAL" clId="{7394E4E0-463B-42EE-B62F-CBC33982E719}" dt="2026-06-02T14:57:51.834" v="263" actId="6264"/>
        <pc:sldMkLst>
          <pc:docMk/>
          <pc:sldMk cId="4180310823" sldId="639"/>
        </pc:sldMkLst>
        <pc:spChg chg="add del mod">
          <ac:chgData name="Nicola Susans" userId="4da5c4f3-9bda-4b43-a02a-af3285e542de" providerId="ADAL" clId="{7394E4E0-463B-42EE-B62F-CBC33982E719}" dt="2026-06-02T14:57:51.834" v="263" actId="6264"/>
          <ac:spMkLst>
            <pc:docMk/>
            <pc:sldMk cId="4180310823" sldId="639"/>
            <ac:spMk id="2" creationId="{00B36C75-1962-387D-F045-F0AE550AA632}"/>
          </ac:spMkLst>
        </pc:spChg>
        <pc:spChg chg="mod ord">
          <ac:chgData name="Nicola Susans" userId="4da5c4f3-9bda-4b43-a02a-af3285e542de" providerId="ADAL" clId="{7394E4E0-463B-42EE-B62F-CBC33982E719}" dt="2026-06-02T14:57:51.834" v="263" actId="6264"/>
          <ac:spMkLst>
            <pc:docMk/>
            <pc:sldMk cId="4180310823" sldId="639"/>
            <ac:spMk id="3" creationId="{80F554BF-87E2-4289-987B-61A8BE5CE4C9}"/>
          </ac:spMkLst>
        </pc:spChg>
        <pc:spChg chg="mod ord">
          <ac:chgData name="Nicola Susans" userId="4da5c4f3-9bda-4b43-a02a-af3285e542de" providerId="ADAL" clId="{7394E4E0-463B-42EE-B62F-CBC33982E719}" dt="2026-06-02T14:57:51.834" v="263" actId="6264"/>
          <ac:spMkLst>
            <pc:docMk/>
            <pc:sldMk cId="4180310823" sldId="639"/>
            <ac:spMk id="4" creationId="{985974EF-EA81-A8E4-D6BA-9FEA6319C81C}"/>
          </ac:spMkLst>
        </pc:spChg>
        <pc:spChg chg="mod ord">
          <ac:chgData name="Nicola Susans" userId="4da5c4f3-9bda-4b43-a02a-af3285e542de" providerId="ADAL" clId="{7394E4E0-463B-42EE-B62F-CBC33982E719}" dt="2026-06-02T14:57:51.834" v="263" actId="6264"/>
          <ac:spMkLst>
            <pc:docMk/>
            <pc:sldMk cId="4180310823" sldId="639"/>
            <ac:spMk id="5" creationId="{2EE62470-2510-1914-A7D2-09219D1E8320}"/>
          </ac:spMkLst>
        </pc:spChg>
        <pc:spChg chg="add del mod">
          <ac:chgData name="Nicola Susans" userId="4da5c4f3-9bda-4b43-a02a-af3285e542de" providerId="ADAL" clId="{7394E4E0-463B-42EE-B62F-CBC33982E719}" dt="2026-06-02T14:57:51.834" v="263" actId="6264"/>
          <ac:spMkLst>
            <pc:docMk/>
            <pc:sldMk cId="4180310823" sldId="639"/>
            <ac:spMk id="6" creationId="{CCE8FE21-3CE1-EFCE-0D06-A31A6559BA11}"/>
          </ac:spMkLst>
        </pc:spChg>
        <pc:spChg chg="add del mod">
          <ac:chgData name="Nicola Susans" userId="4da5c4f3-9bda-4b43-a02a-af3285e542de" providerId="ADAL" clId="{7394E4E0-463B-42EE-B62F-CBC33982E719}" dt="2026-06-02T14:57:51.834" v="263" actId="6264"/>
          <ac:spMkLst>
            <pc:docMk/>
            <pc:sldMk cId="4180310823" sldId="639"/>
            <ac:spMk id="7" creationId="{91F9617F-AAFC-4332-D303-6D741D47CE0D}"/>
          </ac:spMkLst>
        </pc:spChg>
        <pc:spChg chg="add del mod">
          <ac:chgData name="Nicola Susans" userId="4da5c4f3-9bda-4b43-a02a-af3285e542de" providerId="ADAL" clId="{7394E4E0-463B-42EE-B62F-CBC33982E719}" dt="2026-06-02T14:57:51.834" v="263" actId="6264"/>
          <ac:spMkLst>
            <pc:docMk/>
            <pc:sldMk cId="4180310823" sldId="639"/>
            <ac:spMk id="8" creationId="{2E8B49CF-AD51-B438-DE38-3CA3143E416F}"/>
          </ac:spMkLst>
        </pc:spChg>
        <pc:spChg chg="mod ord">
          <ac:chgData name="Nicola Susans" userId="4da5c4f3-9bda-4b43-a02a-af3285e542de" providerId="ADAL" clId="{7394E4E0-463B-42EE-B62F-CBC33982E719}" dt="2026-06-02T14:57:51.834" v="263" actId="6264"/>
          <ac:spMkLst>
            <pc:docMk/>
            <pc:sldMk cId="4180310823" sldId="639"/>
            <ac:spMk id="12" creationId="{8D4F7121-B54D-5417-70A9-077ADD8ACB1B}"/>
          </ac:spMkLst>
        </pc:spChg>
      </pc:sldChg>
      <pc:sldChg chg="modSp mod">
        <pc:chgData name="Nicola Susans" userId="4da5c4f3-9bda-4b43-a02a-af3285e542de" providerId="ADAL" clId="{7394E4E0-463B-42EE-B62F-CBC33982E719}" dt="2026-06-02T14:39:58.447" v="68"/>
        <pc:sldMkLst>
          <pc:docMk/>
          <pc:sldMk cId="431068583" sldId="642"/>
        </pc:sldMkLst>
        <pc:spChg chg="mod">
          <ac:chgData name="Nicola Susans" userId="4da5c4f3-9bda-4b43-a02a-af3285e542de" providerId="ADAL" clId="{7394E4E0-463B-42EE-B62F-CBC33982E719}" dt="2026-06-02T14:39:57.567" v="67" actId="962"/>
          <ac:spMkLst>
            <pc:docMk/>
            <pc:sldMk cId="431068583" sldId="642"/>
            <ac:spMk id="4" creationId="{B489A1CB-63E8-DA11-0EE8-DDDAAA97A519}"/>
          </ac:spMkLst>
        </pc:spChg>
        <pc:spChg chg="ord">
          <ac:chgData name="Nicola Susans" userId="4da5c4f3-9bda-4b43-a02a-af3285e542de" providerId="ADAL" clId="{7394E4E0-463B-42EE-B62F-CBC33982E719}" dt="2026-06-02T14:39:58.447" v="68"/>
          <ac:spMkLst>
            <pc:docMk/>
            <pc:sldMk cId="431068583" sldId="642"/>
            <ac:spMk id="5" creationId="{8163E5FB-7F6D-FB12-221E-17D7F8975639}"/>
          </ac:spMkLst>
        </pc:spChg>
        <pc:picChg chg="mod">
          <ac:chgData name="Nicola Susans" userId="4da5c4f3-9bda-4b43-a02a-af3285e542de" providerId="ADAL" clId="{7394E4E0-463B-42EE-B62F-CBC33982E719}" dt="2026-06-02T14:39:56.147" v="66" actId="962"/>
          <ac:picMkLst>
            <pc:docMk/>
            <pc:sldMk cId="431068583" sldId="642"/>
            <ac:picMk id="8" creationId="{59072350-CFAA-BDBE-E763-CBFE9E43CB11}"/>
          </ac:picMkLst>
        </pc:picChg>
      </pc:sldChg>
      <pc:sldChg chg="modSp mod">
        <pc:chgData name="Nicola Susans" userId="4da5c4f3-9bda-4b43-a02a-af3285e542de" providerId="ADAL" clId="{7394E4E0-463B-42EE-B62F-CBC33982E719}" dt="2026-06-02T14:40:02.857" v="70"/>
        <pc:sldMkLst>
          <pc:docMk/>
          <pc:sldMk cId="2708184309" sldId="644"/>
        </pc:sldMkLst>
        <pc:spChg chg="mod">
          <ac:chgData name="Nicola Susans" userId="4da5c4f3-9bda-4b43-a02a-af3285e542de" providerId="ADAL" clId="{7394E4E0-463B-42EE-B62F-CBC33982E719}" dt="2026-06-02T14:40:01.777" v="69" actId="962"/>
          <ac:spMkLst>
            <pc:docMk/>
            <pc:sldMk cId="2708184309" sldId="644"/>
            <ac:spMk id="4" creationId="{EDA60B1F-2FB4-E9A7-FFF0-9622C939CE0E}"/>
          </ac:spMkLst>
        </pc:spChg>
        <pc:spChg chg="ord">
          <ac:chgData name="Nicola Susans" userId="4da5c4f3-9bda-4b43-a02a-af3285e542de" providerId="ADAL" clId="{7394E4E0-463B-42EE-B62F-CBC33982E719}" dt="2026-06-02T14:40:02.857" v="70"/>
          <ac:spMkLst>
            <pc:docMk/>
            <pc:sldMk cId="2708184309" sldId="644"/>
            <ac:spMk id="5" creationId="{0132B370-D4DC-C73B-0984-F8376C4C5A1C}"/>
          </ac:spMkLst>
        </pc:spChg>
      </pc:sldChg>
      <pc:sldChg chg="modSp mod">
        <pc:chgData name="Nicola Susans" userId="4da5c4f3-9bda-4b43-a02a-af3285e542de" providerId="ADAL" clId="{7394E4E0-463B-42EE-B62F-CBC33982E719}" dt="2026-06-02T14:40:07.467" v="72"/>
        <pc:sldMkLst>
          <pc:docMk/>
          <pc:sldMk cId="330089536" sldId="646"/>
        </pc:sldMkLst>
        <pc:spChg chg="mod">
          <ac:chgData name="Nicola Susans" userId="4da5c4f3-9bda-4b43-a02a-af3285e542de" providerId="ADAL" clId="{7394E4E0-463B-42EE-B62F-CBC33982E719}" dt="2026-06-02T14:40:06.607" v="71" actId="962"/>
          <ac:spMkLst>
            <pc:docMk/>
            <pc:sldMk cId="330089536" sldId="646"/>
            <ac:spMk id="4" creationId="{52FC6245-267B-0FC4-470F-59C4CEBB8790}"/>
          </ac:spMkLst>
        </pc:spChg>
        <pc:spChg chg="ord">
          <ac:chgData name="Nicola Susans" userId="4da5c4f3-9bda-4b43-a02a-af3285e542de" providerId="ADAL" clId="{7394E4E0-463B-42EE-B62F-CBC33982E719}" dt="2026-06-02T14:40:07.467" v="72"/>
          <ac:spMkLst>
            <pc:docMk/>
            <pc:sldMk cId="330089536" sldId="646"/>
            <ac:spMk id="5" creationId="{62D4C28F-8C19-4F56-48EA-F09A3702A0A2}"/>
          </ac:spMkLst>
        </pc:spChg>
      </pc:sldChg>
      <pc:sldChg chg="addSp delSp modSp mod chgLayout">
        <pc:chgData name="Nicola Susans" userId="4da5c4f3-9bda-4b43-a02a-af3285e542de" providerId="ADAL" clId="{7394E4E0-463B-42EE-B62F-CBC33982E719}" dt="2026-06-02T14:58:50.339" v="274" actId="6264"/>
        <pc:sldMkLst>
          <pc:docMk/>
          <pc:sldMk cId="173413349" sldId="649"/>
        </pc:sldMkLst>
        <pc:spChg chg="add del mod">
          <ac:chgData name="Nicola Susans" userId="4da5c4f3-9bda-4b43-a02a-af3285e542de" providerId="ADAL" clId="{7394E4E0-463B-42EE-B62F-CBC33982E719}" dt="2026-06-02T14:58:50.339" v="274" actId="6264"/>
          <ac:spMkLst>
            <pc:docMk/>
            <pc:sldMk cId="173413349" sldId="649"/>
            <ac:spMk id="2" creationId="{6556031C-02E5-4A5C-7670-5F8F34515328}"/>
          </ac:spMkLst>
        </pc:spChg>
        <pc:spChg chg="mod ord">
          <ac:chgData name="Nicola Susans" userId="4da5c4f3-9bda-4b43-a02a-af3285e542de" providerId="ADAL" clId="{7394E4E0-463B-42EE-B62F-CBC33982E719}" dt="2026-06-02T14:58:50.339" v="274" actId="6264"/>
          <ac:spMkLst>
            <pc:docMk/>
            <pc:sldMk cId="173413349" sldId="649"/>
            <ac:spMk id="3" creationId="{3D38249F-7FB7-86F0-D575-05EA48D4C8A7}"/>
          </ac:spMkLst>
        </pc:spChg>
        <pc:spChg chg="mod ord">
          <ac:chgData name="Nicola Susans" userId="4da5c4f3-9bda-4b43-a02a-af3285e542de" providerId="ADAL" clId="{7394E4E0-463B-42EE-B62F-CBC33982E719}" dt="2026-06-02T14:58:50.339" v="274" actId="6264"/>
          <ac:spMkLst>
            <pc:docMk/>
            <pc:sldMk cId="173413349" sldId="649"/>
            <ac:spMk id="4" creationId="{9BD9DDF4-A329-2497-32E4-7291DBCD893A}"/>
          </ac:spMkLst>
        </pc:spChg>
        <pc:spChg chg="mod ord">
          <ac:chgData name="Nicola Susans" userId="4da5c4f3-9bda-4b43-a02a-af3285e542de" providerId="ADAL" clId="{7394E4E0-463B-42EE-B62F-CBC33982E719}" dt="2026-06-02T14:58:50.339" v="274" actId="6264"/>
          <ac:spMkLst>
            <pc:docMk/>
            <pc:sldMk cId="173413349" sldId="649"/>
            <ac:spMk id="5" creationId="{CF74A00A-06D7-8116-7AAC-6C50660BCD99}"/>
          </ac:spMkLst>
        </pc:spChg>
        <pc:spChg chg="add del mod">
          <ac:chgData name="Nicola Susans" userId="4da5c4f3-9bda-4b43-a02a-af3285e542de" providerId="ADAL" clId="{7394E4E0-463B-42EE-B62F-CBC33982E719}" dt="2026-06-02T14:58:50.339" v="274" actId="6264"/>
          <ac:spMkLst>
            <pc:docMk/>
            <pc:sldMk cId="173413349" sldId="649"/>
            <ac:spMk id="6" creationId="{F02B8F10-5092-877F-D601-E626511DE3B1}"/>
          </ac:spMkLst>
        </pc:spChg>
        <pc:spChg chg="add del mod">
          <ac:chgData name="Nicola Susans" userId="4da5c4f3-9bda-4b43-a02a-af3285e542de" providerId="ADAL" clId="{7394E4E0-463B-42EE-B62F-CBC33982E719}" dt="2026-06-02T14:58:50.339" v="274" actId="6264"/>
          <ac:spMkLst>
            <pc:docMk/>
            <pc:sldMk cId="173413349" sldId="649"/>
            <ac:spMk id="7" creationId="{EE01B0D7-288F-B891-4D32-6BA0A4AB9C79}"/>
          </ac:spMkLst>
        </pc:spChg>
        <pc:spChg chg="add del mod">
          <ac:chgData name="Nicola Susans" userId="4da5c4f3-9bda-4b43-a02a-af3285e542de" providerId="ADAL" clId="{7394E4E0-463B-42EE-B62F-CBC33982E719}" dt="2026-06-02T14:58:50.339" v="274" actId="6264"/>
          <ac:spMkLst>
            <pc:docMk/>
            <pc:sldMk cId="173413349" sldId="649"/>
            <ac:spMk id="8" creationId="{939760B7-A7A7-B8B4-192C-B5E89C70D564}"/>
          </ac:spMkLst>
        </pc:spChg>
        <pc:spChg chg="mod ord">
          <ac:chgData name="Nicola Susans" userId="4da5c4f3-9bda-4b43-a02a-af3285e542de" providerId="ADAL" clId="{7394E4E0-463B-42EE-B62F-CBC33982E719}" dt="2026-06-02T14:58:50.339" v="274" actId="6264"/>
          <ac:spMkLst>
            <pc:docMk/>
            <pc:sldMk cId="173413349" sldId="649"/>
            <ac:spMk id="12" creationId="{79BC357F-BAA1-9B0D-3B15-0E6F6ADFFAC9}"/>
          </ac:spMkLst>
        </pc:spChg>
      </pc:sldChg>
      <pc:sldChg chg="modSp mod chgLayout">
        <pc:chgData name="Nicola Susans" userId="4da5c4f3-9bda-4b43-a02a-af3285e542de" providerId="ADAL" clId="{7394E4E0-463B-42EE-B62F-CBC33982E719}" dt="2026-06-02T14:59:32.493" v="276" actId="14100"/>
        <pc:sldMkLst>
          <pc:docMk/>
          <pc:sldMk cId="2374614315" sldId="654"/>
        </pc:sldMkLst>
        <pc:spChg chg="mod ord">
          <ac:chgData name="Nicola Susans" userId="4da5c4f3-9bda-4b43-a02a-af3285e542de" providerId="ADAL" clId="{7394E4E0-463B-42EE-B62F-CBC33982E719}" dt="2026-06-02T14:59:27.177" v="275" actId="700"/>
          <ac:spMkLst>
            <pc:docMk/>
            <pc:sldMk cId="2374614315" sldId="654"/>
            <ac:spMk id="2" creationId="{C6524775-F045-3E73-BA67-FAAE2CA0020F}"/>
          </ac:spMkLst>
        </pc:spChg>
        <pc:spChg chg="mod ord">
          <ac:chgData name="Nicola Susans" userId="4da5c4f3-9bda-4b43-a02a-af3285e542de" providerId="ADAL" clId="{7394E4E0-463B-42EE-B62F-CBC33982E719}" dt="2026-06-02T14:59:32.493" v="276" actId="14100"/>
          <ac:spMkLst>
            <pc:docMk/>
            <pc:sldMk cId="2374614315" sldId="654"/>
            <ac:spMk id="3" creationId="{7AD8C796-DE5A-61DA-F14C-C9F106694929}"/>
          </ac:spMkLst>
        </pc:spChg>
        <pc:spChg chg="mod ord">
          <ac:chgData name="Nicola Susans" userId="4da5c4f3-9bda-4b43-a02a-af3285e542de" providerId="ADAL" clId="{7394E4E0-463B-42EE-B62F-CBC33982E719}" dt="2026-06-02T14:59:27.177" v="275" actId="700"/>
          <ac:spMkLst>
            <pc:docMk/>
            <pc:sldMk cId="2374614315" sldId="654"/>
            <ac:spMk id="4" creationId="{1BE09F6C-035A-1B5C-1AB5-B269E35D4EC1}"/>
          </ac:spMkLst>
        </pc:spChg>
        <pc:spChg chg="mod ord">
          <ac:chgData name="Nicola Susans" userId="4da5c4f3-9bda-4b43-a02a-af3285e542de" providerId="ADAL" clId="{7394E4E0-463B-42EE-B62F-CBC33982E719}" dt="2026-06-02T14:59:27.177" v="275" actId="700"/>
          <ac:spMkLst>
            <pc:docMk/>
            <pc:sldMk cId="2374614315" sldId="654"/>
            <ac:spMk id="5" creationId="{47A7E23B-4E3C-9197-603C-3975195453A6}"/>
          </ac:spMkLst>
        </pc:spChg>
      </pc:sldChg>
      <pc:sldChg chg="delSp modSp mod">
        <pc:chgData name="Nicola Susans" userId="4da5c4f3-9bda-4b43-a02a-af3285e542de" providerId="ADAL" clId="{7394E4E0-463B-42EE-B62F-CBC33982E719}" dt="2026-06-02T14:59:50.167" v="279" actId="1076"/>
        <pc:sldMkLst>
          <pc:docMk/>
          <pc:sldMk cId="1023280260" sldId="655"/>
        </pc:sldMkLst>
        <pc:spChg chg="ord">
          <ac:chgData name="Nicola Susans" userId="4da5c4f3-9bda-4b43-a02a-af3285e542de" providerId="ADAL" clId="{7394E4E0-463B-42EE-B62F-CBC33982E719}" dt="2026-06-02T14:40:22.750" v="78"/>
          <ac:spMkLst>
            <pc:docMk/>
            <pc:sldMk cId="1023280260" sldId="655"/>
            <ac:spMk id="4" creationId="{D3CB315F-E300-5B16-27E1-D72BD44448F5}"/>
          </ac:spMkLst>
        </pc:spChg>
        <pc:spChg chg="del">
          <ac:chgData name="Nicola Susans" userId="4da5c4f3-9bda-4b43-a02a-af3285e542de" providerId="ADAL" clId="{7394E4E0-463B-42EE-B62F-CBC33982E719}" dt="2026-06-02T14:59:46.476" v="278" actId="478"/>
          <ac:spMkLst>
            <pc:docMk/>
            <pc:sldMk cId="1023280260" sldId="655"/>
            <ac:spMk id="5" creationId="{04B72D56-EF91-6AE7-84BB-5E8B92E7E065}"/>
          </ac:spMkLst>
        </pc:spChg>
        <pc:graphicFrameChg chg="mod">
          <ac:chgData name="Nicola Susans" userId="4da5c4f3-9bda-4b43-a02a-af3285e542de" providerId="ADAL" clId="{7394E4E0-463B-42EE-B62F-CBC33982E719}" dt="2026-06-02T14:59:50.167" v="279" actId="1076"/>
          <ac:graphicFrameMkLst>
            <pc:docMk/>
            <pc:sldMk cId="1023280260" sldId="655"/>
            <ac:graphicFrameMk id="2" creationId="{7AFFE48E-F687-9F30-1BC9-FF4664B14A9D}"/>
          </ac:graphicFrameMkLst>
        </pc:graphicFrameChg>
      </pc:sldChg>
      <pc:sldChg chg="addSp delSp modSp mod chgLayout">
        <pc:chgData name="Nicola Susans" userId="4da5c4f3-9bda-4b43-a02a-af3285e542de" providerId="ADAL" clId="{7394E4E0-463B-42EE-B62F-CBC33982E719}" dt="2026-06-02T15:00:32.357" v="289" actId="1076"/>
        <pc:sldMkLst>
          <pc:docMk/>
          <pc:sldMk cId="1659859467" sldId="660"/>
        </pc:sldMkLst>
        <pc:spChg chg="mod ord">
          <ac:chgData name="Nicola Susans" userId="4da5c4f3-9bda-4b43-a02a-af3285e542de" providerId="ADAL" clId="{7394E4E0-463B-42EE-B62F-CBC33982E719}" dt="2026-06-02T15:00:29.226" v="288" actId="700"/>
          <ac:spMkLst>
            <pc:docMk/>
            <pc:sldMk cId="1659859467" sldId="660"/>
            <ac:spMk id="2" creationId="{2AB4F873-6C82-C04E-B114-FE067B77CFB5}"/>
          </ac:spMkLst>
        </pc:spChg>
        <pc:spChg chg="mod ord">
          <ac:chgData name="Nicola Susans" userId="4da5c4f3-9bda-4b43-a02a-af3285e542de" providerId="ADAL" clId="{7394E4E0-463B-42EE-B62F-CBC33982E719}" dt="2026-06-02T15:00:32.357" v="289" actId="1076"/>
          <ac:spMkLst>
            <pc:docMk/>
            <pc:sldMk cId="1659859467" sldId="660"/>
            <ac:spMk id="3" creationId="{5D88B738-3196-15D6-0CC0-4722EEEDFFB1}"/>
          </ac:spMkLst>
        </pc:spChg>
        <pc:spChg chg="mod ord">
          <ac:chgData name="Nicola Susans" userId="4da5c4f3-9bda-4b43-a02a-af3285e542de" providerId="ADAL" clId="{7394E4E0-463B-42EE-B62F-CBC33982E719}" dt="2026-06-02T15:00:29.226" v="288" actId="700"/>
          <ac:spMkLst>
            <pc:docMk/>
            <pc:sldMk cId="1659859467" sldId="660"/>
            <ac:spMk id="4" creationId="{BCDE8530-65DB-4CFF-6D13-488BA42A1BEB}"/>
          </ac:spMkLst>
        </pc:spChg>
        <pc:spChg chg="mod ord">
          <ac:chgData name="Nicola Susans" userId="4da5c4f3-9bda-4b43-a02a-af3285e542de" providerId="ADAL" clId="{7394E4E0-463B-42EE-B62F-CBC33982E719}" dt="2026-06-02T15:00:29.226" v="288" actId="700"/>
          <ac:spMkLst>
            <pc:docMk/>
            <pc:sldMk cId="1659859467" sldId="660"/>
            <ac:spMk id="5" creationId="{31C9FE33-F1DD-D957-8F45-39AD988BD35C}"/>
          </ac:spMkLst>
        </pc:spChg>
        <pc:spChg chg="add del mod">
          <ac:chgData name="Nicola Susans" userId="4da5c4f3-9bda-4b43-a02a-af3285e542de" providerId="ADAL" clId="{7394E4E0-463B-42EE-B62F-CBC33982E719}" dt="2026-06-02T15:00:21.337" v="286" actId="6264"/>
          <ac:spMkLst>
            <pc:docMk/>
            <pc:sldMk cId="1659859467" sldId="660"/>
            <ac:spMk id="6" creationId="{66C93D28-AF7F-068D-F456-B3EF4A0C35A0}"/>
          </ac:spMkLst>
        </pc:spChg>
        <pc:spChg chg="add del mod">
          <ac:chgData name="Nicola Susans" userId="4da5c4f3-9bda-4b43-a02a-af3285e542de" providerId="ADAL" clId="{7394E4E0-463B-42EE-B62F-CBC33982E719}" dt="2026-06-02T15:00:21.337" v="286" actId="6264"/>
          <ac:spMkLst>
            <pc:docMk/>
            <pc:sldMk cId="1659859467" sldId="660"/>
            <ac:spMk id="7" creationId="{58BB542B-EEA6-F077-F50A-CAE4E1D0CEC7}"/>
          </ac:spMkLst>
        </pc:spChg>
        <pc:spChg chg="add del mod">
          <ac:chgData name="Nicola Susans" userId="4da5c4f3-9bda-4b43-a02a-af3285e542de" providerId="ADAL" clId="{7394E4E0-463B-42EE-B62F-CBC33982E719}" dt="2026-06-02T15:00:21.337" v="286" actId="6264"/>
          <ac:spMkLst>
            <pc:docMk/>
            <pc:sldMk cId="1659859467" sldId="660"/>
            <ac:spMk id="8" creationId="{F3766BBA-6FE9-BC1B-86D8-DE27F6E309BA}"/>
          </ac:spMkLst>
        </pc:spChg>
        <pc:spChg chg="add del mod">
          <ac:chgData name="Nicola Susans" userId="4da5c4f3-9bda-4b43-a02a-af3285e542de" providerId="ADAL" clId="{7394E4E0-463B-42EE-B62F-CBC33982E719}" dt="2026-06-02T15:00:21.337" v="286" actId="6264"/>
          <ac:spMkLst>
            <pc:docMk/>
            <pc:sldMk cId="1659859467" sldId="660"/>
            <ac:spMk id="9" creationId="{B5A07C53-670C-4F55-0542-3B1765752C46}"/>
          </ac:spMkLst>
        </pc:spChg>
      </pc:sldChg>
      <pc:sldChg chg="modSp mod">
        <pc:chgData name="Nicola Susans" userId="4da5c4f3-9bda-4b43-a02a-af3285e542de" providerId="ADAL" clId="{7394E4E0-463B-42EE-B62F-CBC33982E719}" dt="2026-06-02T14:40:39.541" v="85" actId="962"/>
        <pc:sldMkLst>
          <pc:docMk/>
          <pc:sldMk cId="3497290603" sldId="661"/>
        </pc:sldMkLst>
        <pc:spChg chg="mod">
          <ac:chgData name="Nicola Susans" userId="4da5c4f3-9bda-4b43-a02a-af3285e542de" providerId="ADAL" clId="{7394E4E0-463B-42EE-B62F-CBC33982E719}" dt="2026-06-02T14:40:39.541" v="85" actId="962"/>
          <ac:spMkLst>
            <pc:docMk/>
            <pc:sldMk cId="3497290603" sldId="661"/>
            <ac:spMk id="5" creationId="{A5828C51-60FD-0541-36F3-81D857D9280D}"/>
          </ac:spMkLst>
        </pc:spChg>
      </pc:sldChg>
      <pc:sldChg chg="modSp mod">
        <pc:chgData name="Nicola Susans" userId="4da5c4f3-9bda-4b43-a02a-af3285e542de" providerId="ADAL" clId="{7394E4E0-463B-42EE-B62F-CBC33982E719}" dt="2026-06-02T14:40:42.287" v="86" actId="962"/>
        <pc:sldMkLst>
          <pc:docMk/>
          <pc:sldMk cId="833062326" sldId="662"/>
        </pc:sldMkLst>
        <pc:spChg chg="mod">
          <ac:chgData name="Nicola Susans" userId="4da5c4f3-9bda-4b43-a02a-af3285e542de" providerId="ADAL" clId="{7394E4E0-463B-42EE-B62F-CBC33982E719}" dt="2026-06-02T14:40:42.287" v="86" actId="962"/>
          <ac:spMkLst>
            <pc:docMk/>
            <pc:sldMk cId="833062326" sldId="662"/>
            <ac:spMk id="5" creationId="{9DBABAF3-94B2-C990-5B51-92A258475C90}"/>
          </ac:spMkLst>
        </pc:spChg>
      </pc:sldChg>
      <pc:sldChg chg="modSp mod">
        <pc:chgData name="Nicola Susans" userId="4da5c4f3-9bda-4b43-a02a-af3285e542de" providerId="ADAL" clId="{7394E4E0-463B-42EE-B62F-CBC33982E719}" dt="2026-06-02T15:00:43.500" v="290" actId="20577"/>
        <pc:sldMkLst>
          <pc:docMk/>
          <pc:sldMk cId="3615451664" sldId="663"/>
        </pc:sldMkLst>
        <pc:spChg chg="mod">
          <ac:chgData name="Nicola Susans" userId="4da5c4f3-9bda-4b43-a02a-af3285e542de" providerId="ADAL" clId="{7394E4E0-463B-42EE-B62F-CBC33982E719}" dt="2026-06-02T15:00:43.500" v="290" actId="20577"/>
          <ac:spMkLst>
            <pc:docMk/>
            <pc:sldMk cId="3615451664" sldId="663"/>
            <ac:spMk id="3" creationId="{C7388857-BCA2-7E0D-A701-C1C975B5224B}"/>
          </ac:spMkLst>
        </pc:spChg>
        <pc:spChg chg="mod">
          <ac:chgData name="Nicola Susans" userId="4da5c4f3-9bda-4b43-a02a-af3285e542de" providerId="ADAL" clId="{7394E4E0-463B-42EE-B62F-CBC33982E719}" dt="2026-06-02T14:40:44.877" v="87" actId="962"/>
          <ac:spMkLst>
            <pc:docMk/>
            <pc:sldMk cId="3615451664" sldId="663"/>
            <ac:spMk id="5" creationId="{AC6EA510-61D5-1CC1-1480-CAB08F837122}"/>
          </ac:spMkLst>
        </pc:spChg>
      </pc:sldChg>
      <pc:sldChg chg="modSp mod">
        <pc:chgData name="Nicola Susans" userId="4da5c4f3-9bda-4b43-a02a-af3285e542de" providerId="ADAL" clId="{7394E4E0-463B-42EE-B62F-CBC33982E719}" dt="2026-06-02T14:40:47.111" v="88" actId="962"/>
        <pc:sldMkLst>
          <pc:docMk/>
          <pc:sldMk cId="2833211727" sldId="664"/>
        </pc:sldMkLst>
        <pc:spChg chg="mod">
          <ac:chgData name="Nicola Susans" userId="4da5c4f3-9bda-4b43-a02a-af3285e542de" providerId="ADAL" clId="{7394E4E0-463B-42EE-B62F-CBC33982E719}" dt="2026-06-02T14:40:47.111" v="88" actId="962"/>
          <ac:spMkLst>
            <pc:docMk/>
            <pc:sldMk cId="2833211727" sldId="664"/>
            <ac:spMk id="5" creationId="{54A1FCB0-22CE-E6F0-42A1-627ED8A81347}"/>
          </ac:spMkLst>
        </pc:spChg>
      </pc:sldChg>
      <pc:sldChg chg="modSp mod">
        <pc:chgData name="Nicola Susans" userId="4da5c4f3-9bda-4b43-a02a-af3285e542de" providerId="ADAL" clId="{7394E4E0-463B-42EE-B62F-CBC33982E719}" dt="2026-06-02T14:40:49.187" v="89" actId="962"/>
        <pc:sldMkLst>
          <pc:docMk/>
          <pc:sldMk cId="1309616938" sldId="665"/>
        </pc:sldMkLst>
        <pc:spChg chg="mod">
          <ac:chgData name="Nicola Susans" userId="4da5c4f3-9bda-4b43-a02a-af3285e542de" providerId="ADAL" clId="{7394E4E0-463B-42EE-B62F-CBC33982E719}" dt="2026-06-02T14:40:49.187" v="89" actId="962"/>
          <ac:spMkLst>
            <pc:docMk/>
            <pc:sldMk cId="1309616938" sldId="665"/>
            <ac:spMk id="5" creationId="{D1927DE6-108E-D4A7-60AA-4502285B9E69}"/>
          </ac:spMkLst>
        </pc:spChg>
      </pc:sldChg>
      <pc:sldChg chg="modSp mod">
        <pc:chgData name="Nicola Susans" userId="4da5c4f3-9bda-4b43-a02a-af3285e542de" providerId="ADAL" clId="{7394E4E0-463B-42EE-B62F-CBC33982E719}" dt="2026-06-02T15:00:59.646" v="296" actId="20577"/>
        <pc:sldMkLst>
          <pc:docMk/>
          <pc:sldMk cId="3464457102" sldId="668"/>
        </pc:sldMkLst>
        <pc:spChg chg="mod">
          <ac:chgData name="Nicola Susans" userId="4da5c4f3-9bda-4b43-a02a-af3285e542de" providerId="ADAL" clId="{7394E4E0-463B-42EE-B62F-CBC33982E719}" dt="2026-06-02T15:00:59.646" v="296" actId="20577"/>
          <ac:spMkLst>
            <pc:docMk/>
            <pc:sldMk cId="3464457102" sldId="668"/>
            <ac:spMk id="12" creationId="{700E267A-4B2C-97EF-1A64-346585225605}"/>
          </ac:spMkLst>
        </pc:spChg>
      </pc:sldChg>
      <pc:sldChg chg="addSp delSp modSp mod chgLayout">
        <pc:chgData name="Nicola Susans" userId="4da5c4f3-9bda-4b43-a02a-af3285e542de" providerId="ADAL" clId="{7394E4E0-463B-42EE-B62F-CBC33982E719}" dt="2026-06-02T15:01:37.584" v="300" actId="6264"/>
        <pc:sldMkLst>
          <pc:docMk/>
          <pc:sldMk cId="4070164868" sldId="689"/>
        </pc:sldMkLst>
        <pc:spChg chg="add del mod">
          <ac:chgData name="Nicola Susans" userId="4da5c4f3-9bda-4b43-a02a-af3285e542de" providerId="ADAL" clId="{7394E4E0-463B-42EE-B62F-CBC33982E719}" dt="2026-06-02T15:01:37.584" v="300" actId="6264"/>
          <ac:spMkLst>
            <pc:docMk/>
            <pc:sldMk cId="4070164868" sldId="689"/>
            <ac:spMk id="2" creationId="{D5E691AA-CA5D-52F4-2599-0871939A4362}"/>
          </ac:spMkLst>
        </pc:spChg>
        <pc:spChg chg="mod ord">
          <ac:chgData name="Nicola Susans" userId="4da5c4f3-9bda-4b43-a02a-af3285e542de" providerId="ADAL" clId="{7394E4E0-463B-42EE-B62F-CBC33982E719}" dt="2026-06-02T15:01:37.584" v="300" actId="6264"/>
          <ac:spMkLst>
            <pc:docMk/>
            <pc:sldMk cId="4070164868" sldId="689"/>
            <ac:spMk id="3" creationId="{71B5D046-8664-073D-B0AC-738DBEB604FD}"/>
          </ac:spMkLst>
        </pc:spChg>
        <pc:spChg chg="mod ord">
          <ac:chgData name="Nicola Susans" userId="4da5c4f3-9bda-4b43-a02a-af3285e542de" providerId="ADAL" clId="{7394E4E0-463B-42EE-B62F-CBC33982E719}" dt="2026-06-02T15:01:37.584" v="300" actId="6264"/>
          <ac:spMkLst>
            <pc:docMk/>
            <pc:sldMk cId="4070164868" sldId="689"/>
            <ac:spMk id="4" creationId="{F03BED16-8330-4B00-90A7-7ADD3C1BE7D4}"/>
          </ac:spMkLst>
        </pc:spChg>
        <pc:spChg chg="mod ord">
          <ac:chgData name="Nicola Susans" userId="4da5c4f3-9bda-4b43-a02a-af3285e542de" providerId="ADAL" clId="{7394E4E0-463B-42EE-B62F-CBC33982E719}" dt="2026-06-02T15:01:37.584" v="300" actId="6264"/>
          <ac:spMkLst>
            <pc:docMk/>
            <pc:sldMk cId="4070164868" sldId="689"/>
            <ac:spMk id="5" creationId="{C4D7E74B-5301-E24C-3A5E-269771A49400}"/>
          </ac:spMkLst>
        </pc:spChg>
        <pc:spChg chg="add del mod">
          <ac:chgData name="Nicola Susans" userId="4da5c4f3-9bda-4b43-a02a-af3285e542de" providerId="ADAL" clId="{7394E4E0-463B-42EE-B62F-CBC33982E719}" dt="2026-06-02T15:01:37.584" v="300" actId="6264"/>
          <ac:spMkLst>
            <pc:docMk/>
            <pc:sldMk cId="4070164868" sldId="689"/>
            <ac:spMk id="6" creationId="{B324027F-2EEB-2887-07A7-E454A69DEF7F}"/>
          </ac:spMkLst>
        </pc:spChg>
        <pc:spChg chg="add del mod">
          <ac:chgData name="Nicola Susans" userId="4da5c4f3-9bda-4b43-a02a-af3285e542de" providerId="ADAL" clId="{7394E4E0-463B-42EE-B62F-CBC33982E719}" dt="2026-06-02T15:01:37.584" v="300" actId="6264"/>
          <ac:spMkLst>
            <pc:docMk/>
            <pc:sldMk cId="4070164868" sldId="689"/>
            <ac:spMk id="7" creationId="{44B76BDD-9FC3-D6A0-FFC6-1FD9397983F2}"/>
          </ac:spMkLst>
        </pc:spChg>
        <pc:spChg chg="add del mod">
          <ac:chgData name="Nicola Susans" userId="4da5c4f3-9bda-4b43-a02a-af3285e542de" providerId="ADAL" clId="{7394E4E0-463B-42EE-B62F-CBC33982E719}" dt="2026-06-02T15:01:37.584" v="300" actId="6264"/>
          <ac:spMkLst>
            <pc:docMk/>
            <pc:sldMk cId="4070164868" sldId="689"/>
            <ac:spMk id="8" creationId="{5581F979-DF3D-DED6-093C-42565F9FDD8F}"/>
          </ac:spMkLst>
        </pc:spChg>
        <pc:spChg chg="mod ord">
          <ac:chgData name="Nicola Susans" userId="4da5c4f3-9bda-4b43-a02a-af3285e542de" providerId="ADAL" clId="{7394E4E0-463B-42EE-B62F-CBC33982E719}" dt="2026-06-02T15:01:37.584" v="300" actId="6264"/>
          <ac:spMkLst>
            <pc:docMk/>
            <pc:sldMk cId="4070164868" sldId="689"/>
            <ac:spMk id="12" creationId="{A4A13B1B-7E34-9D84-C81E-0EC6EF47082A}"/>
          </ac:spMkLst>
        </pc:spChg>
      </pc:sldChg>
      <pc:sldChg chg="modSp mod chgLayout">
        <pc:chgData name="Nicola Susans" userId="4da5c4f3-9bda-4b43-a02a-af3285e542de" providerId="ADAL" clId="{7394E4E0-463B-42EE-B62F-CBC33982E719}" dt="2026-06-02T15:01:52.364" v="301" actId="700"/>
        <pc:sldMkLst>
          <pc:docMk/>
          <pc:sldMk cId="67226988" sldId="698"/>
        </pc:sldMkLst>
        <pc:spChg chg="mod ord">
          <ac:chgData name="Nicola Susans" userId="4da5c4f3-9bda-4b43-a02a-af3285e542de" providerId="ADAL" clId="{7394E4E0-463B-42EE-B62F-CBC33982E719}" dt="2026-06-02T15:01:52.364" v="301" actId="700"/>
          <ac:spMkLst>
            <pc:docMk/>
            <pc:sldMk cId="67226988" sldId="698"/>
            <ac:spMk id="3" creationId="{D98914BB-7552-7637-4747-B46197FA54A2}"/>
          </ac:spMkLst>
        </pc:spChg>
        <pc:spChg chg="mod ord">
          <ac:chgData name="Nicola Susans" userId="4da5c4f3-9bda-4b43-a02a-af3285e542de" providerId="ADAL" clId="{7394E4E0-463B-42EE-B62F-CBC33982E719}" dt="2026-06-02T15:01:52.364" v="301" actId="700"/>
          <ac:spMkLst>
            <pc:docMk/>
            <pc:sldMk cId="67226988" sldId="698"/>
            <ac:spMk id="4" creationId="{B2711655-1CC5-FF6E-A3CD-121229DF616F}"/>
          </ac:spMkLst>
        </pc:spChg>
        <pc:spChg chg="mod ord">
          <ac:chgData name="Nicola Susans" userId="4da5c4f3-9bda-4b43-a02a-af3285e542de" providerId="ADAL" clId="{7394E4E0-463B-42EE-B62F-CBC33982E719}" dt="2026-06-02T15:01:52.364" v="301" actId="700"/>
          <ac:spMkLst>
            <pc:docMk/>
            <pc:sldMk cId="67226988" sldId="698"/>
            <ac:spMk id="5" creationId="{AA1B1F8A-F3BD-4880-D0CE-70FE209A0ED4}"/>
          </ac:spMkLst>
        </pc:spChg>
        <pc:spChg chg="mod ord">
          <ac:chgData name="Nicola Susans" userId="4da5c4f3-9bda-4b43-a02a-af3285e542de" providerId="ADAL" clId="{7394E4E0-463B-42EE-B62F-CBC33982E719}" dt="2026-06-02T15:01:52.364" v="301" actId="700"/>
          <ac:spMkLst>
            <pc:docMk/>
            <pc:sldMk cId="67226988" sldId="698"/>
            <ac:spMk id="12" creationId="{AA316141-8F77-1461-AE02-4ED7DDA16FEC}"/>
          </ac:spMkLst>
        </pc:spChg>
      </pc:sldChg>
      <pc:sldChg chg="modSp mod">
        <pc:chgData name="Nicola Susans" userId="4da5c4f3-9bda-4b43-a02a-af3285e542de" providerId="ADAL" clId="{7394E4E0-463B-42EE-B62F-CBC33982E719}" dt="2026-06-02T14:39:07.060" v="40" actId="962"/>
        <pc:sldMkLst>
          <pc:docMk/>
          <pc:sldMk cId="3172570465" sldId="714"/>
        </pc:sldMkLst>
        <pc:spChg chg="mod">
          <ac:chgData name="Nicola Susans" userId="4da5c4f3-9bda-4b43-a02a-af3285e542de" providerId="ADAL" clId="{7394E4E0-463B-42EE-B62F-CBC33982E719}" dt="2026-06-02T14:39:07.060" v="40" actId="962"/>
          <ac:spMkLst>
            <pc:docMk/>
            <pc:sldMk cId="3172570465" sldId="714"/>
            <ac:spMk id="5" creationId="{40EBFD92-086F-8C0C-8717-609982795061}"/>
          </ac:spMkLst>
        </pc:spChg>
      </pc:sldChg>
      <pc:sldChg chg="modSp mod">
        <pc:chgData name="Nicola Susans" userId="4da5c4f3-9bda-4b43-a02a-af3285e542de" providerId="ADAL" clId="{7394E4E0-463B-42EE-B62F-CBC33982E719}" dt="2026-06-02T14:39:14.089" v="43" actId="962"/>
        <pc:sldMkLst>
          <pc:docMk/>
          <pc:sldMk cId="493526501" sldId="715"/>
        </pc:sldMkLst>
        <pc:spChg chg="mod">
          <ac:chgData name="Nicola Susans" userId="4da5c4f3-9bda-4b43-a02a-af3285e542de" providerId="ADAL" clId="{7394E4E0-463B-42EE-B62F-CBC33982E719}" dt="2026-06-02T14:39:14.089" v="43" actId="962"/>
          <ac:spMkLst>
            <pc:docMk/>
            <pc:sldMk cId="493526501" sldId="715"/>
            <ac:spMk id="5" creationId="{FE8CD751-4503-AF21-CEF0-793302ECF0BA}"/>
          </ac:spMkLst>
        </pc:spChg>
      </pc:sldChg>
      <pc:sldChg chg="modSp mod">
        <pc:chgData name="Nicola Susans" userId="4da5c4f3-9bda-4b43-a02a-af3285e542de" providerId="ADAL" clId="{7394E4E0-463B-42EE-B62F-CBC33982E719}" dt="2026-06-02T14:39:18.347" v="45" actId="962"/>
        <pc:sldMkLst>
          <pc:docMk/>
          <pc:sldMk cId="4058784864" sldId="717"/>
        </pc:sldMkLst>
        <pc:spChg chg="mod">
          <ac:chgData name="Nicola Susans" userId="4da5c4f3-9bda-4b43-a02a-af3285e542de" providerId="ADAL" clId="{7394E4E0-463B-42EE-B62F-CBC33982E719}" dt="2026-06-02T14:39:18.347" v="45" actId="962"/>
          <ac:spMkLst>
            <pc:docMk/>
            <pc:sldMk cId="4058784864" sldId="717"/>
            <ac:spMk id="5" creationId="{774F8CCD-B055-34DA-049D-3957BCAEC390}"/>
          </ac:spMkLst>
        </pc:spChg>
      </pc:sldChg>
      <pc:sldChg chg="modSp mod">
        <pc:chgData name="Nicola Susans" userId="4da5c4f3-9bda-4b43-a02a-af3285e542de" providerId="ADAL" clId="{7394E4E0-463B-42EE-B62F-CBC33982E719}" dt="2026-06-02T14:39:40.097" v="54" actId="962"/>
        <pc:sldMkLst>
          <pc:docMk/>
          <pc:sldMk cId="2245650112" sldId="718"/>
        </pc:sldMkLst>
        <pc:spChg chg="mod">
          <ac:chgData name="Nicola Susans" userId="4da5c4f3-9bda-4b43-a02a-af3285e542de" providerId="ADAL" clId="{7394E4E0-463B-42EE-B62F-CBC33982E719}" dt="2026-06-02T14:39:40.097" v="54" actId="962"/>
          <ac:spMkLst>
            <pc:docMk/>
            <pc:sldMk cId="2245650112" sldId="718"/>
            <ac:spMk id="5" creationId="{515E320D-6D3B-E1C9-AF04-D8EBFFC94912}"/>
          </ac:spMkLst>
        </pc:spChg>
      </pc:sldChg>
      <pc:sldChg chg="modSp mod">
        <pc:chgData name="Nicola Susans" userId="4da5c4f3-9bda-4b43-a02a-af3285e542de" providerId="ADAL" clId="{7394E4E0-463B-42EE-B62F-CBC33982E719}" dt="2026-06-02T14:39:48.697" v="61" actId="962"/>
        <pc:sldMkLst>
          <pc:docMk/>
          <pc:sldMk cId="3049456893" sldId="719"/>
        </pc:sldMkLst>
        <pc:spChg chg="mod">
          <ac:chgData name="Nicola Susans" userId="4da5c4f3-9bda-4b43-a02a-af3285e542de" providerId="ADAL" clId="{7394E4E0-463B-42EE-B62F-CBC33982E719}" dt="2026-06-02T14:39:48.697" v="61" actId="962"/>
          <ac:spMkLst>
            <pc:docMk/>
            <pc:sldMk cId="3049456893" sldId="719"/>
            <ac:spMk id="5" creationId="{ACC8805A-5F97-AA53-0D1E-7E16C2F4D35A}"/>
          </ac:spMkLst>
        </pc:spChg>
      </pc:sldChg>
      <pc:sldChg chg="modSp mod">
        <pc:chgData name="Nicola Susans" userId="4da5c4f3-9bda-4b43-a02a-af3285e542de" providerId="ADAL" clId="{7394E4E0-463B-42EE-B62F-CBC33982E719}" dt="2026-06-02T14:57:41.117" v="262" actId="20577"/>
        <pc:sldMkLst>
          <pc:docMk/>
          <pc:sldMk cId="1961217276" sldId="720"/>
        </pc:sldMkLst>
        <pc:spChg chg="mod">
          <ac:chgData name="Nicola Susans" userId="4da5c4f3-9bda-4b43-a02a-af3285e542de" providerId="ADAL" clId="{7394E4E0-463B-42EE-B62F-CBC33982E719}" dt="2026-06-02T14:57:41.117" v="262" actId="20577"/>
          <ac:spMkLst>
            <pc:docMk/>
            <pc:sldMk cId="1961217276" sldId="720"/>
            <ac:spMk id="3" creationId="{F86CB400-FD06-B900-50FE-0EF245F359A5}"/>
          </ac:spMkLst>
        </pc:spChg>
        <pc:spChg chg="mod">
          <ac:chgData name="Nicola Susans" userId="4da5c4f3-9bda-4b43-a02a-af3285e542de" providerId="ADAL" clId="{7394E4E0-463B-42EE-B62F-CBC33982E719}" dt="2026-06-02T14:39:53.377" v="63" actId="962"/>
          <ac:spMkLst>
            <pc:docMk/>
            <pc:sldMk cId="1961217276" sldId="720"/>
            <ac:spMk id="5" creationId="{E3B4544E-0E01-27F9-C66F-C4F932CAFAF5}"/>
          </ac:spMkLst>
        </pc:spChg>
      </pc:sldChg>
      <pc:sldChg chg="modSp mod">
        <pc:chgData name="Nicola Susans" userId="4da5c4f3-9bda-4b43-a02a-af3285e542de" providerId="ADAL" clId="{7394E4E0-463B-42EE-B62F-CBC33982E719}" dt="2026-06-02T14:40:25.259" v="79" actId="962"/>
        <pc:sldMkLst>
          <pc:docMk/>
          <pc:sldMk cId="2309029919" sldId="721"/>
        </pc:sldMkLst>
        <pc:spChg chg="mod">
          <ac:chgData name="Nicola Susans" userId="4da5c4f3-9bda-4b43-a02a-af3285e542de" providerId="ADAL" clId="{7394E4E0-463B-42EE-B62F-CBC33982E719}" dt="2026-06-02T14:40:25.259" v="79" actId="962"/>
          <ac:spMkLst>
            <pc:docMk/>
            <pc:sldMk cId="2309029919" sldId="721"/>
            <ac:spMk id="5" creationId="{CF1219C6-BB1C-2E09-EAE4-9C2D868A19FB}"/>
          </ac:spMkLst>
        </pc:spChg>
      </pc:sldChg>
      <pc:sldChg chg="modSp mod">
        <pc:chgData name="Nicola Susans" userId="4da5c4f3-9bda-4b43-a02a-af3285e542de" providerId="ADAL" clId="{7394E4E0-463B-42EE-B62F-CBC33982E719}" dt="2026-06-02T14:40:27.453" v="80" actId="962"/>
        <pc:sldMkLst>
          <pc:docMk/>
          <pc:sldMk cId="1653010623" sldId="722"/>
        </pc:sldMkLst>
        <pc:spChg chg="mod">
          <ac:chgData name="Nicola Susans" userId="4da5c4f3-9bda-4b43-a02a-af3285e542de" providerId="ADAL" clId="{7394E4E0-463B-42EE-B62F-CBC33982E719}" dt="2026-06-02T14:40:27.453" v="80" actId="962"/>
          <ac:spMkLst>
            <pc:docMk/>
            <pc:sldMk cId="1653010623" sldId="722"/>
            <ac:spMk id="5" creationId="{966A22FD-E8C6-9C6C-6F10-27ACA47355BB}"/>
          </ac:spMkLst>
        </pc:spChg>
      </pc:sldChg>
      <pc:sldChg chg="modSp mod">
        <pc:chgData name="Nicola Susans" userId="4da5c4f3-9bda-4b43-a02a-af3285e542de" providerId="ADAL" clId="{7394E4E0-463B-42EE-B62F-CBC33982E719}" dt="2026-06-02T14:40:35.057" v="83" actId="962"/>
        <pc:sldMkLst>
          <pc:docMk/>
          <pc:sldMk cId="1679164136" sldId="723"/>
        </pc:sldMkLst>
        <pc:spChg chg="mod">
          <ac:chgData name="Nicola Susans" userId="4da5c4f3-9bda-4b43-a02a-af3285e542de" providerId="ADAL" clId="{7394E4E0-463B-42EE-B62F-CBC33982E719}" dt="2026-06-02T14:40:35.057" v="83" actId="962"/>
          <ac:spMkLst>
            <pc:docMk/>
            <pc:sldMk cId="1679164136" sldId="723"/>
            <ac:spMk id="5" creationId="{7EB6C163-EE7F-B289-7DD4-7FD453F00D43}"/>
          </ac:spMkLst>
        </pc:spChg>
      </pc:sldChg>
      <pc:sldChg chg="modSp mod">
        <pc:chgData name="Nicola Susans" userId="4da5c4f3-9bda-4b43-a02a-af3285e542de" providerId="ADAL" clId="{7394E4E0-463B-42EE-B62F-CBC33982E719}" dt="2026-06-02T14:44:24.187" v="141" actId="20577"/>
        <pc:sldMkLst>
          <pc:docMk/>
          <pc:sldMk cId="3955294369" sldId="726"/>
        </pc:sldMkLst>
        <pc:spChg chg="mod">
          <ac:chgData name="Nicola Susans" userId="4da5c4f3-9bda-4b43-a02a-af3285e542de" providerId="ADAL" clId="{7394E4E0-463B-42EE-B62F-CBC33982E719}" dt="2026-06-02T14:44:24.187" v="141" actId="20577"/>
          <ac:spMkLst>
            <pc:docMk/>
            <pc:sldMk cId="3955294369" sldId="726"/>
            <ac:spMk id="5" creationId="{051B2B58-46BB-3241-2D8D-78771F507C92}"/>
          </ac:spMkLst>
        </pc:spChg>
      </pc:sldChg>
      <pc:sldChg chg="modSp mod">
        <pc:chgData name="Nicola Susans" userId="4da5c4f3-9bda-4b43-a02a-af3285e542de" providerId="ADAL" clId="{7394E4E0-463B-42EE-B62F-CBC33982E719}" dt="2026-06-02T14:37:53.643" v="10" actId="962"/>
        <pc:sldMkLst>
          <pc:docMk/>
          <pc:sldMk cId="2501900169" sldId="727"/>
        </pc:sldMkLst>
        <pc:spChg chg="mod">
          <ac:chgData name="Nicola Susans" userId="4da5c4f3-9bda-4b43-a02a-af3285e542de" providerId="ADAL" clId="{7394E4E0-463B-42EE-B62F-CBC33982E719}" dt="2026-06-02T14:37:53.643" v="10" actId="962"/>
          <ac:spMkLst>
            <pc:docMk/>
            <pc:sldMk cId="2501900169" sldId="727"/>
            <ac:spMk id="5" creationId="{7E331DEB-22A2-60EC-2701-3F5C47A2EE79}"/>
          </ac:spMkLst>
        </pc:spChg>
      </pc:sldChg>
      <pc:sldChg chg="modSp mod">
        <pc:chgData name="Nicola Susans" userId="4da5c4f3-9bda-4b43-a02a-af3285e542de" providerId="ADAL" clId="{7394E4E0-463B-42EE-B62F-CBC33982E719}" dt="2026-06-02T14:37:51.280" v="9" actId="962"/>
        <pc:sldMkLst>
          <pc:docMk/>
          <pc:sldMk cId="890804446" sldId="728"/>
        </pc:sldMkLst>
        <pc:spChg chg="mod">
          <ac:chgData name="Nicola Susans" userId="4da5c4f3-9bda-4b43-a02a-af3285e542de" providerId="ADAL" clId="{7394E4E0-463B-42EE-B62F-CBC33982E719}" dt="2026-06-02T14:37:51.280" v="9" actId="962"/>
          <ac:spMkLst>
            <pc:docMk/>
            <pc:sldMk cId="890804446" sldId="728"/>
            <ac:spMk id="5" creationId="{8B6A2AD4-C4FF-D91D-1053-FD0B5DBF18BF}"/>
          </ac:spMkLst>
        </pc:spChg>
      </pc:sldChg>
      <pc:sldChg chg="modSp mod">
        <pc:chgData name="Nicola Susans" userId="4da5c4f3-9bda-4b43-a02a-af3285e542de" providerId="ADAL" clId="{7394E4E0-463B-42EE-B62F-CBC33982E719}" dt="2026-06-02T14:37:55.977" v="11" actId="962"/>
        <pc:sldMkLst>
          <pc:docMk/>
          <pc:sldMk cId="761367848" sldId="729"/>
        </pc:sldMkLst>
        <pc:spChg chg="mod">
          <ac:chgData name="Nicola Susans" userId="4da5c4f3-9bda-4b43-a02a-af3285e542de" providerId="ADAL" clId="{7394E4E0-463B-42EE-B62F-CBC33982E719}" dt="2026-06-02T14:37:55.977" v="11" actId="962"/>
          <ac:spMkLst>
            <pc:docMk/>
            <pc:sldMk cId="761367848" sldId="729"/>
            <ac:spMk id="5" creationId="{F0C25AD6-F341-DD34-D99D-682F4D50389C}"/>
          </ac:spMkLst>
        </pc:spChg>
      </pc:sldChg>
      <pc:sldChg chg="modSp mod">
        <pc:chgData name="Nicola Susans" userId="4da5c4f3-9bda-4b43-a02a-af3285e542de" providerId="ADAL" clId="{7394E4E0-463B-42EE-B62F-CBC33982E719}" dt="2026-06-02T14:37:58.187" v="12" actId="962"/>
        <pc:sldMkLst>
          <pc:docMk/>
          <pc:sldMk cId="1432160918" sldId="730"/>
        </pc:sldMkLst>
        <pc:spChg chg="mod">
          <ac:chgData name="Nicola Susans" userId="4da5c4f3-9bda-4b43-a02a-af3285e542de" providerId="ADAL" clId="{7394E4E0-463B-42EE-B62F-CBC33982E719}" dt="2026-06-02T14:37:58.187" v="12" actId="962"/>
          <ac:spMkLst>
            <pc:docMk/>
            <pc:sldMk cId="1432160918" sldId="730"/>
            <ac:spMk id="5" creationId="{6C0F7F2C-023A-FE4E-D022-01684AF550D7}"/>
          </ac:spMkLst>
        </pc:spChg>
      </pc:sldChg>
      <pc:sldChg chg="modSp mod">
        <pc:chgData name="Nicola Susans" userId="4da5c4f3-9bda-4b43-a02a-af3285e542de" providerId="ADAL" clId="{7394E4E0-463B-42EE-B62F-CBC33982E719}" dt="2026-06-02T14:38:01.289" v="13" actId="962"/>
        <pc:sldMkLst>
          <pc:docMk/>
          <pc:sldMk cId="127599679" sldId="731"/>
        </pc:sldMkLst>
        <pc:spChg chg="mod">
          <ac:chgData name="Nicola Susans" userId="4da5c4f3-9bda-4b43-a02a-af3285e542de" providerId="ADAL" clId="{7394E4E0-463B-42EE-B62F-CBC33982E719}" dt="2026-06-02T14:38:01.289" v="13" actId="962"/>
          <ac:spMkLst>
            <pc:docMk/>
            <pc:sldMk cId="127599679" sldId="731"/>
            <ac:spMk id="5" creationId="{FCB2F1A6-D5C1-0F1D-F0D0-6E74C8B71338}"/>
          </ac:spMkLst>
        </pc:spChg>
      </pc:sldChg>
      <pc:sldChg chg="addSp delSp modSp mod chgLayout">
        <pc:chgData name="Nicola Susans" userId="4da5c4f3-9bda-4b43-a02a-af3285e542de" providerId="ADAL" clId="{7394E4E0-463B-42EE-B62F-CBC33982E719}" dt="2026-06-02T14:47:56.559" v="164" actId="6264"/>
        <pc:sldMkLst>
          <pc:docMk/>
          <pc:sldMk cId="1115141182" sldId="732"/>
        </pc:sldMkLst>
        <pc:spChg chg="mod ord">
          <ac:chgData name="Nicola Susans" userId="4da5c4f3-9bda-4b43-a02a-af3285e542de" providerId="ADAL" clId="{7394E4E0-463B-42EE-B62F-CBC33982E719}" dt="2026-06-02T14:47:56.559" v="164" actId="6264"/>
          <ac:spMkLst>
            <pc:docMk/>
            <pc:sldMk cId="1115141182" sldId="732"/>
            <ac:spMk id="2" creationId="{8128B86C-9840-BD94-F358-FA07A4AB03A4}"/>
          </ac:spMkLst>
        </pc:spChg>
        <pc:spChg chg="mod ord">
          <ac:chgData name="Nicola Susans" userId="4da5c4f3-9bda-4b43-a02a-af3285e542de" providerId="ADAL" clId="{7394E4E0-463B-42EE-B62F-CBC33982E719}" dt="2026-06-02T14:47:56.559" v="164" actId="6264"/>
          <ac:spMkLst>
            <pc:docMk/>
            <pc:sldMk cId="1115141182" sldId="732"/>
            <ac:spMk id="3" creationId="{601D089C-406C-A217-5755-8EDFF2F29BA4}"/>
          </ac:spMkLst>
        </pc:spChg>
        <pc:spChg chg="mod ord">
          <ac:chgData name="Nicola Susans" userId="4da5c4f3-9bda-4b43-a02a-af3285e542de" providerId="ADAL" clId="{7394E4E0-463B-42EE-B62F-CBC33982E719}" dt="2026-06-02T14:47:56.559" v="164" actId="6264"/>
          <ac:spMkLst>
            <pc:docMk/>
            <pc:sldMk cId="1115141182" sldId="732"/>
            <ac:spMk id="4" creationId="{F21BB762-731C-5E0D-AB3E-94B6BEDD8CF6}"/>
          </ac:spMkLst>
        </pc:spChg>
        <pc:spChg chg="mod ord">
          <ac:chgData name="Nicola Susans" userId="4da5c4f3-9bda-4b43-a02a-af3285e542de" providerId="ADAL" clId="{7394E4E0-463B-42EE-B62F-CBC33982E719}" dt="2026-06-02T14:47:56.559" v="164" actId="6264"/>
          <ac:spMkLst>
            <pc:docMk/>
            <pc:sldMk cId="1115141182" sldId="732"/>
            <ac:spMk id="5" creationId="{15F0BE2D-28DF-2FFA-7614-A0E80102F3A5}"/>
          </ac:spMkLst>
        </pc:spChg>
        <pc:spChg chg="add del mod">
          <ac:chgData name="Nicola Susans" userId="4da5c4f3-9bda-4b43-a02a-af3285e542de" providerId="ADAL" clId="{7394E4E0-463B-42EE-B62F-CBC33982E719}" dt="2026-06-02T14:47:56.559" v="164" actId="6264"/>
          <ac:spMkLst>
            <pc:docMk/>
            <pc:sldMk cId="1115141182" sldId="732"/>
            <ac:spMk id="6" creationId="{F2AF3E6C-F7EE-D0CA-FC42-D467AE8324B3}"/>
          </ac:spMkLst>
        </pc:spChg>
        <pc:spChg chg="add del mod">
          <ac:chgData name="Nicola Susans" userId="4da5c4f3-9bda-4b43-a02a-af3285e542de" providerId="ADAL" clId="{7394E4E0-463B-42EE-B62F-CBC33982E719}" dt="2026-06-02T14:47:56.559" v="164" actId="6264"/>
          <ac:spMkLst>
            <pc:docMk/>
            <pc:sldMk cId="1115141182" sldId="732"/>
            <ac:spMk id="7" creationId="{C4B20EF1-60ED-9583-584F-216E38A3E96B}"/>
          </ac:spMkLst>
        </pc:spChg>
        <pc:spChg chg="add del mod">
          <ac:chgData name="Nicola Susans" userId="4da5c4f3-9bda-4b43-a02a-af3285e542de" providerId="ADAL" clId="{7394E4E0-463B-42EE-B62F-CBC33982E719}" dt="2026-06-02T14:47:56.559" v="164" actId="6264"/>
          <ac:spMkLst>
            <pc:docMk/>
            <pc:sldMk cId="1115141182" sldId="732"/>
            <ac:spMk id="8" creationId="{EFD4AEA7-9BD2-BF8B-7FD7-340D9A833735}"/>
          </ac:spMkLst>
        </pc:spChg>
        <pc:spChg chg="add del mod">
          <ac:chgData name="Nicola Susans" userId="4da5c4f3-9bda-4b43-a02a-af3285e542de" providerId="ADAL" clId="{7394E4E0-463B-42EE-B62F-CBC33982E719}" dt="2026-06-02T14:47:56.559" v="164" actId="6264"/>
          <ac:spMkLst>
            <pc:docMk/>
            <pc:sldMk cId="1115141182" sldId="732"/>
            <ac:spMk id="9" creationId="{61B08514-A154-F83D-821A-D3EA249AA37B}"/>
          </ac:spMkLst>
        </pc:spChg>
      </pc:sldChg>
      <pc:sldChg chg="modSp mod">
        <pc:chgData name="Nicola Susans" userId="4da5c4f3-9bda-4b43-a02a-af3285e542de" providerId="ADAL" clId="{7394E4E0-463B-42EE-B62F-CBC33982E719}" dt="2026-06-02T14:38:20.357" v="21" actId="962"/>
        <pc:sldMkLst>
          <pc:docMk/>
          <pc:sldMk cId="3311590437" sldId="737"/>
        </pc:sldMkLst>
        <pc:spChg chg="mod">
          <ac:chgData name="Nicola Susans" userId="4da5c4f3-9bda-4b43-a02a-af3285e542de" providerId="ADAL" clId="{7394E4E0-463B-42EE-B62F-CBC33982E719}" dt="2026-06-02T14:38:20.357" v="21" actId="962"/>
          <ac:spMkLst>
            <pc:docMk/>
            <pc:sldMk cId="3311590437" sldId="737"/>
            <ac:spMk id="5" creationId="{D4DD2789-20F1-7F71-A193-F2A5BDF8ED3B}"/>
          </ac:spMkLst>
        </pc:spChg>
      </pc:sldChg>
      <pc:sldChg chg="modSp mod">
        <pc:chgData name="Nicola Susans" userId="4da5c4f3-9bda-4b43-a02a-af3285e542de" providerId="ADAL" clId="{7394E4E0-463B-42EE-B62F-CBC33982E719}" dt="2026-06-02T14:38:35.497" v="28" actId="962"/>
        <pc:sldMkLst>
          <pc:docMk/>
          <pc:sldMk cId="3130748963" sldId="739"/>
        </pc:sldMkLst>
        <pc:spChg chg="mod">
          <ac:chgData name="Nicola Susans" userId="4da5c4f3-9bda-4b43-a02a-af3285e542de" providerId="ADAL" clId="{7394E4E0-463B-42EE-B62F-CBC33982E719}" dt="2026-06-02T14:38:35.497" v="28" actId="962"/>
          <ac:spMkLst>
            <pc:docMk/>
            <pc:sldMk cId="3130748963" sldId="739"/>
            <ac:spMk id="5" creationId="{B0333330-36C3-9280-A69E-EA8C6BA834DC}"/>
          </ac:spMkLst>
        </pc:spChg>
      </pc:sldChg>
      <pc:sldChg chg="addSp delSp modSp mod chgLayout">
        <pc:chgData name="Nicola Susans" userId="4da5c4f3-9bda-4b43-a02a-af3285e542de" providerId="ADAL" clId="{7394E4E0-463B-42EE-B62F-CBC33982E719}" dt="2026-06-02T14:49:12.241" v="182" actId="948"/>
        <pc:sldMkLst>
          <pc:docMk/>
          <pc:sldMk cId="463004130" sldId="741"/>
        </pc:sldMkLst>
        <pc:spChg chg="add del mod">
          <ac:chgData name="Nicola Susans" userId="4da5c4f3-9bda-4b43-a02a-af3285e542de" providerId="ADAL" clId="{7394E4E0-463B-42EE-B62F-CBC33982E719}" dt="2026-06-02T14:48:31.817" v="167" actId="6264"/>
          <ac:spMkLst>
            <pc:docMk/>
            <pc:sldMk cId="463004130" sldId="741"/>
            <ac:spMk id="2" creationId="{32BADDA0-564C-FDAE-4FEF-6EFB2FA35C6A}"/>
          </ac:spMkLst>
        </pc:spChg>
        <pc:spChg chg="mod ord">
          <ac:chgData name="Nicola Susans" userId="4da5c4f3-9bda-4b43-a02a-af3285e542de" providerId="ADAL" clId="{7394E4E0-463B-42EE-B62F-CBC33982E719}" dt="2026-06-02T14:48:31.817" v="167" actId="6264"/>
          <ac:spMkLst>
            <pc:docMk/>
            <pc:sldMk cId="463004130" sldId="741"/>
            <ac:spMk id="3" creationId="{7C265245-E57D-BAD0-F00D-688666605FC0}"/>
          </ac:spMkLst>
        </pc:spChg>
        <pc:spChg chg="mod ord">
          <ac:chgData name="Nicola Susans" userId="4da5c4f3-9bda-4b43-a02a-af3285e542de" providerId="ADAL" clId="{7394E4E0-463B-42EE-B62F-CBC33982E719}" dt="2026-06-02T14:48:31.817" v="167" actId="6264"/>
          <ac:spMkLst>
            <pc:docMk/>
            <pc:sldMk cId="463004130" sldId="741"/>
            <ac:spMk id="4" creationId="{EA761E6C-FE8F-CFC5-0399-820C37405192}"/>
          </ac:spMkLst>
        </pc:spChg>
        <pc:spChg chg="mod ord">
          <ac:chgData name="Nicola Susans" userId="4da5c4f3-9bda-4b43-a02a-af3285e542de" providerId="ADAL" clId="{7394E4E0-463B-42EE-B62F-CBC33982E719}" dt="2026-06-02T14:49:12.241" v="182" actId="948"/>
          <ac:spMkLst>
            <pc:docMk/>
            <pc:sldMk cId="463004130" sldId="741"/>
            <ac:spMk id="5" creationId="{5A0D95AD-36B5-870B-8D0E-CDB2CEA91532}"/>
          </ac:spMkLst>
        </pc:spChg>
        <pc:spChg chg="add del mod">
          <ac:chgData name="Nicola Susans" userId="4da5c4f3-9bda-4b43-a02a-af3285e542de" providerId="ADAL" clId="{7394E4E0-463B-42EE-B62F-CBC33982E719}" dt="2026-06-02T14:48:31.817" v="167" actId="6264"/>
          <ac:spMkLst>
            <pc:docMk/>
            <pc:sldMk cId="463004130" sldId="741"/>
            <ac:spMk id="6" creationId="{32368C39-68E2-98A1-6BA1-E6224AA14F5E}"/>
          </ac:spMkLst>
        </pc:spChg>
        <pc:spChg chg="add del mod">
          <ac:chgData name="Nicola Susans" userId="4da5c4f3-9bda-4b43-a02a-af3285e542de" providerId="ADAL" clId="{7394E4E0-463B-42EE-B62F-CBC33982E719}" dt="2026-06-02T14:48:31.817" v="167" actId="6264"/>
          <ac:spMkLst>
            <pc:docMk/>
            <pc:sldMk cId="463004130" sldId="741"/>
            <ac:spMk id="7" creationId="{5F44520D-5D80-5B6F-63CD-6E27020862D5}"/>
          </ac:spMkLst>
        </pc:spChg>
        <pc:spChg chg="add del mod">
          <ac:chgData name="Nicola Susans" userId="4da5c4f3-9bda-4b43-a02a-af3285e542de" providerId="ADAL" clId="{7394E4E0-463B-42EE-B62F-CBC33982E719}" dt="2026-06-02T14:48:31.817" v="167" actId="6264"/>
          <ac:spMkLst>
            <pc:docMk/>
            <pc:sldMk cId="463004130" sldId="741"/>
            <ac:spMk id="8" creationId="{9D2E5E65-4E76-7D3D-ACC2-D29810347505}"/>
          </ac:spMkLst>
        </pc:spChg>
        <pc:spChg chg="mod ord">
          <ac:chgData name="Nicola Susans" userId="4da5c4f3-9bda-4b43-a02a-af3285e542de" providerId="ADAL" clId="{7394E4E0-463B-42EE-B62F-CBC33982E719}" dt="2026-06-02T14:48:31.817" v="167" actId="6264"/>
          <ac:spMkLst>
            <pc:docMk/>
            <pc:sldMk cId="463004130" sldId="741"/>
            <ac:spMk id="12" creationId="{B54DD64D-C345-C2B9-4AA5-DAAF78AD6C50}"/>
          </ac:spMkLst>
        </pc:spChg>
      </pc:sldChg>
      <pc:sldChg chg="modSp mod">
        <pc:chgData name="Nicola Susans" userId="4da5c4f3-9bda-4b43-a02a-af3285e542de" providerId="ADAL" clId="{7394E4E0-463B-42EE-B62F-CBC33982E719}" dt="2026-06-02T14:38:29.177" v="25" actId="962"/>
        <pc:sldMkLst>
          <pc:docMk/>
          <pc:sldMk cId="2687083372" sldId="743"/>
        </pc:sldMkLst>
        <pc:spChg chg="mod">
          <ac:chgData name="Nicola Susans" userId="4da5c4f3-9bda-4b43-a02a-af3285e542de" providerId="ADAL" clId="{7394E4E0-463B-42EE-B62F-CBC33982E719}" dt="2026-06-02T14:38:29.177" v="25" actId="962"/>
          <ac:spMkLst>
            <pc:docMk/>
            <pc:sldMk cId="2687083372" sldId="743"/>
            <ac:spMk id="5" creationId="{541E3612-19CC-ED1D-E3E2-3452ED52D5A1}"/>
          </ac:spMkLst>
        </pc:spChg>
      </pc:sldChg>
      <pc:sldChg chg="modSp mod">
        <pc:chgData name="Nicola Susans" userId="4da5c4f3-9bda-4b43-a02a-af3285e542de" providerId="ADAL" clId="{7394E4E0-463B-42EE-B62F-CBC33982E719}" dt="2026-06-02T14:38:10.917" v="18"/>
        <pc:sldMkLst>
          <pc:docMk/>
          <pc:sldMk cId="1790233655" sldId="744"/>
        </pc:sldMkLst>
        <pc:spChg chg="ord">
          <ac:chgData name="Nicola Susans" userId="4da5c4f3-9bda-4b43-a02a-af3285e542de" providerId="ADAL" clId="{7394E4E0-463B-42EE-B62F-CBC33982E719}" dt="2026-06-02T14:38:10.917" v="18"/>
          <ac:spMkLst>
            <pc:docMk/>
            <pc:sldMk cId="1790233655" sldId="744"/>
            <ac:spMk id="4" creationId="{7DA33A85-0DC6-1A26-C475-453A4FBF7473}"/>
          </ac:spMkLst>
        </pc:spChg>
        <pc:spChg chg="mod">
          <ac:chgData name="Nicola Susans" userId="4da5c4f3-9bda-4b43-a02a-af3285e542de" providerId="ADAL" clId="{7394E4E0-463B-42EE-B62F-CBC33982E719}" dt="2026-06-02T14:38:09.437" v="16" actId="962"/>
          <ac:spMkLst>
            <pc:docMk/>
            <pc:sldMk cId="1790233655" sldId="744"/>
            <ac:spMk id="5" creationId="{1E673C2D-7B7E-E330-60FA-CD916F490926}"/>
          </ac:spMkLst>
        </pc:spChg>
      </pc:sldChg>
      <pc:sldChg chg="modSp mod">
        <pc:chgData name="Nicola Susans" userId="4da5c4f3-9bda-4b43-a02a-af3285e542de" providerId="ADAL" clId="{7394E4E0-463B-42EE-B62F-CBC33982E719}" dt="2026-06-02T14:38:27.057" v="24" actId="962"/>
        <pc:sldMkLst>
          <pc:docMk/>
          <pc:sldMk cId="1245615196" sldId="746"/>
        </pc:sldMkLst>
        <pc:spChg chg="mod">
          <ac:chgData name="Nicola Susans" userId="4da5c4f3-9bda-4b43-a02a-af3285e542de" providerId="ADAL" clId="{7394E4E0-463B-42EE-B62F-CBC33982E719}" dt="2026-06-02T14:38:27.057" v="24" actId="962"/>
          <ac:spMkLst>
            <pc:docMk/>
            <pc:sldMk cId="1245615196" sldId="746"/>
            <ac:spMk id="5" creationId="{ECDF0AB0-E11F-70EB-BDEF-E7908E9A8C94}"/>
          </ac:spMkLst>
        </pc:spChg>
      </pc:sldChg>
      <pc:sldChg chg="addSp delSp modSp mod chgLayout">
        <pc:chgData name="Nicola Susans" userId="4da5c4f3-9bda-4b43-a02a-af3285e542de" providerId="ADAL" clId="{7394E4E0-463B-42EE-B62F-CBC33982E719}" dt="2026-06-02T14:49:35.595" v="185" actId="14100"/>
        <pc:sldMkLst>
          <pc:docMk/>
          <pc:sldMk cId="4120354306" sldId="747"/>
        </pc:sldMkLst>
        <pc:spChg chg="mod ord">
          <ac:chgData name="Nicola Susans" userId="4da5c4f3-9bda-4b43-a02a-af3285e542de" providerId="ADAL" clId="{7394E4E0-463B-42EE-B62F-CBC33982E719}" dt="2026-06-02T14:49:32.017" v="184" actId="6264"/>
          <ac:spMkLst>
            <pc:docMk/>
            <pc:sldMk cId="4120354306" sldId="747"/>
            <ac:spMk id="2" creationId="{C719CD38-947F-E119-F387-007EA4E79877}"/>
          </ac:spMkLst>
        </pc:spChg>
        <pc:spChg chg="mod ord">
          <ac:chgData name="Nicola Susans" userId="4da5c4f3-9bda-4b43-a02a-af3285e542de" providerId="ADAL" clId="{7394E4E0-463B-42EE-B62F-CBC33982E719}" dt="2026-06-02T14:49:35.595" v="185" actId="14100"/>
          <ac:spMkLst>
            <pc:docMk/>
            <pc:sldMk cId="4120354306" sldId="747"/>
            <ac:spMk id="3" creationId="{27F86B59-099B-DBDF-CCA8-6FF64948EF55}"/>
          </ac:spMkLst>
        </pc:spChg>
        <pc:spChg chg="mod ord">
          <ac:chgData name="Nicola Susans" userId="4da5c4f3-9bda-4b43-a02a-af3285e542de" providerId="ADAL" clId="{7394E4E0-463B-42EE-B62F-CBC33982E719}" dt="2026-06-02T14:49:32.017" v="184" actId="6264"/>
          <ac:spMkLst>
            <pc:docMk/>
            <pc:sldMk cId="4120354306" sldId="747"/>
            <ac:spMk id="4" creationId="{FAB811D8-4964-E90E-BD97-88D7C442C624}"/>
          </ac:spMkLst>
        </pc:spChg>
        <pc:spChg chg="mod ord">
          <ac:chgData name="Nicola Susans" userId="4da5c4f3-9bda-4b43-a02a-af3285e542de" providerId="ADAL" clId="{7394E4E0-463B-42EE-B62F-CBC33982E719}" dt="2026-06-02T14:49:32.017" v="184" actId="6264"/>
          <ac:spMkLst>
            <pc:docMk/>
            <pc:sldMk cId="4120354306" sldId="747"/>
            <ac:spMk id="5" creationId="{36116889-90C2-5921-B38C-047E5AE83A9F}"/>
          </ac:spMkLst>
        </pc:spChg>
        <pc:spChg chg="add del mod">
          <ac:chgData name="Nicola Susans" userId="4da5c4f3-9bda-4b43-a02a-af3285e542de" providerId="ADAL" clId="{7394E4E0-463B-42EE-B62F-CBC33982E719}" dt="2026-06-02T14:49:32.017" v="184" actId="6264"/>
          <ac:spMkLst>
            <pc:docMk/>
            <pc:sldMk cId="4120354306" sldId="747"/>
            <ac:spMk id="6" creationId="{853F0ACF-A0A3-EEC5-C685-890535CFA1DB}"/>
          </ac:spMkLst>
        </pc:spChg>
        <pc:spChg chg="add del mod">
          <ac:chgData name="Nicola Susans" userId="4da5c4f3-9bda-4b43-a02a-af3285e542de" providerId="ADAL" clId="{7394E4E0-463B-42EE-B62F-CBC33982E719}" dt="2026-06-02T14:49:32.017" v="184" actId="6264"/>
          <ac:spMkLst>
            <pc:docMk/>
            <pc:sldMk cId="4120354306" sldId="747"/>
            <ac:spMk id="7" creationId="{4BEC7D63-4AC4-3784-5FE5-D40E663C5174}"/>
          </ac:spMkLst>
        </pc:spChg>
        <pc:spChg chg="add del mod">
          <ac:chgData name="Nicola Susans" userId="4da5c4f3-9bda-4b43-a02a-af3285e542de" providerId="ADAL" clId="{7394E4E0-463B-42EE-B62F-CBC33982E719}" dt="2026-06-02T14:49:32.017" v="184" actId="6264"/>
          <ac:spMkLst>
            <pc:docMk/>
            <pc:sldMk cId="4120354306" sldId="747"/>
            <ac:spMk id="8" creationId="{B3EDD83B-ED51-8D0C-0154-97E475344D6B}"/>
          </ac:spMkLst>
        </pc:spChg>
        <pc:spChg chg="add del mod">
          <ac:chgData name="Nicola Susans" userId="4da5c4f3-9bda-4b43-a02a-af3285e542de" providerId="ADAL" clId="{7394E4E0-463B-42EE-B62F-CBC33982E719}" dt="2026-06-02T14:49:32.017" v="184" actId="6264"/>
          <ac:spMkLst>
            <pc:docMk/>
            <pc:sldMk cId="4120354306" sldId="747"/>
            <ac:spMk id="9" creationId="{1C82E83F-36F5-5B34-EED2-336711153E27}"/>
          </ac:spMkLst>
        </pc:spChg>
      </pc:sldChg>
      <pc:sldChg chg="modSp mod">
        <pc:chgData name="Nicola Susans" userId="4da5c4f3-9bda-4b43-a02a-af3285e542de" providerId="ADAL" clId="{7394E4E0-463B-42EE-B62F-CBC33982E719}" dt="2026-06-02T14:58:45.436" v="273" actId="1076"/>
        <pc:sldMkLst>
          <pc:docMk/>
          <pc:sldMk cId="4231576408" sldId="748"/>
        </pc:sldMkLst>
        <pc:spChg chg="mod">
          <ac:chgData name="Nicola Susans" userId="4da5c4f3-9bda-4b43-a02a-af3285e542de" providerId="ADAL" clId="{7394E4E0-463B-42EE-B62F-CBC33982E719}" dt="2026-06-02T14:58:37.737" v="271" actId="20577"/>
          <ac:spMkLst>
            <pc:docMk/>
            <pc:sldMk cId="4231576408" sldId="748"/>
            <ac:spMk id="3" creationId="{3C387227-4AEA-7A66-82E5-C8C507C7282F}"/>
          </ac:spMkLst>
        </pc:spChg>
        <pc:spChg chg="ord">
          <ac:chgData name="Nicola Susans" userId="4da5c4f3-9bda-4b43-a02a-af3285e542de" providerId="ADAL" clId="{7394E4E0-463B-42EE-B62F-CBC33982E719}" dt="2026-06-02T14:40:14.937" v="76"/>
          <ac:spMkLst>
            <pc:docMk/>
            <pc:sldMk cId="4231576408" sldId="748"/>
            <ac:spMk id="4" creationId="{ABBA95FA-F64C-2839-FB2C-AC9F5CE9D637}"/>
          </ac:spMkLst>
        </pc:spChg>
        <pc:spChg chg="mod">
          <ac:chgData name="Nicola Susans" userId="4da5c4f3-9bda-4b43-a02a-af3285e542de" providerId="ADAL" clId="{7394E4E0-463B-42EE-B62F-CBC33982E719}" dt="2026-06-02T14:40:13.524" v="74" actId="962"/>
          <ac:spMkLst>
            <pc:docMk/>
            <pc:sldMk cId="4231576408" sldId="748"/>
            <ac:spMk id="5" creationId="{0AFB6138-7144-14CF-B2C6-0757492F67DA}"/>
          </ac:spMkLst>
        </pc:spChg>
        <pc:picChg chg="mod">
          <ac:chgData name="Nicola Susans" userId="4da5c4f3-9bda-4b43-a02a-af3285e542de" providerId="ADAL" clId="{7394E4E0-463B-42EE-B62F-CBC33982E719}" dt="2026-06-02T14:58:45.436" v="273" actId="1076"/>
          <ac:picMkLst>
            <pc:docMk/>
            <pc:sldMk cId="4231576408" sldId="748"/>
            <ac:picMk id="7" creationId="{6150F25D-11D0-0280-FC09-FB390FD23650}"/>
          </ac:picMkLst>
        </pc:picChg>
      </pc:sldChg>
      <pc:sldChg chg="addSp delSp modSp mod chgLayout">
        <pc:chgData name="Nicola Susans" userId="4da5c4f3-9bda-4b43-a02a-af3285e542de" providerId="ADAL" clId="{7394E4E0-463B-42EE-B62F-CBC33982E719}" dt="2026-06-02T15:00:01.383" v="280" actId="6264"/>
        <pc:sldMkLst>
          <pc:docMk/>
          <pc:sldMk cId="3096097232" sldId="749"/>
        </pc:sldMkLst>
        <pc:spChg chg="mod ord">
          <ac:chgData name="Nicola Susans" userId="4da5c4f3-9bda-4b43-a02a-af3285e542de" providerId="ADAL" clId="{7394E4E0-463B-42EE-B62F-CBC33982E719}" dt="2026-06-02T15:00:01.383" v="280" actId="6264"/>
          <ac:spMkLst>
            <pc:docMk/>
            <pc:sldMk cId="3096097232" sldId="749"/>
            <ac:spMk id="2" creationId="{363B600F-7E34-2AF7-079D-8CF324B916A6}"/>
          </ac:spMkLst>
        </pc:spChg>
        <pc:spChg chg="mod ord">
          <ac:chgData name="Nicola Susans" userId="4da5c4f3-9bda-4b43-a02a-af3285e542de" providerId="ADAL" clId="{7394E4E0-463B-42EE-B62F-CBC33982E719}" dt="2026-06-02T15:00:01.383" v="280" actId="6264"/>
          <ac:spMkLst>
            <pc:docMk/>
            <pc:sldMk cId="3096097232" sldId="749"/>
            <ac:spMk id="3" creationId="{BFE3DCAA-1F54-BCDA-CAD5-A9D26994F81D}"/>
          </ac:spMkLst>
        </pc:spChg>
        <pc:spChg chg="mod ord">
          <ac:chgData name="Nicola Susans" userId="4da5c4f3-9bda-4b43-a02a-af3285e542de" providerId="ADAL" clId="{7394E4E0-463B-42EE-B62F-CBC33982E719}" dt="2026-06-02T15:00:01.383" v="280" actId="6264"/>
          <ac:spMkLst>
            <pc:docMk/>
            <pc:sldMk cId="3096097232" sldId="749"/>
            <ac:spMk id="4" creationId="{913DF777-58F7-9FDF-BC6C-E9DED08C12B6}"/>
          </ac:spMkLst>
        </pc:spChg>
        <pc:spChg chg="mod ord">
          <ac:chgData name="Nicola Susans" userId="4da5c4f3-9bda-4b43-a02a-af3285e542de" providerId="ADAL" clId="{7394E4E0-463B-42EE-B62F-CBC33982E719}" dt="2026-06-02T15:00:01.383" v="280" actId="6264"/>
          <ac:spMkLst>
            <pc:docMk/>
            <pc:sldMk cId="3096097232" sldId="749"/>
            <ac:spMk id="5" creationId="{3F774FCE-E4F1-2905-C6EC-20E69E9B77C6}"/>
          </ac:spMkLst>
        </pc:spChg>
        <pc:spChg chg="add del mod">
          <ac:chgData name="Nicola Susans" userId="4da5c4f3-9bda-4b43-a02a-af3285e542de" providerId="ADAL" clId="{7394E4E0-463B-42EE-B62F-CBC33982E719}" dt="2026-06-02T15:00:01.383" v="280" actId="6264"/>
          <ac:spMkLst>
            <pc:docMk/>
            <pc:sldMk cId="3096097232" sldId="749"/>
            <ac:spMk id="6" creationId="{D62BBFF3-41E8-4B1F-91CA-4F64FD964C4F}"/>
          </ac:spMkLst>
        </pc:spChg>
        <pc:spChg chg="add del mod">
          <ac:chgData name="Nicola Susans" userId="4da5c4f3-9bda-4b43-a02a-af3285e542de" providerId="ADAL" clId="{7394E4E0-463B-42EE-B62F-CBC33982E719}" dt="2026-06-02T15:00:01.383" v="280" actId="6264"/>
          <ac:spMkLst>
            <pc:docMk/>
            <pc:sldMk cId="3096097232" sldId="749"/>
            <ac:spMk id="7" creationId="{75728632-3DCB-CB04-D6E9-4A864ADEDF4E}"/>
          </ac:spMkLst>
        </pc:spChg>
        <pc:spChg chg="add del mod">
          <ac:chgData name="Nicola Susans" userId="4da5c4f3-9bda-4b43-a02a-af3285e542de" providerId="ADAL" clId="{7394E4E0-463B-42EE-B62F-CBC33982E719}" dt="2026-06-02T15:00:01.383" v="280" actId="6264"/>
          <ac:spMkLst>
            <pc:docMk/>
            <pc:sldMk cId="3096097232" sldId="749"/>
            <ac:spMk id="8" creationId="{ED896E75-5B09-B39B-308E-E6EAED470362}"/>
          </ac:spMkLst>
        </pc:spChg>
        <pc:spChg chg="add del mod">
          <ac:chgData name="Nicola Susans" userId="4da5c4f3-9bda-4b43-a02a-af3285e542de" providerId="ADAL" clId="{7394E4E0-463B-42EE-B62F-CBC33982E719}" dt="2026-06-02T15:00:01.383" v="280" actId="6264"/>
          <ac:spMkLst>
            <pc:docMk/>
            <pc:sldMk cId="3096097232" sldId="749"/>
            <ac:spMk id="9" creationId="{E1693A8C-A322-1BA1-70BB-78A5A4E5BBAE}"/>
          </ac:spMkLst>
        </pc:spChg>
      </pc:sldChg>
      <pc:sldChg chg="modSp mod">
        <pc:chgData name="Nicola Susans" userId="4da5c4f3-9bda-4b43-a02a-af3285e542de" providerId="ADAL" clId="{7394E4E0-463B-42EE-B62F-CBC33982E719}" dt="2026-06-02T14:40:32.587" v="82" actId="962"/>
        <pc:sldMkLst>
          <pc:docMk/>
          <pc:sldMk cId="1918882131" sldId="750"/>
        </pc:sldMkLst>
        <pc:spChg chg="mod">
          <ac:chgData name="Nicola Susans" userId="4da5c4f3-9bda-4b43-a02a-af3285e542de" providerId="ADAL" clId="{7394E4E0-463B-42EE-B62F-CBC33982E719}" dt="2026-06-02T14:40:32.587" v="82" actId="962"/>
          <ac:spMkLst>
            <pc:docMk/>
            <pc:sldMk cId="1918882131" sldId="750"/>
            <ac:spMk id="5" creationId="{427BC3BD-79A5-4D2B-801A-14ADF76B596F}"/>
          </ac:spMkLst>
        </pc:spChg>
      </pc:sldChg>
      <pc:sldChg chg="addSp delSp modSp mod chgLayout">
        <pc:chgData name="Nicola Susans" userId="4da5c4f3-9bda-4b43-a02a-af3285e542de" providerId="ADAL" clId="{7394E4E0-463B-42EE-B62F-CBC33982E719}" dt="2026-06-02T15:01:30.055" v="298" actId="27636"/>
        <pc:sldMkLst>
          <pc:docMk/>
          <pc:sldMk cId="3237630908" sldId="751"/>
        </pc:sldMkLst>
        <pc:spChg chg="mod ord">
          <ac:chgData name="Nicola Susans" userId="4da5c4f3-9bda-4b43-a02a-af3285e542de" providerId="ADAL" clId="{7394E4E0-463B-42EE-B62F-CBC33982E719}" dt="2026-06-02T15:01:30.055" v="298" actId="27636"/>
          <ac:spMkLst>
            <pc:docMk/>
            <pc:sldMk cId="3237630908" sldId="751"/>
            <ac:spMk id="2" creationId="{FC1F885C-5DFA-35D8-24DD-42D9C55C334B}"/>
          </ac:spMkLst>
        </pc:spChg>
        <pc:spChg chg="mod ord">
          <ac:chgData name="Nicola Susans" userId="4da5c4f3-9bda-4b43-a02a-af3285e542de" providerId="ADAL" clId="{7394E4E0-463B-42EE-B62F-CBC33982E719}" dt="2026-06-02T15:01:30.031" v="297" actId="6264"/>
          <ac:spMkLst>
            <pc:docMk/>
            <pc:sldMk cId="3237630908" sldId="751"/>
            <ac:spMk id="3" creationId="{102006A2-A72E-23F3-6880-690252FFF5B9}"/>
          </ac:spMkLst>
        </pc:spChg>
        <pc:spChg chg="mod ord">
          <ac:chgData name="Nicola Susans" userId="4da5c4f3-9bda-4b43-a02a-af3285e542de" providerId="ADAL" clId="{7394E4E0-463B-42EE-B62F-CBC33982E719}" dt="2026-06-02T15:01:30.031" v="297" actId="6264"/>
          <ac:spMkLst>
            <pc:docMk/>
            <pc:sldMk cId="3237630908" sldId="751"/>
            <ac:spMk id="4" creationId="{812D8650-85F9-983C-C3C9-70230612D4BB}"/>
          </ac:spMkLst>
        </pc:spChg>
        <pc:spChg chg="mod ord">
          <ac:chgData name="Nicola Susans" userId="4da5c4f3-9bda-4b43-a02a-af3285e542de" providerId="ADAL" clId="{7394E4E0-463B-42EE-B62F-CBC33982E719}" dt="2026-06-02T15:01:30.031" v="297" actId="6264"/>
          <ac:spMkLst>
            <pc:docMk/>
            <pc:sldMk cId="3237630908" sldId="751"/>
            <ac:spMk id="5" creationId="{F2757EEF-55F1-2F7A-C52D-ABFFEF38A9DA}"/>
          </ac:spMkLst>
        </pc:spChg>
        <pc:spChg chg="add del mod">
          <ac:chgData name="Nicola Susans" userId="4da5c4f3-9bda-4b43-a02a-af3285e542de" providerId="ADAL" clId="{7394E4E0-463B-42EE-B62F-CBC33982E719}" dt="2026-06-02T15:01:30.031" v="297" actId="6264"/>
          <ac:spMkLst>
            <pc:docMk/>
            <pc:sldMk cId="3237630908" sldId="751"/>
            <ac:spMk id="6" creationId="{3F9AF60E-7573-DF46-EFB8-D33F5ECB58FE}"/>
          </ac:spMkLst>
        </pc:spChg>
        <pc:spChg chg="add del mod">
          <ac:chgData name="Nicola Susans" userId="4da5c4f3-9bda-4b43-a02a-af3285e542de" providerId="ADAL" clId="{7394E4E0-463B-42EE-B62F-CBC33982E719}" dt="2026-06-02T15:01:30.031" v="297" actId="6264"/>
          <ac:spMkLst>
            <pc:docMk/>
            <pc:sldMk cId="3237630908" sldId="751"/>
            <ac:spMk id="7" creationId="{2287D06A-235B-A157-5E58-60916E635C60}"/>
          </ac:spMkLst>
        </pc:spChg>
        <pc:spChg chg="add del mod">
          <ac:chgData name="Nicola Susans" userId="4da5c4f3-9bda-4b43-a02a-af3285e542de" providerId="ADAL" clId="{7394E4E0-463B-42EE-B62F-CBC33982E719}" dt="2026-06-02T15:01:30.031" v="297" actId="6264"/>
          <ac:spMkLst>
            <pc:docMk/>
            <pc:sldMk cId="3237630908" sldId="751"/>
            <ac:spMk id="8" creationId="{B319587E-8336-C479-451C-687D1BFA4FDC}"/>
          </ac:spMkLst>
        </pc:spChg>
        <pc:spChg chg="add del mod">
          <ac:chgData name="Nicola Susans" userId="4da5c4f3-9bda-4b43-a02a-af3285e542de" providerId="ADAL" clId="{7394E4E0-463B-42EE-B62F-CBC33982E719}" dt="2026-06-02T15:01:30.031" v="297" actId="6264"/>
          <ac:spMkLst>
            <pc:docMk/>
            <pc:sldMk cId="3237630908" sldId="751"/>
            <ac:spMk id="9" creationId="{E40C2CF2-79FD-14EE-BB5C-F5100BA24D32}"/>
          </ac:spMkLst>
        </pc:spChg>
      </pc:sldChg>
      <pc:sldChg chg="modSp mod">
        <pc:chgData name="Nicola Susans" userId="4da5c4f3-9bda-4b43-a02a-af3285e542de" providerId="ADAL" clId="{7394E4E0-463B-42EE-B62F-CBC33982E719}" dt="2026-06-02T15:02:09.301" v="303" actId="20577"/>
        <pc:sldMkLst>
          <pc:docMk/>
          <pc:sldMk cId="1866154692" sldId="758"/>
        </pc:sldMkLst>
        <pc:spChg chg="mod">
          <ac:chgData name="Nicola Susans" userId="4da5c4f3-9bda-4b43-a02a-af3285e542de" providerId="ADAL" clId="{7394E4E0-463B-42EE-B62F-CBC33982E719}" dt="2026-06-02T15:02:09.301" v="303" actId="20577"/>
          <ac:spMkLst>
            <pc:docMk/>
            <pc:sldMk cId="1866154692" sldId="758"/>
            <ac:spMk id="12" creationId="{9BADA630-15BF-E078-EC90-2B97141EDD59}"/>
          </ac:spMkLst>
        </pc:spChg>
      </pc:sldChg>
      <pc:sldChg chg="modSp mod">
        <pc:chgData name="Nicola Susans" userId="4da5c4f3-9bda-4b43-a02a-af3285e542de" providerId="ADAL" clId="{7394E4E0-463B-42EE-B62F-CBC33982E719}" dt="2026-06-02T15:02:13.637" v="305" actId="20577"/>
        <pc:sldMkLst>
          <pc:docMk/>
          <pc:sldMk cId="3264389827" sldId="759"/>
        </pc:sldMkLst>
        <pc:spChg chg="mod">
          <ac:chgData name="Nicola Susans" userId="4da5c4f3-9bda-4b43-a02a-af3285e542de" providerId="ADAL" clId="{7394E4E0-463B-42EE-B62F-CBC33982E719}" dt="2026-06-02T15:02:13.637" v="305" actId="20577"/>
          <ac:spMkLst>
            <pc:docMk/>
            <pc:sldMk cId="3264389827" sldId="759"/>
            <ac:spMk id="12" creationId="{F3C6F1D8-83B2-7073-1AC0-0416C07FE175}"/>
          </ac:spMkLst>
        </pc:spChg>
      </pc:sldChg>
      <pc:sldChg chg="modSp mod">
        <pc:chgData name="Nicola Susans" userId="4da5c4f3-9bda-4b43-a02a-af3285e542de" providerId="ADAL" clId="{7394E4E0-463B-42EE-B62F-CBC33982E719}" dt="2026-06-02T15:02:52.937" v="313" actId="20577"/>
        <pc:sldMkLst>
          <pc:docMk/>
          <pc:sldMk cId="1411559229" sldId="760"/>
        </pc:sldMkLst>
        <pc:spChg chg="mod">
          <ac:chgData name="Nicola Susans" userId="4da5c4f3-9bda-4b43-a02a-af3285e542de" providerId="ADAL" clId="{7394E4E0-463B-42EE-B62F-CBC33982E719}" dt="2026-06-02T15:02:52.937" v="313" actId="20577"/>
          <ac:spMkLst>
            <pc:docMk/>
            <pc:sldMk cId="1411559229" sldId="760"/>
            <ac:spMk id="12" creationId="{64527712-DBCB-304B-3C21-A214B8CCB364}"/>
          </ac:spMkLst>
        </pc:spChg>
      </pc:sldChg>
      <pc:sldChg chg="modSp mod">
        <pc:chgData name="Nicola Susans" userId="4da5c4f3-9bda-4b43-a02a-af3285e542de" providerId="ADAL" clId="{7394E4E0-463B-42EE-B62F-CBC33982E719}" dt="2026-06-02T15:02:59.017" v="319" actId="20577"/>
        <pc:sldMkLst>
          <pc:docMk/>
          <pc:sldMk cId="3587722676" sldId="761"/>
        </pc:sldMkLst>
        <pc:spChg chg="mod">
          <ac:chgData name="Nicola Susans" userId="4da5c4f3-9bda-4b43-a02a-af3285e542de" providerId="ADAL" clId="{7394E4E0-463B-42EE-B62F-CBC33982E719}" dt="2026-06-02T15:02:59.017" v="319" actId="20577"/>
          <ac:spMkLst>
            <pc:docMk/>
            <pc:sldMk cId="3587722676" sldId="761"/>
            <ac:spMk id="12" creationId="{FB874A88-853F-9233-6363-2095ACB3EDAB}"/>
          </ac:spMkLst>
        </pc:spChg>
      </pc:sldChg>
      <pc:sldChg chg="modSp mod">
        <pc:chgData name="Nicola Susans" userId="4da5c4f3-9bda-4b43-a02a-af3285e542de" providerId="ADAL" clId="{7394E4E0-463B-42EE-B62F-CBC33982E719}" dt="2026-06-02T15:03:59.769" v="339" actId="20577"/>
        <pc:sldMkLst>
          <pc:docMk/>
          <pc:sldMk cId="1027424973" sldId="762"/>
        </pc:sldMkLst>
        <pc:spChg chg="mod">
          <ac:chgData name="Nicola Susans" userId="4da5c4f3-9bda-4b43-a02a-af3285e542de" providerId="ADAL" clId="{7394E4E0-463B-42EE-B62F-CBC33982E719}" dt="2026-06-02T15:03:59.769" v="339" actId="20577"/>
          <ac:spMkLst>
            <pc:docMk/>
            <pc:sldMk cId="1027424973" sldId="762"/>
            <ac:spMk id="12" creationId="{A632F65E-D202-2612-7EEF-F9CBF1E5D743}"/>
          </ac:spMkLst>
        </pc:spChg>
      </pc:sldChg>
      <pc:sldChg chg="modSp mod">
        <pc:chgData name="Nicola Susans" userId="4da5c4f3-9bda-4b43-a02a-af3285e542de" providerId="ADAL" clId="{7394E4E0-463B-42EE-B62F-CBC33982E719}" dt="2026-06-02T15:04:04.620" v="343" actId="20577"/>
        <pc:sldMkLst>
          <pc:docMk/>
          <pc:sldMk cId="77690653" sldId="763"/>
        </pc:sldMkLst>
        <pc:spChg chg="mod">
          <ac:chgData name="Nicola Susans" userId="4da5c4f3-9bda-4b43-a02a-af3285e542de" providerId="ADAL" clId="{7394E4E0-463B-42EE-B62F-CBC33982E719}" dt="2026-06-02T15:04:04.620" v="343" actId="20577"/>
          <ac:spMkLst>
            <pc:docMk/>
            <pc:sldMk cId="77690653" sldId="763"/>
            <ac:spMk id="12" creationId="{E7C331A2-3AB7-2C2D-BB8A-C054FCE50ADA}"/>
          </ac:spMkLst>
        </pc:spChg>
      </pc:sldChg>
      <pc:sldChg chg="modSp mod">
        <pc:chgData name="Nicola Susans" userId="4da5c4f3-9bda-4b43-a02a-af3285e542de" providerId="ADAL" clId="{7394E4E0-463B-42EE-B62F-CBC33982E719}" dt="2026-06-02T14:40:54.017" v="91" actId="962"/>
        <pc:sldMkLst>
          <pc:docMk/>
          <pc:sldMk cId="3247070486" sldId="764"/>
        </pc:sldMkLst>
        <pc:spChg chg="mod">
          <ac:chgData name="Nicola Susans" userId="4da5c4f3-9bda-4b43-a02a-af3285e542de" providerId="ADAL" clId="{7394E4E0-463B-42EE-B62F-CBC33982E719}" dt="2026-06-02T14:40:54.017" v="91" actId="962"/>
          <ac:spMkLst>
            <pc:docMk/>
            <pc:sldMk cId="3247070486" sldId="764"/>
            <ac:spMk id="5" creationId="{A6F7AE65-A2C3-AF63-ECB9-5758B5307DBD}"/>
          </ac:spMkLst>
        </pc:spChg>
      </pc:sldChg>
      <pc:sldChg chg="modSp mod">
        <pc:chgData name="Nicola Susans" userId="4da5c4f3-9bda-4b43-a02a-af3285e542de" providerId="ADAL" clId="{7394E4E0-463B-42EE-B62F-CBC33982E719}" dt="2026-06-02T14:40:56.127" v="92" actId="962"/>
        <pc:sldMkLst>
          <pc:docMk/>
          <pc:sldMk cId="2133996925" sldId="765"/>
        </pc:sldMkLst>
        <pc:spChg chg="mod">
          <ac:chgData name="Nicola Susans" userId="4da5c4f3-9bda-4b43-a02a-af3285e542de" providerId="ADAL" clId="{7394E4E0-463B-42EE-B62F-CBC33982E719}" dt="2026-06-02T14:40:56.127" v="92" actId="962"/>
          <ac:spMkLst>
            <pc:docMk/>
            <pc:sldMk cId="2133996925" sldId="765"/>
            <ac:spMk id="5" creationId="{1AFE7AEE-A582-CA1A-86F0-91C681D7B783}"/>
          </ac:spMkLst>
        </pc:spChg>
      </pc:sldChg>
      <pc:sldChg chg="modSp mod">
        <pc:chgData name="Nicola Susans" userId="4da5c4f3-9bda-4b43-a02a-af3285e542de" providerId="ADAL" clId="{7394E4E0-463B-42EE-B62F-CBC33982E719}" dt="2026-06-02T15:02:35.007" v="311" actId="1076"/>
        <pc:sldMkLst>
          <pc:docMk/>
          <pc:sldMk cId="201618101" sldId="766"/>
        </pc:sldMkLst>
        <pc:spChg chg="mod">
          <ac:chgData name="Nicola Susans" userId="4da5c4f3-9bda-4b43-a02a-af3285e542de" providerId="ADAL" clId="{7394E4E0-463B-42EE-B62F-CBC33982E719}" dt="2026-06-02T15:02:35.007" v="311" actId="1076"/>
          <ac:spMkLst>
            <pc:docMk/>
            <pc:sldMk cId="201618101" sldId="766"/>
            <ac:spMk id="3" creationId="{56F7DA97-9E0B-8D8A-C26F-FD6FF78F5AB3}"/>
          </ac:spMkLst>
        </pc:spChg>
        <pc:spChg chg="mod">
          <ac:chgData name="Nicola Susans" userId="4da5c4f3-9bda-4b43-a02a-af3285e542de" providerId="ADAL" clId="{7394E4E0-463B-42EE-B62F-CBC33982E719}" dt="2026-06-02T14:40:58.447" v="93" actId="962"/>
          <ac:spMkLst>
            <pc:docMk/>
            <pc:sldMk cId="201618101" sldId="766"/>
            <ac:spMk id="5" creationId="{D728A754-B801-EB70-3319-41557AABAC42}"/>
          </ac:spMkLst>
        </pc:spChg>
      </pc:sldChg>
      <pc:sldChg chg="modSp mod">
        <pc:chgData name="Nicola Susans" userId="4da5c4f3-9bda-4b43-a02a-af3285e542de" providerId="ADAL" clId="{7394E4E0-463B-42EE-B62F-CBC33982E719}" dt="2026-06-02T14:41:00.432" v="94" actId="962"/>
        <pc:sldMkLst>
          <pc:docMk/>
          <pc:sldMk cId="266137302" sldId="767"/>
        </pc:sldMkLst>
        <pc:spChg chg="mod">
          <ac:chgData name="Nicola Susans" userId="4da5c4f3-9bda-4b43-a02a-af3285e542de" providerId="ADAL" clId="{7394E4E0-463B-42EE-B62F-CBC33982E719}" dt="2026-06-02T14:41:00.432" v="94" actId="962"/>
          <ac:spMkLst>
            <pc:docMk/>
            <pc:sldMk cId="266137302" sldId="767"/>
            <ac:spMk id="5" creationId="{F8EF9F97-0344-9A53-3B7C-D94064634B98}"/>
          </ac:spMkLst>
        </pc:spChg>
      </pc:sldChg>
      <pc:sldChg chg="modSp mod">
        <pc:chgData name="Nicola Susans" userId="4da5c4f3-9bda-4b43-a02a-af3285e542de" providerId="ADAL" clId="{7394E4E0-463B-42EE-B62F-CBC33982E719}" dt="2026-06-02T14:41:02.497" v="95" actId="962"/>
        <pc:sldMkLst>
          <pc:docMk/>
          <pc:sldMk cId="1568465152" sldId="768"/>
        </pc:sldMkLst>
        <pc:spChg chg="mod">
          <ac:chgData name="Nicola Susans" userId="4da5c4f3-9bda-4b43-a02a-af3285e542de" providerId="ADAL" clId="{7394E4E0-463B-42EE-B62F-CBC33982E719}" dt="2026-06-02T14:41:02.497" v="95" actId="962"/>
          <ac:spMkLst>
            <pc:docMk/>
            <pc:sldMk cId="1568465152" sldId="768"/>
            <ac:spMk id="5" creationId="{D486988D-8334-820E-CE5C-3ACA9C78223F}"/>
          </ac:spMkLst>
        </pc:spChg>
      </pc:sldChg>
      <pc:sldChg chg="modSp mod">
        <pc:chgData name="Nicola Susans" userId="4da5c4f3-9bda-4b43-a02a-af3285e542de" providerId="ADAL" clId="{7394E4E0-463B-42EE-B62F-CBC33982E719}" dt="2026-06-02T14:41:04.987" v="96" actId="962"/>
        <pc:sldMkLst>
          <pc:docMk/>
          <pc:sldMk cId="55872940" sldId="769"/>
        </pc:sldMkLst>
        <pc:spChg chg="mod">
          <ac:chgData name="Nicola Susans" userId="4da5c4f3-9bda-4b43-a02a-af3285e542de" providerId="ADAL" clId="{7394E4E0-463B-42EE-B62F-CBC33982E719}" dt="2026-06-02T14:41:04.987" v="96" actId="962"/>
          <ac:spMkLst>
            <pc:docMk/>
            <pc:sldMk cId="55872940" sldId="769"/>
            <ac:spMk id="5" creationId="{C846449B-219B-59CD-E60F-58B7D3EEBC91}"/>
          </ac:spMkLst>
        </pc:spChg>
      </pc:sldChg>
      <pc:sldChg chg="modSp mod">
        <pc:chgData name="Nicola Susans" userId="4da5c4f3-9bda-4b43-a02a-af3285e542de" providerId="ADAL" clId="{7394E4E0-463B-42EE-B62F-CBC33982E719}" dt="2026-06-02T14:41:09.327" v="98" actId="962"/>
        <pc:sldMkLst>
          <pc:docMk/>
          <pc:sldMk cId="2708281501" sldId="770"/>
        </pc:sldMkLst>
        <pc:spChg chg="mod">
          <ac:chgData name="Nicola Susans" userId="4da5c4f3-9bda-4b43-a02a-af3285e542de" providerId="ADAL" clId="{7394E4E0-463B-42EE-B62F-CBC33982E719}" dt="2026-06-02T14:41:09.327" v="98" actId="962"/>
          <ac:spMkLst>
            <pc:docMk/>
            <pc:sldMk cId="2708281501" sldId="770"/>
            <ac:spMk id="5" creationId="{DC6B1CC2-29D7-0A7E-E407-C241AC726A8C}"/>
          </ac:spMkLst>
        </pc:spChg>
      </pc:sldChg>
      <pc:sldChg chg="modSp mod">
        <pc:chgData name="Nicola Susans" userId="4da5c4f3-9bda-4b43-a02a-af3285e542de" providerId="ADAL" clId="{7394E4E0-463B-42EE-B62F-CBC33982E719}" dt="2026-06-02T14:41:07.167" v="97" actId="962"/>
        <pc:sldMkLst>
          <pc:docMk/>
          <pc:sldMk cId="177295732" sldId="771"/>
        </pc:sldMkLst>
        <pc:spChg chg="mod">
          <ac:chgData name="Nicola Susans" userId="4da5c4f3-9bda-4b43-a02a-af3285e542de" providerId="ADAL" clId="{7394E4E0-463B-42EE-B62F-CBC33982E719}" dt="2026-06-02T14:41:07.167" v="97" actId="962"/>
          <ac:spMkLst>
            <pc:docMk/>
            <pc:sldMk cId="177295732" sldId="771"/>
            <ac:spMk id="5" creationId="{E31B61FD-3ED1-5AC3-F5B4-D175C3005FFF}"/>
          </ac:spMkLst>
        </pc:spChg>
      </pc:sldChg>
      <pc:sldChg chg="modSp mod">
        <pc:chgData name="Nicola Susans" userId="4da5c4f3-9bda-4b43-a02a-af3285e542de" providerId="ADAL" clId="{7394E4E0-463B-42EE-B62F-CBC33982E719}" dt="2026-06-02T14:41:13.987" v="100" actId="962"/>
        <pc:sldMkLst>
          <pc:docMk/>
          <pc:sldMk cId="3101514517" sldId="772"/>
        </pc:sldMkLst>
        <pc:spChg chg="mod">
          <ac:chgData name="Nicola Susans" userId="4da5c4f3-9bda-4b43-a02a-af3285e542de" providerId="ADAL" clId="{7394E4E0-463B-42EE-B62F-CBC33982E719}" dt="2026-06-02T14:41:13.987" v="100" actId="962"/>
          <ac:spMkLst>
            <pc:docMk/>
            <pc:sldMk cId="3101514517" sldId="772"/>
            <ac:spMk id="5" creationId="{DB9A3AEE-EB4F-A0DA-96CF-CDEE6F760A73}"/>
          </ac:spMkLst>
        </pc:spChg>
      </pc:sldChg>
      <pc:sldChg chg="modSp mod">
        <pc:chgData name="Nicola Susans" userId="4da5c4f3-9bda-4b43-a02a-af3285e542de" providerId="ADAL" clId="{7394E4E0-463B-42EE-B62F-CBC33982E719}" dt="2026-06-02T15:03:32.037" v="337" actId="20577"/>
        <pc:sldMkLst>
          <pc:docMk/>
          <pc:sldMk cId="1390468654" sldId="773"/>
        </pc:sldMkLst>
        <pc:spChg chg="mod">
          <ac:chgData name="Nicola Susans" userId="4da5c4f3-9bda-4b43-a02a-af3285e542de" providerId="ADAL" clId="{7394E4E0-463B-42EE-B62F-CBC33982E719}" dt="2026-06-02T15:03:32.037" v="337" actId="20577"/>
          <ac:spMkLst>
            <pc:docMk/>
            <pc:sldMk cId="1390468654" sldId="773"/>
            <ac:spMk id="3" creationId="{54ABAD02-ADB5-00DB-AB6C-77015476E7C6}"/>
          </ac:spMkLst>
        </pc:spChg>
        <pc:spChg chg="mod">
          <ac:chgData name="Nicola Susans" userId="4da5c4f3-9bda-4b43-a02a-af3285e542de" providerId="ADAL" clId="{7394E4E0-463B-42EE-B62F-CBC33982E719}" dt="2026-06-02T14:41:11.707" v="99" actId="962"/>
          <ac:spMkLst>
            <pc:docMk/>
            <pc:sldMk cId="1390468654" sldId="773"/>
            <ac:spMk id="5" creationId="{798F1F38-9069-071B-F056-F9BA88EEA8B9}"/>
          </ac:spMkLst>
        </pc:spChg>
      </pc:sldChg>
      <pc:sldChg chg="modSp mod">
        <pc:chgData name="Nicola Susans" userId="4da5c4f3-9bda-4b43-a02a-af3285e542de" providerId="ADAL" clId="{7394E4E0-463B-42EE-B62F-CBC33982E719}" dt="2026-06-02T14:41:16.711" v="101" actId="962"/>
        <pc:sldMkLst>
          <pc:docMk/>
          <pc:sldMk cId="4007037133" sldId="774"/>
        </pc:sldMkLst>
        <pc:spChg chg="mod">
          <ac:chgData name="Nicola Susans" userId="4da5c4f3-9bda-4b43-a02a-af3285e542de" providerId="ADAL" clId="{7394E4E0-463B-42EE-B62F-CBC33982E719}" dt="2026-06-02T14:41:16.711" v="101" actId="962"/>
          <ac:spMkLst>
            <pc:docMk/>
            <pc:sldMk cId="4007037133" sldId="774"/>
            <ac:spMk id="5" creationId="{5169928C-C70F-CFA3-520F-D03BB88900EF}"/>
          </ac:spMkLst>
        </pc:spChg>
      </pc:sldChg>
      <pc:sldChg chg="modSp mod">
        <pc:chgData name="Nicola Susans" userId="4da5c4f3-9bda-4b43-a02a-af3285e542de" providerId="ADAL" clId="{7394E4E0-463B-42EE-B62F-CBC33982E719}" dt="2026-06-02T14:41:18.987" v="102" actId="962"/>
        <pc:sldMkLst>
          <pc:docMk/>
          <pc:sldMk cId="1126758251" sldId="775"/>
        </pc:sldMkLst>
        <pc:spChg chg="mod">
          <ac:chgData name="Nicola Susans" userId="4da5c4f3-9bda-4b43-a02a-af3285e542de" providerId="ADAL" clId="{7394E4E0-463B-42EE-B62F-CBC33982E719}" dt="2026-06-02T14:41:18.987" v="102" actId="962"/>
          <ac:spMkLst>
            <pc:docMk/>
            <pc:sldMk cId="1126758251" sldId="775"/>
            <ac:spMk id="5" creationId="{B0BB730A-1272-9CF5-0AC2-028F45992041}"/>
          </ac:spMkLst>
        </pc:spChg>
      </pc:sldChg>
      <pc:sldChg chg="modSp mod">
        <pc:chgData name="Nicola Susans" userId="4da5c4f3-9bda-4b43-a02a-af3285e542de" providerId="ADAL" clId="{7394E4E0-463B-42EE-B62F-CBC33982E719}" dt="2026-06-02T14:41:20.887" v="103" actId="962"/>
        <pc:sldMkLst>
          <pc:docMk/>
          <pc:sldMk cId="3439448527" sldId="776"/>
        </pc:sldMkLst>
        <pc:spChg chg="mod">
          <ac:chgData name="Nicola Susans" userId="4da5c4f3-9bda-4b43-a02a-af3285e542de" providerId="ADAL" clId="{7394E4E0-463B-42EE-B62F-CBC33982E719}" dt="2026-06-02T14:41:20.887" v="103" actId="962"/>
          <ac:spMkLst>
            <pc:docMk/>
            <pc:sldMk cId="3439448527" sldId="776"/>
            <ac:spMk id="5" creationId="{373A2CE9-75A1-1951-BBE6-E8E82DCFFB35}"/>
          </ac:spMkLst>
        </pc:spChg>
      </pc:sldChg>
      <pc:sldChg chg="modSp mod">
        <pc:chgData name="Nicola Susans" userId="4da5c4f3-9bda-4b43-a02a-af3285e542de" providerId="ADAL" clId="{7394E4E0-463B-42EE-B62F-CBC33982E719}" dt="2026-06-02T14:41:23.100" v="104" actId="962"/>
        <pc:sldMkLst>
          <pc:docMk/>
          <pc:sldMk cId="32144070" sldId="777"/>
        </pc:sldMkLst>
        <pc:spChg chg="mod">
          <ac:chgData name="Nicola Susans" userId="4da5c4f3-9bda-4b43-a02a-af3285e542de" providerId="ADAL" clId="{7394E4E0-463B-42EE-B62F-CBC33982E719}" dt="2026-06-02T14:41:23.100" v="104" actId="962"/>
          <ac:spMkLst>
            <pc:docMk/>
            <pc:sldMk cId="32144070" sldId="777"/>
            <ac:spMk id="5" creationId="{3A201BE6-F8CB-336E-7445-C22A54DE4715}"/>
          </ac:spMkLst>
        </pc:spChg>
      </pc:sldChg>
      <pc:sldChg chg="modSp mod">
        <pc:chgData name="Nicola Susans" userId="4da5c4f3-9bda-4b43-a02a-af3285e542de" providerId="ADAL" clId="{7394E4E0-463B-42EE-B62F-CBC33982E719}" dt="2026-06-02T14:41:25.397" v="105" actId="962"/>
        <pc:sldMkLst>
          <pc:docMk/>
          <pc:sldMk cId="8847460" sldId="778"/>
        </pc:sldMkLst>
        <pc:spChg chg="mod">
          <ac:chgData name="Nicola Susans" userId="4da5c4f3-9bda-4b43-a02a-af3285e542de" providerId="ADAL" clId="{7394E4E0-463B-42EE-B62F-CBC33982E719}" dt="2026-06-02T14:41:25.397" v="105" actId="962"/>
          <ac:spMkLst>
            <pc:docMk/>
            <pc:sldMk cId="8847460" sldId="778"/>
            <ac:spMk id="5" creationId="{4392A513-76FD-A9AF-E15E-21637061E8A2}"/>
          </ac:spMkLst>
        </pc:spChg>
      </pc:sldChg>
      <pc:sldChg chg="modSp mod">
        <pc:chgData name="Nicola Susans" userId="4da5c4f3-9bda-4b43-a02a-af3285e542de" providerId="ADAL" clId="{7394E4E0-463B-42EE-B62F-CBC33982E719}" dt="2026-06-02T14:41:28.117" v="106" actId="962"/>
        <pc:sldMkLst>
          <pc:docMk/>
          <pc:sldMk cId="4077994318" sldId="779"/>
        </pc:sldMkLst>
        <pc:spChg chg="mod">
          <ac:chgData name="Nicola Susans" userId="4da5c4f3-9bda-4b43-a02a-af3285e542de" providerId="ADAL" clId="{7394E4E0-463B-42EE-B62F-CBC33982E719}" dt="2026-06-02T14:41:28.117" v="106" actId="962"/>
          <ac:spMkLst>
            <pc:docMk/>
            <pc:sldMk cId="4077994318" sldId="779"/>
            <ac:spMk id="5" creationId="{823367CC-826A-B2A1-F8CD-A1A9D3974A37}"/>
          </ac:spMkLst>
        </pc:spChg>
      </pc:sldChg>
      <pc:sldChg chg="modSp mod">
        <pc:chgData name="Nicola Susans" userId="4da5c4f3-9bda-4b43-a02a-af3285e542de" providerId="ADAL" clId="{7394E4E0-463B-42EE-B62F-CBC33982E719}" dt="2026-06-02T14:41:30.547" v="107" actId="962"/>
        <pc:sldMkLst>
          <pc:docMk/>
          <pc:sldMk cId="2332582714" sldId="780"/>
        </pc:sldMkLst>
        <pc:spChg chg="mod">
          <ac:chgData name="Nicola Susans" userId="4da5c4f3-9bda-4b43-a02a-af3285e542de" providerId="ADAL" clId="{7394E4E0-463B-42EE-B62F-CBC33982E719}" dt="2026-06-02T14:41:30.547" v="107" actId="962"/>
          <ac:spMkLst>
            <pc:docMk/>
            <pc:sldMk cId="2332582714" sldId="780"/>
            <ac:spMk id="5" creationId="{E564985F-105D-67B9-EE43-3954EC5F45BB}"/>
          </ac:spMkLst>
        </pc:spChg>
      </pc:sldChg>
      <pc:sldChg chg="modSp mod">
        <pc:chgData name="Nicola Susans" userId="4da5c4f3-9bda-4b43-a02a-af3285e542de" providerId="ADAL" clId="{7394E4E0-463B-42EE-B62F-CBC33982E719}" dt="2026-06-02T14:41:34.147" v="108" actId="962"/>
        <pc:sldMkLst>
          <pc:docMk/>
          <pc:sldMk cId="4240219342" sldId="781"/>
        </pc:sldMkLst>
        <pc:spChg chg="mod">
          <ac:chgData name="Nicola Susans" userId="4da5c4f3-9bda-4b43-a02a-af3285e542de" providerId="ADAL" clId="{7394E4E0-463B-42EE-B62F-CBC33982E719}" dt="2026-06-02T14:41:34.147" v="108" actId="962"/>
          <ac:spMkLst>
            <pc:docMk/>
            <pc:sldMk cId="4240219342" sldId="781"/>
            <ac:spMk id="5" creationId="{27FF9646-7151-9B2B-62A2-F149CD48E937}"/>
          </ac:spMkLst>
        </pc:spChg>
      </pc:sldChg>
      <pc:sldChg chg="modSp mod">
        <pc:chgData name="Nicola Susans" userId="4da5c4f3-9bda-4b43-a02a-af3285e542de" providerId="ADAL" clId="{7394E4E0-463B-42EE-B62F-CBC33982E719}" dt="2026-06-02T14:41:36.381" v="109" actId="962"/>
        <pc:sldMkLst>
          <pc:docMk/>
          <pc:sldMk cId="3047296546" sldId="782"/>
        </pc:sldMkLst>
        <pc:spChg chg="mod">
          <ac:chgData name="Nicola Susans" userId="4da5c4f3-9bda-4b43-a02a-af3285e542de" providerId="ADAL" clId="{7394E4E0-463B-42EE-B62F-CBC33982E719}" dt="2026-06-02T14:41:36.381" v="109" actId="962"/>
          <ac:spMkLst>
            <pc:docMk/>
            <pc:sldMk cId="3047296546" sldId="782"/>
            <ac:spMk id="5" creationId="{D736C345-3F8B-2587-7D9F-7EAAD849FFA2}"/>
          </ac:spMkLst>
        </pc:spChg>
      </pc:sldChg>
      <pc:sldChg chg="modSp mod">
        <pc:chgData name="Nicola Susans" userId="4da5c4f3-9bda-4b43-a02a-af3285e542de" providerId="ADAL" clId="{7394E4E0-463B-42EE-B62F-CBC33982E719}" dt="2026-06-02T14:41:38.639" v="110" actId="962"/>
        <pc:sldMkLst>
          <pc:docMk/>
          <pc:sldMk cId="3033765614" sldId="783"/>
        </pc:sldMkLst>
        <pc:spChg chg="mod">
          <ac:chgData name="Nicola Susans" userId="4da5c4f3-9bda-4b43-a02a-af3285e542de" providerId="ADAL" clId="{7394E4E0-463B-42EE-B62F-CBC33982E719}" dt="2026-06-02T14:41:38.639" v="110" actId="962"/>
          <ac:spMkLst>
            <pc:docMk/>
            <pc:sldMk cId="3033765614" sldId="783"/>
            <ac:spMk id="5" creationId="{1F1EBE3A-14C8-4CD9-0A5A-373D697E37E0}"/>
          </ac:spMkLst>
        </pc:spChg>
      </pc:sldChg>
      <pc:sldChg chg="modSp mod">
        <pc:chgData name="Nicola Susans" userId="4da5c4f3-9bda-4b43-a02a-af3285e542de" providerId="ADAL" clId="{7394E4E0-463B-42EE-B62F-CBC33982E719}" dt="2026-06-02T14:41:40.757" v="111" actId="962"/>
        <pc:sldMkLst>
          <pc:docMk/>
          <pc:sldMk cId="2336706146" sldId="784"/>
        </pc:sldMkLst>
        <pc:spChg chg="mod">
          <ac:chgData name="Nicola Susans" userId="4da5c4f3-9bda-4b43-a02a-af3285e542de" providerId="ADAL" clId="{7394E4E0-463B-42EE-B62F-CBC33982E719}" dt="2026-06-02T14:41:40.757" v="111" actId="962"/>
          <ac:spMkLst>
            <pc:docMk/>
            <pc:sldMk cId="2336706146" sldId="784"/>
            <ac:spMk id="5" creationId="{F5E23354-0580-82C9-6217-0DA700D09F49}"/>
          </ac:spMkLst>
        </pc:spChg>
      </pc:sldChg>
      <pc:sldChg chg="modSp mod">
        <pc:chgData name="Nicola Susans" userId="4da5c4f3-9bda-4b43-a02a-af3285e542de" providerId="ADAL" clId="{7394E4E0-463B-42EE-B62F-CBC33982E719}" dt="2026-06-02T14:41:42.934" v="112" actId="962"/>
        <pc:sldMkLst>
          <pc:docMk/>
          <pc:sldMk cId="3919904033" sldId="785"/>
        </pc:sldMkLst>
        <pc:spChg chg="mod">
          <ac:chgData name="Nicola Susans" userId="4da5c4f3-9bda-4b43-a02a-af3285e542de" providerId="ADAL" clId="{7394E4E0-463B-42EE-B62F-CBC33982E719}" dt="2026-06-02T14:41:42.934" v="112" actId="962"/>
          <ac:spMkLst>
            <pc:docMk/>
            <pc:sldMk cId="3919904033" sldId="785"/>
            <ac:spMk id="5" creationId="{A9EE1461-0BE5-E042-AA33-665752B71428}"/>
          </ac:spMkLst>
        </pc:spChg>
      </pc:sldChg>
      <pc:sldChg chg="modSp mod">
        <pc:chgData name="Nicola Susans" userId="4da5c4f3-9bda-4b43-a02a-af3285e542de" providerId="ADAL" clId="{7394E4E0-463B-42EE-B62F-CBC33982E719}" dt="2026-06-02T14:41:45.165" v="113" actId="962"/>
        <pc:sldMkLst>
          <pc:docMk/>
          <pc:sldMk cId="3650596966" sldId="786"/>
        </pc:sldMkLst>
        <pc:spChg chg="mod">
          <ac:chgData name="Nicola Susans" userId="4da5c4f3-9bda-4b43-a02a-af3285e542de" providerId="ADAL" clId="{7394E4E0-463B-42EE-B62F-CBC33982E719}" dt="2026-06-02T14:41:45.165" v="113" actId="962"/>
          <ac:spMkLst>
            <pc:docMk/>
            <pc:sldMk cId="3650596966" sldId="786"/>
            <ac:spMk id="5" creationId="{73C56B84-9C95-A58B-EE15-ED02BF5BAEC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E4B82452-3B3D-4B10-B5B2-216C3ED6E0C1}" type="datetimeFigureOut">
              <a:rPr lang="en-GB" smtClean="0"/>
              <a:pPr/>
              <a:t>02/06/2026</a:t>
            </a:fld>
            <a:endParaRPr lang="en-GB" dirty="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E3A1484-528B-4725-8337-7ACDB6138B8F}" type="datetimeFigureOut">
              <a:rPr lang="en-GB" smtClean="0"/>
              <a:pPr/>
              <a:t>02/06/2026</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CC0E1-6BE3-537A-2D13-64F2201CC6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07C5E8-1095-1CD3-78B5-C34AD72F0AB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2A3FCA5-BDF4-0A84-7287-4A2B69FCA8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AFEB83-A29D-EA82-018A-4EA5C5FF3907}"/>
              </a:ext>
            </a:extLst>
          </p:cNvPr>
          <p:cNvSpPr>
            <a:spLocks noGrp="1"/>
          </p:cNvSpPr>
          <p:nvPr>
            <p:ph type="sldNum" sz="quarter" idx="5"/>
          </p:nvPr>
        </p:nvSpPr>
        <p:spPr/>
        <p:txBody>
          <a:bodyPr/>
          <a:lstStyle/>
          <a:p>
            <a:fld id="{9920340D-206C-4C41-A35B-4D72CE2F2B89}" type="slidenum">
              <a:rPr lang="en-GB" smtClean="0"/>
              <a:t>11</a:t>
            </a:fld>
            <a:endParaRPr lang="en-GB" dirty="0"/>
          </a:p>
        </p:txBody>
      </p:sp>
    </p:spTree>
    <p:extLst>
      <p:ext uri="{BB962C8B-B14F-4D97-AF65-F5344CB8AC3E}">
        <p14:creationId xmlns:p14="http://schemas.microsoft.com/office/powerpoint/2010/main" val="2788696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CBB18-8728-8CBA-A876-015989536B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8D7174-6F95-A009-DBAA-D24C7653220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065B158-745D-DC73-419E-7C19F26FBE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711553-9793-65C8-BF74-DC56ABFAA274}"/>
              </a:ext>
            </a:extLst>
          </p:cNvPr>
          <p:cNvSpPr>
            <a:spLocks noGrp="1"/>
          </p:cNvSpPr>
          <p:nvPr>
            <p:ph type="sldNum" sz="quarter" idx="5"/>
          </p:nvPr>
        </p:nvSpPr>
        <p:spPr/>
        <p:txBody>
          <a:bodyPr/>
          <a:lstStyle/>
          <a:p>
            <a:fld id="{9920340D-206C-4C41-A35B-4D72CE2F2B89}" type="slidenum">
              <a:rPr lang="en-GB" smtClean="0"/>
              <a:t>12</a:t>
            </a:fld>
            <a:endParaRPr lang="en-GB" dirty="0"/>
          </a:p>
        </p:txBody>
      </p:sp>
    </p:spTree>
    <p:extLst>
      <p:ext uri="{BB962C8B-B14F-4D97-AF65-F5344CB8AC3E}">
        <p14:creationId xmlns:p14="http://schemas.microsoft.com/office/powerpoint/2010/main" val="843558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0F99C-CC00-7793-6658-7D14970B8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7577D3-57D5-8B41-D56A-55E1FAB6501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4C6C894-CA58-3EA8-B555-AF82B69B4B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03D2F3-2446-1733-5C59-2B9199C51A81}"/>
              </a:ext>
            </a:extLst>
          </p:cNvPr>
          <p:cNvSpPr>
            <a:spLocks noGrp="1"/>
          </p:cNvSpPr>
          <p:nvPr>
            <p:ph type="sldNum" sz="quarter" idx="5"/>
          </p:nvPr>
        </p:nvSpPr>
        <p:spPr/>
        <p:txBody>
          <a:bodyPr/>
          <a:lstStyle/>
          <a:p>
            <a:fld id="{9920340D-206C-4C41-A35B-4D72CE2F2B89}" type="slidenum">
              <a:rPr lang="en-GB" smtClean="0"/>
              <a:t>13</a:t>
            </a:fld>
            <a:endParaRPr lang="en-GB" dirty="0"/>
          </a:p>
        </p:txBody>
      </p:sp>
    </p:spTree>
    <p:extLst>
      <p:ext uri="{BB962C8B-B14F-4D97-AF65-F5344CB8AC3E}">
        <p14:creationId xmlns:p14="http://schemas.microsoft.com/office/powerpoint/2010/main" val="1968929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F4C65-20A1-4B42-2DB7-AC73F7EDAD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87D54-6F94-71AB-08DF-0CA156D87CB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C14A426-1966-C138-121F-C2BCAAAF6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4A203A-160D-8BFC-FFE8-2D5B09E67995}"/>
              </a:ext>
            </a:extLst>
          </p:cNvPr>
          <p:cNvSpPr>
            <a:spLocks noGrp="1"/>
          </p:cNvSpPr>
          <p:nvPr>
            <p:ph type="sldNum" sz="quarter" idx="5"/>
          </p:nvPr>
        </p:nvSpPr>
        <p:spPr/>
        <p:txBody>
          <a:bodyPr/>
          <a:lstStyle/>
          <a:p>
            <a:fld id="{9920340D-206C-4C41-A35B-4D72CE2F2B89}" type="slidenum">
              <a:rPr lang="en-GB" smtClean="0"/>
              <a:t>15</a:t>
            </a:fld>
            <a:endParaRPr lang="en-GB" dirty="0"/>
          </a:p>
        </p:txBody>
      </p:sp>
    </p:spTree>
    <p:extLst>
      <p:ext uri="{BB962C8B-B14F-4D97-AF65-F5344CB8AC3E}">
        <p14:creationId xmlns:p14="http://schemas.microsoft.com/office/powerpoint/2010/main" val="3318675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A31FE-7484-634F-1EF4-3B219E2A26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4204C-6283-79D7-9D6D-0C886FB116E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D75BFD4-6536-40A2-4878-BF6382DD1B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8D9A77-7163-F8F7-1291-30BEE1D8D867}"/>
              </a:ext>
            </a:extLst>
          </p:cNvPr>
          <p:cNvSpPr>
            <a:spLocks noGrp="1"/>
          </p:cNvSpPr>
          <p:nvPr>
            <p:ph type="sldNum" sz="quarter" idx="5"/>
          </p:nvPr>
        </p:nvSpPr>
        <p:spPr/>
        <p:txBody>
          <a:bodyPr/>
          <a:lstStyle/>
          <a:p>
            <a:fld id="{9920340D-206C-4C41-A35B-4D72CE2F2B89}" type="slidenum">
              <a:rPr lang="en-GB" smtClean="0"/>
              <a:t>16</a:t>
            </a:fld>
            <a:endParaRPr lang="en-GB" dirty="0"/>
          </a:p>
        </p:txBody>
      </p:sp>
    </p:spTree>
    <p:extLst>
      <p:ext uri="{BB962C8B-B14F-4D97-AF65-F5344CB8AC3E}">
        <p14:creationId xmlns:p14="http://schemas.microsoft.com/office/powerpoint/2010/main" val="2660729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F53B7-2A8C-3DC2-DD82-173696D2E0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9E1293-8F61-F255-BC15-8DF4B34DC75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7EF1DD1-C997-A60C-2605-3888C6764A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62F3C7-9764-4345-131A-F04E841E800B}"/>
              </a:ext>
            </a:extLst>
          </p:cNvPr>
          <p:cNvSpPr>
            <a:spLocks noGrp="1"/>
          </p:cNvSpPr>
          <p:nvPr>
            <p:ph type="sldNum" sz="quarter" idx="5"/>
          </p:nvPr>
        </p:nvSpPr>
        <p:spPr/>
        <p:txBody>
          <a:bodyPr/>
          <a:lstStyle/>
          <a:p>
            <a:fld id="{9920340D-206C-4C41-A35B-4D72CE2F2B89}" type="slidenum">
              <a:rPr lang="en-GB" smtClean="0"/>
              <a:t>17</a:t>
            </a:fld>
            <a:endParaRPr lang="en-GB" dirty="0"/>
          </a:p>
        </p:txBody>
      </p:sp>
    </p:spTree>
    <p:extLst>
      <p:ext uri="{BB962C8B-B14F-4D97-AF65-F5344CB8AC3E}">
        <p14:creationId xmlns:p14="http://schemas.microsoft.com/office/powerpoint/2010/main" val="3912587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81337-A5C2-AEF0-7965-46713AA066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1B5940-3136-9056-3E58-60CACA9090D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C03C718-CBEE-4DAC-D10C-2E141AC4E8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E66448-DB03-3133-C4BB-E9EEBB4DBEA2}"/>
              </a:ext>
            </a:extLst>
          </p:cNvPr>
          <p:cNvSpPr>
            <a:spLocks noGrp="1"/>
          </p:cNvSpPr>
          <p:nvPr>
            <p:ph type="sldNum" sz="quarter" idx="5"/>
          </p:nvPr>
        </p:nvSpPr>
        <p:spPr/>
        <p:txBody>
          <a:bodyPr/>
          <a:lstStyle/>
          <a:p>
            <a:fld id="{9920340D-206C-4C41-A35B-4D72CE2F2B89}" type="slidenum">
              <a:rPr lang="en-GB" smtClean="0"/>
              <a:t>18</a:t>
            </a:fld>
            <a:endParaRPr lang="en-GB" dirty="0"/>
          </a:p>
        </p:txBody>
      </p:sp>
    </p:spTree>
    <p:extLst>
      <p:ext uri="{BB962C8B-B14F-4D97-AF65-F5344CB8AC3E}">
        <p14:creationId xmlns:p14="http://schemas.microsoft.com/office/powerpoint/2010/main" val="134535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A1255-02FE-BF82-AA22-1350BD432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9BA5C5-0E2E-DFF7-EF52-710ABAD463B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D44097F-0A1D-6154-61A5-DC704B50AA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C4144E-C47F-E42C-EFC4-7557844FBFA0}"/>
              </a:ext>
            </a:extLst>
          </p:cNvPr>
          <p:cNvSpPr>
            <a:spLocks noGrp="1"/>
          </p:cNvSpPr>
          <p:nvPr>
            <p:ph type="sldNum" sz="quarter" idx="5"/>
          </p:nvPr>
        </p:nvSpPr>
        <p:spPr/>
        <p:txBody>
          <a:bodyPr/>
          <a:lstStyle/>
          <a:p>
            <a:fld id="{9920340D-206C-4C41-A35B-4D72CE2F2B89}" type="slidenum">
              <a:rPr lang="en-GB" smtClean="0"/>
              <a:t>19</a:t>
            </a:fld>
            <a:endParaRPr lang="en-GB" dirty="0"/>
          </a:p>
        </p:txBody>
      </p:sp>
    </p:spTree>
    <p:extLst>
      <p:ext uri="{BB962C8B-B14F-4D97-AF65-F5344CB8AC3E}">
        <p14:creationId xmlns:p14="http://schemas.microsoft.com/office/powerpoint/2010/main" val="3550530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BC2B8-E876-AA9C-83D8-710560754D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D2734C-EB67-CBF6-48EE-4999F64B8A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815C69C-BB13-7F07-1542-97C858F492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688554-F39B-8C51-6010-133B3B9FED16}"/>
              </a:ext>
            </a:extLst>
          </p:cNvPr>
          <p:cNvSpPr>
            <a:spLocks noGrp="1"/>
          </p:cNvSpPr>
          <p:nvPr>
            <p:ph type="sldNum" sz="quarter" idx="5"/>
          </p:nvPr>
        </p:nvSpPr>
        <p:spPr/>
        <p:txBody>
          <a:bodyPr/>
          <a:lstStyle/>
          <a:p>
            <a:fld id="{9920340D-206C-4C41-A35B-4D72CE2F2B89}" type="slidenum">
              <a:rPr lang="en-GB" smtClean="0"/>
              <a:t>20</a:t>
            </a:fld>
            <a:endParaRPr lang="en-GB" dirty="0"/>
          </a:p>
        </p:txBody>
      </p:sp>
    </p:spTree>
    <p:extLst>
      <p:ext uri="{BB962C8B-B14F-4D97-AF65-F5344CB8AC3E}">
        <p14:creationId xmlns:p14="http://schemas.microsoft.com/office/powerpoint/2010/main" val="25558223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8B653-52E6-BD74-582A-A30B3EFFE7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6DAC89-2B4F-35C3-EBF3-4DFBD880498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EF647E3-395E-6A75-F2EA-2A22F26200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CA5756-B5CF-A1DC-D20C-241E050736A3}"/>
              </a:ext>
            </a:extLst>
          </p:cNvPr>
          <p:cNvSpPr>
            <a:spLocks noGrp="1"/>
          </p:cNvSpPr>
          <p:nvPr>
            <p:ph type="sldNum" sz="quarter" idx="5"/>
          </p:nvPr>
        </p:nvSpPr>
        <p:spPr/>
        <p:txBody>
          <a:bodyPr/>
          <a:lstStyle/>
          <a:p>
            <a:fld id="{9920340D-206C-4C41-A35B-4D72CE2F2B89}" type="slidenum">
              <a:rPr lang="en-GB" smtClean="0"/>
              <a:t>21</a:t>
            </a:fld>
            <a:endParaRPr lang="en-GB" dirty="0"/>
          </a:p>
        </p:txBody>
      </p:sp>
    </p:spTree>
    <p:extLst>
      <p:ext uri="{BB962C8B-B14F-4D97-AF65-F5344CB8AC3E}">
        <p14:creationId xmlns:p14="http://schemas.microsoft.com/office/powerpoint/2010/main" val="1702909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9A13C-450E-7397-6FEE-195362AA6C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C55EA9-C49E-4D8C-45BB-D83AAEA7D62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5F4F9CD-3E7F-21FC-225C-78A36240F7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16489D-B6F3-198F-0139-F930215D5263}"/>
              </a:ext>
            </a:extLst>
          </p:cNvPr>
          <p:cNvSpPr>
            <a:spLocks noGrp="1"/>
          </p:cNvSpPr>
          <p:nvPr>
            <p:ph type="sldNum" sz="quarter" idx="5"/>
          </p:nvPr>
        </p:nvSpPr>
        <p:spPr/>
        <p:txBody>
          <a:bodyPr/>
          <a:lstStyle/>
          <a:p>
            <a:fld id="{9920340D-206C-4C41-A35B-4D72CE2F2B89}" type="slidenum">
              <a:rPr lang="en-GB" smtClean="0"/>
              <a:t>22</a:t>
            </a:fld>
            <a:endParaRPr lang="en-GB" dirty="0"/>
          </a:p>
        </p:txBody>
      </p:sp>
    </p:spTree>
    <p:extLst>
      <p:ext uri="{BB962C8B-B14F-4D97-AF65-F5344CB8AC3E}">
        <p14:creationId xmlns:p14="http://schemas.microsoft.com/office/powerpoint/2010/main" val="7543360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23</a:t>
            </a:fld>
            <a:endParaRPr lang="en-GB" dirty="0"/>
          </a:p>
        </p:txBody>
      </p:sp>
    </p:spTree>
    <p:extLst>
      <p:ext uri="{BB962C8B-B14F-4D97-AF65-F5344CB8AC3E}">
        <p14:creationId xmlns:p14="http://schemas.microsoft.com/office/powerpoint/2010/main" val="11607339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2ECFC-AC24-66F6-86CD-1C8DF88457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39A44F-5F08-4509-92ED-DD744DBD185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7A0876E-CA87-041E-7A4E-1EDE8F84AD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130C4F-8E91-3299-1853-BD2733A85794}"/>
              </a:ext>
            </a:extLst>
          </p:cNvPr>
          <p:cNvSpPr>
            <a:spLocks noGrp="1"/>
          </p:cNvSpPr>
          <p:nvPr>
            <p:ph type="sldNum" sz="quarter" idx="5"/>
          </p:nvPr>
        </p:nvSpPr>
        <p:spPr/>
        <p:txBody>
          <a:bodyPr/>
          <a:lstStyle/>
          <a:p>
            <a:fld id="{9920340D-206C-4C41-A35B-4D72CE2F2B89}" type="slidenum">
              <a:rPr lang="en-GB" smtClean="0"/>
              <a:t>24</a:t>
            </a:fld>
            <a:endParaRPr lang="en-GB" dirty="0"/>
          </a:p>
        </p:txBody>
      </p:sp>
    </p:spTree>
    <p:extLst>
      <p:ext uri="{BB962C8B-B14F-4D97-AF65-F5344CB8AC3E}">
        <p14:creationId xmlns:p14="http://schemas.microsoft.com/office/powerpoint/2010/main" val="19299405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B904B-0316-2AF7-A044-B67903CAA7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29C44-B97A-0A9C-B453-96FEF140CC6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F771013-73F8-E13B-CFA3-F82F2EE6E0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9B6EB-9C77-34CC-BF7F-987F18BABCD4}"/>
              </a:ext>
            </a:extLst>
          </p:cNvPr>
          <p:cNvSpPr>
            <a:spLocks noGrp="1"/>
          </p:cNvSpPr>
          <p:nvPr>
            <p:ph type="sldNum" sz="quarter" idx="5"/>
          </p:nvPr>
        </p:nvSpPr>
        <p:spPr/>
        <p:txBody>
          <a:bodyPr/>
          <a:lstStyle/>
          <a:p>
            <a:fld id="{9920340D-206C-4C41-A35B-4D72CE2F2B89}" type="slidenum">
              <a:rPr lang="en-GB" smtClean="0"/>
              <a:t>30</a:t>
            </a:fld>
            <a:endParaRPr lang="en-GB" dirty="0"/>
          </a:p>
        </p:txBody>
      </p:sp>
    </p:spTree>
    <p:extLst>
      <p:ext uri="{BB962C8B-B14F-4D97-AF65-F5344CB8AC3E}">
        <p14:creationId xmlns:p14="http://schemas.microsoft.com/office/powerpoint/2010/main" val="11592447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55E08-FE95-DE3C-376F-B07AB5FA0A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CD424F-A897-10DA-31C8-6E0A2E3B607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65004E0-9562-768B-A436-2A29139F98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08AA38-65E9-1E20-BB0F-30181C828AD9}"/>
              </a:ext>
            </a:extLst>
          </p:cNvPr>
          <p:cNvSpPr>
            <a:spLocks noGrp="1"/>
          </p:cNvSpPr>
          <p:nvPr>
            <p:ph type="sldNum" sz="quarter" idx="5"/>
          </p:nvPr>
        </p:nvSpPr>
        <p:spPr/>
        <p:txBody>
          <a:bodyPr/>
          <a:lstStyle/>
          <a:p>
            <a:fld id="{9920340D-206C-4C41-A35B-4D72CE2F2B89}" type="slidenum">
              <a:rPr lang="en-GB" smtClean="0"/>
              <a:t>31</a:t>
            </a:fld>
            <a:endParaRPr lang="en-GB" dirty="0"/>
          </a:p>
        </p:txBody>
      </p:sp>
    </p:spTree>
    <p:extLst>
      <p:ext uri="{BB962C8B-B14F-4D97-AF65-F5344CB8AC3E}">
        <p14:creationId xmlns:p14="http://schemas.microsoft.com/office/powerpoint/2010/main" val="12089215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DD161-E6ED-A679-001B-832F53E791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412232-15B9-4F07-25DD-41709FAF8BA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E6EF95-A61F-08C9-9A7A-CFD6ABD7DD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534A5F-A1FC-E1FB-0B88-6771C753D400}"/>
              </a:ext>
            </a:extLst>
          </p:cNvPr>
          <p:cNvSpPr>
            <a:spLocks noGrp="1"/>
          </p:cNvSpPr>
          <p:nvPr>
            <p:ph type="sldNum" sz="quarter" idx="5"/>
          </p:nvPr>
        </p:nvSpPr>
        <p:spPr/>
        <p:txBody>
          <a:bodyPr/>
          <a:lstStyle/>
          <a:p>
            <a:fld id="{9920340D-206C-4C41-A35B-4D72CE2F2B89}" type="slidenum">
              <a:rPr lang="en-GB" smtClean="0"/>
              <a:t>38</a:t>
            </a:fld>
            <a:endParaRPr lang="en-GB" dirty="0"/>
          </a:p>
        </p:txBody>
      </p:sp>
    </p:spTree>
    <p:extLst>
      <p:ext uri="{BB962C8B-B14F-4D97-AF65-F5344CB8AC3E}">
        <p14:creationId xmlns:p14="http://schemas.microsoft.com/office/powerpoint/2010/main" val="35886359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0FDBE-9430-6BBA-6C05-8ADEDD9251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A525CB-265E-3632-D148-03CE64E7E4C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86886B3-2342-CFB6-CD80-AE1ECD1CAC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149F03-4253-C759-CFC7-203852A3D626}"/>
              </a:ext>
            </a:extLst>
          </p:cNvPr>
          <p:cNvSpPr>
            <a:spLocks noGrp="1"/>
          </p:cNvSpPr>
          <p:nvPr>
            <p:ph type="sldNum" sz="quarter" idx="5"/>
          </p:nvPr>
        </p:nvSpPr>
        <p:spPr/>
        <p:txBody>
          <a:bodyPr/>
          <a:lstStyle/>
          <a:p>
            <a:fld id="{9920340D-206C-4C41-A35B-4D72CE2F2B89}" type="slidenum">
              <a:rPr lang="en-GB" smtClean="0"/>
              <a:t>39</a:t>
            </a:fld>
            <a:endParaRPr lang="en-GB" dirty="0"/>
          </a:p>
        </p:txBody>
      </p:sp>
    </p:spTree>
    <p:extLst>
      <p:ext uri="{BB962C8B-B14F-4D97-AF65-F5344CB8AC3E}">
        <p14:creationId xmlns:p14="http://schemas.microsoft.com/office/powerpoint/2010/main" val="20200981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7A4D8-21BB-2115-8B69-21F5D096D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A59508-0A06-E3E6-DE09-EF685BB5D5A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3ECFD93-BC8D-7DDC-9998-1F61AA1324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C8373B-6589-2B2C-92E8-DC670053918D}"/>
              </a:ext>
            </a:extLst>
          </p:cNvPr>
          <p:cNvSpPr>
            <a:spLocks noGrp="1"/>
          </p:cNvSpPr>
          <p:nvPr>
            <p:ph type="sldNum" sz="quarter" idx="5"/>
          </p:nvPr>
        </p:nvSpPr>
        <p:spPr/>
        <p:txBody>
          <a:bodyPr/>
          <a:lstStyle/>
          <a:p>
            <a:fld id="{9920340D-206C-4C41-A35B-4D72CE2F2B89}" type="slidenum">
              <a:rPr lang="en-GB" smtClean="0"/>
              <a:t>41</a:t>
            </a:fld>
            <a:endParaRPr lang="en-GB" dirty="0"/>
          </a:p>
        </p:txBody>
      </p:sp>
    </p:spTree>
    <p:extLst>
      <p:ext uri="{BB962C8B-B14F-4D97-AF65-F5344CB8AC3E}">
        <p14:creationId xmlns:p14="http://schemas.microsoft.com/office/powerpoint/2010/main" val="4857734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43</a:t>
            </a:fld>
            <a:endParaRPr lang="en-GB" dirty="0"/>
          </a:p>
        </p:txBody>
      </p:sp>
    </p:spTree>
    <p:extLst>
      <p:ext uri="{BB962C8B-B14F-4D97-AF65-F5344CB8AC3E}">
        <p14:creationId xmlns:p14="http://schemas.microsoft.com/office/powerpoint/2010/main" val="12259064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B17FE-F28A-4172-C1DE-D24A2D8AA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B904B5-C827-1724-6E68-E64272D7933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73DAFC6-232A-961C-FB3D-C410D00505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D97DDE-D6CE-C592-7BE6-40430C3B6262}"/>
              </a:ext>
            </a:extLst>
          </p:cNvPr>
          <p:cNvSpPr>
            <a:spLocks noGrp="1"/>
          </p:cNvSpPr>
          <p:nvPr>
            <p:ph type="sldNum" sz="quarter" idx="5"/>
          </p:nvPr>
        </p:nvSpPr>
        <p:spPr/>
        <p:txBody>
          <a:bodyPr/>
          <a:lstStyle/>
          <a:p>
            <a:fld id="{9920340D-206C-4C41-A35B-4D72CE2F2B89}" type="slidenum">
              <a:rPr lang="en-GB" smtClean="0"/>
              <a:t>44</a:t>
            </a:fld>
            <a:endParaRPr lang="en-GB" dirty="0"/>
          </a:p>
        </p:txBody>
      </p:sp>
    </p:spTree>
    <p:extLst>
      <p:ext uri="{BB962C8B-B14F-4D97-AF65-F5344CB8AC3E}">
        <p14:creationId xmlns:p14="http://schemas.microsoft.com/office/powerpoint/2010/main" val="2879643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DE13E-1996-1ABB-5808-2336C6CC1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4ED1E1-3932-D0AA-465A-15E6F307912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3EB31D1-15FE-5C9D-85AF-AA3DE45FF5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36E785-2345-5EF1-3704-3E5F68361DEC}"/>
              </a:ext>
            </a:extLst>
          </p:cNvPr>
          <p:cNvSpPr>
            <a:spLocks noGrp="1"/>
          </p:cNvSpPr>
          <p:nvPr>
            <p:ph type="sldNum" sz="quarter" idx="5"/>
          </p:nvPr>
        </p:nvSpPr>
        <p:spPr/>
        <p:txBody>
          <a:bodyPr/>
          <a:lstStyle/>
          <a:p>
            <a:fld id="{9920340D-206C-4C41-A35B-4D72CE2F2B89}" type="slidenum">
              <a:rPr lang="en-GB" smtClean="0"/>
              <a:t>3</a:t>
            </a:fld>
            <a:endParaRPr lang="en-GB" dirty="0"/>
          </a:p>
        </p:txBody>
      </p:sp>
    </p:spTree>
    <p:extLst>
      <p:ext uri="{BB962C8B-B14F-4D97-AF65-F5344CB8AC3E}">
        <p14:creationId xmlns:p14="http://schemas.microsoft.com/office/powerpoint/2010/main" val="34428555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AE3DC-7FCB-B33B-CEE4-402B1E602A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999175-EC10-8B7A-924F-42745C9F67C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781297-A1F7-7ACE-C721-B1B1A4BEB7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7656B9-1D01-7BAC-F664-B7374927385D}"/>
              </a:ext>
            </a:extLst>
          </p:cNvPr>
          <p:cNvSpPr>
            <a:spLocks noGrp="1"/>
          </p:cNvSpPr>
          <p:nvPr>
            <p:ph type="sldNum" sz="quarter" idx="5"/>
          </p:nvPr>
        </p:nvSpPr>
        <p:spPr/>
        <p:txBody>
          <a:bodyPr/>
          <a:lstStyle/>
          <a:p>
            <a:fld id="{9920340D-206C-4C41-A35B-4D72CE2F2B89}" type="slidenum">
              <a:rPr lang="en-GB" smtClean="0"/>
              <a:t>45</a:t>
            </a:fld>
            <a:endParaRPr lang="en-GB" dirty="0"/>
          </a:p>
        </p:txBody>
      </p:sp>
    </p:spTree>
    <p:extLst>
      <p:ext uri="{BB962C8B-B14F-4D97-AF65-F5344CB8AC3E}">
        <p14:creationId xmlns:p14="http://schemas.microsoft.com/office/powerpoint/2010/main" val="17253788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EC6E1-E085-AF7F-BBDA-C23122BA4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AAD1D7-A3C9-2787-2C96-A15146776CB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B9E44A3-8C3E-C9B8-8C6B-F19F97AD05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5A53B7-2879-12E0-B44C-926B5FB81D4A}"/>
              </a:ext>
            </a:extLst>
          </p:cNvPr>
          <p:cNvSpPr>
            <a:spLocks noGrp="1"/>
          </p:cNvSpPr>
          <p:nvPr>
            <p:ph type="sldNum" sz="quarter" idx="5"/>
          </p:nvPr>
        </p:nvSpPr>
        <p:spPr/>
        <p:txBody>
          <a:bodyPr/>
          <a:lstStyle/>
          <a:p>
            <a:fld id="{9920340D-206C-4C41-A35B-4D72CE2F2B89}" type="slidenum">
              <a:rPr lang="en-GB" smtClean="0"/>
              <a:t>53</a:t>
            </a:fld>
            <a:endParaRPr lang="en-GB" dirty="0"/>
          </a:p>
        </p:txBody>
      </p:sp>
    </p:spTree>
    <p:extLst>
      <p:ext uri="{BB962C8B-B14F-4D97-AF65-F5344CB8AC3E}">
        <p14:creationId xmlns:p14="http://schemas.microsoft.com/office/powerpoint/2010/main" val="31923780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631EC-C3D6-99E1-33BE-F1A1257174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A3E3E7-1C3A-9BFD-A110-B7B15FBC70D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D74DE16-1619-5130-61F3-63749F1C87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BE7568-BCE1-DAE1-1B51-7DC8CA53EDB6}"/>
              </a:ext>
            </a:extLst>
          </p:cNvPr>
          <p:cNvSpPr>
            <a:spLocks noGrp="1"/>
          </p:cNvSpPr>
          <p:nvPr>
            <p:ph type="sldNum" sz="quarter" idx="5"/>
          </p:nvPr>
        </p:nvSpPr>
        <p:spPr/>
        <p:txBody>
          <a:bodyPr/>
          <a:lstStyle/>
          <a:p>
            <a:fld id="{9920340D-206C-4C41-A35B-4D72CE2F2B89}" type="slidenum">
              <a:rPr lang="en-GB" smtClean="0"/>
              <a:t>54</a:t>
            </a:fld>
            <a:endParaRPr lang="en-GB" dirty="0"/>
          </a:p>
        </p:txBody>
      </p:sp>
    </p:spTree>
    <p:extLst>
      <p:ext uri="{BB962C8B-B14F-4D97-AF65-F5344CB8AC3E}">
        <p14:creationId xmlns:p14="http://schemas.microsoft.com/office/powerpoint/2010/main" val="29449319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C3FB4-D4E0-F456-6771-3BB7C40AF8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2E836A-D5BC-C323-A982-E09A5E610FA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594A675-43AA-4EC6-F4C7-B124D69ED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68AB0-C22B-4802-818C-093406247BC8}"/>
              </a:ext>
            </a:extLst>
          </p:cNvPr>
          <p:cNvSpPr>
            <a:spLocks noGrp="1"/>
          </p:cNvSpPr>
          <p:nvPr>
            <p:ph type="sldNum" sz="quarter" idx="5"/>
          </p:nvPr>
        </p:nvSpPr>
        <p:spPr/>
        <p:txBody>
          <a:bodyPr/>
          <a:lstStyle/>
          <a:p>
            <a:fld id="{9920340D-206C-4C41-A35B-4D72CE2F2B89}" type="slidenum">
              <a:rPr lang="en-GB" smtClean="0"/>
              <a:t>55</a:t>
            </a:fld>
            <a:endParaRPr lang="en-GB" dirty="0"/>
          </a:p>
        </p:txBody>
      </p:sp>
    </p:spTree>
    <p:extLst>
      <p:ext uri="{BB962C8B-B14F-4D97-AF65-F5344CB8AC3E}">
        <p14:creationId xmlns:p14="http://schemas.microsoft.com/office/powerpoint/2010/main" val="9347774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BF82D-9EFF-2098-EE4E-8A00232E7D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C1163-D1F9-536B-00EF-306EB52D0AC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A72BF0-40B5-0F32-8B63-647640C5DA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C43480-CAF1-C23E-680D-595700DB5F6F}"/>
              </a:ext>
            </a:extLst>
          </p:cNvPr>
          <p:cNvSpPr>
            <a:spLocks noGrp="1"/>
          </p:cNvSpPr>
          <p:nvPr>
            <p:ph type="sldNum" sz="quarter" idx="5"/>
          </p:nvPr>
        </p:nvSpPr>
        <p:spPr/>
        <p:txBody>
          <a:bodyPr/>
          <a:lstStyle/>
          <a:p>
            <a:fld id="{9920340D-206C-4C41-A35B-4D72CE2F2B89}" type="slidenum">
              <a:rPr lang="en-GB" smtClean="0"/>
              <a:t>56</a:t>
            </a:fld>
            <a:endParaRPr lang="en-GB" dirty="0"/>
          </a:p>
        </p:txBody>
      </p:sp>
    </p:spTree>
    <p:extLst>
      <p:ext uri="{BB962C8B-B14F-4D97-AF65-F5344CB8AC3E}">
        <p14:creationId xmlns:p14="http://schemas.microsoft.com/office/powerpoint/2010/main" val="581543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8BB9A-5DEB-DA02-AB2F-A4CFB11A36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652777-EEA4-EA7A-7045-96C92E03620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527E47C-C178-BDE4-B301-964E83CE0A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E68136-E50D-8EB4-FCC4-E75C7C60D8ED}"/>
              </a:ext>
            </a:extLst>
          </p:cNvPr>
          <p:cNvSpPr>
            <a:spLocks noGrp="1"/>
          </p:cNvSpPr>
          <p:nvPr>
            <p:ph type="sldNum" sz="quarter" idx="5"/>
          </p:nvPr>
        </p:nvSpPr>
        <p:spPr/>
        <p:txBody>
          <a:bodyPr/>
          <a:lstStyle/>
          <a:p>
            <a:fld id="{9920340D-206C-4C41-A35B-4D72CE2F2B89}" type="slidenum">
              <a:rPr lang="en-GB" smtClean="0"/>
              <a:t>58</a:t>
            </a:fld>
            <a:endParaRPr lang="en-GB" dirty="0"/>
          </a:p>
        </p:txBody>
      </p:sp>
    </p:spTree>
    <p:extLst>
      <p:ext uri="{BB962C8B-B14F-4D97-AF65-F5344CB8AC3E}">
        <p14:creationId xmlns:p14="http://schemas.microsoft.com/office/powerpoint/2010/main" val="19389303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719AD-8081-04B7-3117-0E1338BF7E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4DFBA1-B8E0-62A1-A459-9738594ECD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DE69840-0EEC-B030-DC21-E761CEE4C7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C6CCAF-0F88-3074-A2FB-904075A8BEE1}"/>
              </a:ext>
            </a:extLst>
          </p:cNvPr>
          <p:cNvSpPr>
            <a:spLocks noGrp="1"/>
          </p:cNvSpPr>
          <p:nvPr>
            <p:ph type="sldNum" sz="quarter" idx="5"/>
          </p:nvPr>
        </p:nvSpPr>
        <p:spPr/>
        <p:txBody>
          <a:bodyPr/>
          <a:lstStyle/>
          <a:p>
            <a:fld id="{9920340D-206C-4C41-A35B-4D72CE2F2B89}" type="slidenum">
              <a:rPr lang="en-GB" smtClean="0"/>
              <a:t>59</a:t>
            </a:fld>
            <a:endParaRPr lang="en-GB" dirty="0"/>
          </a:p>
        </p:txBody>
      </p:sp>
    </p:spTree>
    <p:extLst>
      <p:ext uri="{BB962C8B-B14F-4D97-AF65-F5344CB8AC3E}">
        <p14:creationId xmlns:p14="http://schemas.microsoft.com/office/powerpoint/2010/main" val="3365405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63</a:t>
            </a:fld>
            <a:endParaRPr lang="en-GB" dirty="0"/>
          </a:p>
        </p:txBody>
      </p:sp>
    </p:spTree>
    <p:extLst>
      <p:ext uri="{BB962C8B-B14F-4D97-AF65-F5344CB8AC3E}">
        <p14:creationId xmlns:p14="http://schemas.microsoft.com/office/powerpoint/2010/main" val="16145791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4DB9A-86E7-BFFB-E453-EF03A98DA2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B7F688-88E8-590E-F144-8875A04BA3C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2B57C34-868D-21FC-8B3D-A039B13E564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D078B10-08E0-840E-1A8D-847CAC66D935}"/>
              </a:ext>
            </a:extLst>
          </p:cNvPr>
          <p:cNvSpPr>
            <a:spLocks noGrp="1"/>
          </p:cNvSpPr>
          <p:nvPr>
            <p:ph type="sldNum" sz="quarter" idx="5"/>
          </p:nvPr>
        </p:nvSpPr>
        <p:spPr/>
        <p:txBody>
          <a:bodyPr/>
          <a:lstStyle/>
          <a:p>
            <a:fld id="{9920340D-206C-4C41-A35B-4D72CE2F2B89}" type="slidenum">
              <a:rPr lang="en-GB" smtClean="0"/>
              <a:pPr/>
              <a:t>64</a:t>
            </a:fld>
            <a:endParaRPr lang="en-GB" dirty="0"/>
          </a:p>
        </p:txBody>
      </p:sp>
    </p:spTree>
    <p:extLst>
      <p:ext uri="{BB962C8B-B14F-4D97-AF65-F5344CB8AC3E}">
        <p14:creationId xmlns:p14="http://schemas.microsoft.com/office/powerpoint/2010/main" val="21291014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8024C-03C1-AF0A-4A46-6AB7A53DA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8338B-45E1-3E97-29E2-682B10A8BC4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C4D7461-FEAC-42ED-666B-6764E3B2FB2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37BC664-75FC-D814-949D-E0C659088C26}"/>
              </a:ext>
            </a:extLst>
          </p:cNvPr>
          <p:cNvSpPr>
            <a:spLocks noGrp="1"/>
          </p:cNvSpPr>
          <p:nvPr>
            <p:ph type="sldNum" sz="quarter" idx="5"/>
          </p:nvPr>
        </p:nvSpPr>
        <p:spPr/>
        <p:txBody>
          <a:bodyPr/>
          <a:lstStyle/>
          <a:p>
            <a:fld id="{9920340D-206C-4C41-A35B-4D72CE2F2B89}" type="slidenum">
              <a:rPr lang="en-GB" smtClean="0"/>
              <a:pPr/>
              <a:t>65</a:t>
            </a:fld>
            <a:endParaRPr lang="en-GB" dirty="0"/>
          </a:p>
        </p:txBody>
      </p:sp>
    </p:spTree>
    <p:extLst>
      <p:ext uri="{BB962C8B-B14F-4D97-AF65-F5344CB8AC3E}">
        <p14:creationId xmlns:p14="http://schemas.microsoft.com/office/powerpoint/2010/main" val="2301874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3B8E4-27D4-6D1A-B5AA-B0ECB3DBBE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2E88B-D2C3-FC25-6D75-A40B8D81736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98C7875-F8C9-F2B6-4E07-F733CB320F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4D1F2C-7332-FEE4-536F-835E31FB392A}"/>
              </a:ext>
            </a:extLst>
          </p:cNvPr>
          <p:cNvSpPr>
            <a:spLocks noGrp="1"/>
          </p:cNvSpPr>
          <p:nvPr>
            <p:ph type="sldNum" sz="quarter" idx="5"/>
          </p:nvPr>
        </p:nvSpPr>
        <p:spPr/>
        <p:txBody>
          <a:bodyPr/>
          <a:lstStyle/>
          <a:p>
            <a:fld id="{9920340D-206C-4C41-A35B-4D72CE2F2B89}" type="slidenum">
              <a:rPr lang="en-GB" smtClean="0"/>
              <a:t>4</a:t>
            </a:fld>
            <a:endParaRPr lang="en-GB" dirty="0"/>
          </a:p>
        </p:txBody>
      </p:sp>
    </p:spTree>
    <p:extLst>
      <p:ext uri="{BB962C8B-B14F-4D97-AF65-F5344CB8AC3E}">
        <p14:creationId xmlns:p14="http://schemas.microsoft.com/office/powerpoint/2010/main" val="19071518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69</a:t>
            </a:fld>
            <a:endParaRPr lang="en-GB" dirty="0"/>
          </a:p>
        </p:txBody>
      </p:sp>
    </p:spTree>
    <p:extLst>
      <p:ext uri="{BB962C8B-B14F-4D97-AF65-F5344CB8AC3E}">
        <p14:creationId xmlns:p14="http://schemas.microsoft.com/office/powerpoint/2010/main" val="248952940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8280E-D224-BAE5-88A3-C1ADFF305B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924B56-08C9-C9DC-9B81-F163BA58D3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23CEB70-0530-63CB-D8A9-8396B5DE6D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2ADA3D-5144-2226-3F87-3327D5E867AC}"/>
              </a:ext>
            </a:extLst>
          </p:cNvPr>
          <p:cNvSpPr>
            <a:spLocks noGrp="1"/>
          </p:cNvSpPr>
          <p:nvPr>
            <p:ph type="sldNum" sz="quarter" idx="5"/>
          </p:nvPr>
        </p:nvSpPr>
        <p:spPr/>
        <p:txBody>
          <a:bodyPr/>
          <a:lstStyle/>
          <a:p>
            <a:fld id="{9920340D-206C-4C41-A35B-4D72CE2F2B89}" type="slidenum">
              <a:rPr lang="en-GB" smtClean="0"/>
              <a:t>70</a:t>
            </a:fld>
            <a:endParaRPr lang="en-GB" dirty="0"/>
          </a:p>
        </p:txBody>
      </p:sp>
    </p:spTree>
    <p:extLst>
      <p:ext uri="{BB962C8B-B14F-4D97-AF65-F5344CB8AC3E}">
        <p14:creationId xmlns:p14="http://schemas.microsoft.com/office/powerpoint/2010/main" val="299066807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DFCA5-5D99-0014-4595-1F481F7E13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9C8DFC-CD8A-5753-2D16-C35E2E999BB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93BBD1D-3F27-6A3A-F335-0A6546CE8A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C34290-0B54-A448-409B-A024BF53E7CD}"/>
              </a:ext>
            </a:extLst>
          </p:cNvPr>
          <p:cNvSpPr>
            <a:spLocks noGrp="1"/>
          </p:cNvSpPr>
          <p:nvPr>
            <p:ph type="sldNum" sz="quarter" idx="5"/>
          </p:nvPr>
        </p:nvSpPr>
        <p:spPr/>
        <p:txBody>
          <a:bodyPr/>
          <a:lstStyle/>
          <a:p>
            <a:fld id="{9920340D-206C-4C41-A35B-4D72CE2F2B89}" type="slidenum">
              <a:rPr lang="en-GB" smtClean="0"/>
              <a:t>71</a:t>
            </a:fld>
            <a:endParaRPr lang="en-GB" dirty="0"/>
          </a:p>
        </p:txBody>
      </p:sp>
    </p:spTree>
    <p:extLst>
      <p:ext uri="{BB962C8B-B14F-4D97-AF65-F5344CB8AC3E}">
        <p14:creationId xmlns:p14="http://schemas.microsoft.com/office/powerpoint/2010/main" val="300870138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7C2C6-6330-9F65-649C-A95381646D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4DE10D-99D6-9C65-21A3-20EEA883DA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48C8BCF-FDCC-2B82-075C-EA747A8F2B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FC81EE-C19C-237E-8FCF-10C57F9A72EC}"/>
              </a:ext>
            </a:extLst>
          </p:cNvPr>
          <p:cNvSpPr>
            <a:spLocks noGrp="1"/>
          </p:cNvSpPr>
          <p:nvPr>
            <p:ph type="sldNum" sz="quarter" idx="5"/>
          </p:nvPr>
        </p:nvSpPr>
        <p:spPr/>
        <p:txBody>
          <a:bodyPr/>
          <a:lstStyle/>
          <a:p>
            <a:fld id="{9920340D-206C-4C41-A35B-4D72CE2F2B89}" type="slidenum">
              <a:rPr lang="en-GB" smtClean="0"/>
              <a:t>72</a:t>
            </a:fld>
            <a:endParaRPr lang="en-GB" dirty="0"/>
          </a:p>
        </p:txBody>
      </p:sp>
    </p:spTree>
    <p:extLst>
      <p:ext uri="{BB962C8B-B14F-4D97-AF65-F5344CB8AC3E}">
        <p14:creationId xmlns:p14="http://schemas.microsoft.com/office/powerpoint/2010/main" val="292433134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D7118-8177-A56E-BFC7-5B973B2C5D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C2073-8777-B3DB-6B82-50684E9E02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56A78CE-41B6-5A75-7198-D3D7844081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721BC6-F138-E231-54C8-1723F60BBFD6}"/>
              </a:ext>
            </a:extLst>
          </p:cNvPr>
          <p:cNvSpPr>
            <a:spLocks noGrp="1"/>
          </p:cNvSpPr>
          <p:nvPr>
            <p:ph type="sldNum" sz="quarter" idx="5"/>
          </p:nvPr>
        </p:nvSpPr>
        <p:spPr/>
        <p:txBody>
          <a:bodyPr/>
          <a:lstStyle/>
          <a:p>
            <a:fld id="{9920340D-206C-4C41-A35B-4D72CE2F2B89}" type="slidenum">
              <a:rPr lang="en-GB" smtClean="0"/>
              <a:t>74</a:t>
            </a:fld>
            <a:endParaRPr lang="en-GB" dirty="0"/>
          </a:p>
        </p:txBody>
      </p:sp>
    </p:spTree>
    <p:extLst>
      <p:ext uri="{BB962C8B-B14F-4D97-AF65-F5344CB8AC3E}">
        <p14:creationId xmlns:p14="http://schemas.microsoft.com/office/powerpoint/2010/main" val="143462443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D2C50-424A-1CB4-52A0-074FE614C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0A2E0-B862-F429-75D8-C2122360659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4581B04-8D01-9393-C35E-1521998248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0C17CA-3E75-6D26-428D-CFFD59976AF4}"/>
              </a:ext>
            </a:extLst>
          </p:cNvPr>
          <p:cNvSpPr>
            <a:spLocks noGrp="1"/>
          </p:cNvSpPr>
          <p:nvPr>
            <p:ph type="sldNum" sz="quarter" idx="5"/>
          </p:nvPr>
        </p:nvSpPr>
        <p:spPr/>
        <p:txBody>
          <a:bodyPr/>
          <a:lstStyle/>
          <a:p>
            <a:fld id="{9920340D-206C-4C41-A35B-4D72CE2F2B89}" type="slidenum">
              <a:rPr lang="en-GB" smtClean="0"/>
              <a:t>75</a:t>
            </a:fld>
            <a:endParaRPr lang="en-GB" dirty="0"/>
          </a:p>
        </p:txBody>
      </p:sp>
    </p:spTree>
    <p:extLst>
      <p:ext uri="{BB962C8B-B14F-4D97-AF65-F5344CB8AC3E}">
        <p14:creationId xmlns:p14="http://schemas.microsoft.com/office/powerpoint/2010/main" val="12170801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C4188-3E66-0F1F-9054-CE48719C97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F54298-C918-5153-86D3-DA770B891D2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3B48EC9-42A4-3423-50A7-C19514FB29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0566BE-0AFE-570F-1262-B04C2914AC09}"/>
              </a:ext>
            </a:extLst>
          </p:cNvPr>
          <p:cNvSpPr>
            <a:spLocks noGrp="1"/>
          </p:cNvSpPr>
          <p:nvPr>
            <p:ph type="sldNum" sz="quarter" idx="5"/>
          </p:nvPr>
        </p:nvSpPr>
        <p:spPr/>
        <p:txBody>
          <a:bodyPr/>
          <a:lstStyle/>
          <a:p>
            <a:fld id="{9920340D-206C-4C41-A35B-4D72CE2F2B89}" type="slidenum">
              <a:rPr lang="en-GB" smtClean="0"/>
              <a:t>76</a:t>
            </a:fld>
            <a:endParaRPr lang="en-GB" dirty="0"/>
          </a:p>
        </p:txBody>
      </p:sp>
    </p:spTree>
    <p:extLst>
      <p:ext uri="{BB962C8B-B14F-4D97-AF65-F5344CB8AC3E}">
        <p14:creationId xmlns:p14="http://schemas.microsoft.com/office/powerpoint/2010/main" val="243635796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65070-0647-C5F9-73EC-365174485C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472F02-3BAE-71ED-C656-934F53F6525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7DE6DD-6B7F-7F68-EE8E-218AF6C180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22F124-BDED-04AB-53C2-AB8A5127C7FD}"/>
              </a:ext>
            </a:extLst>
          </p:cNvPr>
          <p:cNvSpPr>
            <a:spLocks noGrp="1"/>
          </p:cNvSpPr>
          <p:nvPr>
            <p:ph type="sldNum" sz="quarter" idx="5"/>
          </p:nvPr>
        </p:nvSpPr>
        <p:spPr/>
        <p:txBody>
          <a:bodyPr/>
          <a:lstStyle/>
          <a:p>
            <a:fld id="{9920340D-206C-4C41-A35B-4D72CE2F2B89}" type="slidenum">
              <a:rPr lang="en-GB" smtClean="0"/>
              <a:t>77</a:t>
            </a:fld>
            <a:endParaRPr lang="en-GB" dirty="0"/>
          </a:p>
        </p:txBody>
      </p:sp>
    </p:spTree>
    <p:extLst>
      <p:ext uri="{BB962C8B-B14F-4D97-AF65-F5344CB8AC3E}">
        <p14:creationId xmlns:p14="http://schemas.microsoft.com/office/powerpoint/2010/main" val="288455069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CE8E-ACA9-64FC-C697-0ADD06A0C8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FB212B-BD0C-036D-5A5B-957A4169A6C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0FA3872-7485-A5B3-9B0B-2DA9EC22C8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64AAD5-6A1A-B40C-1B0E-D00B9C36F256}"/>
              </a:ext>
            </a:extLst>
          </p:cNvPr>
          <p:cNvSpPr>
            <a:spLocks noGrp="1"/>
          </p:cNvSpPr>
          <p:nvPr>
            <p:ph type="sldNum" sz="quarter" idx="5"/>
          </p:nvPr>
        </p:nvSpPr>
        <p:spPr/>
        <p:txBody>
          <a:bodyPr/>
          <a:lstStyle/>
          <a:p>
            <a:fld id="{9920340D-206C-4C41-A35B-4D72CE2F2B89}" type="slidenum">
              <a:rPr lang="en-GB" smtClean="0"/>
              <a:t>78</a:t>
            </a:fld>
            <a:endParaRPr lang="en-GB" dirty="0"/>
          </a:p>
        </p:txBody>
      </p:sp>
    </p:spTree>
    <p:extLst>
      <p:ext uri="{BB962C8B-B14F-4D97-AF65-F5344CB8AC3E}">
        <p14:creationId xmlns:p14="http://schemas.microsoft.com/office/powerpoint/2010/main" val="329810431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FE275-AEB7-1211-D21B-3DBF87D8CE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16DBA8-45A1-A124-EE54-0A873E9A7EE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5FDD176-4F2C-E8B2-3900-88593FECDC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BAA8EF-82BE-E125-8F38-2E154B9DE3E0}"/>
              </a:ext>
            </a:extLst>
          </p:cNvPr>
          <p:cNvSpPr>
            <a:spLocks noGrp="1"/>
          </p:cNvSpPr>
          <p:nvPr>
            <p:ph type="sldNum" sz="quarter" idx="5"/>
          </p:nvPr>
        </p:nvSpPr>
        <p:spPr/>
        <p:txBody>
          <a:bodyPr/>
          <a:lstStyle/>
          <a:p>
            <a:fld id="{9920340D-206C-4C41-A35B-4D72CE2F2B89}" type="slidenum">
              <a:rPr lang="en-GB" smtClean="0"/>
              <a:t>83</a:t>
            </a:fld>
            <a:endParaRPr lang="en-GB" dirty="0"/>
          </a:p>
        </p:txBody>
      </p:sp>
    </p:spTree>
    <p:extLst>
      <p:ext uri="{BB962C8B-B14F-4D97-AF65-F5344CB8AC3E}">
        <p14:creationId xmlns:p14="http://schemas.microsoft.com/office/powerpoint/2010/main" val="3404822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660E2-A267-4621-91B5-D2636AEC7C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B915DA-3F9F-6294-6978-572E3CD63AF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3050F77-39EB-71AA-1A72-9F1444B6B2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42692F-2F98-D078-D342-8954274B5796}"/>
              </a:ext>
            </a:extLst>
          </p:cNvPr>
          <p:cNvSpPr>
            <a:spLocks noGrp="1"/>
          </p:cNvSpPr>
          <p:nvPr>
            <p:ph type="sldNum" sz="quarter" idx="5"/>
          </p:nvPr>
        </p:nvSpPr>
        <p:spPr/>
        <p:txBody>
          <a:bodyPr/>
          <a:lstStyle/>
          <a:p>
            <a:fld id="{9920340D-206C-4C41-A35B-4D72CE2F2B89}" type="slidenum">
              <a:rPr lang="en-GB" smtClean="0"/>
              <a:t>5</a:t>
            </a:fld>
            <a:endParaRPr lang="en-GB" dirty="0"/>
          </a:p>
        </p:txBody>
      </p:sp>
    </p:spTree>
    <p:extLst>
      <p:ext uri="{BB962C8B-B14F-4D97-AF65-F5344CB8AC3E}">
        <p14:creationId xmlns:p14="http://schemas.microsoft.com/office/powerpoint/2010/main" val="141250475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85</a:t>
            </a:fld>
            <a:endParaRPr lang="en-GB" dirty="0"/>
          </a:p>
        </p:txBody>
      </p:sp>
    </p:spTree>
    <p:extLst>
      <p:ext uri="{BB962C8B-B14F-4D97-AF65-F5344CB8AC3E}">
        <p14:creationId xmlns:p14="http://schemas.microsoft.com/office/powerpoint/2010/main" val="32876910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66A39-C33C-24AF-7820-EC387FD9F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E5D14-83F0-296B-30E1-47193A491C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D48DF38-7D14-175D-BC66-9DD2DF9007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0046A5-1585-EE20-5F25-1FDB2CB4B101}"/>
              </a:ext>
            </a:extLst>
          </p:cNvPr>
          <p:cNvSpPr>
            <a:spLocks noGrp="1"/>
          </p:cNvSpPr>
          <p:nvPr>
            <p:ph type="sldNum" sz="quarter" idx="5"/>
          </p:nvPr>
        </p:nvSpPr>
        <p:spPr/>
        <p:txBody>
          <a:bodyPr/>
          <a:lstStyle/>
          <a:p>
            <a:fld id="{9920340D-206C-4C41-A35B-4D72CE2F2B89}" type="slidenum">
              <a:rPr lang="en-GB" smtClean="0"/>
              <a:t>86</a:t>
            </a:fld>
            <a:endParaRPr lang="en-GB" dirty="0"/>
          </a:p>
        </p:txBody>
      </p:sp>
    </p:spTree>
    <p:extLst>
      <p:ext uri="{BB962C8B-B14F-4D97-AF65-F5344CB8AC3E}">
        <p14:creationId xmlns:p14="http://schemas.microsoft.com/office/powerpoint/2010/main" val="203260005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B87BB-C61C-F13E-BA96-4217E55682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FB692D-BEBB-3ABB-9042-2E5AD88F428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4E6301A-4F8F-841F-7029-9384F59D6D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F2A22B-46AE-D224-6503-1CA63C2A22A9}"/>
              </a:ext>
            </a:extLst>
          </p:cNvPr>
          <p:cNvSpPr>
            <a:spLocks noGrp="1"/>
          </p:cNvSpPr>
          <p:nvPr>
            <p:ph type="sldNum" sz="quarter" idx="5"/>
          </p:nvPr>
        </p:nvSpPr>
        <p:spPr/>
        <p:txBody>
          <a:bodyPr/>
          <a:lstStyle/>
          <a:p>
            <a:fld id="{9920340D-206C-4C41-A35B-4D72CE2F2B89}" type="slidenum">
              <a:rPr lang="en-GB" smtClean="0"/>
              <a:t>87</a:t>
            </a:fld>
            <a:endParaRPr lang="en-GB" dirty="0"/>
          </a:p>
        </p:txBody>
      </p:sp>
    </p:spTree>
    <p:extLst>
      <p:ext uri="{BB962C8B-B14F-4D97-AF65-F5344CB8AC3E}">
        <p14:creationId xmlns:p14="http://schemas.microsoft.com/office/powerpoint/2010/main" val="356228060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B3F79-36FB-36EF-2D4A-64D5F738ED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7B1DB6-288A-3D3D-37E4-546FA49508C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D84E29F-322B-8ABF-0FFC-03BFA3A36D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98E1D2-06AC-F1AD-B455-95C748985150}"/>
              </a:ext>
            </a:extLst>
          </p:cNvPr>
          <p:cNvSpPr>
            <a:spLocks noGrp="1"/>
          </p:cNvSpPr>
          <p:nvPr>
            <p:ph type="sldNum" sz="quarter" idx="5"/>
          </p:nvPr>
        </p:nvSpPr>
        <p:spPr/>
        <p:txBody>
          <a:bodyPr/>
          <a:lstStyle/>
          <a:p>
            <a:fld id="{9920340D-206C-4C41-A35B-4D72CE2F2B89}" type="slidenum">
              <a:rPr lang="en-GB" smtClean="0"/>
              <a:t>88</a:t>
            </a:fld>
            <a:endParaRPr lang="en-GB" dirty="0"/>
          </a:p>
        </p:txBody>
      </p:sp>
    </p:spTree>
    <p:extLst>
      <p:ext uri="{BB962C8B-B14F-4D97-AF65-F5344CB8AC3E}">
        <p14:creationId xmlns:p14="http://schemas.microsoft.com/office/powerpoint/2010/main" val="306855121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217FC-9C91-2F8E-1DAB-460119BF0B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8F513-2363-D8C4-5DD0-49D848B5E8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1D7DF05-EC87-1134-D3AB-97D7514BC5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B9DEBD-8BC8-EABE-7025-6672072F94D9}"/>
              </a:ext>
            </a:extLst>
          </p:cNvPr>
          <p:cNvSpPr>
            <a:spLocks noGrp="1"/>
          </p:cNvSpPr>
          <p:nvPr>
            <p:ph type="sldNum" sz="quarter" idx="5"/>
          </p:nvPr>
        </p:nvSpPr>
        <p:spPr/>
        <p:txBody>
          <a:bodyPr/>
          <a:lstStyle/>
          <a:p>
            <a:fld id="{9920340D-206C-4C41-A35B-4D72CE2F2B89}" type="slidenum">
              <a:rPr lang="en-GB" smtClean="0"/>
              <a:t>89</a:t>
            </a:fld>
            <a:endParaRPr lang="en-GB" dirty="0"/>
          </a:p>
        </p:txBody>
      </p:sp>
    </p:spTree>
    <p:extLst>
      <p:ext uri="{BB962C8B-B14F-4D97-AF65-F5344CB8AC3E}">
        <p14:creationId xmlns:p14="http://schemas.microsoft.com/office/powerpoint/2010/main" val="39131167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41314-EC40-E3FA-050E-0EE11CBB2F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A44F47-6B28-0D63-7846-B2AD2135DBF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6C3605B-C0AF-9CE2-4F2B-78DD3FDFC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001956-AFF4-37B0-837E-4F29D8EA879E}"/>
              </a:ext>
            </a:extLst>
          </p:cNvPr>
          <p:cNvSpPr>
            <a:spLocks noGrp="1"/>
          </p:cNvSpPr>
          <p:nvPr>
            <p:ph type="sldNum" sz="quarter" idx="5"/>
          </p:nvPr>
        </p:nvSpPr>
        <p:spPr/>
        <p:txBody>
          <a:bodyPr/>
          <a:lstStyle/>
          <a:p>
            <a:fld id="{9920340D-206C-4C41-A35B-4D72CE2F2B89}" type="slidenum">
              <a:rPr lang="en-GB" smtClean="0"/>
              <a:t>110</a:t>
            </a:fld>
            <a:endParaRPr lang="en-GB" dirty="0"/>
          </a:p>
        </p:txBody>
      </p:sp>
    </p:spTree>
    <p:extLst>
      <p:ext uri="{BB962C8B-B14F-4D97-AF65-F5344CB8AC3E}">
        <p14:creationId xmlns:p14="http://schemas.microsoft.com/office/powerpoint/2010/main" val="406096437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C2E54-3704-CFEE-D8FE-E749AE86B7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7084DE-2364-44A1-0D26-2F333F76689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AA68F7C-3841-F1F1-5ED0-75F5DE9B97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DFBBCE-F794-FABC-D741-282FF73DE71A}"/>
              </a:ext>
            </a:extLst>
          </p:cNvPr>
          <p:cNvSpPr>
            <a:spLocks noGrp="1"/>
          </p:cNvSpPr>
          <p:nvPr>
            <p:ph type="sldNum" sz="quarter" idx="5"/>
          </p:nvPr>
        </p:nvSpPr>
        <p:spPr/>
        <p:txBody>
          <a:bodyPr/>
          <a:lstStyle/>
          <a:p>
            <a:fld id="{9920340D-206C-4C41-A35B-4D72CE2F2B89}" type="slidenum">
              <a:rPr lang="en-GB" smtClean="0"/>
              <a:t>111</a:t>
            </a:fld>
            <a:endParaRPr lang="en-GB" dirty="0"/>
          </a:p>
        </p:txBody>
      </p:sp>
    </p:spTree>
    <p:extLst>
      <p:ext uri="{BB962C8B-B14F-4D97-AF65-F5344CB8AC3E}">
        <p14:creationId xmlns:p14="http://schemas.microsoft.com/office/powerpoint/2010/main" val="311911259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8D67C-966B-B977-9820-680F64FC9E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4F3C90-7AD4-9C19-0632-D356B07258B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2FC3A49-FFDE-D0EF-2C50-5D17FFBE99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FFADEB-EA05-F591-E4D7-4CD766DD6CB1}"/>
              </a:ext>
            </a:extLst>
          </p:cNvPr>
          <p:cNvSpPr>
            <a:spLocks noGrp="1"/>
          </p:cNvSpPr>
          <p:nvPr>
            <p:ph type="sldNum" sz="quarter" idx="5"/>
          </p:nvPr>
        </p:nvSpPr>
        <p:spPr/>
        <p:txBody>
          <a:bodyPr/>
          <a:lstStyle/>
          <a:p>
            <a:fld id="{9920340D-206C-4C41-A35B-4D72CE2F2B89}" type="slidenum">
              <a:rPr lang="en-GB" smtClean="0"/>
              <a:t>112</a:t>
            </a:fld>
            <a:endParaRPr lang="en-GB" dirty="0"/>
          </a:p>
        </p:txBody>
      </p:sp>
    </p:spTree>
    <p:extLst>
      <p:ext uri="{BB962C8B-B14F-4D97-AF65-F5344CB8AC3E}">
        <p14:creationId xmlns:p14="http://schemas.microsoft.com/office/powerpoint/2010/main" val="174129796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117</a:t>
            </a:fld>
            <a:endParaRPr lang="en-GB" dirty="0"/>
          </a:p>
        </p:txBody>
      </p:sp>
    </p:spTree>
    <p:extLst>
      <p:ext uri="{BB962C8B-B14F-4D97-AF65-F5344CB8AC3E}">
        <p14:creationId xmlns:p14="http://schemas.microsoft.com/office/powerpoint/2010/main" val="181285017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5778-54C2-C75F-B400-B278A9167E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34714B-3093-C866-212B-1B8605ED28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6565D86-F3BF-C912-34E6-6DFBD201A2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70407F-2237-FA18-B11E-EC70F5FEF3B5}"/>
              </a:ext>
            </a:extLst>
          </p:cNvPr>
          <p:cNvSpPr>
            <a:spLocks noGrp="1"/>
          </p:cNvSpPr>
          <p:nvPr>
            <p:ph type="sldNum" sz="quarter" idx="5"/>
          </p:nvPr>
        </p:nvSpPr>
        <p:spPr/>
        <p:txBody>
          <a:bodyPr/>
          <a:lstStyle/>
          <a:p>
            <a:fld id="{9920340D-206C-4C41-A35B-4D72CE2F2B89}" type="slidenum">
              <a:rPr lang="en-GB" smtClean="0"/>
              <a:t>118</a:t>
            </a:fld>
            <a:endParaRPr lang="en-GB" dirty="0"/>
          </a:p>
        </p:txBody>
      </p:sp>
    </p:spTree>
    <p:extLst>
      <p:ext uri="{BB962C8B-B14F-4D97-AF65-F5344CB8AC3E}">
        <p14:creationId xmlns:p14="http://schemas.microsoft.com/office/powerpoint/2010/main" val="3747170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3188E-A5A3-0C25-137C-7461AEEF2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0C27A9-7ABE-7A82-2506-B807237DF07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A93C668-2548-2487-7FD2-B974311A84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5873D9-039C-C3EE-0382-E40F84C7DD13}"/>
              </a:ext>
            </a:extLst>
          </p:cNvPr>
          <p:cNvSpPr>
            <a:spLocks noGrp="1"/>
          </p:cNvSpPr>
          <p:nvPr>
            <p:ph type="sldNum" sz="quarter" idx="5"/>
          </p:nvPr>
        </p:nvSpPr>
        <p:spPr/>
        <p:txBody>
          <a:bodyPr/>
          <a:lstStyle/>
          <a:p>
            <a:fld id="{9920340D-206C-4C41-A35B-4D72CE2F2B89}" type="slidenum">
              <a:rPr lang="en-GB" smtClean="0"/>
              <a:t>7</a:t>
            </a:fld>
            <a:endParaRPr lang="en-GB" dirty="0"/>
          </a:p>
        </p:txBody>
      </p:sp>
    </p:spTree>
    <p:extLst>
      <p:ext uri="{BB962C8B-B14F-4D97-AF65-F5344CB8AC3E}">
        <p14:creationId xmlns:p14="http://schemas.microsoft.com/office/powerpoint/2010/main" val="50202388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F115A-A808-BD4C-6E38-5466499167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CFFDD-031C-A24F-CABB-7CD3263E739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8AFE1FB-3DB2-09D0-8BBB-3180C47954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0C6033-C345-0262-1AD1-B9AD02AE2D41}"/>
              </a:ext>
            </a:extLst>
          </p:cNvPr>
          <p:cNvSpPr>
            <a:spLocks noGrp="1"/>
          </p:cNvSpPr>
          <p:nvPr>
            <p:ph type="sldNum" sz="quarter" idx="5"/>
          </p:nvPr>
        </p:nvSpPr>
        <p:spPr/>
        <p:txBody>
          <a:bodyPr/>
          <a:lstStyle/>
          <a:p>
            <a:fld id="{9920340D-206C-4C41-A35B-4D72CE2F2B89}" type="slidenum">
              <a:rPr lang="en-GB" smtClean="0"/>
              <a:t>119</a:t>
            </a:fld>
            <a:endParaRPr lang="en-GB" dirty="0"/>
          </a:p>
        </p:txBody>
      </p:sp>
    </p:spTree>
    <p:extLst>
      <p:ext uri="{BB962C8B-B14F-4D97-AF65-F5344CB8AC3E}">
        <p14:creationId xmlns:p14="http://schemas.microsoft.com/office/powerpoint/2010/main" val="30412411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7DE26-ABD8-F5B5-E2E7-DE9963AF7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B2A35-ADA1-F90C-E469-447BBA77EFE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5AFDAFB-9A18-BE5C-1E41-F0BD764FEA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0B24B0-2EF3-63B6-D64A-CAF9EFB68EEF}"/>
              </a:ext>
            </a:extLst>
          </p:cNvPr>
          <p:cNvSpPr>
            <a:spLocks noGrp="1"/>
          </p:cNvSpPr>
          <p:nvPr>
            <p:ph type="sldNum" sz="quarter" idx="5"/>
          </p:nvPr>
        </p:nvSpPr>
        <p:spPr/>
        <p:txBody>
          <a:bodyPr/>
          <a:lstStyle/>
          <a:p>
            <a:fld id="{9920340D-206C-4C41-A35B-4D72CE2F2B89}" type="slidenum">
              <a:rPr lang="en-GB" smtClean="0"/>
              <a:t>121</a:t>
            </a:fld>
            <a:endParaRPr lang="en-GB" dirty="0"/>
          </a:p>
        </p:txBody>
      </p:sp>
    </p:spTree>
    <p:extLst>
      <p:ext uri="{BB962C8B-B14F-4D97-AF65-F5344CB8AC3E}">
        <p14:creationId xmlns:p14="http://schemas.microsoft.com/office/powerpoint/2010/main" val="84127783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A140D-2A9F-3F94-C1BA-236BF244DB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156C3A-C941-6ECD-F5F9-B50C01AAB9D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B35D0F6-94F8-D378-9549-C48B68F9AA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192F42-674F-B3C7-65B2-61DC151743BA}"/>
              </a:ext>
            </a:extLst>
          </p:cNvPr>
          <p:cNvSpPr>
            <a:spLocks noGrp="1"/>
          </p:cNvSpPr>
          <p:nvPr>
            <p:ph type="sldNum" sz="quarter" idx="5"/>
          </p:nvPr>
        </p:nvSpPr>
        <p:spPr/>
        <p:txBody>
          <a:bodyPr/>
          <a:lstStyle/>
          <a:p>
            <a:fld id="{9920340D-206C-4C41-A35B-4D72CE2F2B89}" type="slidenum">
              <a:rPr lang="en-GB" smtClean="0"/>
              <a:t>122</a:t>
            </a:fld>
            <a:endParaRPr lang="en-GB" dirty="0"/>
          </a:p>
        </p:txBody>
      </p:sp>
    </p:spTree>
    <p:extLst>
      <p:ext uri="{BB962C8B-B14F-4D97-AF65-F5344CB8AC3E}">
        <p14:creationId xmlns:p14="http://schemas.microsoft.com/office/powerpoint/2010/main" val="202687890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75C2C-3BBE-02DA-E9F2-1432923017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A393AA-76B3-E67F-C94C-3F231AC7BF8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46A50F6-BE3C-ABBB-D1EA-78797DD303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28D6A4-7979-F08C-97C7-C2FC6EDA151B}"/>
              </a:ext>
            </a:extLst>
          </p:cNvPr>
          <p:cNvSpPr>
            <a:spLocks noGrp="1"/>
          </p:cNvSpPr>
          <p:nvPr>
            <p:ph type="sldNum" sz="quarter" idx="5"/>
          </p:nvPr>
        </p:nvSpPr>
        <p:spPr/>
        <p:txBody>
          <a:bodyPr/>
          <a:lstStyle/>
          <a:p>
            <a:fld id="{9920340D-206C-4C41-A35B-4D72CE2F2B89}" type="slidenum">
              <a:rPr lang="en-GB" smtClean="0"/>
              <a:t>124</a:t>
            </a:fld>
            <a:endParaRPr lang="en-GB" dirty="0"/>
          </a:p>
        </p:txBody>
      </p:sp>
    </p:spTree>
    <p:extLst>
      <p:ext uri="{BB962C8B-B14F-4D97-AF65-F5344CB8AC3E}">
        <p14:creationId xmlns:p14="http://schemas.microsoft.com/office/powerpoint/2010/main" val="30443971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136</a:t>
            </a:fld>
            <a:endParaRPr lang="en-GB" dirty="0"/>
          </a:p>
        </p:txBody>
      </p:sp>
    </p:spTree>
    <p:extLst>
      <p:ext uri="{BB962C8B-B14F-4D97-AF65-F5344CB8AC3E}">
        <p14:creationId xmlns:p14="http://schemas.microsoft.com/office/powerpoint/2010/main" val="84165165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1A241-A8EF-1591-3566-C965E879E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287DB-84DB-9F2A-0C2E-0F19D47B964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DA1D714-5879-94B4-26E1-12297757D4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D9067B-C113-2947-CB23-A7E40CF9DAA1}"/>
              </a:ext>
            </a:extLst>
          </p:cNvPr>
          <p:cNvSpPr>
            <a:spLocks noGrp="1"/>
          </p:cNvSpPr>
          <p:nvPr>
            <p:ph type="sldNum" sz="quarter" idx="5"/>
          </p:nvPr>
        </p:nvSpPr>
        <p:spPr/>
        <p:txBody>
          <a:bodyPr/>
          <a:lstStyle/>
          <a:p>
            <a:fld id="{9920340D-206C-4C41-A35B-4D72CE2F2B89}" type="slidenum">
              <a:rPr lang="en-GB" smtClean="0"/>
              <a:t>137</a:t>
            </a:fld>
            <a:endParaRPr lang="en-GB" dirty="0"/>
          </a:p>
        </p:txBody>
      </p:sp>
    </p:spTree>
    <p:extLst>
      <p:ext uri="{BB962C8B-B14F-4D97-AF65-F5344CB8AC3E}">
        <p14:creationId xmlns:p14="http://schemas.microsoft.com/office/powerpoint/2010/main" val="31474740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3E4F6-47AA-9183-E03D-1B14462627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C493C6-4E6E-AF1E-7E36-C719D45D4A6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8A47DDD-F007-1386-6367-282297C213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B7AF48-156C-3EE4-6144-ABFB528F1B79}"/>
              </a:ext>
            </a:extLst>
          </p:cNvPr>
          <p:cNvSpPr>
            <a:spLocks noGrp="1"/>
          </p:cNvSpPr>
          <p:nvPr>
            <p:ph type="sldNum" sz="quarter" idx="5"/>
          </p:nvPr>
        </p:nvSpPr>
        <p:spPr/>
        <p:txBody>
          <a:bodyPr/>
          <a:lstStyle/>
          <a:p>
            <a:fld id="{9920340D-206C-4C41-A35B-4D72CE2F2B89}" type="slidenum">
              <a:rPr lang="en-GB" smtClean="0"/>
              <a:t>138</a:t>
            </a:fld>
            <a:endParaRPr lang="en-GB" dirty="0"/>
          </a:p>
        </p:txBody>
      </p:sp>
    </p:spTree>
    <p:extLst>
      <p:ext uri="{BB962C8B-B14F-4D97-AF65-F5344CB8AC3E}">
        <p14:creationId xmlns:p14="http://schemas.microsoft.com/office/powerpoint/2010/main" val="369607068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A0873-47C7-B942-07A7-3C03E5A6B3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12A018-7C2F-6F47-2251-14AB0677B35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6028CD8-F527-4841-463A-2F37574893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15E919-ED4B-121A-0CD5-00B099DDB430}"/>
              </a:ext>
            </a:extLst>
          </p:cNvPr>
          <p:cNvSpPr>
            <a:spLocks noGrp="1"/>
          </p:cNvSpPr>
          <p:nvPr>
            <p:ph type="sldNum" sz="quarter" idx="5"/>
          </p:nvPr>
        </p:nvSpPr>
        <p:spPr/>
        <p:txBody>
          <a:bodyPr/>
          <a:lstStyle/>
          <a:p>
            <a:fld id="{9920340D-206C-4C41-A35B-4D72CE2F2B89}" type="slidenum">
              <a:rPr lang="en-GB" smtClean="0"/>
              <a:t>139</a:t>
            </a:fld>
            <a:endParaRPr lang="en-GB" dirty="0"/>
          </a:p>
        </p:txBody>
      </p:sp>
    </p:spTree>
    <p:extLst>
      <p:ext uri="{BB962C8B-B14F-4D97-AF65-F5344CB8AC3E}">
        <p14:creationId xmlns:p14="http://schemas.microsoft.com/office/powerpoint/2010/main" val="257450889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2EC34-B475-D5E2-2D25-3574893DF0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20428-36DA-40DF-8BD5-49A80F8F43F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0445E1-5C29-47D7-2303-36B6696B77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CA3C8-B06B-CBE6-89F2-32E38A4EB0F0}"/>
              </a:ext>
            </a:extLst>
          </p:cNvPr>
          <p:cNvSpPr>
            <a:spLocks noGrp="1"/>
          </p:cNvSpPr>
          <p:nvPr>
            <p:ph type="sldNum" sz="quarter" idx="5"/>
          </p:nvPr>
        </p:nvSpPr>
        <p:spPr/>
        <p:txBody>
          <a:bodyPr/>
          <a:lstStyle/>
          <a:p>
            <a:fld id="{9920340D-206C-4C41-A35B-4D72CE2F2B89}" type="slidenum">
              <a:rPr lang="en-GB" smtClean="0"/>
              <a:t>140</a:t>
            </a:fld>
            <a:endParaRPr lang="en-GB" dirty="0"/>
          </a:p>
        </p:txBody>
      </p:sp>
    </p:spTree>
    <p:extLst>
      <p:ext uri="{BB962C8B-B14F-4D97-AF65-F5344CB8AC3E}">
        <p14:creationId xmlns:p14="http://schemas.microsoft.com/office/powerpoint/2010/main" val="13158065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F0083-A9C3-96BC-87FA-33AB71C59D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C919C-B499-F85D-1DB5-03E9EF38AD2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1B17FF1-67FE-C248-1815-82763F12E1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28C41E-CB53-7D1D-83B6-32E6F132AB4E}"/>
              </a:ext>
            </a:extLst>
          </p:cNvPr>
          <p:cNvSpPr>
            <a:spLocks noGrp="1"/>
          </p:cNvSpPr>
          <p:nvPr>
            <p:ph type="sldNum" sz="quarter" idx="5"/>
          </p:nvPr>
        </p:nvSpPr>
        <p:spPr/>
        <p:txBody>
          <a:bodyPr/>
          <a:lstStyle/>
          <a:p>
            <a:fld id="{9920340D-206C-4C41-A35B-4D72CE2F2B89}" type="slidenum">
              <a:rPr lang="en-GB" smtClean="0"/>
              <a:t>141</a:t>
            </a:fld>
            <a:endParaRPr lang="en-GB" dirty="0"/>
          </a:p>
        </p:txBody>
      </p:sp>
    </p:spTree>
    <p:extLst>
      <p:ext uri="{BB962C8B-B14F-4D97-AF65-F5344CB8AC3E}">
        <p14:creationId xmlns:p14="http://schemas.microsoft.com/office/powerpoint/2010/main" val="533164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4B4E2-346B-A687-812F-86FCCD268D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E4F361-D57B-990D-1526-34C2BD7DEE1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AC1FD87-D3A7-BCDC-9C3A-593101C4D9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6887C3-AABF-A1BB-B4F7-52579B420657}"/>
              </a:ext>
            </a:extLst>
          </p:cNvPr>
          <p:cNvSpPr>
            <a:spLocks noGrp="1"/>
          </p:cNvSpPr>
          <p:nvPr>
            <p:ph type="sldNum" sz="quarter" idx="5"/>
          </p:nvPr>
        </p:nvSpPr>
        <p:spPr/>
        <p:txBody>
          <a:bodyPr/>
          <a:lstStyle/>
          <a:p>
            <a:fld id="{9920340D-206C-4C41-A35B-4D72CE2F2B89}" type="slidenum">
              <a:rPr lang="en-GB" smtClean="0"/>
              <a:t>8</a:t>
            </a:fld>
            <a:endParaRPr lang="en-GB" dirty="0"/>
          </a:p>
        </p:txBody>
      </p:sp>
    </p:spTree>
    <p:extLst>
      <p:ext uri="{BB962C8B-B14F-4D97-AF65-F5344CB8AC3E}">
        <p14:creationId xmlns:p14="http://schemas.microsoft.com/office/powerpoint/2010/main" val="185409892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CE3B8-1A86-02A9-3132-B1FE5F6876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2E4820-69DE-8EEA-3545-DD63F851F39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18E24AC-CA0B-F7CE-4171-D399932486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45A720-C666-2CCD-483B-730E8591E9E3}"/>
              </a:ext>
            </a:extLst>
          </p:cNvPr>
          <p:cNvSpPr>
            <a:spLocks noGrp="1"/>
          </p:cNvSpPr>
          <p:nvPr>
            <p:ph type="sldNum" sz="quarter" idx="5"/>
          </p:nvPr>
        </p:nvSpPr>
        <p:spPr/>
        <p:txBody>
          <a:bodyPr/>
          <a:lstStyle/>
          <a:p>
            <a:fld id="{9920340D-206C-4C41-A35B-4D72CE2F2B89}" type="slidenum">
              <a:rPr lang="en-GB" smtClean="0"/>
              <a:t>142</a:t>
            </a:fld>
            <a:endParaRPr lang="en-GB" dirty="0"/>
          </a:p>
        </p:txBody>
      </p:sp>
    </p:spTree>
    <p:extLst>
      <p:ext uri="{BB962C8B-B14F-4D97-AF65-F5344CB8AC3E}">
        <p14:creationId xmlns:p14="http://schemas.microsoft.com/office/powerpoint/2010/main" val="275448185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13BF4-6366-8D4F-AAC5-6EF4AD9BDA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B7CCB9-6CF7-E0CE-627C-ACE4AA57E11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CA08CC-424A-1BD0-E89E-514ADC8348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E6023C-8021-0116-6940-A9A9E1928271}"/>
              </a:ext>
            </a:extLst>
          </p:cNvPr>
          <p:cNvSpPr>
            <a:spLocks noGrp="1"/>
          </p:cNvSpPr>
          <p:nvPr>
            <p:ph type="sldNum" sz="quarter" idx="5"/>
          </p:nvPr>
        </p:nvSpPr>
        <p:spPr/>
        <p:txBody>
          <a:bodyPr/>
          <a:lstStyle/>
          <a:p>
            <a:fld id="{9920340D-206C-4C41-A35B-4D72CE2F2B89}" type="slidenum">
              <a:rPr lang="en-GB" smtClean="0"/>
              <a:t>143</a:t>
            </a:fld>
            <a:endParaRPr lang="en-GB" dirty="0"/>
          </a:p>
        </p:txBody>
      </p:sp>
    </p:spTree>
    <p:extLst>
      <p:ext uri="{BB962C8B-B14F-4D97-AF65-F5344CB8AC3E}">
        <p14:creationId xmlns:p14="http://schemas.microsoft.com/office/powerpoint/2010/main" val="34112685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36A18-81E7-8801-C836-3B897133CE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3E073-3B55-214B-2B0E-D7B37E498D3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3B2D38B-5F93-1998-AC7E-C1B75945F9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DD0511-D2F8-02E4-1839-15B2EA318344}"/>
              </a:ext>
            </a:extLst>
          </p:cNvPr>
          <p:cNvSpPr>
            <a:spLocks noGrp="1"/>
          </p:cNvSpPr>
          <p:nvPr>
            <p:ph type="sldNum" sz="quarter" idx="5"/>
          </p:nvPr>
        </p:nvSpPr>
        <p:spPr/>
        <p:txBody>
          <a:bodyPr/>
          <a:lstStyle/>
          <a:p>
            <a:fld id="{9920340D-206C-4C41-A35B-4D72CE2F2B89}" type="slidenum">
              <a:rPr lang="en-GB" smtClean="0"/>
              <a:t>144</a:t>
            </a:fld>
            <a:endParaRPr lang="en-GB" dirty="0"/>
          </a:p>
        </p:txBody>
      </p:sp>
    </p:spTree>
    <p:extLst>
      <p:ext uri="{BB962C8B-B14F-4D97-AF65-F5344CB8AC3E}">
        <p14:creationId xmlns:p14="http://schemas.microsoft.com/office/powerpoint/2010/main" val="409098695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73A98-EB59-3F8B-DEC4-AEE75D52EB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DB82C-C0AE-BF7F-4E9A-771EE51E098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BB0E691-32A8-D6BD-6B42-AF520DF03B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23DD91-A9B0-5684-3A2B-899D2368DF69}"/>
              </a:ext>
            </a:extLst>
          </p:cNvPr>
          <p:cNvSpPr>
            <a:spLocks noGrp="1"/>
          </p:cNvSpPr>
          <p:nvPr>
            <p:ph type="sldNum" sz="quarter" idx="5"/>
          </p:nvPr>
        </p:nvSpPr>
        <p:spPr/>
        <p:txBody>
          <a:bodyPr/>
          <a:lstStyle/>
          <a:p>
            <a:fld id="{9920340D-206C-4C41-A35B-4D72CE2F2B89}" type="slidenum">
              <a:rPr lang="en-GB" smtClean="0"/>
              <a:t>146</a:t>
            </a:fld>
            <a:endParaRPr lang="en-GB" dirty="0"/>
          </a:p>
        </p:txBody>
      </p:sp>
    </p:spTree>
    <p:extLst>
      <p:ext uri="{BB962C8B-B14F-4D97-AF65-F5344CB8AC3E}">
        <p14:creationId xmlns:p14="http://schemas.microsoft.com/office/powerpoint/2010/main" val="88602593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F1E51-AFD4-A49F-6B20-416BF98240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8025F-A0FF-0F8E-BA3B-72A7E9BD7C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C3CD609-95A8-190B-6E35-86ABDD88E6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2E36A6-09EA-D5C0-BBD7-D3EEA1B414DA}"/>
              </a:ext>
            </a:extLst>
          </p:cNvPr>
          <p:cNvSpPr>
            <a:spLocks noGrp="1"/>
          </p:cNvSpPr>
          <p:nvPr>
            <p:ph type="sldNum" sz="quarter" idx="5"/>
          </p:nvPr>
        </p:nvSpPr>
        <p:spPr/>
        <p:txBody>
          <a:bodyPr/>
          <a:lstStyle/>
          <a:p>
            <a:fld id="{9920340D-206C-4C41-A35B-4D72CE2F2B89}" type="slidenum">
              <a:rPr lang="en-GB" smtClean="0"/>
              <a:t>147</a:t>
            </a:fld>
            <a:endParaRPr lang="en-GB" dirty="0"/>
          </a:p>
        </p:txBody>
      </p:sp>
    </p:spTree>
    <p:extLst>
      <p:ext uri="{BB962C8B-B14F-4D97-AF65-F5344CB8AC3E}">
        <p14:creationId xmlns:p14="http://schemas.microsoft.com/office/powerpoint/2010/main" val="324431005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63C41-8628-25A2-4F19-52BC52D19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4651E6-0B8D-DC97-2495-7A2F391AF9C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68F54E-58DF-03A4-2687-293BF84254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BA4887-2FCE-331E-F8C7-ACF9E5399F00}"/>
              </a:ext>
            </a:extLst>
          </p:cNvPr>
          <p:cNvSpPr>
            <a:spLocks noGrp="1"/>
          </p:cNvSpPr>
          <p:nvPr>
            <p:ph type="sldNum" sz="quarter" idx="5"/>
          </p:nvPr>
        </p:nvSpPr>
        <p:spPr/>
        <p:txBody>
          <a:bodyPr/>
          <a:lstStyle/>
          <a:p>
            <a:fld id="{9920340D-206C-4C41-A35B-4D72CE2F2B89}" type="slidenum">
              <a:rPr lang="en-GB" smtClean="0"/>
              <a:t>148</a:t>
            </a:fld>
            <a:endParaRPr lang="en-GB" dirty="0"/>
          </a:p>
        </p:txBody>
      </p:sp>
    </p:spTree>
    <p:extLst>
      <p:ext uri="{BB962C8B-B14F-4D97-AF65-F5344CB8AC3E}">
        <p14:creationId xmlns:p14="http://schemas.microsoft.com/office/powerpoint/2010/main" val="264159032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8D6BA-630E-5FFE-4CEE-C9E6EAD430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C6BE6-6615-1E4C-1BB7-3742ADBE4F4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99D4CF1-B54A-5A2E-D9EF-0380605EA0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55E497-552A-35C6-8C05-38C70A82AA94}"/>
              </a:ext>
            </a:extLst>
          </p:cNvPr>
          <p:cNvSpPr>
            <a:spLocks noGrp="1"/>
          </p:cNvSpPr>
          <p:nvPr>
            <p:ph type="sldNum" sz="quarter" idx="5"/>
          </p:nvPr>
        </p:nvSpPr>
        <p:spPr/>
        <p:txBody>
          <a:bodyPr/>
          <a:lstStyle/>
          <a:p>
            <a:fld id="{9920340D-206C-4C41-A35B-4D72CE2F2B89}" type="slidenum">
              <a:rPr lang="en-GB" smtClean="0"/>
              <a:t>149</a:t>
            </a:fld>
            <a:endParaRPr lang="en-GB" dirty="0"/>
          </a:p>
        </p:txBody>
      </p:sp>
    </p:spTree>
    <p:extLst>
      <p:ext uri="{BB962C8B-B14F-4D97-AF65-F5344CB8AC3E}">
        <p14:creationId xmlns:p14="http://schemas.microsoft.com/office/powerpoint/2010/main" val="302651029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AF68C-6441-9201-208D-D89A6C570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A6F958-AF4B-CA66-F3BF-502847132D1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F5571E4-2586-0794-2AA8-4BBD0F0E67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DE114B-008B-1ACC-8F5B-AAD16DF0B2BB}"/>
              </a:ext>
            </a:extLst>
          </p:cNvPr>
          <p:cNvSpPr>
            <a:spLocks noGrp="1"/>
          </p:cNvSpPr>
          <p:nvPr>
            <p:ph type="sldNum" sz="quarter" idx="5"/>
          </p:nvPr>
        </p:nvSpPr>
        <p:spPr/>
        <p:txBody>
          <a:bodyPr/>
          <a:lstStyle/>
          <a:p>
            <a:fld id="{9920340D-206C-4C41-A35B-4D72CE2F2B89}" type="slidenum">
              <a:rPr lang="en-GB" smtClean="0"/>
              <a:t>150</a:t>
            </a:fld>
            <a:endParaRPr lang="en-GB" dirty="0"/>
          </a:p>
        </p:txBody>
      </p:sp>
    </p:spTree>
    <p:extLst>
      <p:ext uri="{BB962C8B-B14F-4D97-AF65-F5344CB8AC3E}">
        <p14:creationId xmlns:p14="http://schemas.microsoft.com/office/powerpoint/2010/main" val="139970317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495C6-3E44-B1E8-E433-E669C7F124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565959-EA4C-B0F7-98C4-BF4B023AE63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BF6DF35-CB58-F6C0-A76E-E6ADEC6775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6C1F08-33E1-EB45-F7C3-15DF547E7A9C}"/>
              </a:ext>
            </a:extLst>
          </p:cNvPr>
          <p:cNvSpPr>
            <a:spLocks noGrp="1"/>
          </p:cNvSpPr>
          <p:nvPr>
            <p:ph type="sldNum" sz="quarter" idx="5"/>
          </p:nvPr>
        </p:nvSpPr>
        <p:spPr/>
        <p:txBody>
          <a:bodyPr/>
          <a:lstStyle/>
          <a:p>
            <a:fld id="{9920340D-206C-4C41-A35B-4D72CE2F2B89}" type="slidenum">
              <a:rPr lang="en-GB" smtClean="0"/>
              <a:t>151</a:t>
            </a:fld>
            <a:endParaRPr lang="en-GB" dirty="0"/>
          </a:p>
        </p:txBody>
      </p:sp>
    </p:spTree>
    <p:extLst>
      <p:ext uri="{BB962C8B-B14F-4D97-AF65-F5344CB8AC3E}">
        <p14:creationId xmlns:p14="http://schemas.microsoft.com/office/powerpoint/2010/main" val="86019901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FCDDA-F47E-5BDD-7D41-205CFA9910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E1154A-8377-7F3E-D390-4467E23ABD1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682EC86-48AB-7E60-3D32-A502AF2148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1B2682-34F2-CE53-B779-6D0BA8128C1A}"/>
              </a:ext>
            </a:extLst>
          </p:cNvPr>
          <p:cNvSpPr>
            <a:spLocks noGrp="1"/>
          </p:cNvSpPr>
          <p:nvPr>
            <p:ph type="sldNum" sz="quarter" idx="5"/>
          </p:nvPr>
        </p:nvSpPr>
        <p:spPr/>
        <p:txBody>
          <a:bodyPr/>
          <a:lstStyle/>
          <a:p>
            <a:fld id="{9920340D-206C-4C41-A35B-4D72CE2F2B89}" type="slidenum">
              <a:rPr lang="en-GB" smtClean="0"/>
              <a:t>152</a:t>
            </a:fld>
            <a:endParaRPr lang="en-GB" dirty="0"/>
          </a:p>
        </p:txBody>
      </p:sp>
    </p:spTree>
    <p:extLst>
      <p:ext uri="{BB962C8B-B14F-4D97-AF65-F5344CB8AC3E}">
        <p14:creationId xmlns:p14="http://schemas.microsoft.com/office/powerpoint/2010/main" val="4081455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34828-CB5F-1D8E-4DB2-EBAB1C9B52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0F521-91C6-8F8D-7EC5-20A0F16A4CE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F3A4466-7802-8CA4-960A-77E906D11F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F872DA-13AB-4519-0B7F-593F855B724A}"/>
              </a:ext>
            </a:extLst>
          </p:cNvPr>
          <p:cNvSpPr>
            <a:spLocks noGrp="1"/>
          </p:cNvSpPr>
          <p:nvPr>
            <p:ph type="sldNum" sz="quarter" idx="5"/>
          </p:nvPr>
        </p:nvSpPr>
        <p:spPr/>
        <p:txBody>
          <a:bodyPr/>
          <a:lstStyle/>
          <a:p>
            <a:fld id="{9920340D-206C-4C41-A35B-4D72CE2F2B89}" type="slidenum">
              <a:rPr lang="en-GB" smtClean="0"/>
              <a:t>9</a:t>
            </a:fld>
            <a:endParaRPr lang="en-GB" dirty="0"/>
          </a:p>
        </p:txBody>
      </p:sp>
    </p:spTree>
    <p:extLst>
      <p:ext uri="{BB962C8B-B14F-4D97-AF65-F5344CB8AC3E}">
        <p14:creationId xmlns:p14="http://schemas.microsoft.com/office/powerpoint/2010/main" val="394834087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00B31-97BC-ED2B-6418-49E26C6D21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4EC403-91C5-4908-C46F-872188B2009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AD1128D-7888-4B86-DD4C-028B48B993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32B284-F4EA-DE76-6989-F16FF17229F9}"/>
              </a:ext>
            </a:extLst>
          </p:cNvPr>
          <p:cNvSpPr>
            <a:spLocks noGrp="1"/>
          </p:cNvSpPr>
          <p:nvPr>
            <p:ph type="sldNum" sz="quarter" idx="5"/>
          </p:nvPr>
        </p:nvSpPr>
        <p:spPr/>
        <p:txBody>
          <a:bodyPr/>
          <a:lstStyle/>
          <a:p>
            <a:fld id="{9920340D-206C-4C41-A35B-4D72CE2F2B89}" type="slidenum">
              <a:rPr lang="en-GB" smtClean="0"/>
              <a:t>153</a:t>
            </a:fld>
            <a:endParaRPr lang="en-GB" dirty="0"/>
          </a:p>
        </p:txBody>
      </p:sp>
    </p:spTree>
    <p:extLst>
      <p:ext uri="{BB962C8B-B14F-4D97-AF65-F5344CB8AC3E}">
        <p14:creationId xmlns:p14="http://schemas.microsoft.com/office/powerpoint/2010/main" val="379133990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9194D-9F25-F904-9680-B19A080ED9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1EA20A-41C1-9976-3CE6-3A9BB191575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71980F7-0AF2-A03E-3A64-6060D42900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EF598A-CED2-7D41-B951-D36E591627A8}"/>
              </a:ext>
            </a:extLst>
          </p:cNvPr>
          <p:cNvSpPr>
            <a:spLocks noGrp="1"/>
          </p:cNvSpPr>
          <p:nvPr>
            <p:ph type="sldNum" sz="quarter" idx="5"/>
          </p:nvPr>
        </p:nvSpPr>
        <p:spPr/>
        <p:txBody>
          <a:bodyPr/>
          <a:lstStyle/>
          <a:p>
            <a:fld id="{9920340D-206C-4C41-A35B-4D72CE2F2B89}" type="slidenum">
              <a:rPr lang="en-GB" smtClean="0"/>
              <a:t>154</a:t>
            </a:fld>
            <a:endParaRPr lang="en-GB" dirty="0"/>
          </a:p>
        </p:txBody>
      </p:sp>
    </p:spTree>
    <p:extLst>
      <p:ext uri="{BB962C8B-B14F-4D97-AF65-F5344CB8AC3E}">
        <p14:creationId xmlns:p14="http://schemas.microsoft.com/office/powerpoint/2010/main" val="43369224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88406-1C6C-EAEB-D5D3-D77E64ED4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0F470B-8A4E-6B07-8649-3C0F960FC62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8561256-9647-67D0-A678-50C0309C69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DD9F76-2211-4908-8230-8F8670E06C7D}"/>
              </a:ext>
            </a:extLst>
          </p:cNvPr>
          <p:cNvSpPr>
            <a:spLocks noGrp="1"/>
          </p:cNvSpPr>
          <p:nvPr>
            <p:ph type="sldNum" sz="quarter" idx="5"/>
          </p:nvPr>
        </p:nvSpPr>
        <p:spPr/>
        <p:txBody>
          <a:bodyPr/>
          <a:lstStyle/>
          <a:p>
            <a:fld id="{9920340D-206C-4C41-A35B-4D72CE2F2B89}" type="slidenum">
              <a:rPr lang="en-GB" smtClean="0"/>
              <a:t>155</a:t>
            </a:fld>
            <a:endParaRPr lang="en-GB" dirty="0"/>
          </a:p>
        </p:txBody>
      </p:sp>
    </p:spTree>
    <p:extLst>
      <p:ext uri="{BB962C8B-B14F-4D97-AF65-F5344CB8AC3E}">
        <p14:creationId xmlns:p14="http://schemas.microsoft.com/office/powerpoint/2010/main" val="99871097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747C6-29BE-4FD9-CBD2-5019F2DA60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CF1CE-9CC1-8B47-177B-D4E37531D44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EA6DB20-84FB-7C6F-E7F8-26BECE3E6D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1B22D5-C7EE-909A-FCE9-868A3E529ED8}"/>
              </a:ext>
            </a:extLst>
          </p:cNvPr>
          <p:cNvSpPr>
            <a:spLocks noGrp="1"/>
          </p:cNvSpPr>
          <p:nvPr>
            <p:ph type="sldNum" sz="quarter" idx="5"/>
          </p:nvPr>
        </p:nvSpPr>
        <p:spPr/>
        <p:txBody>
          <a:bodyPr/>
          <a:lstStyle/>
          <a:p>
            <a:fld id="{9920340D-206C-4C41-A35B-4D72CE2F2B89}" type="slidenum">
              <a:rPr lang="en-GB" smtClean="0"/>
              <a:pPr/>
              <a:t>156</a:t>
            </a:fld>
            <a:endParaRPr lang="en-GB" dirty="0"/>
          </a:p>
        </p:txBody>
      </p:sp>
    </p:spTree>
    <p:extLst>
      <p:ext uri="{BB962C8B-B14F-4D97-AF65-F5344CB8AC3E}">
        <p14:creationId xmlns:p14="http://schemas.microsoft.com/office/powerpoint/2010/main" val="325355489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39D07-C610-FD2A-518F-8FA60E03F6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83FC1F-1919-D7BB-5389-0DAB94C2E1F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30716DC-5C9B-FCE5-392A-699B09A98A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52AF1D-6292-76BA-8545-BB6032E93BE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7387916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5A6D7-2817-7808-125D-8755C6AD72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91D210-0E9D-C658-7D84-4A3930C7816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E9B7732-B5B6-D5E2-EF29-8D7613A35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BA3334-AFA8-01D1-78E8-D3509A46C9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30855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DDAA0-AF4E-DD0B-4595-3FDC7C67E5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144FCB-13EB-68B5-B822-FFBF391CEFD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9D60A5B-B1C0-FADD-0155-4134235BF9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DBE803-7F2B-30BF-70E1-8600FA6CE455}"/>
              </a:ext>
            </a:extLst>
          </p:cNvPr>
          <p:cNvSpPr>
            <a:spLocks noGrp="1"/>
          </p:cNvSpPr>
          <p:nvPr>
            <p:ph type="sldNum" sz="quarter" idx="5"/>
          </p:nvPr>
        </p:nvSpPr>
        <p:spPr/>
        <p:txBody>
          <a:bodyPr/>
          <a:lstStyle/>
          <a:p>
            <a:fld id="{9920340D-206C-4C41-A35B-4D72CE2F2B89}" type="slidenum">
              <a:rPr lang="en-GB" smtClean="0"/>
              <a:pPr/>
              <a:t>167</a:t>
            </a:fld>
            <a:endParaRPr lang="en-GB" dirty="0"/>
          </a:p>
        </p:txBody>
      </p:sp>
    </p:spTree>
    <p:extLst>
      <p:ext uri="{BB962C8B-B14F-4D97-AF65-F5344CB8AC3E}">
        <p14:creationId xmlns:p14="http://schemas.microsoft.com/office/powerpoint/2010/main" val="21225102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86FFC-A521-A88B-7E8B-4AF0101471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95EEBE-3EE7-14CA-8EEE-EBE2CBD0266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7E084B0-1C74-F0BF-4503-38F1E6A5FB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388F77-C220-BDFF-28E1-7B8FE10DB67A}"/>
              </a:ext>
            </a:extLst>
          </p:cNvPr>
          <p:cNvSpPr>
            <a:spLocks noGrp="1"/>
          </p:cNvSpPr>
          <p:nvPr>
            <p:ph type="sldNum" sz="quarter" idx="5"/>
          </p:nvPr>
        </p:nvSpPr>
        <p:spPr/>
        <p:txBody>
          <a:bodyPr/>
          <a:lstStyle/>
          <a:p>
            <a:fld id="{9920340D-206C-4C41-A35B-4D72CE2F2B89}" type="slidenum">
              <a:rPr lang="en-GB" smtClean="0"/>
              <a:t>168</a:t>
            </a:fld>
            <a:endParaRPr lang="en-GB" dirty="0"/>
          </a:p>
        </p:txBody>
      </p:sp>
    </p:spTree>
    <p:extLst>
      <p:ext uri="{BB962C8B-B14F-4D97-AF65-F5344CB8AC3E}">
        <p14:creationId xmlns:p14="http://schemas.microsoft.com/office/powerpoint/2010/main" val="139157222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FB473-728F-FC4F-7C76-B03ECC1F10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1C1110-923D-16AF-3939-179C16DA01D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309AD27-776B-FE62-49F2-9C61496875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88F554-D7F2-6CD6-1539-7C6D8A0964C5}"/>
              </a:ext>
            </a:extLst>
          </p:cNvPr>
          <p:cNvSpPr>
            <a:spLocks noGrp="1"/>
          </p:cNvSpPr>
          <p:nvPr>
            <p:ph type="sldNum" sz="quarter" idx="5"/>
          </p:nvPr>
        </p:nvSpPr>
        <p:spPr/>
        <p:txBody>
          <a:bodyPr/>
          <a:lstStyle/>
          <a:p>
            <a:fld id="{9920340D-206C-4C41-A35B-4D72CE2F2B89}" type="slidenum">
              <a:rPr lang="en-GB" smtClean="0"/>
              <a:t>169</a:t>
            </a:fld>
            <a:endParaRPr lang="en-GB" dirty="0"/>
          </a:p>
        </p:txBody>
      </p:sp>
    </p:spTree>
    <p:extLst>
      <p:ext uri="{BB962C8B-B14F-4D97-AF65-F5344CB8AC3E}">
        <p14:creationId xmlns:p14="http://schemas.microsoft.com/office/powerpoint/2010/main" val="11595459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8073D-3B2D-BB09-AAF2-0075DF0040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ED96C-3923-8850-6ACA-98534DB438E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CB619C7-E6C9-6E91-D506-8F4B1F09A0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F85A95-5425-12AE-C61E-7A6B1D208868}"/>
              </a:ext>
            </a:extLst>
          </p:cNvPr>
          <p:cNvSpPr>
            <a:spLocks noGrp="1"/>
          </p:cNvSpPr>
          <p:nvPr>
            <p:ph type="sldNum" sz="quarter" idx="5"/>
          </p:nvPr>
        </p:nvSpPr>
        <p:spPr/>
        <p:txBody>
          <a:bodyPr/>
          <a:lstStyle/>
          <a:p>
            <a:fld id="{9920340D-206C-4C41-A35B-4D72CE2F2B89}" type="slidenum">
              <a:rPr lang="en-GB" smtClean="0"/>
              <a:pPr/>
              <a:t>180</a:t>
            </a:fld>
            <a:endParaRPr lang="en-GB" dirty="0"/>
          </a:p>
        </p:txBody>
      </p:sp>
    </p:spTree>
    <p:extLst>
      <p:ext uri="{BB962C8B-B14F-4D97-AF65-F5344CB8AC3E}">
        <p14:creationId xmlns:p14="http://schemas.microsoft.com/office/powerpoint/2010/main" val="890085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C51CB-081B-7000-7AD1-AB05073506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22EEB-6448-4010-1A52-FB06576F1E8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6689BAA-DA5F-EF4B-F9B0-65F089B4C5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90CD4E-B2BB-9356-E3CE-7449C8A809AE}"/>
              </a:ext>
            </a:extLst>
          </p:cNvPr>
          <p:cNvSpPr>
            <a:spLocks noGrp="1"/>
          </p:cNvSpPr>
          <p:nvPr>
            <p:ph type="sldNum" sz="quarter" idx="5"/>
          </p:nvPr>
        </p:nvSpPr>
        <p:spPr/>
        <p:txBody>
          <a:bodyPr/>
          <a:lstStyle/>
          <a:p>
            <a:fld id="{9920340D-206C-4C41-A35B-4D72CE2F2B89}" type="slidenum">
              <a:rPr lang="en-GB" smtClean="0"/>
              <a:t>10</a:t>
            </a:fld>
            <a:endParaRPr lang="en-GB" dirty="0"/>
          </a:p>
        </p:txBody>
      </p:sp>
    </p:spTree>
    <p:extLst>
      <p:ext uri="{BB962C8B-B14F-4D97-AF65-F5344CB8AC3E}">
        <p14:creationId xmlns:p14="http://schemas.microsoft.com/office/powerpoint/2010/main" val="247715425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ACAF0-1D89-56C6-19BC-E65315FD67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55506D-484B-A3D6-468B-FBA1B72CABE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07CDB92-582C-FCCD-42CD-315C5AAB57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BC9843-D7BE-8569-A38E-F7FEC00009F9}"/>
              </a:ext>
            </a:extLst>
          </p:cNvPr>
          <p:cNvSpPr>
            <a:spLocks noGrp="1"/>
          </p:cNvSpPr>
          <p:nvPr>
            <p:ph type="sldNum" sz="quarter" idx="5"/>
          </p:nvPr>
        </p:nvSpPr>
        <p:spPr/>
        <p:txBody>
          <a:bodyPr/>
          <a:lstStyle/>
          <a:p>
            <a:fld id="{9920340D-206C-4C41-A35B-4D72CE2F2B89}" type="slidenum">
              <a:rPr lang="en-GB" smtClean="0"/>
              <a:t>181</a:t>
            </a:fld>
            <a:endParaRPr lang="en-GB" dirty="0"/>
          </a:p>
        </p:txBody>
      </p:sp>
    </p:spTree>
    <p:extLst>
      <p:ext uri="{BB962C8B-B14F-4D97-AF65-F5344CB8AC3E}">
        <p14:creationId xmlns:p14="http://schemas.microsoft.com/office/powerpoint/2010/main" val="1092512519"/>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48936-94A4-2F94-9DFB-22899AC9E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150F7B-1D8D-4B0D-00E8-E1CBA912C6F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B84BCB1-F512-29F4-C2C7-60ED517FA5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064227-2E33-33BB-B7E8-1149734D09C6}"/>
              </a:ext>
            </a:extLst>
          </p:cNvPr>
          <p:cNvSpPr>
            <a:spLocks noGrp="1"/>
          </p:cNvSpPr>
          <p:nvPr>
            <p:ph type="sldNum" sz="quarter" idx="5"/>
          </p:nvPr>
        </p:nvSpPr>
        <p:spPr/>
        <p:txBody>
          <a:bodyPr/>
          <a:lstStyle/>
          <a:p>
            <a:fld id="{9920340D-206C-4C41-A35B-4D72CE2F2B89}" type="slidenum">
              <a:rPr lang="en-GB" smtClean="0"/>
              <a:t>182</a:t>
            </a:fld>
            <a:endParaRPr lang="en-GB" dirty="0"/>
          </a:p>
        </p:txBody>
      </p:sp>
    </p:spTree>
    <p:extLst>
      <p:ext uri="{BB962C8B-B14F-4D97-AF65-F5344CB8AC3E}">
        <p14:creationId xmlns:p14="http://schemas.microsoft.com/office/powerpoint/2010/main" val="262206473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188</a:t>
            </a:fld>
            <a:endParaRPr lang="en-GB" dirty="0"/>
          </a:p>
        </p:txBody>
      </p:sp>
    </p:spTree>
    <p:extLst>
      <p:ext uri="{BB962C8B-B14F-4D97-AF65-F5344CB8AC3E}">
        <p14:creationId xmlns:p14="http://schemas.microsoft.com/office/powerpoint/2010/main" val="29419719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5.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5.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5.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2.xml"/><Relationship Id="rId1" Type="http://schemas.openxmlformats.org/officeDocument/2006/relationships/slideLayout" Target="../slideLayouts/slideLayout5.xml"/><Relationship Id="rId5" Type="http://schemas.openxmlformats.org/officeDocument/2006/relationships/image" Target="../media/image13.jpeg"/><Relationship Id="rId4" Type="http://schemas.openxmlformats.org/officeDocument/2006/relationships/image" Target="../media/image12.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hyperlink" Target="https://www.khanacademy.org/science/biology/macromolecules/proteins-and-amino-acids/a/orders-of-protein-structure" TargetMode="Externa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2221200"/>
            <a:ext cx="5220104" cy="1242000"/>
          </a:xfrm>
        </p:spPr>
        <p:txBody>
          <a:bodyPr/>
          <a:lstStyle/>
          <a:p>
            <a:r>
              <a:rPr lang="en-GB" sz="4000" noProof="0" dirty="0"/>
              <a:t>T LEVEL IN SCIENCE</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629420"/>
            <a:ext cx="5220104" cy="1242000"/>
          </a:xfrm>
        </p:spPr>
        <p:txBody>
          <a:bodyPr/>
          <a:lstStyle/>
          <a:p>
            <a:pPr>
              <a:lnSpc>
                <a:spcPct val="100000"/>
              </a:lnSpc>
            </a:pPr>
            <a:r>
              <a:rPr lang="en-GB" noProof="0" dirty="0"/>
              <a:t>Development of contextualised Core Skills - Research</a:t>
            </a:r>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66764-BB45-0F70-4F63-6F18A4EBD4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71EFEAC-15D8-E62D-CE57-1E8C2815EE6B}"/>
              </a:ext>
            </a:extLst>
          </p:cNvPr>
          <p:cNvSpPr>
            <a:spLocks noGrp="1"/>
          </p:cNvSpPr>
          <p:nvPr>
            <p:ph type="title"/>
          </p:nvPr>
        </p:nvSpPr>
        <p:spPr>
          <a:xfrm>
            <a:off x="232950" y="144133"/>
            <a:ext cx="8437563" cy="699425"/>
          </a:xfrm>
        </p:spPr>
        <p:txBody>
          <a:bodyPr>
            <a:normAutofit/>
          </a:bodyPr>
          <a:lstStyle/>
          <a:p>
            <a:r>
              <a:rPr lang="en-GB" noProof="0" dirty="0"/>
              <a:t>Peptide bonds</a:t>
            </a:r>
            <a:endParaRPr lang="en-GB" sz="3600" noProof="0" dirty="0"/>
          </a:p>
        </p:txBody>
      </p:sp>
      <p:sp>
        <p:nvSpPr>
          <p:cNvPr id="3" name="Footer Placeholder 2">
            <a:extLst>
              <a:ext uri="{FF2B5EF4-FFF2-40B4-BE49-F238E27FC236}">
                <a16:creationId xmlns:a16="http://schemas.microsoft.com/office/drawing/2014/main" id="{5C5281D0-8883-2BDF-C90F-A774EBE9A69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9D28DC7-2885-A0E8-8709-90E4449FAAD0}"/>
              </a:ext>
            </a:extLst>
          </p:cNvPr>
          <p:cNvSpPr>
            <a:spLocks noGrp="1"/>
          </p:cNvSpPr>
          <p:nvPr>
            <p:ph type="sldNum" sz="quarter" idx="11"/>
          </p:nvPr>
        </p:nvSpPr>
        <p:spPr/>
        <p:txBody>
          <a:bodyPr/>
          <a:lstStyle/>
          <a:p>
            <a:fld id="{DA2C159E-F13C-4A85-9A41-E7669D3E0D70}" type="slidenum">
              <a:rPr lang="en-GB" noProof="0" smtClean="0"/>
              <a:pPr/>
              <a:t>10</a:t>
            </a:fld>
            <a:endParaRPr lang="en-GB" noProof="0" dirty="0"/>
          </a:p>
        </p:txBody>
      </p:sp>
      <p:sp>
        <p:nvSpPr>
          <p:cNvPr id="28" name="TextBox 27">
            <a:extLst>
              <a:ext uri="{FF2B5EF4-FFF2-40B4-BE49-F238E27FC236}">
                <a16:creationId xmlns:a16="http://schemas.microsoft.com/office/drawing/2014/main" id="{8D029D37-EDD4-34C1-3A8B-D077F9567B33}"/>
              </a:ext>
            </a:extLst>
          </p:cNvPr>
          <p:cNvSpPr txBox="1"/>
          <p:nvPr/>
        </p:nvSpPr>
        <p:spPr>
          <a:xfrm>
            <a:off x="310715" y="843558"/>
            <a:ext cx="8437563" cy="3046988"/>
          </a:xfrm>
          <a:prstGeom prst="rect">
            <a:avLst/>
          </a:prstGeom>
          <a:noFill/>
        </p:spPr>
        <p:txBody>
          <a:bodyPr wrap="square">
            <a:spAutoFit/>
          </a:bodyPr>
          <a:lstStyle/>
          <a:p>
            <a:r>
              <a:rPr lang="en-GB" sz="2400" noProof="0" dirty="0"/>
              <a:t>A covalent bond that links amino acids together in a chain.</a:t>
            </a:r>
          </a:p>
          <a:p>
            <a:endParaRPr lang="en-GB" sz="2400" noProof="0" dirty="0"/>
          </a:p>
          <a:p>
            <a:r>
              <a:rPr lang="en-GB" sz="2400" noProof="0" dirty="0"/>
              <a:t>Formed between the amine group of one amino acid and the carboxyl group of another.</a:t>
            </a:r>
          </a:p>
          <a:p>
            <a:endParaRPr lang="en-GB" sz="2400" noProof="0" dirty="0"/>
          </a:p>
          <a:p>
            <a:r>
              <a:rPr lang="en-GB" sz="2400" noProof="0" dirty="0"/>
              <a:t>Occurs during a </a:t>
            </a:r>
            <a:r>
              <a:rPr lang="en-GB" sz="2400" b="1" noProof="0" dirty="0"/>
              <a:t>condensation reaction </a:t>
            </a:r>
            <a:r>
              <a:rPr lang="en-GB" sz="2400" noProof="0" dirty="0"/>
              <a:t>as water is removed as the peptide bond is formed.</a:t>
            </a:r>
          </a:p>
          <a:p>
            <a:endParaRPr lang="en-GB" sz="2400" noProof="0" dirty="0"/>
          </a:p>
        </p:txBody>
      </p:sp>
    </p:spTree>
    <p:extLst>
      <p:ext uri="{BB962C8B-B14F-4D97-AF65-F5344CB8AC3E}">
        <p14:creationId xmlns:p14="http://schemas.microsoft.com/office/powerpoint/2010/main" val="10390474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14D23-40BF-C3FB-861D-368AC81785CD}"/>
              </a:ext>
            </a:extLst>
          </p:cNvPr>
          <p:cNvSpPr>
            <a:spLocks noGrp="1"/>
          </p:cNvSpPr>
          <p:nvPr>
            <p:ph type="title"/>
          </p:nvPr>
        </p:nvSpPr>
        <p:spPr/>
        <p:txBody>
          <a:bodyPr/>
          <a:lstStyle/>
          <a:p>
            <a:r>
              <a:rPr lang="en-GB" noProof="0" dirty="0"/>
              <a:t>Drawing a conclusion from data</a:t>
            </a:r>
          </a:p>
        </p:txBody>
      </p:sp>
      <p:sp>
        <p:nvSpPr>
          <p:cNvPr id="3" name="Text Placeholder 2">
            <a:extLst>
              <a:ext uri="{FF2B5EF4-FFF2-40B4-BE49-F238E27FC236}">
                <a16:creationId xmlns:a16="http://schemas.microsoft.com/office/drawing/2014/main" id="{6213BB69-7ED4-668E-CDF4-20FA45626691}"/>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Look at Table 1 in your Results analysis worksheet.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Write a conclusion about the enzyme’s activity based on your data.</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Record your conclusion on your mini whiteboard.</a:t>
            </a:r>
          </a:p>
        </p:txBody>
      </p:sp>
      <p:sp>
        <p:nvSpPr>
          <p:cNvPr id="4" name="Slide Number Placeholder 3">
            <a:extLst>
              <a:ext uri="{FF2B5EF4-FFF2-40B4-BE49-F238E27FC236}">
                <a16:creationId xmlns:a16="http://schemas.microsoft.com/office/drawing/2014/main" id="{E9EFF473-D23F-C173-C869-2E37DFCF6F21}"/>
              </a:ext>
            </a:extLst>
          </p:cNvPr>
          <p:cNvSpPr>
            <a:spLocks noGrp="1"/>
          </p:cNvSpPr>
          <p:nvPr>
            <p:ph type="sldNum" sz="quarter" idx="11"/>
          </p:nvPr>
        </p:nvSpPr>
        <p:spPr/>
        <p:txBody>
          <a:bodyPr/>
          <a:lstStyle/>
          <a:p>
            <a:fld id="{DA2C159E-F13C-4A85-9A41-E7669D3E0D70}" type="slidenum">
              <a:rPr lang="en-GB" noProof="0" smtClean="0"/>
              <a:pPr/>
              <a:t>100</a:t>
            </a:fld>
            <a:endParaRPr lang="en-GB" noProof="0" dirty="0"/>
          </a:p>
        </p:txBody>
      </p:sp>
      <p:sp>
        <p:nvSpPr>
          <p:cNvPr id="5" name="Footer Placeholder 4">
            <a:extLst>
              <a:ext uri="{FF2B5EF4-FFF2-40B4-BE49-F238E27FC236}">
                <a16:creationId xmlns:a16="http://schemas.microsoft.com/office/drawing/2014/main" id="{E034E6B0-8571-67D9-E335-FA8BAF5B50C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3772925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71327-1006-B32F-8D36-D3CA926270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E8BF2E-974D-831F-536B-147B88C8E44D}"/>
              </a:ext>
            </a:extLst>
          </p:cNvPr>
          <p:cNvSpPr>
            <a:spLocks noGrp="1"/>
          </p:cNvSpPr>
          <p:nvPr>
            <p:ph type="title"/>
          </p:nvPr>
        </p:nvSpPr>
        <p:spPr/>
        <p:txBody>
          <a:bodyPr/>
          <a:lstStyle/>
          <a:p>
            <a:r>
              <a:rPr lang="en-GB" noProof="0" dirty="0"/>
              <a:t>Graph of Table 1 results </a:t>
            </a:r>
          </a:p>
        </p:txBody>
      </p:sp>
      <p:sp>
        <p:nvSpPr>
          <p:cNvPr id="5" name="Footer Placeholder 4">
            <a:extLst>
              <a:ext uri="{FF2B5EF4-FFF2-40B4-BE49-F238E27FC236}">
                <a16:creationId xmlns:a16="http://schemas.microsoft.com/office/drawing/2014/main" id="{23CFB63A-9BC1-0E47-487A-2D4A7F8618C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pic>
        <p:nvPicPr>
          <p:cNvPr id="13" name="Picture 12" descr="A graph to show the mean and standard deviation with anomalies excluded.">
            <a:extLst>
              <a:ext uri="{FF2B5EF4-FFF2-40B4-BE49-F238E27FC236}">
                <a16:creationId xmlns:a16="http://schemas.microsoft.com/office/drawing/2014/main" id="{803BBE39-53A4-D122-366B-A4A281C3587A}"/>
              </a:ext>
            </a:extLst>
          </p:cNvPr>
          <p:cNvPicPr>
            <a:picLocks noChangeAspect="1"/>
          </p:cNvPicPr>
          <p:nvPr/>
        </p:nvPicPr>
        <p:blipFill>
          <a:blip r:embed="rId2"/>
          <a:stretch>
            <a:fillRect/>
          </a:stretch>
        </p:blipFill>
        <p:spPr>
          <a:xfrm>
            <a:off x="2483768" y="961183"/>
            <a:ext cx="5040560" cy="3523632"/>
          </a:xfrm>
          <a:prstGeom prst="rect">
            <a:avLst/>
          </a:prstGeom>
        </p:spPr>
      </p:pic>
      <p:sp>
        <p:nvSpPr>
          <p:cNvPr id="4" name="Slide Number Placeholder 3">
            <a:extLst>
              <a:ext uri="{FF2B5EF4-FFF2-40B4-BE49-F238E27FC236}">
                <a16:creationId xmlns:a16="http://schemas.microsoft.com/office/drawing/2014/main" id="{5BCD4902-BFF4-338A-9510-981FFCE64669}"/>
              </a:ext>
            </a:extLst>
          </p:cNvPr>
          <p:cNvSpPr>
            <a:spLocks noGrp="1"/>
          </p:cNvSpPr>
          <p:nvPr>
            <p:ph type="sldNum" sz="quarter" idx="11"/>
          </p:nvPr>
        </p:nvSpPr>
        <p:spPr/>
        <p:txBody>
          <a:bodyPr/>
          <a:lstStyle/>
          <a:p>
            <a:fld id="{DA2C159E-F13C-4A85-9A41-E7669D3E0D70}" type="slidenum">
              <a:rPr lang="en-GB" noProof="0" smtClean="0"/>
              <a:pPr/>
              <a:t>101</a:t>
            </a:fld>
            <a:endParaRPr lang="en-GB" noProof="0" dirty="0"/>
          </a:p>
        </p:txBody>
      </p:sp>
    </p:spTree>
    <p:extLst>
      <p:ext uri="{BB962C8B-B14F-4D97-AF65-F5344CB8AC3E}">
        <p14:creationId xmlns:p14="http://schemas.microsoft.com/office/powerpoint/2010/main" val="6328381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BFAA3-F889-A8E3-878F-B7A46924B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831A8-0FD2-A54E-3445-DF076CC40429}"/>
              </a:ext>
            </a:extLst>
          </p:cNvPr>
          <p:cNvSpPr>
            <a:spLocks noGrp="1"/>
          </p:cNvSpPr>
          <p:nvPr>
            <p:ph type="title"/>
          </p:nvPr>
        </p:nvSpPr>
        <p:spPr/>
        <p:txBody>
          <a:bodyPr/>
          <a:lstStyle/>
          <a:p>
            <a:r>
              <a:rPr lang="en-GB" noProof="0" dirty="0"/>
              <a:t>Benefits of graphs over tables</a:t>
            </a:r>
          </a:p>
        </p:txBody>
      </p:sp>
      <p:sp>
        <p:nvSpPr>
          <p:cNvPr id="3" name="Text Placeholder 2">
            <a:extLst>
              <a:ext uri="{FF2B5EF4-FFF2-40B4-BE49-F238E27FC236}">
                <a16:creationId xmlns:a16="http://schemas.microsoft.com/office/drawing/2014/main" id="{4C02C18E-D168-D49F-85BF-CA2B4D736FDD}"/>
              </a:ext>
            </a:extLst>
          </p:cNvPr>
          <p:cNvSpPr>
            <a:spLocks noGrp="1"/>
          </p:cNvSpPr>
          <p:nvPr>
            <p:ph type="body" sz="quarter" idx="12"/>
          </p:nvPr>
        </p:nvSpPr>
        <p:spPr>
          <a:xfrm>
            <a:off x="234000" y="986400"/>
            <a:ext cx="8730488" cy="3601574"/>
          </a:xfrm>
        </p:spPr>
        <p:txBody>
          <a:bodyPr/>
          <a:lstStyle/>
          <a:p>
            <a:r>
              <a:rPr lang="en-GB" noProof="0" dirty="0"/>
              <a:t>Graphs, such as line graphs or scatter graphs, allow trends, patterns and anomalies to be identified more easily than when data </a:t>
            </a:r>
            <a:r>
              <a:rPr lang="en-GB" dirty="0"/>
              <a:t>is</a:t>
            </a:r>
            <a:r>
              <a:rPr lang="en-GB" noProof="0" dirty="0"/>
              <a:t> presented in tables, supporting clearer interpretation and more informed conclusions.</a:t>
            </a:r>
          </a:p>
        </p:txBody>
      </p:sp>
      <p:sp>
        <p:nvSpPr>
          <p:cNvPr id="4" name="Slide Number Placeholder 3">
            <a:extLst>
              <a:ext uri="{FF2B5EF4-FFF2-40B4-BE49-F238E27FC236}">
                <a16:creationId xmlns:a16="http://schemas.microsoft.com/office/drawing/2014/main" id="{585EE8D7-32DC-FCCF-EA17-4F6DF56CF3FE}"/>
              </a:ext>
            </a:extLst>
          </p:cNvPr>
          <p:cNvSpPr>
            <a:spLocks noGrp="1"/>
          </p:cNvSpPr>
          <p:nvPr>
            <p:ph type="sldNum" sz="quarter" idx="11"/>
          </p:nvPr>
        </p:nvSpPr>
        <p:spPr/>
        <p:txBody>
          <a:bodyPr/>
          <a:lstStyle/>
          <a:p>
            <a:fld id="{DA2C159E-F13C-4A85-9A41-E7669D3E0D70}" type="slidenum">
              <a:rPr lang="en-GB" noProof="0" smtClean="0"/>
              <a:pPr/>
              <a:t>102</a:t>
            </a:fld>
            <a:endParaRPr lang="en-GB" noProof="0" dirty="0"/>
          </a:p>
        </p:txBody>
      </p:sp>
      <p:sp>
        <p:nvSpPr>
          <p:cNvPr id="5" name="Footer Placeholder 4">
            <a:extLst>
              <a:ext uri="{FF2B5EF4-FFF2-40B4-BE49-F238E27FC236}">
                <a16:creationId xmlns:a16="http://schemas.microsoft.com/office/drawing/2014/main" id="{1BFCE21E-4866-38B2-741C-31A39777000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54845445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FFDC6-F125-029E-D124-23984E1756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B820F-1267-817B-69BD-1CD8C2D3F6A6}"/>
              </a:ext>
            </a:extLst>
          </p:cNvPr>
          <p:cNvSpPr>
            <a:spLocks noGrp="1"/>
          </p:cNvSpPr>
          <p:nvPr>
            <p:ph type="title"/>
          </p:nvPr>
        </p:nvSpPr>
        <p:spPr>
          <a:xfrm>
            <a:off x="232950" y="249900"/>
            <a:ext cx="8437563" cy="1457754"/>
          </a:xfrm>
        </p:spPr>
        <p:txBody>
          <a:bodyPr>
            <a:normAutofit/>
          </a:bodyPr>
          <a:lstStyle/>
          <a:p>
            <a:r>
              <a:rPr lang="en-GB" noProof="0" dirty="0"/>
              <a:t>Principles of scientific graph construction</a:t>
            </a:r>
          </a:p>
        </p:txBody>
      </p:sp>
      <p:sp>
        <p:nvSpPr>
          <p:cNvPr id="3" name="Text Placeholder 2">
            <a:extLst>
              <a:ext uri="{FF2B5EF4-FFF2-40B4-BE49-F238E27FC236}">
                <a16:creationId xmlns:a16="http://schemas.microsoft.com/office/drawing/2014/main" id="{10AEFBF1-8F4B-C1B6-631E-F08B7377C31B}"/>
              </a:ext>
            </a:extLst>
          </p:cNvPr>
          <p:cNvSpPr>
            <a:spLocks noGrp="1"/>
          </p:cNvSpPr>
          <p:nvPr>
            <p:ph type="body" sz="quarter" idx="12"/>
          </p:nvPr>
        </p:nvSpPr>
        <p:spPr>
          <a:xfrm>
            <a:off x="234000" y="1419622"/>
            <a:ext cx="8730488" cy="3168352"/>
          </a:xfrm>
        </p:spPr>
        <p:txBody>
          <a:bodyPr/>
          <a:lstStyle/>
          <a:p>
            <a:pPr marL="342900" indent="-342900">
              <a:buFont typeface="Arial" panose="020B0604020202020204" pitchFamily="34" charset="0"/>
              <a:buChar char="•"/>
            </a:pPr>
            <a:r>
              <a:rPr lang="en-GB" noProof="0" dirty="0"/>
              <a:t>A clear title that explains what the graph is showing.</a:t>
            </a:r>
          </a:p>
          <a:p>
            <a:pPr marL="342900" indent="-342900">
              <a:buFont typeface="Arial" panose="020B0604020202020204" pitchFamily="34" charset="0"/>
              <a:buChar char="•"/>
            </a:pPr>
            <a:r>
              <a:rPr lang="en-GB" noProof="0" dirty="0"/>
              <a:t>Labelled axes with the correct units (e.g. time in seconds).</a:t>
            </a:r>
          </a:p>
          <a:p>
            <a:pPr marL="342900" indent="-342900">
              <a:buFont typeface="Arial" panose="020B0604020202020204" pitchFamily="34" charset="0"/>
              <a:buChar char="•"/>
            </a:pPr>
            <a:r>
              <a:rPr lang="en-GB" noProof="0" dirty="0"/>
              <a:t>A suitable scale so the data points are spaced clearly and evenly.</a:t>
            </a:r>
          </a:p>
          <a:p>
            <a:pPr marL="342900" indent="-342900">
              <a:buFont typeface="Arial" panose="020B0604020202020204" pitchFamily="34" charset="0"/>
              <a:buChar char="•"/>
            </a:pPr>
            <a:r>
              <a:rPr lang="en-GB" noProof="0" dirty="0"/>
              <a:t>A line of best fit to show the overall trend or pattern in the data.</a:t>
            </a:r>
          </a:p>
          <a:p>
            <a:pPr marL="342900" indent="-342900">
              <a:buFont typeface="Arial" panose="020B0604020202020204" pitchFamily="34" charset="0"/>
              <a:buChar char="•"/>
            </a:pPr>
            <a:r>
              <a:rPr lang="en-GB" noProof="0" dirty="0"/>
              <a:t>Standard error or standard deviation error bars to indicate the reliability and variation in the results.</a:t>
            </a:r>
          </a:p>
        </p:txBody>
      </p:sp>
      <p:sp>
        <p:nvSpPr>
          <p:cNvPr id="4" name="Slide Number Placeholder 3">
            <a:extLst>
              <a:ext uri="{FF2B5EF4-FFF2-40B4-BE49-F238E27FC236}">
                <a16:creationId xmlns:a16="http://schemas.microsoft.com/office/drawing/2014/main" id="{F5C26F89-64A6-9744-F7B7-BCB35B3B19E2}"/>
              </a:ext>
            </a:extLst>
          </p:cNvPr>
          <p:cNvSpPr>
            <a:spLocks noGrp="1"/>
          </p:cNvSpPr>
          <p:nvPr>
            <p:ph type="sldNum" sz="quarter" idx="11"/>
          </p:nvPr>
        </p:nvSpPr>
        <p:spPr/>
        <p:txBody>
          <a:bodyPr/>
          <a:lstStyle/>
          <a:p>
            <a:fld id="{DA2C159E-F13C-4A85-9A41-E7669D3E0D70}" type="slidenum">
              <a:rPr lang="en-GB" noProof="0" smtClean="0"/>
              <a:pPr/>
              <a:t>103</a:t>
            </a:fld>
            <a:endParaRPr lang="en-GB" noProof="0" dirty="0"/>
          </a:p>
        </p:txBody>
      </p:sp>
      <p:sp>
        <p:nvSpPr>
          <p:cNvPr id="5" name="Footer Placeholder 4">
            <a:extLst>
              <a:ext uri="{FF2B5EF4-FFF2-40B4-BE49-F238E27FC236}">
                <a16:creationId xmlns:a16="http://schemas.microsoft.com/office/drawing/2014/main" id="{7669A21A-1DDA-744D-F3A2-EE5747FF1D5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0805663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5806F-BB35-A1E3-9823-429A3F31F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CA758D-19A0-C5FD-88F9-4FAB63D978A5}"/>
              </a:ext>
            </a:extLst>
          </p:cNvPr>
          <p:cNvSpPr>
            <a:spLocks noGrp="1"/>
          </p:cNvSpPr>
          <p:nvPr>
            <p:ph type="title"/>
          </p:nvPr>
        </p:nvSpPr>
        <p:spPr/>
        <p:txBody>
          <a:bodyPr/>
          <a:lstStyle/>
          <a:p>
            <a:r>
              <a:rPr lang="en-GB" noProof="0" dirty="0"/>
              <a:t>Drawing graphs in Excel</a:t>
            </a:r>
          </a:p>
        </p:txBody>
      </p:sp>
      <p:sp>
        <p:nvSpPr>
          <p:cNvPr id="3" name="Text Placeholder 2">
            <a:extLst>
              <a:ext uri="{FF2B5EF4-FFF2-40B4-BE49-F238E27FC236}">
                <a16:creationId xmlns:a16="http://schemas.microsoft.com/office/drawing/2014/main" id="{32B0F68C-E5E6-A03B-9765-B0251B0C4EA9}"/>
              </a:ext>
            </a:extLst>
          </p:cNvPr>
          <p:cNvSpPr>
            <a:spLocks noGrp="1"/>
          </p:cNvSpPr>
          <p:nvPr>
            <p:ph type="body" sz="quarter" idx="12"/>
          </p:nvPr>
        </p:nvSpPr>
        <p:spPr>
          <a:xfrm>
            <a:off x="234000" y="986400"/>
            <a:ext cx="8730488" cy="3601574"/>
          </a:xfrm>
        </p:spPr>
        <p:txBody>
          <a:bodyPr/>
          <a:lstStyle/>
          <a:p>
            <a:r>
              <a:rPr lang="en-GB" noProof="0" dirty="0"/>
              <a:t>Open your Table 1 Worksheet in Excel.</a:t>
            </a:r>
          </a:p>
          <a:p>
            <a:endParaRPr lang="en-GB" noProof="0" dirty="0"/>
          </a:p>
          <a:p>
            <a:r>
              <a:rPr lang="en-GB" noProof="0" dirty="0"/>
              <a:t>Follow the teacher demonstration to create a graph.</a:t>
            </a:r>
          </a:p>
        </p:txBody>
      </p:sp>
      <p:sp>
        <p:nvSpPr>
          <p:cNvPr id="4" name="Slide Number Placeholder 3">
            <a:extLst>
              <a:ext uri="{FF2B5EF4-FFF2-40B4-BE49-F238E27FC236}">
                <a16:creationId xmlns:a16="http://schemas.microsoft.com/office/drawing/2014/main" id="{F8C564BF-F37E-B1EA-DDC1-BB954A57E784}"/>
              </a:ext>
            </a:extLst>
          </p:cNvPr>
          <p:cNvSpPr>
            <a:spLocks noGrp="1"/>
          </p:cNvSpPr>
          <p:nvPr>
            <p:ph type="sldNum" sz="quarter" idx="11"/>
          </p:nvPr>
        </p:nvSpPr>
        <p:spPr/>
        <p:txBody>
          <a:bodyPr/>
          <a:lstStyle/>
          <a:p>
            <a:fld id="{DA2C159E-F13C-4A85-9A41-E7669D3E0D70}" type="slidenum">
              <a:rPr lang="en-GB" noProof="0" smtClean="0"/>
              <a:pPr/>
              <a:t>104</a:t>
            </a:fld>
            <a:endParaRPr lang="en-GB" noProof="0" dirty="0"/>
          </a:p>
        </p:txBody>
      </p:sp>
      <p:sp>
        <p:nvSpPr>
          <p:cNvPr id="5" name="Footer Placeholder 4">
            <a:extLst>
              <a:ext uri="{FF2B5EF4-FFF2-40B4-BE49-F238E27FC236}">
                <a16:creationId xmlns:a16="http://schemas.microsoft.com/office/drawing/2014/main" id="{F72E1F50-BAF4-C3F5-6B7F-D7987F08CEF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0146708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5D8EA-15B0-C538-2901-15F3D3EFEE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D0B96B-B543-F531-8595-1259E2BAF6D7}"/>
              </a:ext>
            </a:extLst>
          </p:cNvPr>
          <p:cNvSpPr>
            <a:spLocks noGrp="1"/>
          </p:cNvSpPr>
          <p:nvPr>
            <p:ph type="title"/>
          </p:nvPr>
        </p:nvSpPr>
        <p:spPr/>
        <p:txBody>
          <a:bodyPr/>
          <a:lstStyle/>
          <a:p>
            <a:r>
              <a:rPr lang="en-GB" noProof="0" dirty="0"/>
              <a:t>Create a graph</a:t>
            </a:r>
          </a:p>
        </p:txBody>
      </p:sp>
      <p:sp>
        <p:nvSpPr>
          <p:cNvPr id="3" name="Text Placeholder 2">
            <a:extLst>
              <a:ext uri="{FF2B5EF4-FFF2-40B4-BE49-F238E27FC236}">
                <a16:creationId xmlns:a16="http://schemas.microsoft.com/office/drawing/2014/main" id="{72F49D9A-9A92-9A27-605A-F5DB65C4D1CE}"/>
              </a:ext>
            </a:extLst>
          </p:cNvPr>
          <p:cNvSpPr>
            <a:spLocks noGrp="1"/>
          </p:cNvSpPr>
          <p:nvPr>
            <p:ph type="body" sz="quarter" idx="12"/>
          </p:nvPr>
        </p:nvSpPr>
        <p:spPr>
          <a:xfrm>
            <a:off x="234000" y="986400"/>
            <a:ext cx="8730488" cy="3601574"/>
          </a:xfrm>
        </p:spPr>
        <p:txBody>
          <a:bodyPr/>
          <a:lstStyle/>
          <a:p>
            <a:r>
              <a:rPr lang="en-GB" noProof="0" dirty="0"/>
              <a:t>Open your Table 2 Worksheet in Excel.</a:t>
            </a:r>
          </a:p>
          <a:p>
            <a:endParaRPr lang="en-GB" noProof="0" dirty="0"/>
          </a:p>
          <a:p>
            <a:r>
              <a:rPr lang="en-GB" noProof="0" dirty="0"/>
              <a:t>Create a graph from your data.</a:t>
            </a:r>
          </a:p>
        </p:txBody>
      </p:sp>
      <p:sp>
        <p:nvSpPr>
          <p:cNvPr id="4" name="Slide Number Placeholder 3">
            <a:extLst>
              <a:ext uri="{FF2B5EF4-FFF2-40B4-BE49-F238E27FC236}">
                <a16:creationId xmlns:a16="http://schemas.microsoft.com/office/drawing/2014/main" id="{3C9947E4-C960-8925-2BDD-5FEC5A857F61}"/>
              </a:ext>
            </a:extLst>
          </p:cNvPr>
          <p:cNvSpPr>
            <a:spLocks noGrp="1"/>
          </p:cNvSpPr>
          <p:nvPr>
            <p:ph type="sldNum" sz="quarter" idx="11"/>
          </p:nvPr>
        </p:nvSpPr>
        <p:spPr/>
        <p:txBody>
          <a:bodyPr/>
          <a:lstStyle/>
          <a:p>
            <a:fld id="{DA2C159E-F13C-4A85-9A41-E7669D3E0D70}" type="slidenum">
              <a:rPr lang="en-GB" noProof="0" smtClean="0"/>
              <a:pPr/>
              <a:t>105</a:t>
            </a:fld>
            <a:endParaRPr lang="en-GB" noProof="0" dirty="0"/>
          </a:p>
        </p:txBody>
      </p:sp>
      <p:sp>
        <p:nvSpPr>
          <p:cNvPr id="5" name="Footer Placeholder 4">
            <a:extLst>
              <a:ext uri="{FF2B5EF4-FFF2-40B4-BE49-F238E27FC236}">
                <a16:creationId xmlns:a16="http://schemas.microsoft.com/office/drawing/2014/main" id="{515E320D-6D3B-E1C9-AF04-D8EBFFC9491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24565011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4CD86-040A-00F5-A5CC-DA85BCD811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D7FB4-A68E-FA37-26E9-F0591418F9DF}"/>
              </a:ext>
            </a:extLst>
          </p:cNvPr>
          <p:cNvSpPr>
            <a:spLocks noGrp="1"/>
          </p:cNvSpPr>
          <p:nvPr>
            <p:ph type="title"/>
          </p:nvPr>
        </p:nvSpPr>
        <p:spPr/>
        <p:txBody>
          <a:bodyPr/>
          <a:lstStyle/>
          <a:p>
            <a:r>
              <a:rPr lang="en-GB" noProof="0" dirty="0"/>
              <a:t>Expected graph for Table 2 data</a:t>
            </a:r>
          </a:p>
        </p:txBody>
      </p:sp>
      <p:sp>
        <p:nvSpPr>
          <p:cNvPr id="5" name="Footer Placeholder 4">
            <a:extLst>
              <a:ext uri="{FF2B5EF4-FFF2-40B4-BE49-F238E27FC236}">
                <a16:creationId xmlns:a16="http://schemas.microsoft.com/office/drawing/2014/main" id="{F499CA7B-F54C-AE02-A891-C0E3B44BBF6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pic>
        <p:nvPicPr>
          <p:cNvPr id="9" name="Picture 8" descr="A graph of Table 2 data showing the mean and standard deviation.">
            <a:extLst>
              <a:ext uri="{FF2B5EF4-FFF2-40B4-BE49-F238E27FC236}">
                <a16:creationId xmlns:a16="http://schemas.microsoft.com/office/drawing/2014/main" id="{9D6A62F4-CAFC-2DA3-CFE9-B3C986545FBA}"/>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763688" y="827842"/>
            <a:ext cx="5400600" cy="3963404"/>
          </a:xfrm>
          <a:prstGeom prst="rect">
            <a:avLst/>
          </a:prstGeom>
        </p:spPr>
      </p:pic>
      <p:sp>
        <p:nvSpPr>
          <p:cNvPr id="4" name="Slide Number Placeholder 3">
            <a:extLst>
              <a:ext uri="{FF2B5EF4-FFF2-40B4-BE49-F238E27FC236}">
                <a16:creationId xmlns:a16="http://schemas.microsoft.com/office/drawing/2014/main" id="{2D275C16-0A52-35DA-647E-8D7FD0295718}"/>
              </a:ext>
            </a:extLst>
          </p:cNvPr>
          <p:cNvSpPr>
            <a:spLocks noGrp="1"/>
          </p:cNvSpPr>
          <p:nvPr>
            <p:ph type="sldNum" sz="quarter" idx="11"/>
          </p:nvPr>
        </p:nvSpPr>
        <p:spPr/>
        <p:txBody>
          <a:bodyPr/>
          <a:lstStyle/>
          <a:p>
            <a:fld id="{DA2C159E-F13C-4A85-9A41-E7669D3E0D70}" type="slidenum">
              <a:rPr lang="en-GB" noProof="0" smtClean="0"/>
              <a:pPr/>
              <a:t>106</a:t>
            </a:fld>
            <a:endParaRPr lang="en-GB" noProof="0" dirty="0"/>
          </a:p>
        </p:txBody>
      </p:sp>
    </p:spTree>
    <p:extLst>
      <p:ext uri="{BB962C8B-B14F-4D97-AF65-F5344CB8AC3E}">
        <p14:creationId xmlns:p14="http://schemas.microsoft.com/office/powerpoint/2010/main" val="274296928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A6E07-E5DA-EF90-8689-8397494FAE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11F74-C862-D8D0-603B-6CBDFC9B3B05}"/>
              </a:ext>
            </a:extLst>
          </p:cNvPr>
          <p:cNvSpPr>
            <a:spLocks noGrp="1"/>
          </p:cNvSpPr>
          <p:nvPr>
            <p:ph type="title"/>
          </p:nvPr>
        </p:nvSpPr>
        <p:spPr/>
        <p:txBody>
          <a:bodyPr/>
          <a:lstStyle/>
          <a:p>
            <a:r>
              <a:rPr lang="en-GB" noProof="0" dirty="0"/>
              <a:t>Create graphs for further data</a:t>
            </a:r>
          </a:p>
        </p:txBody>
      </p:sp>
      <p:sp>
        <p:nvSpPr>
          <p:cNvPr id="3" name="Text Placeholder 2">
            <a:extLst>
              <a:ext uri="{FF2B5EF4-FFF2-40B4-BE49-F238E27FC236}">
                <a16:creationId xmlns:a16="http://schemas.microsoft.com/office/drawing/2014/main" id="{CC668D8B-C1F3-F178-136D-CB39FA5FB393}"/>
              </a:ext>
            </a:extLst>
          </p:cNvPr>
          <p:cNvSpPr>
            <a:spLocks noGrp="1"/>
          </p:cNvSpPr>
          <p:nvPr>
            <p:ph type="body" sz="quarter" idx="12"/>
          </p:nvPr>
        </p:nvSpPr>
        <p:spPr>
          <a:xfrm>
            <a:off x="234000" y="986400"/>
            <a:ext cx="8730488" cy="3601574"/>
          </a:xfrm>
        </p:spPr>
        <p:txBody>
          <a:bodyPr/>
          <a:lstStyle/>
          <a:p>
            <a:endParaRPr lang="en-GB" noProof="0" dirty="0"/>
          </a:p>
          <a:p>
            <a:r>
              <a:rPr lang="en-GB" noProof="0" dirty="0"/>
              <a:t>Create graphs from your data for Tables 3 and 4.</a:t>
            </a:r>
          </a:p>
        </p:txBody>
      </p:sp>
      <p:sp>
        <p:nvSpPr>
          <p:cNvPr id="4" name="Slide Number Placeholder 3">
            <a:extLst>
              <a:ext uri="{FF2B5EF4-FFF2-40B4-BE49-F238E27FC236}">
                <a16:creationId xmlns:a16="http://schemas.microsoft.com/office/drawing/2014/main" id="{0D91DB4C-A923-F118-358E-94CEC1E612E6}"/>
              </a:ext>
            </a:extLst>
          </p:cNvPr>
          <p:cNvSpPr>
            <a:spLocks noGrp="1"/>
          </p:cNvSpPr>
          <p:nvPr>
            <p:ph type="sldNum" sz="quarter" idx="11"/>
          </p:nvPr>
        </p:nvSpPr>
        <p:spPr/>
        <p:txBody>
          <a:bodyPr/>
          <a:lstStyle/>
          <a:p>
            <a:fld id="{DA2C159E-F13C-4A85-9A41-E7669D3E0D70}" type="slidenum">
              <a:rPr lang="en-GB" noProof="0" smtClean="0"/>
              <a:pPr/>
              <a:t>107</a:t>
            </a:fld>
            <a:endParaRPr lang="en-GB" noProof="0" dirty="0"/>
          </a:p>
        </p:txBody>
      </p:sp>
      <p:sp>
        <p:nvSpPr>
          <p:cNvPr id="5" name="Footer Placeholder 4">
            <a:extLst>
              <a:ext uri="{FF2B5EF4-FFF2-40B4-BE49-F238E27FC236}">
                <a16:creationId xmlns:a16="http://schemas.microsoft.com/office/drawing/2014/main" id="{ACC8805A-5F97-AA53-0D1E-7E16C2F4D35A}"/>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4945689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F0877-0C51-3A03-0591-C0634A530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B203C-7B4D-8EB5-2DD8-D69B1B24F6A4}"/>
              </a:ext>
            </a:extLst>
          </p:cNvPr>
          <p:cNvSpPr>
            <a:spLocks noGrp="1"/>
          </p:cNvSpPr>
          <p:nvPr>
            <p:ph type="title"/>
          </p:nvPr>
        </p:nvSpPr>
        <p:spPr/>
        <p:txBody>
          <a:bodyPr/>
          <a:lstStyle/>
          <a:p>
            <a:r>
              <a:rPr lang="en-GB" noProof="0" dirty="0"/>
              <a:t>Analyse your graph</a:t>
            </a:r>
          </a:p>
        </p:txBody>
      </p:sp>
      <p:sp>
        <p:nvSpPr>
          <p:cNvPr id="3" name="Text Placeholder 2">
            <a:extLst>
              <a:ext uri="{FF2B5EF4-FFF2-40B4-BE49-F238E27FC236}">
                <a16:creationId xmlns:a16="http://schemas.microsoft.com/office/drawing/2014/main" id="{B8C884A3-98FB-D219-1695-B7D6EE3EF20F}"/>
              </a:ext>
            </a:extLst>
          </p:cNvPr>
          <p:cNvSpPr>
            <a:spLocks noGrp="1"/>
          </p:cNvSpPr>
          <p:nvPr>
            <p:ph type="body" sz="quarter" idx="12"/>
          </p:nvPr>
        </p:nvSpPr>
        <p:spPr>
          <a:xfrm>
            <a:off x="234000" y="986400"/>
            <a:ext cx="8802496" cy="3601574"/>
          </a:xfrm>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r>
              <a:rPr lang="en-GB" noProof="0" dirty="0"/>
              <a:t>Share your graphs.</a:t>
            </a:r>
          </a:p>
          <a:p>
            <a:pPr marL="342900" indent="-342900">
              <a:buFont typeface="Arial" panose="020B0604020202020204" pitchFamily="34" charset="0"/>
              <a:buChar char="•"/>
            </a:pPr>
            <a:r>
              <a:rPr lang="en-GB" noProof="0" dirty="0"/>
              <a:t>Discuss any differences and reasons for differences.</a:t>
            </a:r>
          </a:p>
        </p:txBody>
      </p:sp>
      <p:sp>
        <p:nvSpPr>
          <p:cNvPr id="4" name="Slide Number Placeholder 3">
            <a:extLst>
              <a:ext uri="{FF2B5EF4-FFF2-40B4-BE49-F238E27FC236}">
                <a16:creationId xmlns:a16="http://schemas.microsoft.com/office/drawing/2014/main" id="{74CF22B9-2B77-120B-991A-DA606C5CF402}"/>
              </a:ext>
            </a:extLst>
          </p:cNvPr>
          <p:cNvSpPr>
            <a:spLocks noGrp="1"/>
          </p:cNvSpPr>
          <p:nvPr>
            <p:ph type="sldNum" sz="quarter" idx="11"/>
          </p:nvPr>
        </p:nvSpPr>
        <p:spPr/>
        <p:txBody>
          <a:bodyPr/>
          <a:lstStyle/>
          <a:p>
            <a:fld id="{DA2C159E-F13C-4A85-9A41-E7669D3E0D70}" type="slidenum">
              <a:rPr lang="en-GB" noProof="0" smtClean="0"/>
              <a:pPr/>
              <a:t>108</a:t>
            </a:fld>
            <a:endParaRPr lang="en-GB" noProof="0" dirty="0"/>
          </a:p>
        </p:txBody>
      </p:sp>
      <p:sp>
        <p:nvSpPr>
          <p:cNvPr id="5" name="Footer Placeholder 4">
            <a:extLst>
              <a:ext uri="{FF2B5EF4-FFF2-40B4-BE49-F238E27FC236}">
                <a16:creationId xmlns:a16="http://schemas.microsoft.com/office/drawing/2014/main" id="{3668E55A-D84D-606D-5DDD-E040F64477F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67599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6B634-5B50-FAD6-802D-FCB7C4762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D8253B-3842-89A8-6B5B-1EE7748A1C4B}"/>
              </a:ext>
            </a:extLst>
          </p:cNvPr>
          <p:cNvSpPr>
            <a:spLocks noGrp="1"/>
          </p:cNvSpPr>
          <p:nvPr>
            <p:ph type="title"/>
          </p:nvPr>
        </p:nvSpPr>
        <p:spPr/>
        <p:txBody>
          <a:bodyPr/>
          <a:lstStyle/>
          <a:p>
            <a:r>
              <a:rPr lang="en-GB" noProof="0" dirty="0"/>
              <a:t>Write a conclusion </a:t>
            </a:r>
          </a:p>
        </p:txBody>
      </p:sp>
      <p:sp>
        <p:nvSpPr>
          <p:cNvPr id="3" name="Text Placeholder 2">
            <a:extLst>
              <a:ext uri="{FF2B5EF4-FFF2-40B4-BE49-F238E27FC236}">
                <a16:creationId xmlns:a16="http://schemas.microsoft.com/office/drawing/2014/main" id="{F86CB400-FD06-B900-50FE-0EF245F359A5}"/>
              </a:ext>
            </a:extLst>
          </p:cNvPr>
          <p:cNvSpPr>
            <a:spLocks noGrp="1"/>
          </p:cNvSpPr>
          <p:nvPr>
            <p:ph type="body" sz="quarter" idx="12"/>
          </p:nvPr>
        </p:nvSpPr>
        <p:spPr>
          <a:xfrm>
            <a:off x="234000" y="986400"/>
            <a:ext cx="8802496" cy="3601574"/>
          </a:xfrm>
        </p:spPr>
        <p:txBody>
          <a:bodyPr/>
          <a:lstStyle/>
          <a:p>
            <a:pPr marL="342900" indent="-342900">
              <a:buFont typeface="Arial" panose="020B0604020202020204" pitchFamily="34" charset="0"/>
              <a:buChar char="•"/>
            </a:pPr>
            <a:r>
              <a:rPr lang="en-GB" noProof="0" dirty="0"/>
              <a:t>Continue to work in pairs.</a:t>
            </a:r>
          </a:p>
          <a:p>
            <a:pPr marL="342900" indent="-342900">
              <a:buFont typeface="Arial" panose="020B0604020202020204" pitchFamily="34" charset="0"/>
              <a:buChar char="•"/>
            </a:pPr>
            <a:r>
              <a:rPr lang="en-GB" noProof="0" dirty="0"/>
              <a:t>Together, write a conclusion for each graph.</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Each conclusion must:</a:t>
            </a:r>
          </a:p>
          <a:p>
            <a:pPr marL="612900" lvl="1" indent="-342900"/>
            <a:r>
              <a:rPr lang="en-GB" dirty="0"/>
              <a:t>d</a:t>
            </a:r>
            <a:r>
              <a:rPr lang="en-GB" noProof="0" dirty="0"/>
              <a:t>escribe the overall trend</a:t>
            </a:r>
          </a:p>
          <a:p>
            <a:pPr marL="612900" lvl="1" indent="-342900"/>
            <a:r>
              <a:rPr lang="en-GB" dirty="0"/>
              <a:t>e</a:t>
            </a:r>
            <a:r>
              <a:rPr lang="en-GB" noProof="0" dirty="0" err="1"/>
              <a:t>xplain</a:t>
            </a:r>
            <a:r>
              <a:rPr lang="en-GB" noProof="0" dirty="0"/>
              <a:t> the pattern of the graph – refer to this as the effect of substrate concentration on the rate of reaction</a:t>
            </a:r>
          </a:p>
          <a:p>
            <a:pPr marL="612900" lvl="1" indent="-342900"/>
            <a:r>
              <a:rPr lang="en-GB" dirty="0"/>
              <a:t>c</a:t>
            </a:r>
            <a:r>
              <a:rPr lang="en-GB" noProof="0" dirty="0" err="1"/>
              <a:t>omment</a:t>
            </a:r>
            <a:r>
              <a:rPr lang="en-GB" noProof="0" dirty="0"/>
              <a:t> on the reliability of the data – use terms such as reproducibility, repeatability if possible.</a:t>
            </a:r>
          </a:p>
        </p:txBody>
      </p:sp>
      <p:sp>
        <p:nvSpPr>
          <p:cNvPr id="4" name="Slide Number Placeholder 3">
            <a:extLst>
              <a:ext uri="{FF2B5EF4-FFF2-40B4-BE49-F238E27FC236}">
                <a16:creationId xmlns:a16="http://schemas.microsoft.com/office/drawing/2014/main" id="{F1F7D0CD-3CF3-A764-2844-7FBB05A74C83}"/>
              </a:ext>
            </a:extLst>
          </p:cNvPr>
          <p:cNvSpPr>
            <a:spLocks noGrp="1"/>
          </p:cNvSpPr>
          <p:nvPr>
            <p:ph type="sldNum" sz="quarter" idx="11"/>
          </p:nvPr>
        </p:nvSpPr>
        <p:spPr/>
        <p:txBody>
          <a:bodyPr/>
          <a:lstStyle/>
          <a:p>
            <a:fld id="{DA2C159E-F13C-4A85-9A41-E7669D3E0D70}" type="slidenum">
              <a:rPr lang="en-GB" noProof="0" smtClean="0"/>
              <a:pPr/>
              <a:t>109</a:t>
            </a:fld>
            <a:endParaRPr lang="en-GB" noProof="0" dirty="0"/>
          </a:p>
        </p:txBody>
      </p:sp>
      <p:sp>
        <p:nvSpPr>
          <p:cNvPr id="5" name="Footer Placeholder 4">
            <a:extLst>
              <a:ext uri="{FF2B5EF4-FFF2-40B4-BE49-F238E27FC236}">
                <a16:creationId xmlns:a16="http://schemas.microsoft.com/office/drawing/2014/main" id="{E3B4544E-0E01-27F9-C66F-C4F932CAFAF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61217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72E86-2911-3CD3-B153-46B976868B2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7DFE5E-582B-3D7B-01DB-587581358FBD}"/>
              </a:ext>
            </a:extLst>
          </p:cNvPr>
          <p:cNvSpPr>
            <a:spLocks noGrp="1"/>
          </p:cNvSpPr>
          <p:nvPr>
            <p:ph type="title"/>
          </p:nvPr>
        </p:nvSpPr>
        <p:spPr/>
        <p:txBody>
          <a:bodyPr>
            <a:normAutofit/>
          </a:bodyPr>
          <a:lstStyle/>
          <a:p>
            <a:pPr>
              <a:lnSpc>
                <a:spcPct val="100000"/>
              </a:lnSpc>
            </a:pPr>
            <a:r>
              <a:rPr lang="en-GB" sz="3600" noProof="0" dirty="0"/>
              <a:t>Quick quiz</a:t>
            </a:r>
          </a:p>
        </p:txBody>
      </p:sp>
      <p:sp>
        <p:nvSpPr>
          <p:cNvPr id="10" name="Text Placeholder 9">
            <a:extLst>
              <a:ext uri="{FF2B5EF4-FFF2-40B4-BE49-F238E27FC236}">
                <a16:creationId xmlns:a16="http://schemas.microsoft.com/office/drawing/2014/main" id="{25F13C29-59F8-ADFA-CBF7-87A417453173}"/>
              </a:ext>
            </a:extLst>
          </p:cNvPr>
          <p:cNvSpPr>
            <a:spLocks noGrp="1"/>
          </p:cNvSpPr>
          <p:nvPr>
            <p:ph type="body" sz="quarter" idx="12"/>
          </p:nvPr>
        </p:nvSpPr>
        <p:spPr>
          <a:xfrm>
            <a:off x="395536" y="1064436"/>
            <a:ext cx="7667625" cy="3601574"/>
          </a:xfrm>
        </p:spPr>
        <p:txBody>
          <a:bodyPr/>
          <a:lstStyle/>
          <a:p>
            <a:pPr marL="514350" indent="-514350">
              <a:buFont typeface="+mj-lt"/>
              <a:buAutoNum type="arabicPeriod"/>
            </a:pPr>
            <a:r>
              <a:rPr lang="en-GB" noProof="0" dirty="0"/>
              <a:t>Name the bond between two amino acids. </a:t>
            </a:r>
          </a:p>
          <a:p>
            <a:pPr marL="514350" indent="-514350">
              <a:buFont typeface="+mj-lt"/>
              <a:buAutoNum type="arabicPeriod"/>
            </a:pPr>
            <a:r>
              <a:rPr lang="en-GB" noProof="0" dirty="0"/>
              <a:t>What type of reaction forms a peptide bond? </a:t>
            </a:r>
          </a:p>
          <a:p>
            <a:pPr marL="514350" indent="-514350">
              <a:buFont typeface="+mj-lt"/>
              <a:buAutoNum type="arabicPeriod"/>
            </a:pPr>
            <a:r>
              <a:rPr lang="en-GB" noProof="0" dirty="0"/>
              <a:t>Name the functional groups involved in forming a peptide bond. </a:t>
            </a:r>
          </a:p>
          <a:p>
            <a:pPr marL="514350" indent="-514350">
              <a:buFont typeface="+mj-lt"/>
              <a:buAutoNum type="arabicPeriod"/>
            </a:pPr>
            <a:r>
              <a:rPr lang="en-GB" noProof="0" dirty="0"/>
              <a:t>State one role of proteins in the body. </a:t>
            </a:r>
          </a:p>
        </p:txBody>
      </p:sp>
      <p:sp>
        <p:nvSpPr>
          <p:cNvPr id="4" name="Slide Number Placeholder 3">
            <a:extLst>
              <a:ext uri="{FF2B5EF4-FFF2-40B4-BE49-F238E27FC236}">
                <a16:creationId xmlns:a16="http://schemas.microsoft.com/office/drawing/2014/main" id="{76835510-638E-30FA-D3CA-DDA13762F566}"/>
              </a:ext>
            </a:extLst>
          </p:cNvPr>
          <p:cNvSpPr>
            <a:spLocks noGrp="1"/>
          </p:cNvSpPr>
          <p:nvPr>
            <p:ph type="sldNum" sz="quarter" idx="11"/>
          </p:nvPr>
        </p:nvSpPr>
        <p:spPr/>
        <p:txBody>
          <a:bodyPr/>
          <a:lstStyle/>
          <a:p>
            <a:fld id="{DA2C159E-F13C-4A85-9A41-E7669D3E0D70}" type="slidenum">
              <a:rPr lang="en-GB" noProof="0" smtClean="0"/>
              <a:pPr/>
              <a:t>11</a:t>
            </a:fld>
            <a:endParaRPr lang="en-GB" noProof="0" dirty="0"/>
          </a:p>
        </p:txBody>
      </p:sp>
      <p:sp>
        <p:nvSpPr>
          <p:cNvPr id="3" name="Footer Placeholder 2">
            <a:extLst>
              <a:ext uri="{FF2B5EF4-FFF2-40B4-BE49-F238E27FC236}">
                <a16:creationId xmlns:a16="http://schemas.microsoft.com/office/drawing/2014/main" id="{ADBF24E7-B6C0-C328-3671-F0EE920147F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49691951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A9B5F-3872-CC14-E319-1B02C0A5D6D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8B3FA9C-B52F-8962-8DB1-5D3669A7296F}"/>
              </a:ext>
            </a:extLst>
          </p:cNvPr>
          <p:cNvSpPr>
            <a:spLocks noGrp="1"/>
          </p:cNvSpPr>
          <p:nvPr>
            <p:ph type="title"/>
          </p:nvPr>
        </p:nvSpPr>
        <p:spPr>
          <a:xfrm>
            <a:off x="232950" y="249900"/>
            <a:ext cx="8437563" cy="699425"/>
          </a:xfrm>
        </p:spPr>
        <p:txBody>
          <a:bodyPr>
            <a:normAutofit/>
          </a:bodyPr>
          <a:lstStyle/>
          <a:p>
            <a:r>
              <a:rPr lang="en-GB" noProof="0" dirty="0"/>
              <a:t>Conclusion graph from Table 3</a:t>
            </a:r>
          </a:p>
        </p:txBody>
      </p:sp>
      <p:sp>
        <p:nvSpPr>
          <p:cNvPr id="5" name="Text Placeholder 4">
            <a:extLst>
              <a:ext uri="{FF2B5EF4-FFF2-40B4-BE49-F238E27FC236}">
                <a16:creationId xmlns:a16="http://schemas.microsoft.com/office/drawing/2014/main" id="{ACD3BA6B-305D-5338-9BB2-BDBD5337DF25}"/>
              </a:ext>
            </a:extLst>
          </p:cNvPr>
          <p:cNvSpPr>
            <a:spLocks noGrp="1"/>
          </p:cNvSpPr>
          <p:nvPr>
            <p:ph type="body" sz="quarter" idx="12"/>
          </p:nvPr>
        </p:nvSpPr>
        <p:spPr>
          <a:xfrm>
            <a:off x="234000" y="986400"/>
            <a:ext cx="7667625" cy="3601574"/>
          </a:xfrm>
        </p:spPr>
        <p:txBody>
          <a:bodyPr/>
          <a:lstStyle/>
          <a:p>
            <a:r>
              <a:rPr lang="en-GB" noProof="0" dirty="0"/>
              <a:t>At 6 vol, oxygen production increases quickly at first and then slows, showing a high reaction rate. The higher substrate concentration increases enzyme activity compared with lower volumes. The repeats were similar, so the data is repeatable and likely reproducible. Overall, the results are reliable and valid.</a:t>
            </a:r>
            <a:br>
              <a:rPr lang="en-GB" noProof="0" dirty="0"/>
            </a:br>
            <a:endParaRPr lang="en-GB" noProof="0" dirty="0"/>
          </a:p>
        </p:txBody>
      </p:sp>
      <p:sp>
        <p:nvSpPr>
          <p:cNvPr id="4" name="Slide Number Placeholder 3">
            <a:extLst>
              <a:ext uri="{FF2B5EF4-FFF2-40B4-BE49-F238E27FC236}">
                <a16:creationId xmlns:a16="http://schemas.microsoft.com/office/drawing/2014/main" id="{03178F28-52E6-42AD-9086-BC3793CC5922}"/>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110</a:t>
            </a:fld>
            <a:endParaRPr lang="en-GB" noProof="0" dirty="0"/>
          </a:p>
        </p:txBody>
      </p:sp>
      <p:sp>
        <p:nvSpPr>
          <p:cNvPr id="3" name="Footer Placeholder 2">
            <a:extLst>
              <a:ext uri="{FF2B5EF4-FFF2-40B4-BE49-F238E27FC236}">
                <a16:creationId xmlns:a16="http://schemas.microsoft.com/office/drawing/2014/main" id="{5689C575-E45F-15C7-6804-E5E76E82666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10030573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4F1FF-A255-54AD-23AD-17D65F2329E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D4F7121-B54D-5417-70A9-077ADD8ACB1B}"/>
              </a:ext>
            </a:extLst>
          </p:cNvPr>
          <p:cNvSpPr>
            <a:spLocks noGrp="1"/>
          </p:cNvSpPr>
          <p:nvPr>
            <p:ph type="title"/>
          </p:nvPr>
        </p:nvSpPr>
        <p:spPr>
          <a:xfrm>
            <a:off x="232950" y="249900"/>
            <a:ext cx="8437563" cy="699425"/>
          </a:xfrm>
        </p:spPr>
        <p:txBody>
          <a:bodyPr>
            <a:normAutofit/>
          </a:bodyPr>
          <a:lstStyle/>
          <a:p>
            <a:r>
              <a:rPr lang="en-GB" noProof="0" dirty="0"/>
              <a:t>Conclusion graph from Table 4</a:t>
            </a:r>
          </a:p>
        </p:txBody>
      </p:sp>
      <p:sp>
        <p:nvSpPr>
          <p:cNvPr id="5" name="Text Placeholder 4">
            <a:extLst>
              <a:ext uri="{FF2B5EF4-FFF2-40B4-BE49-F238E27FC236}">
                <a16:creationId xmlns:a16="http://schemas.microsoft.com/office/drawing/2014/main" id="{2EE62470-2510-1914-A7D2-09219D1E8320}"/>
              </a:ext>
            </a:extLst>
          </p:cNvPr>
          <p:cNvSpPr>
            <a:spLocks noGrp="1"/>
          </p:cNvSpPr>
          <p:nvPr>
            <p:ph type="body" sz="quarter" idx="12"/>
          </p:nvPr>
        </p:nvSpPr>
        <p:spPr>
          <a:xfrm>
            <a:off x="234000" y="986400"/>
            <a:ext cx="7667625" cy="3601574"/>
          </a:xfrm>
        </p:spPr>
        <p:txBody>
          <a:bodyPr/>
          <a:lstStyle/>
          <a:p>
            <a:r>
              <a:rPr lang="en-GB" noProof="0" dirty="0"/>
              <a:t>At 8 vol, oxygen production rises the fastest, giving the highest reaction rate. The greater substrate concentration clearly increases enzyme activity. Repeats were very consistent, showing strong repeatability and likely reproducibility. Overall, the results are reliable and valid.</a:t>
            </a:r>
            <a:br>
              <a:rPr lang="en-GB" noProof="0" dirty="0"/>
            </a:br>
            <a:endParaRPr lang="en-GB" noProof="0" dirty="0"/>
          </a:p>
        </p:txBody>
      </p:sp>
      <p:sp>
        <p:nvSpPr>
          <p:cNvPr id="4" name="Slide Number Placeholder 3">
            <a:extLst>
              <a:ext uri="{FF2B5EF4-FFF2-40B4-BE49-F238E27FC236}">
                <a16:creationId xmlns:a16="http://schemas.microsoft.com/office/drawing/2014/main" id="{985974EF-EA81-A8E4-D6BA-9FEA6319C81C}"/>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111</a:t>
            </a:fld>
            <a:endParaRPr lang="en-GB" noProof="0" dirty="0"/>
          </a:p>
        </p:txBody>
      </p:sp>
      <p:sp>
        <p:nvSpPr>
          <p:cNvPr id="3" name="Footer Placeholder 2">
            <a:extLst>
              <a:ext uri="{FF2B5EF4-FFF2-40B4-BE49-F238E27FC236}">
                <a16:creationId xmlns:a16="http://schemas.microsoft.com/office/drawing/2014/main" id="{80F554BF-87E2-4289-987B-61A8BE5CE4C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18031082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EFDA4-D848-0889-AA05-7BBBD897D9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E2A4F44-1FC4-2DC1-9C54-46E0BC4FF305}"/>
              </a:ext>
            </a:extLst>
          </p:cNvPr>
          <p:cNvSpPr>
            <a:spLocks noGrp="1"/>
          </p:cNvSpPr>
          <p:nvPr>
            <p:ph type="title"/>
          </p:nvPr>
        </p:nvSpPr>
        <p:spPr/>
        <p:txBody>
          <a:bodyPr>
            <a:normAutofit/>
          </a:bodyPr>
          <a:lstStyle/>
          <a:p>
            <a:pPr>
              <a:lnSpc>
                <a:spcPct val="100000"/>
              </a:lnSpc>
            </a:pPr>
            <a:r>
              <a:rPr lang="en-GB" noProof="0" dirty="0"/>
              <a:t>Graph carousel</a:t>
            </a:r>
            <a:endParaRPr lang="en-GB" sz="3600" noProof="0" dirty="0"/>
          </a:p>
        </p:txBody>
      </p:sp>
      <p:sp>
        <p:nvSpPr>
          <p:cNvPr id="5" name="Text Placeholder 4">
            <a:extLst>
              <a:ext uri="{FF2B5EF4-FFF2-40B4-BE49-F238E27FC236}">
                <a16:creationId xmlns:a16="http://schemas.microsoft.com/office/drawing/2014/main" id="{1182F2D9-A8B7-A3D2-B272-6B7D80816394}"/>
              </a:ext>
            </a:extLst>
          </p:cNvPr>
          <p:cNvSpPr>
            <a:spLocks noGrp="1"/>
          </p:cNvSpPr>
          <p:nvPr>
            <p:ph type="body" sz="quarter" idx="12"/>
          </p:nvPr>
        </p:nvSpPr>
        <p:spPr>
          <a:xfrm>
            <a:off x="234000" y="986399"/>
            <a:ext cx="8436513" cy="3780863"/>
          </a:xfrm>
        </p:spPr>
        <p:txBody>
          <a:bodyPr/>
          <a:lstStyle/>
          <a:p>
            <a:pPr marL="342900" indent="-342900">
              <a:buFont typeface="Arial" panose="020B0604020202020204" pitchFamily="34" charset="0"/>
              <a:buChar char="•"/>
            </a:pPr>
            <a:r>
              <a:rPr lang="en-GB" noProof="0" dirty="0"/>
              <a:t>Move to a graph in the classroom and review the pattern it shows.</a:t>
            </a:r>
          </a:p>
          <a:p>
            <a:pPr marL="342900" indent="-342900">
              <a:buFont typeface="Arial" panose="020B0604020202020204" pitchFamily="34" charset="0"/>
              <a:buChar char="•"/>
            </a:pPr>
            <a:r>
              <a:rPr lang="en-GB" noProof="0" dirty="0"/>
              <a:t>Write a conclusion on the paper next to the graph.</a:t>
            </a:r>
          </a:p>
          <a:p>
            <a:pPr marL="342900" indent="-342900">
              <a:buFont typeface="Arial" panose="020B0604020202020204" pitchFamily="34" charset="0"/>
              <a:buChar char="•"/>
            </a:pPr>
            <a:r>
              <a:rPr lang="en-GB" noProof="0" dirty="0"/>
              <a:t>Move to the next graph. </a:t>
            </a:r>
          </a:p>
          <a:p>
            <a:pPr marL="342900" indent="-342900">
              <a:buFont typeface="Arial" panose="020B0604020202020204" pitchFamily="34" charset="0"/>
              <a:buChar char="•"/>
            </a:pPr>
            <a:r>
              <a:rPr lang="en-GB" noProof="0" dirty="0"/>
              <a:t>Read the conclusion written by the previous pair.</a:t>
            </a:r>
          </a:p>
          <a:p>
            <a:pPr marL="342900" indent="-342900">
              <a:buFont typeface="Arial" panose="020B0604020202020204" pitchFamily="34" charset="0"/>
              <a:buChar char="•"/>
            </a:pPr>
            <a:r>
              <a:rPr lang="en-GB" noProof="0" dirty="0"/>
              <a:t>Improve the conclusion if needed—make it clearer, more accurate, or better quality.</a:t>
            </a:r>
          </a:p>
          <a:p>
            <a:pPr marL="342900" indent="-342900">
              <a:buFont typeface="Arial" panose="020B0604020202020204" pitchFamily="34" charset="0"/>
              <a:buChar char="•"/>
            </a:pPr>
            <a:r>
              <a:rPr lang="en-GB" noProof="0" dirty="0"/>
              <a:t>Move to a third graph and repeat the process.</a:t>
            </a:r>
          </a:p>
          <a:p>
            <a:pPr marL="342900" indent="-342900">
              <a:buFont typeface="Arial" panose="020B0604020202020204" pitchFamily="34" charset="0"/>
              <a:buChar char="•"/>
            </a:pPr>
            <a:r>
              <a:rPr lang="en-GB" noProof="0" dirty="0"/>
              <a:t>When finished, write the final versions of each conclusion in your notebook.</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0849DDE-7368-5F88-2A94-BBB7CA399E2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C550DA2-6596-A541-5DBC-4DD517C59CC6}"/>
              </a:ext>
            </a:extLst>
          </p:cNvPr>
          <p:cNvSpPr>
            <a:spLocks noGrp="1"/>
          </p:cNvSpPr>
          <p:nvPr>
            <p:ph type="sldNum" sz="quarter" idx="11"/>
          </p:nvPr>
        </p:nvSpPr>
        <p:spPr/>
        <p:txBody>
          <a:bodyPr/>
          <a:lstStyle/>
          <a:p>
            <a:fld id="{DA2C159E-F13C-4A85-9A41-E7669D3E0D70}" type="slidenum">
              <a:rPr lang="en-GB" noProof="0" smtClean="0"/>
              <a:pPr/>
              <a:t>112</a:t>
            </a:fld>
            <a:endParaRPr lang="en-GB" noProof="0" dirty="0"/>
          </a:p>
        </p:txBody>
      </p:sp>
    </p:spTree>
    <p:extLst>
      <p:ext uri="{BB962C8B-B14F-4D97-AF65-F5344CB8AC3E}">
        <p14:creationId xmlns:p14="http://schemas.microsoft.com/office/powerpoint/2010/main" val="96933715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EF720-A488-BA9D-5038-1B9B7A9A7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E1D627-8F59-24C1-28BD-D2BF63500812}"/>
              </a:ext>
            </a:extLst>
          </p:cNvPr>
          <p:cNvSpPr>
            <a:spLocks noGrp="1"/>
          </p:cNvSpPr>
          <p:nvPr>
            <p:ph type="title"/>
          </p:nvPr>
        </p:nvSpPr>
        <p:spPr/>
        <p:txBody>
          <a:bodyPr/>
          <a:lstStyle/>
          <a:p>
            <a:r>
              <a:rPr lang="en-GB" noProof="0" dirty="0"/>
              <a:t>Graph 1</a:t>
            </a:r>
          </a:p>
        </p:txBody>
      </p:sp>
      <p:sp>
        <p:nvSpPr>
          <p:cNvPr id="4" name="Footer Placeholder 3">
            <a:extLst>
              <a:ext uri="{FF2B5EF4-FFF2-40B4-BE49-F238E27FC236}">
                <a16:creationId xmlns:a16="http://schemas.microsoft.com/office/drawing/2014/main" id="{B489A1CB-63E8-DA11-0EE8-DDDAAA97A519}"/>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pic>
        <p:nvPicPr>
          <p:cNvPr id="8" name="Picture 7" descr="A graph with a straight line to show how it should look when there is a clear trend in data.">
            <a:extLst>
              <a:ext uri="{FF2B5EF4-FFF2-40B4-BE49-F238E27FC236}">
                <a16:creationId xmlns:a16="http://schemas.microsoft.com/office/drawing/2014/main" id="{59072350-CFAA-BDBE-E763-CBFE9E43CB11}"/>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979712" y="828634"/>
            <a:ext cx="4972585" cy="4119380"/>
          </a:xfrm>
          <a:prstGeom prst="rect">
            <a:avLst/>
          </a:prstGeom>
        </p:spPr>
      </p:pic>
      <p:sp>
        <p:nvSpPr>
          <p:cNvPr id="5" name="Slide Number Placeholder 4">
            <a:extLst>
              <a:ext uri="{FF2B5EF4-FFF2-40B4-BE49-F238E27FC236}">
                <a16:creationId xmlns:a16="http://schemas.microsoft.com/office/drawing/2014/main" id="{8163E5FB-7F6D-FB12-221E-17D7F8975639}"/>
              </a:ext>
            </a:extLst>
          </p:cNvPr>
          <p:cNvSpPr>
            <a:spLocks noGrp="1"/>
          </p:cNvSpPr>
          <p:nvPr>
            <p:ph type="sldNum" sz="quarter" idx="12"/>
          </p:nvPr>
        </p:nvSpPr>
        <p:spPr/>
        <p:txBody>
          <a:bodyPr/>
          <a:lstStyle/>
          <a:p>
            <a:fld id="{DA2C159E-F13C-4A85-9A41-E7669D3E0D70}" type="slidenum">
              <a:rPr lang="en-GB" noProof="0" smtClean="0"/>
              <a:pPr/>
              <a:t>113</a:t>
            </a:fld>
            <a:endParaRPr lang="en-GB" noProof="0" dirty="0"/>
          </a:p>
        </p:txBody>
      </p:sp>
    </p:spTree>
    <p:extLst>
      <p:ext uri="{BB962C8B-B14F-4D97-AF65-F5344CB8AC3E}">
        <p14:creationId xmlns:p14="http://schemas.microsoft.com/office/powerpoint/2010/main" val="43106858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4EDA0-66A7-6082-B827-302FB6D85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74EC0A-441C-8D0A-6099-F227D751A5C0}"/>
              </a:ext>
            </a:extLst>
          </p:cNvPr>
          <p:cNvSpPr>
            <a:spLocks noGrp="1"/>
          </p:cNvSpPr>
          <p:nvPr>
            <p:ph type="title"/>
          </p:nvPr>
        </p:nvSpPr>
        <p:spPr/>
        <p:txBody>
          <a:bodyPr/>
          <a:lstStyle/>
          <a:p>
            <a:r>
              <a:rPr lang="en-GB" noProof="0" dirty="0"/>
              <a:t>Graph 2</a:t>
            </a:r>
          </a:p>
        </p:txBody>
      </p:sp>
      <p:sp>
        <p:nvSpPr>
          <p:cNvPr id="4" name="Footer Placeholder 3">
            <a:extLst>
              <a:ext uri="{FF2B5EF4-FFF2-40B4-BE49-F238E27FC236}">
                <a16:creationId xmlns:a16="http://schemas.microsoft.com/office/drawing/2014/main" id="{EDA60B1F-2FB4-E9A7-FFF0-9622C939CE0E}"/>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pic>
        <p:nvPicPr>
          <p:cNvPr id="8" name="Picture 7" descr="An example of a graph to show an anomaly where a straight line is interrupted with a sharp incline and decline.">
            <a:extLst>
              <a:ext uri="{FF2B5EF4-FFF2-40B4-BE49-F238E27FC236}">
                <a16:creationId xmlns:a16="http://schemas.microsoft.com/office/drawing/2014/main" id="{BA504DC1-CC8A-E35F-B8C1-97284D96946C}"/>
              </a:ext>
            </a:extLst>
          </p:cNvPr>
          <p:cNvPicPr>
            <a:picLocks noChangeAspect="1"/>
          </p:cNvPicPr>
          <p:nvPr/>
        </p:nvPicPr>
        <p:blipFill>
          <a:blip r:embed="rId2"/>
          <a:stretch>
            <a:fillRect/>
          </a:stretch>
        </p:blipFill>
        <p:spPr>
          <a:xfrm>
            <a:off x="2339752" y="610243"/>
            <a:ext cx="5040560" cy="4124721"/>
          </a:xfrm>
          <a:prstGeom prst="rect">
            <a:avLst/>
          </a:prstGeom>
        </p:spPr>
      </p:pic>
      <p:sp>
        <p:nvSpPr>
          <p:cNvPr id="5" name="Slide Number Placeholder 4">
            <a:extLst>
              <a:ext uri="{FF2B5EF4-FFF2-40B4-BE49-F238E27FC236}">
                <a16:creationId xmlns:a16="http://schemas.microsoft.com/office/drawing/2014/main" id="{0132B370-D4DC-C73B-0984-F8376C4C5A1C}"/>
              </a:ext>
            </a:extLst>
          </p:cNvPr>
          <p:cNvSpPr>
            <a:spLocks noGrp="1"/>
          </p:cNvSpPr>
          <p:nvPr>
            <p:ph type="sldNum" sz="quarter" idx="12"/>
          </p:nvPr>
        </p:nvSpPr>
        <p:spPr/>
        <p:txBody>
          <a:bodyPr/>
          <a:lstStyle/>
          <a:p>
            <a:fld id="{DA2C159E-F13C-4A85-9A41-E7669D3E0D70}" type="slidenum">
              <a:rPr lang="en-GB" noProof="0" smtClean="0"/>
              <a:pPr/>
              <a:t>114</a:t>
            </a:fld>
            <a:endParaRPr lang="en-GB" noProof="0" dirty="0"/>
          </a:p>
        </p:txBody>
      </p:sp>
    </p:spTree>
    <p:extLst>
      <p:ext uri="{BB962C8B-B14F-4D97-AF65-F5344CB8AC3E}">
        <p14:creationId xmlns:p14="http://schemas.microsoft.com/office/powerpoint/2010/main" val="270818430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4D7D2-EEFA-BABE-CE73-10C02B8B8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9943BB-16AD-09B1-5567-9AB74C2A38DB}"/>
              </a:ext>
            </a:extLst>
          </p:cNvPr>
          <p:cNvSpPr>
            <a:spLocks noGrp="1"/>
          </p:cNvSpPr>
          <p:nvPr>
            <p:ph type="title"/>
          </p:nvPr>
        </p:nvSpPr>
        <p:spPr/>
        <p:txBody>
          <a:bodyPr/>
          <a:lstStyle/>
          <a:p>
            <a:r>
              <a:rPr lang="en-GB" noProof="0" dirty="0"/>
              <a:t>Graph 3</a:t>
            </a:r>
          </a:p>
        </p:txBody>
      </p:sp>
      <p:sp>
        <p:nvSpPr>
          <p:cNvPr id="4" name="Footer Placeholder 3">
            <a:extLst>
              <a:ext uri="{FF2B5EF4-FFF2-40B4-BE49-F238E27FC236}">
                <a16:creationId xmlns:a16="http://schemas.microsoft.com/office/drawing/2014/main" id="{52FC6245-267B-0FC4-470F-59C4CEBB8790}"/>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noProof="0" dirty="0"/>
              <a:t>Education &amp; Training Foundation</a:t>
            </a:r>
          </a:p>
        </p:txBody>
      </p:sp>
      <p:pic>
        <p:nvPicPr>
          <p:cNvPr id="8" name="Picture 7" descr="A graph to show how a trend can look when there are missing values.">
            <a:extLst>
              <a:ext uri="{FF2B5EF4-FFF2-40B4-BE49-F238E27FC236}">
                <a16:creationId xmlns:a16="http://schemas.microsoft.com/office/drawing/2014/main" id="{42F954FE-49DB-C713-3EB0-AF366404F6D7}"/>
              </a:ext>
            </a:extLst>
          </p:cNvPr>
          <p:cNvPicPr>
            <a:picLocks noChangeAspect="1"/>
          </p:cNvPicPr>
          <p:nvPr/>
        </p:nvPicPr>
        <p:blipFill>
          <a:blip r:embed="rId2"/>
          <a:stretch>
            <a:fillRect/>
          </a:stretch>
        </p:blipFill>
        <p:spPr>
          <a:xfrm>
            <a:off x="2267744" y="504037"/>
            <a:ext cx="5276997" cy="4354244"/>
          </a:xfrm>
          <a:prstGeom prst="rect">
            <a:avLst/>
          </a:prstGeom>
        </p:spPr>
      </p:pic>
      <p:sp>
        <p:nvSpPr>
          <p:cNvPr id="5" name="Slide Number Placeholder 4">
            <a:extLst>
              <a:ext uri="{FF2B5EF4-FFF2-40B4-BE49-F238E27FC236}">
                <a16:creationId xmlns:a16="http://schemas.microsoft.com/office/drawing/2014/main" id="{62D4C28F-8C19-4F56-48EA-F09A3702A0A2}"/>
              </a:ext>
            </a:extLst>
          </p:cNvPr>
          <p:cNvSpPr>
            <a:spLocks noGrp="1"/>
          </p:cNvSpPr>
          <p:nvPr>
            <p:ph type="sldNum" sz="quarter" idx="12"/>
          </p:nvPr>
        </p:nvSpPr>
        <p:spPr/>
        <p:txBody>
          <a:bodyPr/>
          <a:lstStyle/>
          <a:p>
            <a:fld id="{DA2C159E-F13C-4A85-9A41-E7669D3E0D70}" type="slidenum">
              <a:rPr lang="en-GB" noProof="0" smtClean="0"/>
              <a:pPr/>
              <a:t>115</a:t>
            </a:fld>
            <a:endParaRPr lang="en-GB" noProof="0" dirty="0"/>
          </a:p>
        </p:txBody>
      </p:sp>
    </p:spTree>
    <p:extLst>
      <p:ext uri="{BB962C8B-B14F-4D97-AF65-F5344CB8AC3E}">
        <p14:creationId xmlns:p14="http://schemas.microsoft.com/office/powerpoint/2010/main" val="33008953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56848-27CB-857E-0967-B32B08036A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CC01B-77DF-995E-4E22-6EF5E2EC7CD7}"/>
              </a:ext>
            </a:extLst>
          </p:cNvPr>
          <p:cNvSpPr>
            <a:spLocks noGrp="1"/>
          </p:cNvSpPr>
          <p:nvPr>
            <p:ph type="title"/>
          </p:nvPr>
        </p:nvSpPr>
        <p:spPr/>
        <p:txBody>
          <a:bodyPr/>
          <a:lstStyle/>
          <a:p>
            <a:r>
              <a:rPr lang="en-GB" noProof="0" dirty="0"/>
              <a:t>Summarising</a:t>
            </a:r>
          </a:p>
        </p:txBody>
      </p:sp>
      <p:sp>
        <p:nvSpPr>
          <p:cNvPr id="3" name="Text Placeholder 2">
            <a:extLst>
              <a:ext uri="{FF2B5EF4-FFF2-40B4-BE49-F238E27FC236}">
                <a16:creationId xmlns:a16="http://schemas.microsoft.com/office/drawing/2014/main" id="{8547D379-C62A-51CD-4D49-A1022B903E42}"/>
              </a:ext>
            </a:extLst>
          </p:cNvPr>
          <p:cNvSpPr>
            <a:spLocks noGrp="1"/>
          </p:cNvSpPr>
          <p:nvPr>
            <p:ph type="body" sz="quarter" idx="12"/>
          </p:nvPr>
        </p:nvSpPr>
        <p:spPr>
          <a:xfrm>
            <a:off x="234000" y="986400"/>
            <a:ext cx="8730488" cy="3601574"/>
          </a:xfrm>
        </p:spPr>
        <p:txBody>
          <a:bodyPr/>
          <a:lstStyle/>
          <a:p>
            <a:r>
              <a:rPr lang="en-GB" noProof="0" dirty="0"/>
              <a:t>Review the graph summarising all of the data you have been given.</a:t>
            </a:r>
          </a:p>
          <a:p>
            <a:endParaRPr lang="en-GB" noProof="0" dirty="0"/>
          </a:p>
          <a:p>
            <a:r>
              <a:rPr lang="en-GB" noProof="0" dirty="0"/>
              <a:t>Interpret the validity of the data (Is it repeatable? Reproducible? Reliable? Valid?).</a:t>
            </a:r>
          </a:p>
          <a:p>
            <a:endParaRPr lang="en-GB" noProof="0" dirty="0"/>
          </a:p>
          <a:p>
            <a:r>
              <a:rPr lang="en-GB" noProof="0" dirty="0"/>
              <a:t>Write a clear conclusion based on what the graph shows.</a:t>
            </a:r>
          </a:p>
          <a:p>
            <a:endParaRPr lang="en-GB" noProof="0" dirty="0"/>
          </a:p>
          <a:p>
            <a:r>
              <a:rPr lang="en-GB" noProof="0" dirty="0"/>
              <a:t>Hand in your conclusion.</a:t>
            </a:r>
          </a:p>
        </p:txBody>
      </p:sp>
      <p:sp>
        <p:nvSpPr>
          <p:cNvPr id="4" name="Slide Number Placeholder 3">
            <a:extLst>
              <a:ext uri="{FF2B5EF4-FFF2-40B4-BE49-F238E27FC236}">
                <a16:creationId xmlns:a16="http://schemas.microsoft.com/office/drawing/2014/main" id="{31B4B49C-8E27-32BE-E3F9-87794811DD89}"/>
              </a:ext>
            </a:extLst>
          </p:cNvPr>
          <p:cNvSpPr>
            <a:spLocks noGrp="1"/>
          </p:cNvSpPr>
          <p:nvPr>
            <p:ph type="sldNum" sz="quarter" idx="11"/>
          </p:nvPr>
        </p:nvSpPr>
        <p:spPr/>
        <p:txBody>
          <a:bodyPr/>
          <a:lstStyle/>
          <a:p>
            <a:fld id="{DA2C159E-F13C-4A85-9A41-E7669D3E0D70}" type="slidenum">
              <a:rPr lang="en-GB" noProof="0" smtClean="0"/>
              <a:pPr/>
              <a:t>116</a:t>
            </a:fld>
            <a:endParaRPr lang="en-GB" noProof="0" dirty="0"/>
          </a:p>
        </p:txBody>
      </p:sp>
      <p:sp>
        <p:nvSpPr>
          <p:cNvPr id="5" name="Footer Placeholder 4">
            <a:extLst>
              <a:ext uri="{FF2B5EF4-FFF2-40B4-BE49-F238E27FC236}">
                <a16:creationId xmlns:a16="http://schemas.microsoft.com/office/drawing/2014/main" id="{C5CA967C-1F36-C735-EC39-948463D3C6D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11157942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Evaluating scientific evidence</a:t>
            </a:r>
          </a:p>
        </p:txBody>
      </p:sp>
    </p:spTree>
    <p:extLst>
      <p:ext uri="{BB962C8B-B14F-4D97-AF65-F5344CB8AC3E}">
        <p14:creationId xmlns:p14="http://schemas.microsoft.com/office/powerpoint/2010/main" val="287223296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602A8-3493-68D0-FA45-3D75A278D74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82D67C-21B4-DF78-23EF-9D436EA6D1B4}"/>
              </a:ext>
            </a:extLst>
          </p:cNvPr>
          <p:cNvSpPr>
            <a:spLocks noGrp="1"/>
          </p:cNvSpPr>
          <p:nvPr>
            <p:ph type="title"/>
          </p:nvPr>
        </p:nvSpPr>
        <p:spPr/>
        <p:txBody>
          <a:bodyPr>
            <a:normAutofit/>
          </a:bodyPr>
          <a:lstStyle/>
          <a:p>
            <a:pPr>
              <a:lnSpc>
                <a:spcPct val="100000"/>
              </a:lnSpc>
            </a:pPr>
            <a:r>
              <a:rPr lang="en-GB" sz="3600" noProof="0" dirty="0"/>
              <a:t>Learning intention - lesson 6</a:t>
            </a:r>
          </a:p>
        </p:txBody>
      </p:sp>
      <p:sp>
        <p:nvSpPr>
          <p:cNvPr id="5" name="Text Placeholder 4">
            <a:extLst>
              <a:ext uri="{FF2B5EF4-FFF2-40B4-BE49-F238E27FC236}">
                <a16:creationId xmlns:a16="http://schemas.microsoft.com/office/drawing/2014/main" id="{4FC92541-3570-C4A3-46F0-3CF6E2F8AE4E}"/>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r>
              <a:rPr lang="en-GB" sz="2400" noProof="0" dirty="0"/>
              <a:t>Use evidence from scientific abstracts to judge how reliable a study is.</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71DB7A2-7000-8486-72EA-23A845ADE2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83EC25A-1556-6A8C-D1FA-33CC142F5291}"/>
              </a:ext>
            </a:extLst>
          </p:cNvPr>
          <p:cNvSpPr>
            <a:spLocks noGrp="1"/>
          </p:cNvSpPr>
          <p:nvPr>
            <p:ph type="sldNum" sz="quarter" idx="11"/>
          </p:nvPr>
        </p:nvSpPr>
        <p:spPr/>
        <p:txBody>
          <a:bodyPr/>
          <a:lstStyle/>
          <a:p>
            <a:fld id="{DA2C159E-F13C-4A85-9A41-E7669D3E0D70}" type="slidenum">
              <a:rPr lang="en-GB" noProof="0" smtClean="0"/>
              <a:pPr/>
              <a:t>118</a:t>
            </a:fld>
            <a:endParaRPr lang="en-GB" noProof="0" dirty="0"/>
          </a:p>
        </p:txBody>
      </p:sp>
    </p:spTree>
    <p:extLst>
      <p:ext uri="{BB962C8B-B14F-4D97-AF65-F5344CB8AC3E}">
        <p14:creationId xmlns:p14="http://schemas.microsoft.com/office/powerpoint/2010/main" val="712256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B43CA-770F-FC9E-889F-AD48F8DF920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F79CB5C-BE89-8423-A169-A58DD2032B64}"/>
              </a:ext>
            </a:extLst>
          </p:cNvPr>
          <p:cNvSpPr>
            <a:spLocks noGrp="1"/>
          </p:cNvSpPr>
          <p:nvPr>
            <p:ph type="title"/>
          </p:nvPr>
        </p:nvSpPr>
        <p:spPr/>
        <p:txBody>
          <a:bodyPr>
            <a:normAutofit/>
          </a:bodyPr>
          <a:lstStyle/>
          <a:p>
            <a:pPr>
              <a:lnSpc>
                <a:spcPct val="100000"/>
              </a:lnSpc>
            </a:pPr>
            <a:r>
              <a:rPr lang="en-GB" sz="3600" noProof="0" dirty="0"/>
              <a:t>Overview - lesson 6</a:t>
            </a:r>
          </a:p>
        </p:txBody>
      </p:sp>
      <p:sp>
        <p:nvSpPr>
          <p:cNvPr id="5" name="Text Placeholder 4">
            <a:extLst>
              <a:ext uri="{FF2B5EF4-FFF2-40B4-BE49-F238E27FC236}">
                <a16:creationId xmlns:a16="http://schemas.microsoft.com/office/drawing/2014/main" id="{B331E38E-A5D9-164F-E778-E84404B98702}"/>
              </a:ext>
            </a:extLst>
          </p:cNvPr>
          <p:cNvSpPr>
            <a:spLocks noGrp="1"/>
          </p:cNvSpPr>
          <p:nvPr>
            <p:ph type="body" sz="quarter" idx="12"/>
          </p:nvPr>
        </p:nvSpPr>
        <p:spPr>
          <a:xfrm>
            <a:off x="234000" y="986399"/>
            <a:ext cx="8802496" cy="3780863"/>
          </a:xfrm>
        </p:spPr>
        <p:txBody>
          <a:bodyPr/>
          <a:lstStyle/>
          <a:p>
            <a:pPr>
              <a:lnSpc>
                <a:spcPct val="100000"/>
              </a:lnSpc>
            </a:pPr>
            <a:r>
              <a:rPr lang="en-GB" noProof="0" dirty="0"/>
              <a:t>Analyse a short scientific report to identify its key parts (aim, method, results, conclusion).</a:t>
            </a:r>
          </a:p>
          <a:p>
            <a:pPr>
              <a:lnSpc>
                <a:spcPct val="100000"/>
              </a:lnSpc>
            </a:pPr>
            <a:endParaRPr lang="en-GB" noProof="0" dirty="0"/>
          </a:p>
          <a:p>
            <a:pPr>
              <a:lnSpc>
                <a:spcPct val="100000"/>
              </a:lnSpc>
            </a:pPr>
            <a:r>
              <a:rPr lang="en-GB" noProof="0" dirty="0"/>
              <a:t>Write your own clear summary using evidence from the report.</a:t>
            </a:r>
          </a:p>
          <a:p>
            <a:pPr>
              <a:lnSpc>
                <a:spcPct val="100000"/>
              </a:lnSpc>
            </a:pPr>
            <a:endParaRPr lang="en-GB" noProof="0" dirty="0"/>
          </a:p>
          <a:p>
            <a:pPr>
              <a:lnSpc>
                <a:spcPct val="100000"/>
              </a:lnSpc>
            </a:pPr>
            <a:r>
              <a:rPr lang="en-GB" noProof="0" dirty="0"/>
              <a:t>Evaluate scientific abstracts to decide whether their conclusions are reliable.</a:t>
            </a:r>
          </a:p>
        </p:txBody>
      </p:sp>
      <p:sp>
        <p:nvSpPr>
          <p:cNvPr id="3" name="Footer Placeholder 2">
            <a:extLst>
              <a:ext uri="{FF2B5EF4-FFF2-40B4-BE49-F238E27FC236}">
                <a16:creationId xmlns:a16="http://schemas.microsoft.com/office/drawing/2014/main" id="{62F5F153-3458-1748-09B4-9EDA92FE213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A4BFE24-A3BE-A038-AFC0-532ADFC37BAD}"/>
              </a:ext>
            </a:extLst>
          </p:cNvPr>
          <p:cNvSpPr>
            <a:spLocks noGrp="1"/>
          </p:cNvSpPr>
          <p:nvPr>
            <p:ph type="sldNum" sz="quarter" idx="11"/>
          </p:nvPr>
        </p:nvSpPr>
        <p:spPr/>
        <p:txBody>
          <a:bodyPr/>
          <a:lstStyle/>
          <a:p>
            <a:fld id="{DA2C159E-F13C-4A85-9A41-E7669D3E0D70}" type="slidenum">
              <a:rPr lang="en-GB" noProof="0" smtClean="0"/>
              <a:pPr/>
              <a:t>119</a:t>
            </a:fld>
            <a:endParaRPr lang="en-GB" noProof="0" dirty="0"/>
          </a:p>
        </p:txBody>
      </p:sp>
    </p:spTree>
    <p:extLst>
      <p:ext uri="{BB962C8B-B14F-4D97-AF65-F5344CB8AC3E}">
        <p14:creationId xmlns:p14="http://schemas.microsoft.com/office/powerpoint/2010/main" val="70101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6179F-F261-B278-F3F3-5869BB1B2C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F30CDCB-3B1D-1FF5-77D6-7503EEC87182}"/>
              </a:ext>
            </a:extLst>
          </p:cNvPr>
          <p:cNvSpPr>
            <a:spLocks noGrp="1"/>
          </p:cNvSpPr>
          <p:nvPr>
            <p:ph type="title"/>
          </p:nvPr>
        </p:nvSpPr>
        <p:spPr/>
        <p:txBody>
          <a:bodyPr>
            <a:normAutofit/>
          </a:bodyPr>
          <a:lstStyle/>
          <a:p>
            <a:pPr>
              <a:lnSpc>
                <a:spcPct val="100000"/>
              </a:lnSpc>
            </a:pPr>
            <a:r>
              <a:rPr lang="en-GB" sz="3600" noProof="0" dirty="0"/>
              <a:t>Quick quiz answers</a:t>
            </a:r>
          </a:p>
        </p:txBody>
      </p:sp>
      <p:sp>
        <p:nvSpPr>
          <p:cNvPr id="3" name="Footer Placeholder 2">
            <a:extLst>
              <a:ext uri="{FF2B5EF4-FFF2-40B4-BE49-F238E27FC236}">
                <a16:creationId xmlns:a16="http://schemas.microsoft.com/office/drawing/2014/main" id="{C884BCBD-D4C6-4498-DC54-8F6DF4D6E01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ED86A45-1A2C-7AE3-387B-8B02B41AB3E6}"/>
              </a:ext>
            </a:extLst>
          </p:cNvPr>
          <p:cNvSpPr>
            <a:spLocks noGrp="1"/>
          </p:cNvSpPr>
          <p:nvPr>
            <p:ph type="sldNum" sz="quarter" idx="11"/>
          </p:nvPr>
        </p:nvSpPr>
        <p:spPr/>
        <p:txBody>
          <a:bodyPr/>
          <a:lstStyle/>
          <a:p>
            <a:fld id="{DA2C159E-F13C-4A85-9A41-E7669D3E0D70}" type="slidenum">
              <a:rPr lang="en-GB" noProof="0" smtClean="0"/>
              <a:pPr/>
              <a:t>12</a:t>
            </a:fld>
            <a:endParaRPr lang="en-GB" noProof="0" dirty="0"/>
          </a:p>
        </p:txBody>
      </p:sp>
      <p:sp>
        <p:nvSpPr>
          <p:cNvPr id="10" name="Text Placeholder 9">
            <a:extLst>
              <a:ext uri="{FF2B5EF4-FFF2-40B4-BE49-F238E27FC236}">
                <a16:creationId xmlns:a16="http://schemas.microsoft.com/office/drawing/2014/main" id="{4E63F3B3-A72A-D751-D1C1-A07803DE1ED6}"/>
              </a:ext>
            </a:extLst>
          </p:cNvPr>
          <p:cNvSpPr>
            <a:spLocks noGrp="1"/>
          </p:cNvSpPr>
          <p:nvPr>
            <p:ph type="body" sz="quarter" idx="12"/>
          </p:nvPr>
        </p:nvSpPr>
        <p:spPr>
          <a:xfrm>
            <a:off x="395536" y="1064436"/>
            <a:ext cx="8640960" cy="3601574"/>
          </a:xfrm>
        </p:spPr>
        <p:txBody>
          <a:bodyPr/>
          <a:lstStyle/>
          <a:p>
            <a:pPr marL="514350" indent="-514350">
              <a:buFont typeface="+mj-lt"/>
              <a:buAutoNum type="arabicPeriod"/>
            </a:pPr>
            <a:r>
              <a:rPr lang="en-GB" noProof="0" dirty="0"/>
              <a:t>Name the bond between two amino acids. </a:t>
            </a:r>
            <a:r>
              <a:rPr lang="en-GB" noProof="0" dirty="0">
                <a:solidFill>
                  <a:srgbClr val="FF0000"/>
                </a:solidFill>
              </a:rPr>
              <a:t>Peptide bond</a:t>
            </a:r>
          </a:p>
          <a:p>
            <a:pPr marL="514350" indent="-514350">
              <a:buFont typeface="+mj-lt"/>
              <a:buAutoNum type="arabicPeriod"/>
            </a:pPr>
            <a:r>
              <a:rPr lang="en-GB" noProof="0" dirty="0"/>
              <a:t>What type of reaction forms a peptide bond? </a:t>
            </a:r>
            <a:r>
              <a:rPr lang="en-GB" noProof="0" dirty="0">
                <a:solidFill>
                  <a:srgbClr val="FF0000"/>
                </a:solidFill>
              </a:rPr>
              <a:t>Condensation</a:t>
            </a:r>
          </a:p>
          <a:p>
            <a:pPr marL="514350" indent="-514350">
              <a:buFont typeface="+mj-lt"/>
              <a:buAutoNum type="arabicPeriod"/>
            </a:pPr>
            <a:r>
              <a:rPr lang="en-GB" noProof="0" dirty="0"/>
              <a:t>Name the functional groups involved in forming a peptide bond. </a:t>
            </a:r>
            <a:r>
              <a:rPr lang="en-GB" noProof="0" dirty="0">
                <a:solidFill>
                  <a:srgbClr val="FF0000"/>
                </a:solidFill>
              </a:rPr>
              <a:t>Amine group (-NH₂) and carboxyl group (-COOH)</a:t>
            </a:r>
          </a:p>
          <a:p>
            <a:pPr marL="514350" indent="-514350">
              <a:buFont typeface="+mj-lt"/>
              <a:buAutoNum type="arabicPeriod"/>
            </a:pPr>
            <a:r>
              <a:rPr lang="en-GB" noProof="0" dirty="0"/>
              <a:t>State one function of proteins in the body. Examples: </a:t>
            </a:r>
            <a:r>
              <a:rPr lang="en-GB" noProof="0" dirty="0">
                <a:solidFill>
                  <a:srgbClr val="FF0000"/>
                </a:solidFill>
              </a:rPr>
              <a:t>Enzymes (catalysts), structural support, transport, signalling.</a:t>
            </a:r>
          </a:p>
          <a:p>
            <a:endParaRPr lang="en-GB" noProof="0" dirty="0">
              <a:solidFill>
                <a:srgbClr val="FF0000"/>
              </a:solidFill>
            </a:endParaRPr>
          </a:p>
          <a:p>
            <a:r>
              <a:rPr lang="en-GB" noProof="0" dirty="0"/>
              <a:t>Any queries?  Add them to your mini whiteboard.</a:t>
            </a:r>
          </a:p>
        </p:txBody>
      </p:sp>
    </p:spTree>
    <p:extLst>
      <p:ext uri="{BB962C8B-B14F-4D97-AF65-F5344CB8AC3E}">
        <p14:creationId xmlns:p14="http://schemas.microsoft.com/office/powerpoint/2010/main" val="329715453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5D399-25A0-A3D4-281C-C5A396AD86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57FA9-96DB-13D8-0D7E-BC7D4773988B}"/>
              </a:ext>
            </a:extLst>
          </p:cNvPr>
          <p:cNvSpPr>
            <a:spLocks noGrp="1"/>
          </p:cNvSpPr>
          <p:nvPr>
            <p:ph type="title"/>
          </p:nvPr>
        </p:nvSpPr>
        <p:spPr/>
        <p:txBody>
          <a:bodyPr/>
          <a:lstStyle/>
          <a:p>
            <a:r>
              <a:rPr lang="en-GB" noProof="0" dirty="0"/>
              <a:t>Analyse the graph</a:t>
            </a:r>
          </a:p>
        </p:txBody>
      </p:sp>
      <p:sp>
        <p:nvSpPr>
          <p:cNvPr id="3" name="Text Placeholder 2">
            <a:extLst>
              <a:ext uri="{FF2B5EF4-FFF2-40B4-BE49-F238E27FC236}">
                <a16:creationId xmlns:a16="http://schemas.microsoft.com/office/drawing/2014/main" id="{3C387227-4AEA-7A66-82E5-C8C507C7282F}"/>
              </a:ext>
            </a:extLst>
          </p:cNvPr>
          <p:cNvSpPr>
            <a:spLocks noGrp="1"/>
          </p:cNvSpPr>
          <p:nvPr>
            <p:ph type="body" sz="quarter" idx="12"/>
          </p:nvPr>
        </p:nvSpPr>
        <p:spPr>
          <a:xfrm>
            <a:off x="234000" y="986400"/>
            <a:ext cx="8802496" cy="3601574"/>
          </a:xfrm>
        </p:spPr>
        <p:txBody>
          <a:bodyPr/>
          <a:lstStyle/>
          <a:p>
            <a:pPr marL="342900" indent="-342900">
              <a:buFont typeface="Arial" panose="020B0604020202020204" pitchFamily="34" charset="0"/>
              <a:buChar char="•"/>
            </a:pPr>
            <a:r>
              <a:rPr lang="en-GB" noProof="0" dirty="0"/>
              <a:t>Look at this graph.</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Describe the overall trend.</a:t>
            </a:r>
          </a:p>
          <a:p>
            <a:pPr marL="342900" indent="-342900">
              <a:buFont typeface="Arial" panose="020B0604020202020204" pitchFamily="34" charset="0"/>
              <a:buChar char="•"/>
            </a:pPr>
            <a:r>
              <a:rPr lang="en-GB" noProof="0" dirty="0"/>
              <a:t>Explain the pattern of the graph.</a:t>
            </a:r>
          </a:p>
        </p:txBody>
      </p:sp>
      <p:sp>
        <p:nvSpPr>
          <p:cNvPr id="5" name="Footer Placeholder 4">
            <a:extLst>
              <a:ext uri="{FF2B5EF4-FFF2-40B4-BE49-F238E27FC236}">
                <a16:creationId xmlns:a16="http://schemas.microsoft.com/office/drawing/2014/main" id="{0AFB6138-7144-14CF-B2C6-0757492F67DA}"/>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pic>
        <p:nvPicPr>
          <p:cNvPr id="7" name="Picture 6" descr="A graph where the line shows a relatively steep curve initially and then flattens out.">
            <a:extLst>
              <a:ext uri="{FF2B5EF4-FFF2-40B4-BE49-F238E27FC236}">
                <a16:creationId xmlns:a16="http://schemas.microsoft.com/office/drawing/2014/main" id="{6150F25D-11D0-0280-FC09-FB390FD23650}"/>
              </a:ext>
            </a:extLst>
          </p:cNvPr>
          <p:cNvPicPr>
            <a:picLocks noChangeAspect="1"/>
          </p:cNvPicPr>
          <p:nvPr/>
        </p:nvPicPr>
        <p:blipFill>
          <a:blip r:embed="rId2"/>
          <a:stretch>
            <a:fillRect/>
          </a:stretch>
        </p:blipFill>
        <p:spPr>
          <a:xfrm>
            <a:off x="992745" y="1419622"/>
            <a:ext cx="7158509" cy="2520280"/>
          </a:xfrm>
          <a:prstGeom prst="rect">
            <a:avLst/>
          </a:prstGeom>
        </p:spPr>
      </p:pic>
      <p:sp>
        <p:nvSpPr>
          <p:cNvPr id="4" name="Slide Number Placeholder 3">
            <a:extLst>
              <a:ext uri="{FF2B5EF4-FFF2-40B4-BE49-F238E27FC236}">
                <a16:creationId xmlns:a16="http://schemas.microsoft.com/office/drawing/2014/main" id="{ABBA95FA-F64C-2839-FB2C-AC9F5CE9D637}"/>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3157640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F60CB-7584-EB5C-5214-A443E9CD7F1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9BC357F-BAA1-9B0D-3B15-0E6F6ADFFAC9}"/>
              </a:ext>
            </a:extLst>
          </p:cNvPr>
          <p:cNvSpPr>
            <a:spLocks noGrp="1"/>
          </p:cNvSpPr>
          <p:nvPr>
            <p:ph type="title"/>
          </p:nvPr>
        </p:nvSpPr>
        <p:spPr>
          <a:xfrm>
            <a:off x="232950" y="249900"/>
            <a:ext cx="8437563" cy="699425"/>
          </a:xfrm>
        </p:spPr>
        <p:txBody>
          <a:bodyPr>
            <a:normAutofit/>
          </a:bodyPr>
          <a:lstStyle/>
          <a:p>
            <a:r>
              <a:rPr lang="en-GB" noProof="0" dirty="0"/>
              <a:t>Compare your conclusion</a:t>
            </a:r>
          </a:p>
        </p:txBody>
      </p:sp>
      <p:sp>
        <p:nvSpPr>
          <p:cNvPr id="5" name="Text Placeholder 4">
            <a:extLst>
              <a:ext uri="{FF2B5EF4-FFF2-40B4-BE49-F238E27FC236}">
                <a16:creationId xmlns:a16="http://schemas.microsoft.com/office/drawing/2014/main" id="{CF74A00A-06D7-8116-7AAC-6C50660BCD99}"/>
              </a:ext>
            </a:extLst>
          </p:cNvPr>
          <p:cNvSpPr>
            <a:spLocks noGrp="1"/>
          </p:cNvSpPr>
          <p:nvPr>
            <p:ph type="body" sz="quarter" idx="12"/>
          </p:nvPr>
        </p:nvSpPr>
        <p:spPr>
          <a:xfrm>
            <a:off x="234000" y="986400"/>
            <a:ext cx="7667625" cy="3601574"/>
          </a:xfrm>
        </p:spPr>
        <p:txBody>
          <a:bodyPr/>
          <a:lstStyle/>
          <a:p>
            <a:r>
              <a:rPr lang="en-GB" noProof="0" dirty="0"/>
              <a:t>Work with another </a:t>
            </a:r>
            <a:r>
              <a:rPr lang="en-GB" dirty="0"/>
              <a:t>learner</a:t>
            </a:r>
            <a:r>
              <a:rPr lang="en-GB" noProof="0" dirty="0"/>
              <a:t>.</a:t>
            </a:r>
          </a:p>
          <a:p>
            <a:endParaRPr lang="en-GB" noProof="0" dirty="0"/>
          </a:p>
          <a:p>
            <a:r>
              <a:rPr lang="en-GB" noProof="0" dirty="0"/>
              <a:t>Compare your conclusions.  </a:t>
            </a:r>
          </a:p>
          <a:p>
            <a:endParaRPr lang="en-GB" noProof="0" dirty="0"/>
          </a:p>
          <a:p>
            <a:r>
              <a:rPr lang="en-GB" noProof="0" dirty="0"/>
              <a:t>Are there any similarities?</a:t>
            </a:r>
          </a:p>
          <a:p>
            <a:r>
              <a:rPr lang="en-GB" noProof="0" dirty="0"/>
              <a:t>Are there any differences?</a:t>
            </a:r>
          </a:p>
          <a:p>
            <a:r>
              <a:rPr lang="en-GB" noProof="0" dirty="0"/>
              <a:t>What might be the reasons for the differences?</a:t>
            </a:r>
          </a:p>
          <a:p>
            <a:r>
              <a:rPr lang="en-GB" noProof="0" dirty="0"/>
              <a:t>Can you improve the conclusion?</a:t>
            </a:r>
          </a:p>
        </p:txBody>
      </p:sp>
      <p:sp>
        <p:nvSpPr>
          <p:cNvPr id="4" name="Slide Number Placeholder 3">
            <a:extLst>
              <a:ext uri="{FF2B5EF4-FFF2-40B4-BE49-F238E27FC236}">
                <a16:creationId xmlns:a16="http://schemas.microsoft.com/office/drawing/2014/main" id="{9BD9DDF4-A329-2497-32E4-7291DBCD893A}"/>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121</a:t>
            </a:fld>
            <a:endParaRPr lang="en-GB" noProof="0" dirty="0"/>
          </a:p>
        </p:txBody>
      </p:sp>
      <p:sp>
        <p:nvSpPr>
          <p:cNvPr id="3" name="Footer Placeholder 2">
            <a:extLst>
              <a:ext uri="{FF2B5EF4-FFF2-40B4-BE49-F238E27FC236}">
                <a16:creationId xmlns:a16="http://schemas.microsoft.com/office/drawing/2014/main" id="{3D38249F-7FB7-86F0-D575-05EA48D4C8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7341334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FB58D-AAB9-09D3-CD7F-2D03A83EFEE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65B67F5-3123-75F3-77E3-76EC163D869C}"/>
              </a:ext>
            </a:extLst>
          </p:cNvPr>
          <p:cNvSpPr>
            <a:spLocks noGrp="1"/>
          </p:cNvSpPr>
          <p:nvPr>
            <p:ph type="title"/>
          </p:nvPr>
        </p:nvSpPr>
        <p:spPr/>
        <p:txBody>
          <a:bodyPr>
            <a:normAutofit/>
          </a:bodyPr>
          <a:lstStyle/>
          <a:p>
            <a:pPr>
              <a:lnSpc>
                <a:spcPct val="100000"/>
              </a:lnSpc>
            </a:pPr>
            <a:r>
              <a:rPr lang="en-GB" noProof="0" dirty="0"/>
              <a:t>Short report</a:t>
            </a:r>
            <a:endParaRPr lang="en-GB" sz="3600" noProof="0" dirty="0"/>
          </a:p>
        </p:txBody>
      </p:sp>
      <p:sp>
        <p:nvSpPr>
          <p:cNvPr id="5" name="Text Placeholder 4">
            <a:extLst>
              <a:ext uri="{FF2B5EF4-FFF2-40B4-BE49-F238E27FC236}">
                <a16:creationId xmlns:a16="http://schemas.microsoft.com/office/drawing/2014/main" id="{2FF5805C-F886-0830-9759-F7D878DE5268}"/>
              </a:ext>
            </a:extLst>
          </p:cNvPr>
          <p:cNvSpPr>
            <a:spLocks noGrp="1"/>
          </p:cNvSpPr>
          <p:nvPr>
            <p:ph type="body" sz="quarter" idx="12"/>
          </p:nvPr>
        </p:nvSpPr>
        <p:spPr>
          <a:xfrm>
            <a:off x="232950" y="986400"/>
            <a:ext cx="8298440" cy="3780863"/>
          </a:xfrm>
        </p:spPr>
        <p:txBody>
          <a:bodyPr/>
          <a:lstStyle/>
          <a:p>
            <a:pPr marL="342900" indent="-342900">
              <a:lnSpc>
                <a:spcPct val="100000"/>
              </a:lnSpc>
              <a:buFont typeface="Arial" panose="020B0604020202020204" pitchFamily="34" charset="0"/>
              <a:buChar char="•"/>
            </a:pPr>
            <a:r>
              <a:rPr lang="en-GB" dirty="0"/>
              <a:t>Read the</a:t>
            </a:r>
            <a:r>
              <a:rPr lang="en-GB" sz="2400" noProof="0" dirty="0"/>
              <a:t> Short report silently.</a:t>
            </a:r>
          </a:p>
          <a:p>
            <a:pPr>
              <a:lnSpc>
                <a:spcPct val="100000"/>
              </a:lnSpc>
            </a:pPr>
            <a:endParaRPr lang="en-GB" sz="2400" noProof="0" dirty="0"/>
          </a:p>
          <a:p>
            <a:pPr marL="342900" indent="-342900">
              <a:lnSpc>
                <a:spcPct val="100000"/>
              </a:lnSpc>
              <a:buFont typeface="Arial" panose="020B0604020202020204" pitchFamily="34" charset="0"/>
              <a:buChar char="•"/>
            </a:pPr>
            <a:r>
              <a:rPr lang="en-GB" sz="2400" noProof="0" dirty="0"/>
              <a:t>We will now read it together.  </a:t>
            </a:r>
          </a:p>
          <a:p>
            <a:pPr marL="342900" indent="-342900">
              <a:lnSpc>
                <a:spcPct val="100000"/>
              </a:lnSpc>
              <a:buFont typeface="Arial" panose="020B0604020202020204" pitchFamily="34" charset="0"/>
              <a:buChar char="•"/>
            </a:pPr>
            <a:r>
              <a:rPr lang="en-GB" sz="2400" noProof="0" dirty="0"/>
              <a:t>Does anyone want to read it aloud?</a:t>
            </a:r>
          </a:p>
          <a:p>
            <a:pPr marL="342900" indent="-342900">
              <a:lnSpc>
                <a:spcPct val="100000"/>
              </a:lnSpc>
              <a:buFont typeface="Arial" panose="020B0604020202020204" pitchFamily="34" charset="0"/>
              <a:buChar char="•"/>
            </a:pPr>
            <a:endParaRPr lang="en-GB" sz="2400"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4E4C7F25-1502-8D92-E8DD-914AE30F57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7FB46E3-B027-B495-CCBB-E5B5CF6FF8E8}"/>
              </a:ext>
            </a:extLst>
          </p:cNvPr>
          <p:cNvSpPr>
            <a:spLocks noGrp="1"/>
          </p:cNvSpPr>
          <p:nvPr>
            <p:ph type="sldNum" sz="quarter" idx="11"/>
          </p:nvPr>
        </p:nvSpPr>
        <p:spPr/>
        <p:txBody>
          <a:bodyPr/>
          <a:lstStyle/>
          <a:p>
            <a:fld id="{DA2C159E-F13C-4A85-9A41-E7669D3E0D70}" type="slidenum">
              <a:rPr lang="en-GB" noProof="0" smtClean="0"/>
              <a:pPr/>
              <a:t>122</a:t>
            </a:fld>
            <a:endParaRPr lang="en-GB" noProof="0" dirty="0"/>
          </a:p>
        </p:txBody>
      </p:sp>
    </p:spTree>
    <p:extLst>
      <p:ext uri="{BB962C8B-B14F-4D97-AF65-F5344CB8AC3E}">
        <p14:creationId xmlns:p14="http://schemas.microsoft.com/office/powerpoint/2010/main" val="75963668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24775-F045-3E73-BA67-FAAE2CA0020F}"/>
              </a:ext>
            </a:extLst>
          </p:cNvPr>
          <p:cNvSpPr>
            <a:spLocks noGrp="1"/>
          </p:cNvSpPr>
          <p:nvPr>
            <p:ph type="title"/>
          </p:nvPr>
        </p:nvSpPr>
        <p:spPr/>
        <p:txBody>
          <a:bodyPr/>
          <a:lstStyle/>
          <a:p>
            <a:r>
              <a:rPr lang="en-GB" noProof="0" dirty="0"/>
              <a:t>Short report analysis</a:t>
            </a:r>
          </a:p>
        </p:txBody>
      </p:sp>
      <p:sp>
        <p:nvSpPr>
          <p:cNvPr id="3" name="Text Placeholder 2">
            <a:extLst>
              <a:ext uri="{FF2B5EF4-FFF2-40B4-BE49-F238E27FC236}">
                <a16:creationId xmlns:a16="http://schemas.microsoft.com/office/drawing/2014/main" id="{7AD8C796-DE5A-61DA-F14C-C9F106694929}"/>
              </a:ext>
            </a:extLst>
          </p:cNvPr>
          <p:cNvSpPr>
            <a:spLocks noGrp="1"/>
          </p:cNvSpPr>
          <p:nvPr>
            <p:ph type="body" sz="quarter" idx="12"/>
          </p:nvPr>
        </p:nvSpPr>
        <p:spPr>
          <a:xfrm>
            <a:off x="234000" y="986400"/>
            <a:ext cx="8154424" cy="3601574"/>
          </a:xfrm>
        </p:spPr>
        <p:txBody>
          <a:bodyPr/>
          <a:lstStyle/>
          <a:p>
            <a:r>
              <a:rPr lang="en-GB" noProof="0" dirty="0"/>
              <a:t>We will highlight the text in Word when we notice something significant.</a:t>
            </a:r>
          </a:p>
          <a:p>
            <a:r>
              <a:rPr lang="en-GB" noProof="0" dirty="0">
                <a:highlight>
                  <a:srgbClr val="FFFF00"/>
                </a:highlight>
              </a:rPr>
              <a:t>Yellow = </a:t>
            </a:r>
            <a:r>
              <a:rPr lang="en-GB" b="1" noProof="0" dirty="0">
                <a:highlight>
                  <a:srgbClr val="FFFF00"/>
                </a:highlight>
              </a:rPr>
              <a:t>aim</a:t>
            </a:r>
          </a:p>
          <a:p>
            <a:r>
              <a:rPr lang="en-GB" noProof="0" dirty="0"/>
              <a:t>What the investigation is trying to achieve, its purpose.</a:t>
            </a:r>
          </a:p>
          <a:p>
            <a:r>
              <a:rPr lang="en-GB" noProof="0" dirty="0">
                <a:highlight>
                  <a:srgbClr val="00FFFF"/>
                </a:highlight>
              </a:rPr>
              <a:t>Light Blue = </a:t>
            </a:r>
            <a:r>
              <a:rPr lang="en-GB" b="1" noProof="0" dirty="0">
                <a:highlight>
                  <a:srgbClr val="00FFFF"/>
                </a:highlight>
              </a:rPr>
              <a:t>method</a:t>
            </a:r>
          </a:p>
          <a:p>
            <a:r>
              <a:rPr lang="en-GB" noProof="0" dirty="0"/>
              <a:t>What was done / how data were collected or measured.</a:t>
            </a:r>
          </a:p>
          <a:p>
            <a:r>
              <a:rPr lang="en-GB" noProof="0" dirty="0">
                <a:highlight>
                  <a:srgbClr val="00FF00"/>
                </a:highlight>
              </a:rPr>
              <a:t>Green = </a:t>
            </a:r>
            <a:r>
              <a:rPr lang="en-GB" b="1" noProof="0" dirty="0">
                <a:highlight>
                  <a:srgbClr val="00FF00"/>
                </a:highlight>
              </a:rPr>
              <a:t>key results</a:t>
            </a:r>
          </a:p>
          <a:p>
            <a:r>
              <a:rPr lang="en-GB" noProof="0" dirty="0"/>
              <a:t>What was found (data‑based statements).</a:t>
            </a:r>
          </a:p>
          <a:p>
            <a:r>
              <a:rPr lang="en-GB" noProof="0" dirty="0">
                <a:highlight>
                  <a:srgbClr val="FF00FF"/>
                </a:highlight>
              </a:rPr>
              <a:t>Magenta = </a:t>
            </a:r>
            <a:r>
              <a:rPr lang="en-GB" b="1" noProof="0" dirty="0">
                <a:highlight>
                  <a:srgbClr val="FF00FF"/>
                </a:highlight>
              </a:rPr>
              <a:t>conclusion</a:t>
            </a:r>
          </a:p>
          <a:p>
            <a:r>
              <a:rPr lang="en-GB" noProof="0" dirty="0"/>
              <a:t>What the results mean / interpretation linked to the big idea.</a:t>
            </a:r>
          </a:p>
        </p:txBody>
      </p:sp>
      <p:sp>
        <p:nvSpPr>
          <p:cNvPr id="4" name="Slide Number Placeholder 3">
            <a:extLst>
              <a:ext uri="{FF2B5EF4-FFF2-40B4-BE49-F238E27FC236}">
                <a16:creationId xmlns:a16="http://schemas.microsoft.com/office/drawing/2014/main" id="{1BE09F6C-035A-1B5C-1AB5-B269E35D4EC1}"/>
              </a:ext>
            </a:extLst>
          </p:cNvPr>
          <p:cNvSpPr>
            <a:spLocks noGrp="1"/>
          </p:cNvSpPr>
          <p:nvPr>
            <p:ph type="sldNum" sz="quarter" idx="11"/>
          </p:nvPr>
        </p:nvSpPr>
        <p:spPr/>
        <p:txBody>
          <a:bodyPr/>
          <a:lstStyle/>
          <a:p>
            <a:fld id="{DA2C159E-F13C-4A85-9A41-E7669D3E0D70}" type="slidenum">
              <a:rPr lang="en-GB" noProof="0" smtClean="0"/>
              <a:pPr/>
              <a:t>123</a:t>
            </a:fld>
            <a:endParaRPr lang="en-GB" noProof="0" dirty="0"/>
          </a:p>
        </p:txBody>
      </p:sp>
      <p:sp>
        <p:nvSpPr>
          <p:cNvPr id="5" name="Footer Placeholder 4">
            <a:extLst>
              <a:ext uri="{FF2B5EF4-FFF2-40B4-BE49-F238E27FC236}">
                <a16:creationId xmlns:a16="http://schemas.microsoft.com/office/drawing/2014/main" id="{47A7E23B-4E3C-9197-603C-3975195453A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7461431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5FA34-F545-B827-7225-ECBBC7D59A8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B6A9CEB-6A31-2415-B5BB-CED5EBDAAA06}"/>
              </a:ext>
            </a:extLst>
          </p:cNvPr>
          <p:cNvSpPr>
            <a:spLocks noGrp="1"/>
          </p:cNvSpPr>
          <p:nvPr>
            <p:ph type="title"/>
          </p:nvPr>
        </p:nvSpPr>
        <p:spPr/>
        <p:txBody>
          <a:bodyPr>
            <a:normAutofit/>
          </a:bodyPr>
          <a:lstStyle/>
          <a:p>
            <a:pPr>
              <a:lnSpc>
                <a:spcPct val="100000"/>
              </a:lnSpc>
            </a:pPr>
            <a:r>
              <a:rPr lang="en-GB" noProof="0" dirty="0"/>
              <a:t>Short report analysis table </a:t>
            </a:r>
            <a:endParaRPr lang="en-GB" sz="3600" noProof="0" dirty="0"/>
          </a:p>
        </p:txBody>
      </p:sp>
      <p:sp>
        <p:nvSpPr>
          <p:cNvPr id="3" name="Footer Placeholder 2">
            <a:extLst>
              <a:ext uri="{FF2B5EF4-FFF2-40B4-BE49-F238E27FC236}">
                <a16:creationId xmlns:a16="http://schemas.microsoft.com/office/drawing/2014/main" id="{5FA8E549-7965-2F1B-2917-6594BC70D3F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graphicFrame>
        <p:nvGraphicFramePr>
          <p:cNvPr id="2" name="Table 1">
            <a:extLst>
              <a:ext uri="{FF2B5EF4-FFF2-40B4-BE49-F238E27FC236}">
                <a16:creationId xmlns:a16="http://schemas.microsoft.com/office/drawing/2014/main" id="{7AFFE48E-F687-9F30-1BC9-FF4664B14A9D}"/>
              </a:ext>
            </a:extLst>
          </p:cNvPr>
          <p:cNvGraphicFramePr>
            <a:graphicFrameLocks noGrp="1"/>
          </p:cNvGraphicFramePr>
          <p:nvPr>
            <p:extLst>
              <p:ext uri="{D42A27DB-BD31-4B8C-83A1-F6EECF244321}">
                <p14:modId xmlns:p14="http://schemas.microsoft.com/office/powerpoint/2010/main" val="1594705269"/>
              </p:ext>
            </p:extLst>
          </p:nvPr>
        </p:nvGraphicFramePr>
        <p:xfrm>
          <a:off x="391994" y="1203598"/>
          <a:ext cx="8119474" cy="2946399"/>
        </p:xfrm>
        <a:graphic>
          <a:graphicData uri="http://schemas.openxmlformats.org/drawingml/2006/table">
            <a:tbl>
              <a:tblPr firstRow="1">
                <a:noFill/>
                <a:tableStyleId>{5C22544A-7EE6-4342-B048-85BDC9FD1C3A}</a:tableStyleId>
              </a:tblPr>
              <a:tblGrid>
                <a:gridCol w="1451352">
                  <a:extLst>
                    <a:ext uri="{9D8B030D-6E8A-4147-A177-3AD203B41FA5}">
                      <a16:colId xmlns:a16="http://schemas.microsoft.com/office/drawing/2014/main" val="3640811604"/>
                    </a:ext>
                  </a:extLst>
                </a:gridCol>
                <a:gridCol w="1849211">
                  <a:extLst>
                    <a:ext uri="{9D8B030D-6E8A-4147-A177-3AD203B41FA5}">
                      <a16:colId xmlns:a16="http://schemas.microsoft.com/office/drawing/2014/main" val="2455432765"/>
                    </a:ext>
                  </a:extLst>
                </a:gridCol>
                <a:gridCol w="2789042">
                  <a:extLst>
                    <a:ext uri="{9D8B030D-6E8A-4147-A177-3AD203B41FA5}">
                      <a16:colId xmlns:a16="http://schemas.microsoft.com/office/drawing/2014/main" val="3372202919"/>
                    </a:ext>
                  </a:extLst>
                </a:gridCol>
                <a:gridCol w="2029869">
                  <a:extLst>
                    <a:ext uri="{9D8B030D-6E8A-4147-A177-3AD203B41FA5}">
                      <a16:colId xmlns:a16="http://schemas.microsoft.com/office/drawing/2014/main" val="4100344227"/>
                    </a:ext>
                  </a:extLst>
                </a:gridCol>
              </a:tblGrid>
              <a:tr h="934719">
                <a:tc>
                  <a:txBody>
                    <a:bodyPr/>
                    <a:lstStyle/>
                    <a:p>
                      <a:r>
                        <a:rPr lang="en-GB" noProof="0" dirty="0">
                          <a:solidFill>
                            <a:schemeClr val="tx1"/>
                          </a:solidFill>
                        </a:rPr>
                        <a:t>Category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Report section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Quoted evidence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How is it this category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4631989"/>
                  </a:ext>
                </a:extLst>
              </a:tr>
              <a:tr h="541544">
                <a:tc>
                  <a:txBody>
                    <a:bodyPr/>
                    <a:lstStyle/>
                    <a:p>
                      <a:r>
                        <a:rPr lang="en-GB" noProof="0" dirty="0">
                          <a:solidFill>
                            <a:schemeClr val="tx1"/>
                          </a:solidFill>
                        </a:rPr>
                        <a:t>Aim.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Abstract Aim section.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‘To make this concept accessible…’</a:t>
                      </a:r>
                    </a:p>
                    <a:p>
                      <a:r>
                        <a:rPr lang="en-GB" noProof="0" dirty="0">
                          <a:solidFill>
                            <a:schemeClr val="tx1"/>
                          </a:solidFill>
                        </a:rPr>
                        <a:t>‘The aim of this investigation was to determine whether catalase substrate specificity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noProof="0" dirty="0">
                          <a:solidFill>
                            <a:schemeClr val="tx1"/>
                          </a:solidFill>
                        </a:rPr>
                        <a:t>States the purpose of the investigation.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30316885"/>
                  </a:ext>
                </a:extLst>
              </a:tr>
            </a:tbl>
          </a:graphicData>
        </a:graphic>
      </p:graphicFrame>
      <p:sp>
        <p:nvSpPr>
          <p:cNvPr id="4" name="Slide Number Placeholder 3">
            <a:extLst>
              <a:ext uri="{FF2B5EF4-FFF2-40B4-BE49-F238E27FC236}">
                <a16:creationId xmlns:a16="http://schemas.microsoft.com/office/drawing/2014/main" id="{D3CB315F-E300-5B16-27E1-D72BD44448F5}"/>
              </a:ext>
            </a:extLst>
          </p:cNvPr>
          <p:cNvSpPr>
            <a:spLocks noGrp="1"/>
          </p:cNvSpPr>
          <p:nvPr>
            <p:ph type="sldNum" sz="quarter" idx="11"/>
          </p:nvPr>
        </p:nvSpPr>
        <p:spPr/>
        <p:txBody>
          <a:bodyPr/>
          <a:lstStyle/>
          <a:p>
            <a:fld id="{DA2C159E-F13C-4A85-9A41-E7669D3E0D70}" type="slidenum">
              <a:rPr lang="en-GB" noProof="0" smtClean="0"/>
              <a:pPr/>
              <a:t>124</a:t>
            </a:fld>
            <a:endParaRPr lang="en-GB" noProof="0" dirty="0"/>
          </a:p>
        </p:txBody>
      </p:sp>
    </p:spTree>
    <p:extLst>
      <p:ext uri="{BB962C8B-B14F-4D97-AF65-F5344CB8AC3E}">
        <p14:creationId xmlns:p14="http://schemas.microsoft.com/office/powerpoint/2010/main" val="102328026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3B8B2-8D97-82A2-1BE5-D0BA156880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15990-F513-4D80-108B-44EFCE800BA0}"/>
              </a:ext>
            </a:extLst>
          </p:cNvPr>
          <p:cNvSpPr>
            <a:spLocks noGrp="1"/>
          </p:cNvSpPr>
          <p:nvPr>
            <p:ph type="title"/>
          </p:nvPr>
        </p:nvSpPr>
        <p:spPr/>
        <p:txBody>
          <a:bodyPr/>
          <a:lstStyle/>
          <a:p>
            <a:r>
              <a:rPr lang="en-GB" noProof="0" dirty="0"/>
              <a:t>Enzyme article abstract task</a:t>
            </a:r>
          </a:p>
        </p:txBody>
      </p:sp>
      <p:sp>
        <p:nvSpPr>
          <p:cNvPr id="3" name="Text Placeholder 2">
            <a:extLst>
              <a:ext uri="{FF2B5EF4-FFF2-40B4-BE49-F238E27FC236}">
                <a16:creationId xmlns:a16="http://schemas.microsoft.com/office/drawing/2014/main" id="{21B3DFEC-DBD2-702E-501D-65D2C8003BF7}"/>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r>
              <a:rPr lang="en-GB" noProof="0" dirty="0"/>
              <a:t>Read the Enzyme article abstract.</a:t>
            </a:r>
          </a:p>
          <a:p>
            <a:pPr marL="342900" indent="-342900">
              <a:buFont typeface="Arial" panose="020B0604020202020204" pitchFamily="34" charset="0"/>
              <a:buChar char="•"/>
            </a:pPr>
            <a:r>
              <a:rPr lang="en-GB" noProof="0" dirty="0"/>
              <a:t>Analyse the content. Classify the content into aim, method, key results, and conclusion.</a:t>
            </a:r>
          </a:p>
          <a:p>
            <a:pPr marL="342900" indent="-342900">
              <a:buFont typeface="Arial" panose="020B0604020202020204" pitchFamily="34" charset="0"/>
              <a:buChar char="•"/>
            </a:pPr>
            <a:r>
              <a:rPr lang="en-GB" noProof="0" dirty="0"/>
              <a:t>Complete the analysis table.</a:t>
            </a:r>
          </a:p>
          <a:p>
            <a:pPr marL="342900" indent="-342900">
              <a:buFont typeface="Arial" panose="020B0604020202020204" pitchFamily="34" charset="0"/>
              <a:buChar char="•"/>
            </a:pPr>
            <a:r>
              <a:rPr lang="en-GB" noProof="0" dirty="0"/>
              <a:t>Save the document with a new file name.</a:t>
            </a:r>
          </a:p>
        </p:txBody>
      </p:sp>
      <p:sp>
        <p:nvSpPr>
          <p:cNvPr id="4" name="Slide Number Placeholder 3">
            <a:extLst>
              <a:ext uri="{FF2B5EF4-FFF2-40B4-BE49-F238E27FC236}">
                <a16:creationId xmlns:a16="http://schemas.microsoft.com/office/drawing/2014/main" id="{AC54DA37-E7C7-1E3A-D640-C788AA4A6983}"/>
              </a:ext>
            </a:extLst>
          </p:cNvPr>
          <p:cNvSpPr>
            <a:spLocks noGrp="1"/>
          </p:cNvSpPr>
          <p:nvPr>
            <p:ph type="sldNum" sz="quarter" idx="11"/>
          </p:nvPr>
        </p:nvSpPr>
        <p:spPr/>
        <p:txBody>
          <a:bodyPr/>
          <a:lstStyle/>
          <a:p>
            <a:fld id="{DA2C159E-F13C-4A85-9A41-E7669D3E0D70}" type="slidenum">
              <a:rPr lang="en-GB" noProof="0" smtClean="0"/>
              <a:pPr/>
              <a:t>125</a:t>
            </a:fld>
            <a:endParaRPr lang="en-GB" noProof="0" dirty="0"/>
          </a:p>
        </p:txBody>
      </p:sp>
      <p:sp>
        <p:nvSpPr>
          <p:cNvPr id="5" name="Footer Placeholder 4">
            <a:extLst>
              <a:ext uri="{FF2B5EF4-FFF2-40B4-BE49-F238E27FC236}">
                <a16:creationId xmlns:a16="http://schemas.microsoft.com/office/drawing/2014/main" id="{CF1219C6-BB1C-2E09-EAE4-9C2D868A19F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0902991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2E34C-C515-8A69-1065-D44D6215E0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CE6D3-8F1F-16AD-7E87-4D593FEEB1C0}"/>
              </a:ext>
            </a:extLst>
          </p:cNvPr>
          <p:cNvSpPr>
            <a:spLocks noGrp="1"/>
          </p:cNvSpPr>
          <p:nvPr>
            <p:ph type="title"/>
          </p:nvPr>
        </p:nvSpPr>
        <p:spPr/>
        <p:txBody>
          <a:bodyPr/>
          <a:lstStyle/>
          <a:p>
            <a:r>
              <a:rPr lang="en-GB" noProof="0" dirty="0"/>
              <a:t>Importance of referencing sources</a:t>
            </a:r>
          </a:p>
        </p:txBody>
      </p:sp>
      <p:sp>
        <p:nvSpPr>
          <p:cNvPr id="3" name="Text Placeholder 2">
            <a:extLst>
              <a:ext uri="{FF2B5EF4-FFF2-40B4-BE49-F238E27FC236}">
                <a16:creationId xmlns:a16="http://schemas.microsoft.com/office/drawing/2014/main" id="{E9BAD384-7C52-5DC4-DF12-7F1D0D7E0AAE}"/>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Shows honesty; you are not claiming someone else’s work as your own.</a:t>
            </a:r>
          </a:p>
          <a:p>
            <a:pPr marL="342900" indent="-342900">
              <a:buFont typeface="Arial" panose="020B0604020202020204" pitchFamily="34" charset="0"/>
              <a:buChar char="•"/>
            </a:pPr>
            <a:r>
              <a:rPr lang="en-GB" noProof="0" dirty="0"/>
              <a:t>Avoids plagiarism, a key requirement in T Level Science assessments.</a:t>
            </a:r>
          </a:p>
          <a:p>
            <a:pPr marL="342900" indent="-342900">
              <a:buFont typeface="Arial" panose="020B0604020202020204" pitchFamily="34" charset="0"/>
              <a:buChar char="•"/>
            </a:pPr>
            <a:r>
              <a:rPr lang="en-GB" noProof="0" dirty="0"/>
              <a:t>Supports scientific evidence; others can check where the information came from.</a:t>
            </a:r>
          </a:p>
          <a:p>
            <a:pPr marL="342900" indent="-342900">
              <a:buFont typeface="Arial" panose="020B0604020202020204" pitchFamily="34" charset="0"/>
              <a:buChar char="•"/>
            </a:pPr>
            <a:r>
              <a:rPr lang="en-GB" noProof="0" dirty="0"/>
              <a:t>Good scientific practice with links to ethics, integrity and professionalism.</a:t>
            </a:r>
          </a:p>
        </p:txBody>
      </p:sp>
      <p:sp>
        <p:nvSpPr>
          <p:cNvPr id="4" name="Slide Number Placeholder 3">
            <a:extLst>
              <a:ext uri="{FF2B5EF4-FFF2-40B4-BE49-F238E27FC236}">
                <a16:creationId xmlns:a16="http://schemas.microsoft.com/office/drawing/2014/main" id="{49F07EA5-1978-108D-6288-A0BC5528FA6A}"/>
              </a:ext>
            </a:extLst>
          </p:cNvPr>
          <p:cNvSpPr>
            <a:spLocks noGrp="1"/>
          </p:cNvSpPr>
          <p:nvPr>
            <p:ph type="sldNum" sz="quarter" idx="11"/>
          </p:nvPr>
        </p:nvSpPr>
        <p:spPr/>
        <p:txBody>
          <a:bodyPr/>
          <a:lstStyle/>
          <a:p>
            <a:fld id="{DA2C159E-F13C-4A85-9A41-E7669D3E0D70}" type="slidenum">
              <a:rPr lang="en-GB" noProof="0" smtClean="0"/>
              <a:pPr/>
              <a:t>126</a:t>
            </a:fld>
            <a:endParaRPr lang="en-GB" noProof="0" dirty="0"/>
          </a:p>
        </p:txBody>
      </p:sp>
      <p:sp>
        <p:nvSpPr>
          <p:cNvPr id="5" name="Footer Placeholder 4">
            <a:extLst>
              <a:ext uri="{FF2B5EF4-FFF2-40B4-BE49-F238E27FC236}">
                <a16:creationId xmlns:a16="http://schemas.microsoft.com/office/drawing/2014/main" id="{966A22FD-E8C6-9C6C-6F10-27ACA47355B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65301062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747CB-721E-328F-2EBE-3C3E77576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3B600F-7E34-2AF7-079D-8CF324B916A6}"/>
              </a:ext>
            </a:extLst>
          </p:cNvPr>
          <p:cNvSpPr>
            <a:spLocks noGrp="1"/>
          </p:cNvSpPr>
          <p:nvPr>
            <p:ph type="title"/>
          </p:nvPr>
        </p:nvSpPr>
        <p:spPr>
          <a:xfrm>
            <a:off x="232950" y="249900"/>
            <a:ext cx="8437563" cy="699425"/>
          </a:xfrm>
        </p:spPr>
        <p:txBody>
          <a:bodyPr/>
          <a:lstStyle/>
          <a:p>
            <a:r>
              <a:rPr lang="en-GB" noProof="0" dirty="0"/>
              <a:t>Harvard referencing-the basics</a:t>
            </a:r>
          </a:p>
        </p:txBody>
      </p:sp>
      <p:sp>
        <p:nvSpPr>
          <p:cNvPr id="3" name="Text Placeholder 2">
            <a:extLst>
              <a:ext uri="{FF2B5EF4-FFF2-40B4-BE49-F238E27FC236}">
                <a16:creationId xmlns:a16="http://schemas.microsoft.com/office/drawing/2014/main" id="{BFE3DCAA-1F54-BCDA-CAD5-A9D26994F81D}"/>
              </a:ext>
            </a:extLst>
          </p:cNvPr>
          <p:cNvSpPr>
            <a:spLocks noGrp="1"/>
          </p:cNvSpPr>
          <p:nvPr>
            <p:ph type="body" sz="quarter" idx="12"/>
          </p:nvPr>
        </p:nvSpPr>
        <p:spPr>
          <a:xfrm>
            <a:off x="234000" y="986400"/>
            <a:ext cx="7667625" cy="3601574"/>
          </a:xfrm>
        </p:spPr>
        <p:txBody>
          <a:bodyPr/>
          <a:lstStyle/>
          <a:p>
            <a:r>
              <a:rPr lang="en-GB" noProof="0" dirty="0"/>
              <a:t>Harvard referencing is commonly used in science because it is clear, consistent and traceable.</a:t>
            </a:r>
          </a:p>
          <a:p>
            <a:endParaRPr lang="en-GB" noProof="0" dirty="0"/>
          </a:p>
          <a:p>
            <a:r>
              <a:rPr lang="en-GB" noProof="0" dirty="0"/>
              <a:t>In‑text citation:(Author, Year)</a:t>
            </a:r>
          </a:p>
          <a:p>
            <a:r>
              <a:rPr lang="en-GB" noProof="0" dirty="0"/>
              <a:t>Example: (Smith, 2023)</a:t>
            </a:r>
          </a:p>
          <a:p>
            <a:endParaRPr lang="en-GB" noProof="0" dirty="0"/>
          </a:p>
          <a:p>
            <a:endParaRPr lang="en-GB" noProof="0" dirty="0"/>
          </a:p>
        </p:txBody>
      </p:sp>
      <p:sp>
        <p:nvSpPr>
          <p:cNvPr id="4" name="Slide Number Placeholder 3">
            <a:extLst>
              <a:ext uri="{FF2B5EF4-FFF2-40B4-BE49-F238E27FC236}">
                <a16:creationId xmlns:a16="http://schemas.microsoft.com/office/drawing/2014/main" id="{913DF777-58F7-9FDF-BC6C-E9DED08C12B6}"/>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127</a:t>
            </a:fld>
            <a:endParaRPr lang="en-GB" noProof="0" dirty="0"/>
          </a:p>
        </p:txBody>
      </p:sp>
      <p:sp>
        <p:nvSpPr>
          <p:cNvPr id="5" name="Footer Placeholder 4">
            <a:extLst>
              <a:ext uri="{FF2B5EF4-FFF2-40B4-BE49-F238E27FC236}">
                <a16:creationId xmlns:a16="http://schemas.microsoft.com/office/drawing/2014/main" id="{3F774FCE-E4F1-2905-C6EC-20E69E9B77C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09609723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45646-8589-7916-0C0A-AF2500380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CF6DD5-1955-DB1E-049A-2887A70E4485}"/>
              </a:ext>
            </a:extLst>
          </p:cNvPr>
          <p:cNvSpPr>
            <a:spLocks noGrp="1"/>
          </p:cNvSpPr>
          <p:nvPr>
            <p:ph type="title"/>
          </p:nvPr>
        </p:nvSpPr>
        <p:spPr/>
        <p:txBody>
          <a:bodyPr/>
          <a:lstStyle/>
          <a:p>
            <a:r>
              <a:rPr lang="en-GB" noProof="0" dirty="0"/>
              <a:t>Harvard style – referencing</a:t>
            </a:r>
          </a:p>
        </p:txBody>
      </p:sp>
      <p:sp>
        <p:nvSpPr>
          <p:cNvPr id="3" name="Text Placeholder 2">
            <a:extLst>
              <a:ext uri="{FF2B5EF4-FFF2-40B4-BE49-F238E27FC236}">
                <a16:creationId xmlns:a16="http://schemas.microsoft.com/office/drawing/2014/main" id="{3F37DF80-A4ED-F07E-E302-4D3B41E11A15}"/>
              </a:ext>
            </a:extLst>
          </p:cNvPr>
          <p:cNvSpPr>
            <a:spLocks noGrp="1"/>
          </p:cNvSpPr>
          <p:nvPr>
            <p:ph type="body" sz="quarter" idx="12"/>
          </p:nvPr>
        </p:nvSpPr>
        <p:spPr>
          <a:xfrm>
            <a:off x="234000" y="986400"/>
            <a:ext cx="8631840" cy="3601574"/>
          </a:xfrm>
        </p:spPr>
        <p:txBody>
          <a:bodyPr/>
          <a:lstStyle/>
          <a:p>
            <a:pPr marL="342900" indent="-342900">
              <a:buFont typeface="Arial" panose="020B0604020202020204" pitchFamily="34" charset="0"/>
              <a:buChar char="•"/>
            </a:pPr>
            <a:r>
              <a:rPr lang="en-GB" noProof="0" dirty="0"/>
              <a:t>Book</a:t>
            </a:r>
          </a:p>
          <a:p>
            <a:r>
              <a:rPr lang="en-GB" noProof="0" dirty="0"/>
              <a:t>Author, Initial(s). (Year). Title. Place: Publisher.</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Journal Article</a:t>
            </a:r>
          </a:p>
          <a:p>
            <a:r>
              <a:rPr lang="en-GB" noProof="0" dirty="0"/>
              <a:t>Author, Initial(s). (Year). ‘Article title’, Journal Name, Volume(Issue), pages.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Website</a:t>
            </a:r>
          </a:p>
          <a:p>
            <a:r>
              <a:rPr lang="en-GB" noProof="0" dirty="0"/>
              <a:t>Author/Organisation. (Year). Page title. Available at: URL (Accessed: Date).</a:t>
            </a:r>
          </a:p>
        </p:txBody>
      </p:sp>
      <p:sp>
        <p:nvSpPr>
          <p:cNvPr id="4" name="Slide Number Placeholder 3">
            <a:extLst>
              <a:ext uri="{FF2B5EF4-FFF2-40B4-BE49-F238E27FC236}">
                <a16:creationId xmlns:a16="http://schemas.microsoft.com/office/drawing/2014/main" id="{EF59E326-D278-394C-DE59-69F283442479}"/>
              </a:ext>
            </a:extLst>
          </p:cNvPr>
          <p:cNvSpPr>
            <a:spLocks noGrp="1"/>
          </p:cNvSpPr>
          <p:nvPr>
            <p:ph type="sldNum" sz="quarter" idx="11"/>
          </p:nvPr>
        </p:nvSpPr>
        <p:spPr/>
        <p:txBody>
          <a:bodyPr/>
          <a:lstStyle/>
          <a:p>
            <a:fld id="{DA2C159E-F13C-4A85-9A41-E7669D3E0D70}" type="slidenum">
              <a:rPr lang="en-GB" noProof="0" smtClean="0"/>
              <a:pPr/>
              <a:t>128</a:t>
            </a:fld>
            <a:endParaRPr lang="en-GB" noProof="0" dirty="0"/>
          </a:p>
        </p:txBody>
      </p:sp>
      <p:sp>
        <p:nvSpPr>
          <p:cNvPr id="5" name="Footer Placeholder 4">
            <a:extLst>
              <a:ext uri="{FF2B5EF4-FFF2-40B4-BE49-F238E27FC236}">
                <a16:creationId xmlns:a16="http://schemas.microsoft.com/office/drawing/2014/main" id="{427BC3BD-79A5-4D2B-801A-14ADF76B596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1888213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B5BB1-0BA7-D4A0-8623-07A4AB2D3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239E3-94FB-D0FC-DA8B-8669DB90BD8B}"/>
              </a:ext>
            </a:extLst>
          </p:cNvPr>
          <p:cNvSpPr>
            <a:spLocks noGrp="1"/>
          </p:cNvSpPr>
          <p:nvPr>
            <p:ph type="title"/>
          </p:nvPr>
        </p:nvSpPr>
        <p:spPr/>
        <p:txBody>
          <a:bodyPr/>
          <a:lstStyle/>
          <a:p>
            <a:r>
              <a:rPr lang="en-GB" noProof="0" dirty="0"/>
              <a:t>Paraphrasing content task</a:t>
            </a:r>
          </a:p>
        </p:txBody>
      </p:sp>
      <p:sp>
        <p:nvSpPr>
          <p:cNvPr id="3" name="Text Placeholder 2">
            <a:extLst>
              <a:ext uri="{FF2B5EF4-FFF2-40B4-BE49-F238E27FC236}">
                <a16:creationId xmlns:a16="http://schemas.microsoft.com/office/drawing/2014/main" id="{8B5C15D2-8D77-FF3F-1CDE-2ED79F7C8D6C}"/>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Continue to work in pairs.</a:t>
            </a:r>
          </a:p>
          <a:p>
            <a:pPr marL="342900" indent="-342900">
              <a:buFont typeface="Arial" panose="020B0604020202020204" pitchFamily="34" charset="0"/>
              <a:buChar char="•"/>
            </a:pPr>
            <a:r>
              <a:rPr lang="en-GB" noProof="0" dirty="0"/>
              <a:t>Add a column to your Enzyme article abstract analysis completed earlier.  </a:t>
            </a:r>
          </a:p>
          <a:p>
            <a:pPr marL="342900" indent="-342900">
              <a:buFont typeface="Arial" panose="020B0604020202020204" pitchFamily="34" charset="0"/>
              <a:buChar char="•"/>
            </a:pPr>
            <a:r>
              <a:rPr lang="en-GB" noProof="0" dirty="0"/>
              <a:t>In this column, paraphrase each piece of content.</a:t>
            </a:r>
          </a:p>
          <a:p>
            <a:pPr marL="342900" indent="-342900">
              <a:buFont typeface="Arial" panose="020B0604020202020204" pitchFamily="34" charset="0"/>
              <a:buChar char="•"/>
            </a:pPr>
            <a:r>
              <a:rPr lang="en-GB" noProof="0" dirty="0"/>
              <a:t>When complete, produce a summary.</a:t>
            </a:r>
          </a:p>
          <a:p>
            <a:pPr marL="342900" indent="-342900">
              <a:buFont typeface="Arial" panose="020B0604020202020204" pitchFamily="34" charset="0"/>
              <a:buChar char="•"/>
            </a:pPr>
            <a:r>
              <a:rPr lang="en-GB" noProof="0" dirty="0"/>
              <a:t>Cite the content used from the original abstract.</a:t>
            </a:r>
          </a:p>
          <a:p>
            <a:endParaRPr lang="en-GB" noProof="0" dirty="0"/>
          </a:p>
        </p:txBody>
      </p:sp>
      <p:sp>
        <p:nvSpPr>
          <p:cNvPr id="4" name="Slide Number Placeholder 3">
            <a:extLst>
              <a:ext uri="{FF2B5EF4-FFF2-40B4-BE49-F238E27FC236}">
                <a16:creationId xmlns:a16="http://schemas.microsoft.com/office/drawing/2014/main" id="{9363A994-B5C6-D189-62F1-146C5645688A}"/>
              </a:ext>
            </a:extLst>
          </p:cNvPr>
          <p:cNvSpPr>
            <a:spLocks noGrp="1"/>
          </p:cNvSpPr>
          <p:nvPr>
            <p:ph type="sldNum" sz="quarter" idx="11"/>
          </p:nvPr>
        </p:nvSpPr>
        <p:spPr/>
        <p:txBody>
          <a:bodyPr/>
          <a:lstStyle/>
          <a:p>
            <a:fld id="{DA2C159E-F13C-4A85-9A41-E7669D3E0D70}" type="slidenum">
              <a:rPr lang="en-GB" noProof="0" smtClean="0"/>
              <a:pPr/>
              <a:t>129</a:t>
            </a:fld>
            <a:endParaRPr lang="en-GB" noProof="0" dirty="0"/>
          </a:p>
        </p:txBody>
      </p:sp>
      <p:sp>
        <p:nvSpPr>
          <p:cNvPr id="5" name="Footer Placeholder 4">
            <a:extLst>
              <a:ext uri="{FF2B5EF4-FFF2-40B4-BE49-F238E27FC236}">
                <a16:creationId xmlns:a16="http://schemas.microsoft.com/office/drawing/2014/main" id="{7EB6C163-EE7F-B289-7DD4-7FD453F00D4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679164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75875-78C3-59C3-9287-3A226B8E49E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A56E38-9CBB-4AF8-A1C7-6D03ACD973FA}"/>
              </a:ext>
            </a:extLst>
          </p:cNvPr>
          <p:cNvSpPr>
            <a:spLocks noGrp="1"/>
          </p:cNvSpPr>
          <p:nvPr>
            <p:ph type="title"/>
          </p:nvPr>
        </p:nvSpPr>
        <p:spPr>
          <a:xfrm>
            <a:off x="232950" y="249900"/>
            <a:ext cx="8437563" cy="699425"/>
          </a:xfrm>
        </p:spPr>
        <p:txBody>
          <a:bodyPr>
            <a:normAutofit/>
          </a:bodyPr>
          <a:lstStyle/>
          <a:p>
            <a:r>
              <a:rPr lang="en-GB" noProof="0" dirty="0"/>
              <a:t>Biuret test for proteins</a:t>
            </a:r>
          </a:p>
        </p:txBody>
      </p:sp>
      <p:sp>
        <p:nvSpPr>
          <p:cNvPr id="5" name="Text Placeholder 4">
            <a:extLst>
              <a:ext uri="{FF2B5EF4-FFF2-40B4-BE49-F238E27FC236}">
                <a16:creationId xmlns:a16="http://schemas.microsoft.com/office/drawing/2014/main" id="{A008FE0F-DF97-9768-CEA1-1777746F6C6C}"/>
              </a:ext>
            </a:extLst>
          </p:cNvPr>
          <p:cNvSpPr>
            <a:spLocks noGrp="1"/>
          </p:cNvSpPr>
          <p:nvPr>
            <p:ph type="body" sz="quarter" idx="12"/>
          </p:nvPr>
        </p:nvSpPr>
        <p:spPr>
          <a:xfrm>
            <a:off x="234000" y="986400"/>
            <a:ext cx="7667625" cy="3601574"/>
          </a:xfrm>
        </p:spPr>
        <p:txBody>
          <a:bodyPr/>
          <a:lstStyle/>
          <a:p>
            <a:r>
              <a:rPr lang="en-GB" noProof="0" dirty="0"/>
              <a:t>Work in pairs.</a:t>
            </a:r>
          </a:p>
          <a:p>
            <a:endParaRPr lang="en-GB" noProof="0" dirty="0"/>
          </a:p>
          <a:p>
            <a:r>
              <a:rPr lang="en-GB" noProof="0" dirty="0"/>
              <a:t>Read the SOP (Standard Operating Procedure) Biuret test for proteins.</a:t>
            </a:r>
          </a:p>
          <a:p>
            <a:endParaRPr lang="en-GB" noProof="0" dirty="0"/>
          </a:p>
          <a:p>
            <a:r>
              <a:rPr lang="en-GB" noProof="0" dirty="0"/>
              <a:t>Complete the experiment.</a:t>
            </a:r>
          </a:p>
          <a:p>
            <a:endParaRPr lang="en-GB" noProof="0" dirty="0"/>
          </a:p>
          <a:p>
            <a:r>
              <a:rPr lang="en-GB" noProof="0" dirty="0"/>
              <a:t>Complete the results table given in the SOP.</a:t>
            </a:r>
          </a:p>
          <a:p>
            <a:endParaRPr lang="en-GB" noProof="0" dirty="0"/>
          </a:p>
          <a:p>
            <a:r>
              <a:rPr lang="en-GB" noProof="0" dirty="0"/>
              <a:t>When the task is complete, clear and clean your bench.</a:t>
            </a:r>
          </a:p>
        </p:txBody>
      </p:sp>
      <p:sp>
        <p:nvSpPr>
          <p:cNvPr id="4" name="Slide Number Placeholder 3">
            <a:extLst>
              <a:ext uri="{FF2B5EF4-FFF2-40B4-BE49-F238E27FC236}">
                <a16:creationId xmlns:a16="http://schemas.microsoft.com/office/drawing/2014/main" id="{B24A40FA-0B2F-5CE6-EBDB-4BF364A69AED}"/>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13</a:t>
            </a:fld>
            <a:endParaRPr lang="en-GB" noProof="0" dirty="0"/>
          </a:p>
        </p:txBody>
      </p:sp>
      <p:sp>
        <p:nvSpPr>
          <p:cNvPr id="3" name="Footer Placeholder 2">
            <a:extLst>
              <a:ext uri="{FF2B5EF4-FFF2-40B4-BE49-F238E27FC236}">
                <a16:creationId xmlns:a16="http://schemas.microsoft.com/office/drawing/2014/main" id="{CFCF9802-9D7E-EF0B-B579-81CF3542B2A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54650058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687B0-11A4-6732-2E9A-54ED97957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B4F873-6C82-C04E-B114-FE067B77CFB5}"/>
              </a:ext>
            </a:extLst>
          </p:cNvPr>
          <p:cNvSpPr>
            <a:spLocks noGrp="1"/>
          </p:cNvSpPr>
          <p:nvPr>
            <p:ph type="title"/>
          </p:nvPr>
        </p:nvSpPr>
        <p:spPr/>
        <p:txBody>
          <a:bodyPr>
            <a:normAutofit fontScale="90000"/>
          </a:bodyPr>
          <a:lstStyle/>
          <a:p>
            <a:r>
              <a:rPr lang="en-GB" noProof="0"/>
              <a:t>Peer marking of Enzyme article abstract summary</a:t>
            </a:r>
            <a:endParaRPr lang="en-GB" noProof="0" dirty="0"/>
          </a:p>
        </p:txBody>
      </p:sp>
      <p:sp>
        <p:nvSpPr>
          <p:cNvPr id="3" name="Text Placeholder 2">
            <a:extLst>
              <a:ext uri="{FF2B5EF4-FFF2-40B4-BE49-F238E27FC236}">
                <a16:creationId xmlns:a16="http://schemas.microsoft.com/office/drawing/2014/main" id="{5D88B738-3196-15D6-0CC0-4722EEEDFFB1}"/>
              </a:ext>
            </a:extLst>
          </p:cNvPr>
          <p:cNvSpPr>
            <a:spLocks noGrp="1"/>
          </p:cNvSpPr>
          <p:nvPr>
            <p:ph type="body" sz="quarter" idx="12"/>
          </p:nvPr>
        </p:nvSpPr>
        <p:spPr>
          <a:xfrm>
            <a:off x="270288" y="1417308"/>
            <a:ext cx="7667625" cy="3601574"/>
          </a:xfrm>
        </p:spPr>
        <p:txBody>
          <a:bodyPr/>
          <a:lstStyle/>
          <a:p>
            <a:r>
              <a:rPr lang="en-GB" noProof="0" dirty="0"/>
              <a:t>Swap places with another pair and read their summary.</a:t>
            </a:r>
          </a:p>
          <a:p>
            <a:r>
              <a:rPr lang="en-GB" noProof="0" dirty="0"/>
              <a:t>Give feedback based on this checklist.</a:t>
            </a:r>
          </a:p>
          <a:p>
            <a:r>
              <a:rPr lang="en-GB" noProof="0" dirty="0"/>
              <a:t>Content includes aim, method, results, conclusion.</a:t>
            </a:r>
          </a:p>
          <a:p>
            <a:r>
              <a:rPr lang="en-GB" noProof="0" dirty="0"/>
              <a:t>All content is necessary. Nothing important is missing.</a:t>
            </a:r>
          </a:p>
          <a:p>
            <a:r>
              <a:rPr lang="en-GB" noProof="0" dirty="0"/>
              <a:t>Structure and clarity:</a:t>
            </a:r>
          </a:p>
          <a:p>
            <a:pPr lvl="1"/>
            <a:r>
              <a:rPr lang="en-GB" noProof="0" dirty="0"/>
              <a:t>Ideas in a logical order.</a:t>
            </a:r>
          </a:p>
          <a:p>
            <a:pPr lvl="1"/>
            <a:r>
              <a:rPr lang="en-GB" noProof="0" dirty="0"/>
              <a:t>Clear, concise writing.</a:t>
            </a:r>
          </a:p>
          <a:p>
            <a:pPr lvl="1"/>
            <a:r>
              <a:rPr lang="en-GB" noProof="0" dirty="0"/>
              <a:t>Scientific meaning is accurate and easy to understand.</a:t>
            </a:r>
          </a:p>
        </p:txBody>
      </p:sp>
      <p:sp>
        <p:nvSpPr>
          <p:cNvPr id="4" name="Slide Number Placeholder 3">
            <a:extLst>
              <a:ext uri="{FF2B5EF4-FFF2-40B4-BE49-F238E27FC236}">
                <a16:creationId xmlns:a16="http://schemas.microsoft.com/office/drawing/2014/main" id="{BCDE8530-65DB-4CFF-6D13-488BA42A1BEB}"/>
              </a:ext>
            </a:extLst>
          </p:cNvPr>
          <p:cNvSpPr>
            <a:spLocks noGrp="1"/>
          </p:cNvSpPr>
          <p:nvPr>
            <p:ph type="sldNum" sz="quarter" idx="11"/>
          </p:nvPr>
        </p:nvSpPr>
        <p:spPr/>
        <p:txBody>
          <a:bodyPr/>
          <a:lstStyle/>
          <a:p>
            <a:fld id="{DA2C159E-F13C-4A85-9A41-E7669D3E0D70}" type="slidenum">
              <a:rPr lang="en-GB" noProof="0" smtClean="0"/>
              <a:pPr/>
              <a:t>130</a:t>
            </a:fld>
            <a:endParaRPr lang="en-GB" noProof="0" dirty="0"/>
          </a:p>
        </p:txBody>
      </p:sp>
      <p:sp>
        <p:nvSpPr>
          <p:cNvPr id="5" name="Footer Placeholder 4">
            <a:extLst>
              <a:ext uri="{FF2B5EF4-FFF2-40B4-BE49-F238E27FC236}">
                <a16:creationId xmlns:a16="http://schemas.microsoft.com/office/drawing/2014/main" id="{31C9FE33-F1DD-D957-8F45-39AD988BD35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a:t>Education &amp; Training Foundation</a:t>
            </a:r>
            <a:endParaRPr lang="en-GB" noProof="0" dirty="0"/>
          </a:p>
        </p:txBody>
      </p:sp>
    </p:spTree>
    <p:extLst>
      <p:ext uri="{BB962C8B-B14F-4D97-AF65-F5344CB8AC3E}">
        <p14:creationId xmlns:p14="http://schemas.microsoft.com/office/powerpoint/2010/main" val="165985946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917B9-2DE1-6A8F-43F2-AC4272428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5EE22-1B07-1434-C828-335D512DC247}"/>
              </a:ext>
            </a:extLst>
          </p:cNvPr>
          <p:cNvSpPr>
            <a:spLocks noGrp="1"/>
          </p:cNvSpPr>
          <p:nvPr>
            <p:ph type="title"/>
          </p:nvPr>
        </p:nvSpPr>
        <p:spPr/>
        <p:txBody>
          <a:bodyPr/>
          <a:lstStyle/>
          <a:p>
            <a:r>
              <a:rPr lang="en-GB" noProof="0" dirty="0"/>
              <a:t>Why is evidence important?</a:t>
            </a:r>
          </a:p>
        </p:txBody>
      </p:sp>
      <p:sp>
        <p:nvSpPr>
          <p:cNvPr id="3" name="Text Placeholder 2">
            <a:extLst>
              <a:ext uri="{FF2B5EF4-FFF2-40B4-BE49-F238E27FC236}">
                <a16:creationId xmlns:a16="http://schemas.microsoft.com/office/drawing/2014/main" id="{D06AA181-E6E4-4148-76A2-CE3728A6E6C3}"/>
              </a:ext>
            </a:extLst>
          </p:cNvPr>
          <p:cNvSpPr>
            <a:spLocks noGrp="1"/>
          </p:cNvSpPr>
          <p:nvPr>
            <p:ph type="body" sz="quarter" idx="12"/>
          </p:nvPr>
        </p:nvSpPr>
        <p:spPr/>
        <p:txBody>
          <a:bodyPr/>
          <a:lstStyle/>
          <a:p>
            <a:r>
              <a:rPr lang="en-GB" noProof="0" dirty="0"/>
              <a:t>To draw strong scientific conclusions, we must use clear, reliable evidence. This same skill is essential when carrying out a </a:t>
            </a:r>
            <a:r>
              <a:rPr lang="en-GB" b="1" noProof="0" dirty="0"/>
              <a:t>literature review</a:t>
            </a:r>
            <a:r>
              <a:rPr lang="en-GB" noProof="0" dirty="0"/>
              <a:t>.</a:t>
            </a:r>
          </a:p>
          <a:p>
            <a:endParaRPr lang="en-GB" noProof="0" dirty="0"/>
          </a:p>
          <a:p>
            <a:r>
              <a:rPr lang="en-GB" noProof="0" dirty="0"/>
              <a:t>A literature review is a short summary of what scientists already know about a topic. It involves reading trustworthy sources, picking out the important ideas, and showing what the research agrees on, disagrees on, and what is still unknown.</a:t>
            </a:r>
          </a:p>
        </p:txBody>
      </p:sp>
      <p:sp>
        <p:nvSpPr>
          <p:cNvPr id="4" name="Slide Number Placeholder 3">
            <a:extLst>
              <a:ext uri="{FF2B5EF4-FFF2-40B4-BE49-F238E27FC236}">
                <a16:creationId xmlns:a16="http://schemas.microsoft.com/office/drawing/2014/main" id="{98D57B88-6C94-F53A-5698-D44E28F734D5}"/>
              </a:ext>
            </a:extLst>
          </p:cNvPr>
          <p:cNvSpPr>
            <a:spLocks noGrp="1"/>
          </p:cNvSpPr>
          <p:nvPr>
            <p:ph type="sldNum" sz="quarter" idx="11"/>
          </p:nvPr>
        </p:nvSpPr>
        <p:spPr/>
        <p:txBody>
          <a:bodyPr/>
          <a:lstStyle/>
          <a:p>
            <a:fld id="{DA2C159E-F13C-4A85-9A41-E7669D3E0D70}" type="slidenum">
              <a:rPr lang="en-GB" noProof="0" smtClean="0"/>
              <a:pPr/>
              <a:t>131</a:t>
            </a:fld>
            <a:endParaRPr lang="en-GB" noProof="0" dirty="0"/>
          </a:p>
        </p:txBody>
      </p:sp>
      <p:sp>
        <p:nvSpPr>
          <p:cNvPr id="5" name="Footer Placeholder 4">
            <a:extLst>
              <a:ext uri="{FF2B5EF4-FFF2-40B4-BE49-F238E27FC236}">
                <a16:creationId xmlns:a16="http://schemas.microsoft.com/office/drawing/2014/main" id="{A5828C51-60FD-0541-36F3-81D857D9280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9729060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5AEAC-FA71-EFCE-859A-FE3FE1ECC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9C1E7-784B-9F1F-3DFD-D9577DA7BE7F}"/>
              </a:ext>
            </a:extLst>
          </p:cNvPr>
          <p:cNvSpPr>
            <a:spLocks noGrp="1"/>
          </p:cNvSpPr>
          <p:nvPr>
            <p:ph type="title"/>
          </p:nvPr>
        </p:nvSpPr>
        <p:spPr/>
        <p:txBody>
          <a:bodyPr/>
          <a:lstStyle/>
          <a:p>
            <a:r>
              <a:rPr lang="en-GB" noProof="0" dirty="0"/>
              <a:t>Abstract analysis task</a:t>
            </a:r>
          </a:p>
        </p:txBody>
      </p:sp>
      <p:sp>
        <p:nvSpPr>
          <p:cNvPr id="3" name="Text Placeholder 2">
            <a:extLst>
              <a:ext uri="{FF2B5EF4-FFF2-40B4-BE49-F238E27FC236}">
                <a16:creationId xmlns:a16="http://schemas.microsoft.com/office/drawing/2014/main" id="{B0EB928E-FA1A-2552-49C2-4768228F460A}"/>
              </a:ext>
            </a:extLst>
          </p:cNvPr>
          <p:cNvSpPr>
            <a:spLocks noGrp="1"/>
          </p:cNvSpPr>
          <p:nvPr>
            <p:ph type="body" sz="quarter" idx="12"/>
          </p:nvPr>
        </p:nvSpPr>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r>
              <a:rPr lang="en-GB" noProof="0" dirty="0"/>
              <a:t>Go to the first station. Read the abstract.</a:t>
            </a:r>
          </a:p>
          <a:p>
            <a:pPr marL="342900" indent="-342900">
              <a:buFont typeface="Arial" panose="020B0604020202020204" pitchFamily="34" charset="0"/>
              <a:buChar char="•"/>
            </a:pPr>
            <a:r>
              <a:rPr lang="en-GB" noProof="0" dirty="0"/>
              <a:t>With your partner, decide if the conclusion is valid.</a:t>
            </a:r>
          </a:p>
          <a:p>
            <a:pPr marL="342900" indent="-342900">
              <a:buFont typeface="Arial" panose="020B0604020202020204" pitchFamily="34" charset="0"/>
              <a:buChar char="•"/>
            </a:pPr>
            <a:r>
              <a:rPr lang="en-GB" noProof="0" dirty="0"/>
              <a:t>Choose the most important piece of evidence that helped you decide.</a:t>
            </a:r>
          </a:p>
          <a:p>
            <a:pPr marL="342900" indent="-342900">
              <a:buFont typeface="Arial" panose="020B0604020202020204" pitchFamily="34" charset="0"/>
              <a:buChar char="•"/>
            </a:pPr>
            <a:r>
              <a:rPr lang="en-GB" noProof="0" dirty="0"/>
              <a:t>Write your answers on the Abstract analysis worksheet (decision, evidence, reference).</a:t>
            </a:r>
          </a:p>
          <a:p>
            <a:pPr marL="342900" indent="-342900">
              <a:buFont typeface="Arial" panose="020B0604020202020204" pitchFamily="34" charset="0"/>
              <a:buChar char="•"/>
            </a:pPr>
            <a:r>
              <a:rPr lang="en-GB" noProof="0" dirty="0"/>
              <a:t>Move to the next station and repeat the task when directed.</a:t>
            </a:r>
          </a:p>
        </p:txBody>
      </p:sp>
      <p:sp>
        <p:nvSpPr>
          <p:cNvPr id="4" name="Slide Number Placeholder 3">
            <a:extLst>
              <a:ext uri="{FF2B5EF4-FFF2-40B4-BE49-F238E27FC236}">
                <a16:creationId xmlns:a16="http://schemas.microsoft.com/office/drawing/2014/main" id="{F9F7E606-EBC2-FBEC-4FD7-4DF4464277B9}"/>
              </a:ext>
            </a:extLst>
          </p:cNvPr>
          <p:cNvSpPr>
            <a:spLocks noGrp="1"/>
          </p:cNvSpPr>
          <p:nvPr>
            <p:ph type="sldNum" sz="quarter" idx="11"/>
          </p:nvPr>
        </p:nvSpPr>
        <p:spPr/>
        <p:txBody>
          <a:bodyPr/>
          <a:lstStyle/>
          <a:p>
            <a:fld id="{DA2C159E-F13C-4A85-9A41-E7669D3E0D70}" type="slidenum">
              <a:rPr lang="en-GB" noProof="0" smtClean="0"/>
              <a:pPr/>
              <a:t>132</a:t>
            </a:fld>
            <a:endParaRPr lang="en-GB" noProof="0" dirty="0"/>
          </a:p>
        </p:txBody>
      </p:sp>
      <p:sp>
        <p:nvSpPr>
          <p:cNvPr id="5" name="Footer Placeholder 4">
            <a:extLst>
              <a:ext uri="{FF2B5EF4-FFF2-40B4-BE49-F238E27FC236}">
                <a16:creationId xmlns:a16="http://schemas.microsoft.com/office/drawing/2014/main" id="{9DBABAF3-94B2-C990-5B51-92A258475C9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3306232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528DA-65D0-B7D9-821D-F654217DA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3F178-958E-9A5F-DD1D-CC16911DB7E5}"/>
              </a:ext>
            </a:extLst>
          </p:cNvPr>
          <p:cNvSpPr>
            <a:spLocks noGrp="1"/>
          </p:cNvSpPr>
          <p:nvPr>
            <p:ph type="title"/>
          </p:nvPr>
        </p:nvSpPr>
        <p:spPr/>
        <p:txBody>
          <a:bodyPr/>
          <a:lstStyle/>
          <a:p>
            <a:r>
              <a:rPr lang="en-GB" noProof="0" dirty="0"/>
              <a:t>Purpose of a literature review</a:t>
            </a:r>
          </a:p>
        </p:txBody>
      </p:sp>
      <p:sp>
        <p:nvSpPr>
          <p:cNvPr id="3" name="Text Placeholder 2">
            <a:extLst>
              <a:ext uri="{FF2B5EF4-FFF2-40B4-BE49-F238E27FC236}">
                <a16:creationId xmlns:a16="http://schemas.microsoft.com/office/drawing/2014/main" id="{C7388857-BCA2-7E0D-A701-C1C975B5224B}"/>
              </a:ext>
            </a:extLst>
          </p:cNvPr>
          <p:cNvSpPr>
            <a:spLocks noGrp="1"/>
          </p:cNvSpPr>
          <p:nvPr>
            <p:ph type="body" sz="quarter" idx="12"/>
          </p:nvPr>
        </p:nvSpPr>
        <p:spPr>
          <a:xfrm>
            <a:off x="234000" y="986400"/>
            <a:ext cx="8631840" cy="3601574"/>
          </a:xfrm>
        </p:spPr>
        <p:txBody>
          <a:bodyPr/>
          <a:lstStyle/>
          <a:p>
            <a:r>
              <a:rPr lang="en-GB" noProof="0" dirty="0"/>
              <a:t>Shows what is already known about a scientific topic.</a:t>
            </a:r>
          </a:p>
          <a:p>
            <a:endParaRPr lang="en-GB" noProof="0" dirty="0"/>
          </a:p>
          <a:p>
            <a:r>
              <a:rPr lang="en-GB" noProof="0" dirty="0"/>
              <a:t>Checks if sources are reliable (peer‑reviewed, quality data, and  trustworthy authors).</a:t>
            </a:r>
          </a:p>
          <a:p>
            <a:endParaRPr lang="en-GB" noProof="0" dirty="0"/>
          </a:p>
          <a:p>
            <a:r>
              <a:rPr lang="en-GB" noProof="0" dirty="0"/>
              <a:t>Helps you pick out key ideas to support your project or practical task.</a:t>
            </a:r>
          </a:p>
          <a:p>
            <a:endParaRPr lang="en-GB" noProof="0" dirty="0"/>
          </a:p>
          <a:p>
            <a:r>
              <a:rPr lang="en-GB" noProof="0" dirty="0"/>
              <a:t>Identifies gaps or disagreements in current research.</a:t>
            </a:r>
          </a:p>
        </p:txBody>
      </p:sp>
      <p:sp>
        <p:nvSpPr>
          <p:cNvPr id="4" name="Slide Number Placeholder 3">
            <a:extLst>
              <a:ext uri="{FF2B5EF4-FFF2-40B4-BE49-F238E27FC236}">
                <a16:creationId xmlns:a16="http://schemas.microsoft.com/office/drawing/2014/main" id="{E67C13AC-7AD1-9048-4B3D-18EAB41D28F6}"/>
              </a:ext>
            </a:extLst>
          </p:cNvPr>
          <p:cNvSpPr>
            <a:spLocks noGrp="1"/>
          </p:cNvSpPr>
          <p:nvPr>
            <p:ph type="sldNum" sz="quarter" idx="11"/>
          </p:nvPr>
        </p:nvSpPr>
        <p:spPr/>
        <p:txBody>
          <a:bodyPr/>
          <a:lstStyle/>
          <a:p>
            <a:fld id="{DA2C159E-F13C-4A85-9A41-E7669D3E0D70}" type="slidenum">
              <a:rPr lang="en-GB" noProof="0" smtClean="0"/>
              <a:pPr/>
              <a:t>133</a:t>
            </a:fld>
            <a:endParaRPr lang="en-GB" noProof="0" dirty="0"/>
          </a:p>
        </p:txBody>
      </p:sp>
      <p:sp>
        <p:nvSpPr>
          <p:cNvPr id="5" name="Footer Placeholder 4">
            <a:extLst>
              <a:ext uri="{FF2B5EF4-FFF2-40B4-BE49-F238E27FC236}">
                <a16:creationId xmlns:a16="http://schemas.microsoft.com/office/drawing/2014/main" id="{AC6EA510-61D5-1CC1-1480-CAB08F83712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1545166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18F77-6229-D9FF-E46B-817F785ED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BE7DF-9661-4A7B-B4F8-2BB2913EBB8C}"/>
              </a:ext>
            </a:extLst>
          </p:cNvPr>
          <p:cNvSpPr>
            <a:spLocks noGrp="1"/>
          </p:cNvSpPr>
          <p:nvPr>
            <p:ph type="title"/>
          </p:nvPr>
        </p:nvSpPr>
        <p:spPr/>
        <p:txBody>
          <a:bodyPr/>
          <a:lstStyle/>
          <a:p>
            <a:r>
              <a:rPr lang="en-GB" noProof="0" dirty="0"/>
              <a:t>Structure of a literature review</a:t>
            </a:r>
          </a:p>
        </p:txBody>
      </p:sp>
      <p:sp>
        <p:nvSpPr>
          <p:cNvPr id="3" name="Text Placeholder 2">
            <a:extLst>
              <a:ext uri="{FF2B5EF4-FFF2-40B4-BE49-F238E27FC236}">
                <a16:creationId xmlns:a16="http://schemas.microsoft.com/office/drawing/2014/main" id="{AE2A83F3-1B50-7329-C71E-40066159DD0E}"/>
              </a:ext>
            </a:extLst>
          </p:cNvPr>
          <p:cNvSpPr>
            <a:spLocks noGrp="1"/>
          </p:cNvSpPr>
          <p:nvPr>
            <p:ph type="body" sz="quarter" idx="12"/>
          </p:nvPr>
        </p:nvSpPr>
        <p:spPr>
          <a:xfrm>
            <a:off x="234000" y="986400"/>
            <a:ext cx="8631840" cy="3601574"/>
          </a:xfrm>
        </p:spPr>
        <p:txBody>
          <a:bodyPr/>
          <a:lstStyle/>
          <a:p>
            <a:r>
              <a:rPr lang="en-GB" noProof="0" dirty="0"/>
              <a:t>Short summary of key findings from selected sources.</a:t>
            </a:r>
          </a:p>
          <a:p>
            <a:endParaRPr lang="en-GB" noProof="0" dirty="0"/>
          </a:p>
          <a:p>
            <a:r>
              <a:rPr lang="en-GB" noProof="0" dirty="0"/>
              <a:t>Evaluation of each source (age, reliability, sample size, and method).</a:t>
            </a:r>
          </a:p>
          <a:p>
            <a:endParaRPr lang="en-GB" noProof="0" dirty="0"/>
          </a:p>
          <a:p>
            <a:r>
              <a:rPr lang="en-GB" noProof="0" dirty="0"/>
              <a:t>Clear themes showing how studies link or differ.</a:t>
            </a:r>
          </a:p>
          <a:p>
            <a:endParaRPr lang="en-GB" noProof="0" dirty="0"/>
          </a:p>
          <a:p>
            <a:r>
              <a:rPr lang="en-GB" noProof="0" dirty="0"/>
              <a:t>Correct referencing, e.g. Harvard.</a:t>
            </a:r>
          </a:p>
        </p:txBody>
      </p:sp>
      <p:sp>
        <p:nvSpPr>
          <p:cNvPr id="4" name="Slide Number Placeholder 3">
            <a:extLst>
              <a:ext uri="{FF2B5EF4-FFF2-40B4-BE49-F238E27FC236}">
                <a16:creationId xmlns:a16="http://schemas.microsoft.com/office/drawing/2014/main" id="{4F449071-B864-ECAC-6EAC-CAD3F166DB11}"/>
              </a:ext>
            </a:extLst>
          </p:cNvPr>
          <p:cNvSpPr>
            <a:spLocks noGrp="1"/>
          </p:cNvSpPr>
          <p:nvPr>
            <p:ph type="sldNum" sz="quarter" idx="11"/>
          </p:nvPr>
        </p:nvSpPr>
        <p:spPr/>
        <p:txBody>
          <a:bodyPr/>
          <a:lstStyle/>
          <a:p>
            <a:fld id="{DA2C159E-F13C-4A85-9A41-E7669D3E0D70}" type="slidenum">
              <a:rPr lang="en-GB" noProof="0" smtClean="0"/>
              <a:pPr/>
              <a:t>134</a:t>
            </a:fld>
            <a:endParaRPr lang="en-GB" noProof="0" dirty="0"/>
          </a:p>
        </p:txBody>
      </p:sp>
      <p:sp>
        <p:nvSpPr>
          <p:cNvPr id="5" name="Footer Placeholder 4">
            <a:extLst>
              <a:ext uri="{FF2B5EF4-FFF2-40B4-BE49-F238E27FC236}">
                <a16:creationId xmlns:a16="http://schemas.microsoft.com/office/drawing/2014/main" id="{54A1FCB0-22CE-E6F0-42A1-627ED8A8134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3321172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0407D-595C-9760-6951-AD0D5FE437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C6F59-151E-F3CA-C72F-273E7C67B977}"/>
              </a:ext>
            </a:extLst>
          </p:cNvPr>
          <p:cNvSpPr>
            <a:spLocks noGrp="1"/>
          </p:cNvSpPr>
          <p:nvPr>
            <p:ph type="title"/>
          </p:nvPr>
        </p:nvSpPr>
        <p:spPr/>
        <p:txBody>
          <a:bodyPr/>
          <a:lstStyle/>
          <a:p>
            <a:r>
              <a:rPr lang="en-GB" noProof="0" dirty="0"/>
              <a:t>Literature review task</a:t>
            </a:r>
          </a:p>
        </p:txBody>
      </p:sp>
      <p:sp>
        <p:nvSpPr>
          <p:cNvPr id="3" name="Text Placeholder 2">
            <a:extLst>
              <a:ext uri="{FF2B5EF4-FFF2-40B4-BE49-F238E27FC236}">
                <a16:creationId xmlns:a16="http://schemas.microsoft.com/office/drawing/2014/main" id="{9501C0AC-26A2-0645-29D7-4F8107971996}"/>
              </a:ext>
            </a:extLst>
          </p:cNvPr>
          <p:cNvSpPr>
            <a:spLocks noGrp="1"/>
          </p:cNvSpPr>
          <p:nvPr>
            <p:ph type="body" sz="quarter" idx="12"/>
          </p:nvPr>
        </p:nvSpPr>
        <p:spPr>
          <a:xfrm>
            <a:off x="234000" y="986400"/>
            <a:ext cx="8631840" cy="3601574"/>
          </a:xfrm>
        </p:spPr>
        <p:txBody>
          <a:bodyPr/>
          <a:lstStyle/>
          <a:p>
            <a:pPr marL="342900" indent="-342900">
              <a:buFont typeface="Arial" panose="020B0604020202020204" pitchFamily="34" charset="0"/>
              <a:buChar char="•"/>
            </a:pPr>
            <a:r>
              <a:rPr lang="en-GB" noProof="0" dirty="0"/>
              <a:t>Use your Abstract analysis worksheet to choose the key evidence from each abstract. </a:t>
            </a:r>
          </a:p>
          <a:p>
            <a:pPr marL="342900" indent="-342900">
              <a:buFont typeface="Arial" panose="020B0604020202020204" pitchFamily="34" charset="0"/>
              <a:buChar char="•"/>
            </a:pPr>
            <a:r>
              <a:rPr lang="en-GB" noProof="0" dirty="0"/>
              <a:t>Produce a literature review.</a:t>
            </a:r>
          </a:p>
        </p:txBody>
      </p:sp>
      <p:sp>
        <p:nvSpPr>
          <p:cNvPr id="4" name="Slide Number Placeholder 3">
            <a:extLst>
              <a:ext uri="{FF2B5EF4-FFF2-40B4-BE49-F238E27FC236}">
                <a16:creationId xmlns:a16="http://schemas.microsoft.com/office/drawing/2014/main" id="{0C2F221E-99C2-3CF7-0ADE-F758CB99D43A}"/>
              </a:ext>
            </a:extLst>
          </p:cNvPr>
          <p:cNvSpPr>
            <a:spLocks noGrp="1"/>
          </p:cNvSpPr>
          <p:nvPr>
            <p:ph type="sldNum" sz="quarter" idx="11"/>
          </p:nvPr>
        </p:nvSpPr>
        <p:spPr/>
        <p:txBody>
          <a:bodyPr/>
          <a:lstStyle/>
          <a:p>
            <a:fld id="{DA2C159E-F13C-4A85-9A41-E7669D3E0D70}" type="slidenum">
              <a:rPr lang="en-GB" noProof="0" smtClean="0"/>
              <a:pPr/>
              <a:t>135</a:t>
            </a:fld>
            <a:endParaRPr lang="en-GB" noProof="0" dirty="0"/>
          </a:p>
        </p:txBody>
      </p:sp>
      <p:sp>
        <p:nvSpPr>
          <p:cNvPr id="5" name="Footer Placeholder 4">
            <a:extLst>
              <a:ext uri="{FF2B5EF4-FFF2-40B4-BE49-F238E27FC236}">
                <a16:creationId xmlns:a16="http://schemas.microsoft.com/office/drawing/2014/main" id="{D1927DE6-108E-D4A7-60AA-4502285B9E6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30961693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noProof="0" dirty="0"/>
              <a:t>Research proposals</a:t>
            </a:r>
          </a:p>
        </p:txBody>
      </p:sp>
    </p:spTree>
    <p:extLst>
      <p:ext uri="{BB962C8B-B14F-4D97-AF65-F5344CB8AC3E}">
        <p14:creationId xmlns:p14="http://schemas.microsoft.com/office/powerpoint/2010/main" val="4957853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6E485-7830-E293-8076-F7192289CD4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2F7C24B-7849-7699-F264-D10DCBE6DD8B}"/>
              </a:ext>
            </a:extLst>
          </p:cNvPr>
          <p:cNvSpPr>
            <a:spLocks noGrp="1"/>
          </p:cNvSpPr>
          <p:nvPr>
            <p:ph type="title"/>
          </p:nvPr>
        </p:nvSpPr>
        <p:spPr/>
        <p:txBody>
          <a:bodyPr>
            <a:normAutofit/>
          </a:bodyPr>
          <a:lstStyle/>
          <a:p>
            <a:pPr>
              <a:lnSpc>
                <a:spcPct val="100000"/>
              </a:lnSpc>
            </a:pPr>
            <a:r>
              <a:rPr lang="en-GB" sz="3600" noProof="0" dirty="0"/>
              <a:t>Learning intention - lesson 7</a:t>
            </a:r>
          </a:p>
        </p:txBody>
      </p:sp>
      <p:sp>
        <p:nvSpPr>
          <p:cNvPr id="5" name="Text Placeholder 4">
            <a:extLst>
              <a:ext uri="{FF2B5EF4-FFF2-40B4-BE49-F238E27FC236}">
                <a16:creationId xmlns:a16="http://schemas.microsoft.com/office/drawing/2014/main" id="{3EE2794F-2737-0286-1FA4-48418F9918B1}"/>
              </a:ext>
            </a:extLst>
          </p:cNvPr>
          <p:cNvSpPr>
            <a:spLocks noGrp="1"/>
          </p:cNvSpPr>
          <p:nvPr>
            <p:ph type="body" sz="quarter" idx="12"/>
          </p:nvPr>
        </p:nvSpPr>
        <p:spPr>
          <a:xfrm>
            <a:off x="234000" y="986399"/>
            <a:ext cx="7667625" cy="3780863"/>
          </a:xfrm>
        </p:spPr>
        <p:txBody>
          <a:bodyPr/>
          <a:lstStyle/>
          <a:p>
            <a:r>
              <a:rPr lang="en-GB" noProof="0" dirty="0"/>
              <a:t>Understand how errors and gaps in information affect the quality of scientific arguments.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8DC6E3E-B6B9-C195-96DE-6AFEC956E3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E884B51-4B88-1786-F9A5-04E864D08AD1}"/>
              </a:ext>
            </a:extLst>
          </p:cNvPr>
          <p:cNvSpPr>
            <a:spLocks noGrp="1"/>
          </p:cNvSpPr>
          <p:nvPr>
            <p:ph type="sldNum" sz="quarter" idx="11"/>
          </p:nvPr>
        </p:nvSpPr>
        <p:spPr/>
        <p:txBody>
          <a:bodyPr/>
          <a:lstStyle/>
          <a:p>
            <a:fld id="{DA2C159E-F13C-4A85-9A41-E7669D3E0D70}" type="slidenum">
              <a:rPr lang="en-GB" noProof="0" smtClean="0"/>
              <a:pPr/>
              <a:t>137</a:t>
            </a:fld>
            <a:endParaRPr lang="en-GB" noProof="0" dirty="0"/>
          </a:p>
        </p:txBody>
      </p:sp>
    </p:spTree>
    <p:extLst>
      <p:ext uri="{BB962C8B-B14F-4D97-AF65-F5344CB8AC3E}">
        <p14:creationId xmlns:p14="http://schemas.microsoft.com/office/powerpoint/2010/main" val="367618234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97804-8695-98E6-F2BC-54888BB8C87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0E267A-4B2C-97EF-1A64-346585225605}"/>
              </a:ext>
            </a:extLst>
          </p:cNvPr>
          <p:cNvSpPr>
            <a:spLocks noGrp="1"/>
          </p:cNvSpPr>
          <p:nvPr>
            <p:ph type="title"/>
          </p:nvPr>
        </p:nvSpPr>
        <p:spPr/>
        <p:txBody>
          <a:bodyPr>
            <a:normAutofit/>
          </a:bodyPr>
          <a:lstStyle/>
          <a:p>
            <a:pPr>
              <a:lnSpc>
                <a:spcPct val="100000"/>
              </a:lnSpc>
            </a:pPr>
            <a:r>
              <a:rPr lang="en-GB" sz="3600" noProof="0" dirty="0"/>
              <a:t>Overview - lesson 7</a:t>
            </a:r>
          </a:p>
        </p:txBody>
      </p:sp>
      <p:sp>
        <p:nvSpPr>
          <p:cNvPr id="5" name="Text Placeholder 4">
            <a:extLst>
              <a:ext uri="{FF2B5EF4-FFF2-40B4-BE49-F238E27FC236}">
                <a16:creationId xmlns:a16="http://schemas.microsoft.com/office/drawing/2014/main" id="{B66AE639-87FA-54F8-0355-518FD1CC016B}"/>
              </a:ext>
            </a:extLst>
          </p:cNvPr>
          <p:cNvSpPr>
            <a:spLocks noGrp="1"/>
          </p:cNvSpPr>
          <p:nvPr>
            <p:ph type="body" sz="quarter" idx="12"/>
          </p:nvPr>
        </p:nvSpPr>
        <p:spPr>
          <a:xfrm>
            <a:off x="234000" y="986399"/>
            <a:ext cx="8010408" cy="3780863"/>
          </a:xfrm>
        </p:spPr>
        <p:txBody>
          <a:bodyPr/>
          <a:lstStyle/>
          <a:p>
            <a:r>
              <a:rPr lang="en-GB" noProof="0" dirty="0"/>
              <a:t>Identify errors and missing information in short extracts.</a:t>
            </a:r>
          </a:p>
          <a:p>
            <a:endParaRPr lang="en-GB" noProof="0" dirty="0"/>
          </a:p>
          <a:p>
            <a:r>
              <a:rPr lang="en-GB" noProof="0" dirty="0"/>
              <a:t>Discuss why method or data gaps weaken explanations.</a:t>
            </a:r>
          </a:p>
          <a:p>
            <a:endParaRPr lang="en-GB" noProof="0" dirty="0"/>
          </a:p>
          <a:p>
            <a:r>
              <a:rPr lang="en-GB" noProof="0" dirty="0"/>
              <a:t>Create and review a simple research idea.</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C1F2C26-D834-C347-01E8-B9312ADD4A9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F749BCC-2D5A-86B9-99EB-575EE025A633}"/>
              </a:ext>
            </a:extLst>
          </p:cNvPr>
          <p:cNvSpPr>
            <a:spLocks noGrp="1"/>
          </p:cNvSpPr>
          <p:nvPr>
            <p:ph type="sldNum" sz="quarter" idx="11"/>
          </p:nvPr>
        </p:nvSpPr>
        <p:spPr/>
        <p:txBody>
          <a:bodyPr/>
          <a:lstStyle/>
          <a:p>
            <a:fld id="{DA2C159E-F13C-4A85-9A41-E7669D3E0D70}" type="slidenum">
              <a:rPr lang="en-GB" noProof="0" smtClean="0"/>
              <a:pPr/>
              <a:t>138</a:t>
            </a:fld>
            <a:endParaRPr lang="en-GB" noProof="0" dirty="0"/>
          </a:p>
        </p:txBody>
      </p:sp>
    </p:spTree>
    <p:extLst>
      <p:ext uri="{BB962C8B-B14F-4D97-AF65-F5344CB8AC3E}">
        <p14:creationId xmlns:p14="http://schemas.microsoft.com/office/powerpoint/2010/main" val="346445710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94DAC-3B6D-0585-3A3F-9F4D3F22497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13A42AD-8B57-8E5C-0B78-146B89CB6A6D}"/>
              </a:ext>
            </a:extLst>
          </p:cNvPr>
          <p:cNvSpPr>
            <a:spLocks noGrp="1"/>
          </p:cNvSpPr>
          <p:nvPr>
            <p:ph type="title"/>
          </p:nvPr>
        </p:nvSpPr>
        <p:spPr/>
        <p:txBody>
          <a:bodyPr>
            <a:normAutofit/>
          </a:bodyPr>
          <a:lstStyle/>
          <a:p>
            <a:pPr>
              <a:lnSpc>
                <a:spcPct val="100000"/>
              </a:lnSpc>
            </a:pPr>
            <a:r>
              <a:rPr lang="en-GB" sz="3600" noProof="0" dirty="0"/>
              <a:t>Review </a:t>
            </a:r>
            <a:r>
              <a:rPr lang="en-GB" dirty="0"/>
              <a:t>of studies</a:t>
            </a:r>
            <a:endParaRPr lang="en-GB" sz="3600" noProof="0" dirty="0"/>
          </a:p>
        </p:txBody>
      </p:sp>
      <p:sp>
        <p:nvSpPr>
          <p:cNvPr id="5" name="Text Placeholder 4">
            <a:extLst>
              <a:ext uri="{FF2B5EF4-FFF2-40B4-BE49-F238E27FC236}">
                <a16:creationId xmlns:a16="http://schemas.microsoft.com/office/drawing/2014/main" id="{FF5A2BF1-9DF4-B7A9-7074-F20432B07ECB}"/>
              </a:ext>
            </a:extLst>
          </p:cNvPr>
          <p:cNvSpPr>
            <a:spLocks noGrp="1"/>
          </p:cNvSpPr>
          <p:nvPr>
            <p:ph type="body" sz="quarter" idx="12"/>
          </p:nvPr>
        </p:nvSpPr>
        <p:spPr>
          <a:xfrm>
            <a:off x="234000" y="986399"/>
            <a:ext cx="8010408" cy="3780863"/>
          </a:xfrm>
        </p:spPr>
        <p:txBody>
          <a:bodyPr/>
          <a:lstStyle/>
          <a:p>
            <a:r>
              <a:rPr lang="en-GB" noProof="0" dirty="0"/>
              <a:t>Give one example of a change </a:t>
            </a:r>
            <a:r>
              <a:rPr lang="en-GB" dirty="0"/>
              <a:t>of how studies reviewed were linked or how they differed. </a:t>
            </a:r>
            <a:endParaRPr lang="en-GB" noProof="0" dirty="0"/>
          </a:p>
          <a:p>
            <a:endParaRPr lang="en-GB" noProof="0" dirty="0"/>
          </a:p>
          <a:p>
            <a:r>
              <a:rPr lang="en-GB" noProof="0" dirty="0"/>
              <a:t>Submit your idea on Mentimeter.</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AD1EF82-F934-4C39-CC84-0AB84103E97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112E2A7-C9B4-AABE-14B8-844AC8A40476}"/>
              </a:ext>
            </a:extLst>
          </p:cNvPr>
          <p:cNvSpPr>
            <a:spLocks noGrp="1"/>
          </p:cNvSpPr>
          <p:nvPr>
            <p:ph type="sldNum" sz="quarter" idx="11"/>
          </p:nvPr>
        </p:nvSpPr>
        <p:spPr/>
        <p:txBody>
          <a:bodyPr/>
          <a:lstStyle/>
          <a:p>
            <a:fld id="{DA2C159E-F13C-4A85-9A41-E7669D3E0D70}" type="slidenum">
              <a:rPr lang="en-GB" noProof="0" smtClean="0"/>
              <a:pPr/>
              <a:t>139</a:t>
            </a:fld>
            <a:endParaRPr lang="en-GB" noProof="0" dirty="0"/>
          </a:p>
        </p:txBody>
      </p:sp>
    </p:spTree>
    <p:extLst>
      <p:ext uri="{BB962C8B-B14F-4D97-AF65-F5344CB8AC3E}">
        <p14:creationId xmlns:p14="http://schemas.microsoft.com/office/powerpoint/2010/main" val="2295499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FD814-FA57-4D77-243F-21B6D631E3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206B7E-FA90-1EDF-30CB-129412AA09A2}"/>
              </a:ext>
            </a:extLst>
          </p:cNvPr>
          <p:cNvSpPr>
            <a:spLocks noGrp="1"/>
          </p:cNvSpPr>
          <p:nvPr>
            <p:ph type="title"/>
          </p:nvPr>
        </p:nvSpPr>
        <p:spPr>
          <a:xfrm>
            <a:off x="232950" y="249900"/>
            <a:ext cx="8437563" cy="699425"/>
          </a:xfrm>
        </p:spPr>
        <p:txBody>
          <a:bodyPr/>
          <a:lstStyle/>
          <a:p>
            <a:r>
              <a:rPr lang="en-GB" noProof="0" dirty="0"/>
              <a:t>Share results</a:t>
            </a:r>
          </a:p>
        </p:txBody>
      </p:sp>
      <p:sp>
        <p:nvSpPr>
          <p:cNvPr id="3" name="Text Placeholder 2">
            <a:extLst>
              <a:ext uri="{FF2B5EF4-FFF2-40B4-BE49-F238E27FC236}">
                <a16:creationId xmlns:a16="http://schemas.microsoft.com/office/drawing/2014/main" id="{9302E188-409A-1353-0986-600D4F0E76A3}"/>
              </a:ext>
            </a:extLst>
          </p:cNvPr>
          <p:cNvSpPr>
            <a:spLocks noGrp="1"/>
          </p:cNvSpPr>
          <p:nvPr>
            <p:ph type="body" sz="quarter" idx="12"/>
          </p:nvPr>
        </p:nvSpPr>
        <p:spPr>
          <a:xfrm>
            <a:off x="234000" y="986400"/>
            <a:ext cx="7667625" cy="3601574"/>
          </a:xfrm>
        </p:spPr>
        <p:txBody>
          <a:bodyPr/>
          <a:lstStyle/>
          <a:p>
            <a:r>
              <a:rPr lang="en-GB" noProof="0" dirty="0"/>
              <a:t>Go to Mentimeter.</a:t>
            </a:r>
          </a:p>
          <a:p>
            <a:endParaRPr lang="en-GB" noProof="0" dirty="0"/>
          </a:p>
          <a:p>
            <a:r>
              <a:rPr lang="en-GB" noProof="0" dirty="0"/>
              <a:t>Enter the names of the food items that tested positive.</a:t>
            </a:r>
          </a:p>
          <a:p>
            <a:endParaRPr lang="en-GB" noProof="0" dirty="0"/>
          </a:p>
        </p:txBody>
      </p:sp>
      <p:sp>
        <p:nvSpPr>
          <p:cNvPr id="4" name="Slide Number Placeholder 3">
            <a:extLst>
              <a:ext uri="{FF2B5EF4-FFF2-40B4-BE49-F238E27FC236}">
                <a16:creationId xmlns:a16="http://schemas.microsoft.com/office/drawing/2014/main" id="{E89F2178-233F-86E8-1504-DB6E0CD4FE07}"/>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14</a:t>
            </a:fld>
            <a:endParaRPr lang="en-GB" noProof="0" dirty="0"/>
          </a:p>
        </p:txBody>
      </p:sp>
      <p:sp>
        <p:nvSpPr>
          <p:cNvPr id="5" name="Footer Placeholder 4">
            <a:extLst>
              <a:ext uri="{FF2B5EF4-FFF2-40B4-BE49-F238E27FC236}">
                <a16:creationId xmlns:a16="http://schemas.microsoft.com/office/drawing/2014/main" id="{1464B55F-DA23-E385-922D-E5303052843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21107191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BD62D-0128-7301-5802-FEFFBAB1623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54C88EA-1736-C0A1-F705-B0FBB401D3CF}"/>
              </a:ext>
            </a:extLst>
          </p:cNvPr>
          <p:cNvSpPr>
            <a:spLocks noGrp="1"/>
          </p:cNvSpPr>
          <p:nvPr>
            <p:ph type="title"/>
          </p:nvPr>
        </p:nvSpPr>
        <p:spPr>
          <a:xfrm>
            <a:off x="232950" y="249900"/>
            <a:ext cx="8437563" cy="1010344"/>
          </a:xfrm>
        </p:spPr>
        <p:txBody>
          <a:bodyPr>
            <a:normAutofit fontScale="90000"/>
          </a:bodyPr>
          <a:lstStyle/>
          <a:p>
            <a:pPr>
              <a:lnSpc>
                <a:spcPct val="100000"/>
              </a:lnSpc>
            </a:pPr>
            <a:r>
              <a:rPr lang="en-GB" noProof="0" dirty="0"/>
              <a:t>Recap from previous lessons: S</a:t>
            </a:r>
            <a:r>
              <a:rPr lang="en-GB" sz="3600" noProof="0" dirty="0"/>
              <a:t>trong scientific argument </a:t>
            </a:r>
          </a:p>
        </p:txBody>
      </p:sp>
      <p:sp>
        <p:nvSpPr>
          <p:cNvPr id="5" name="Text Placeholder 4">
            <a:extLst>
              <a:ext uri="{FF2B5EF4-FFF2-40B4-BE49-F238E27FC236}">
                <a16:creationId xmlns:a16="http://schemas.microsoft.com/office/drawing/2014/main" id="{31BC0F1C-E888-7E29-7FB2-9546DB4A0FB9}"/>
              </a:ext>
            </a:extLst>
          </p:cNvPr>
          <p:cNvSpPr>
            <a:spLocks noGrp="1"/>
          </p:cNvSpPr>
          <p:nvPr>
            <p:ph type="body" sz="quarter" idx="12"/>
          </p:nvPr>
        </p:nvSpPr>
        <p:spPr>
          <a:xfrm>
            <a:off x="240060" y="1419621"/>
            <a:ext cx="8010408" cy="2952329"/>
          </a:xfrm>
        </p:spPr>
        <p:txBody>
          <a:bodyPr/>
          <a:lstStyle/>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Clear method.</a:t>
            </a:r>
          </a:p>
          <a:p>
            <a:pPr marL="342900" indent="-342900">
              <a:buFont typeface="Arial" panose="020B0604020202020204" pitchFamily="34" charset="0"/>
              <a:buChar char="•"/>
            </a:pPr>
            <a:r>
              <a:rPr lang="en-GB" noProof="0" dirty="0"/>
              <a:t>Reliable data.</a:t>
            </a:r>
          </a:p>
          <a:p>
            <a:pPr marL="342900" indent="-342900">
              <a:buFont typeface="Arial" panose="020B0604020202020204" pitchFamily="34" charset="0"/>
              <a:buChar char="•"/>
            </a:pPr>
            <a:r>
              <a:rPr lang="en-GB" noProof="0" dirty="0"/>
              <a:t>Logical reasoning.</a:t>
            </a:r>
          </a:p>
          <a:p>
            <a:pPr marL="342900" indent="-342900">
              <a:buFont typeface="Arial" panose="020B0604020202020204" pitchFamily="34" charset="0"/>
              <a:buChar char="•"/>
            </a:pPr>
            <a:r>
              <a:rPr lang="en-GB" noProof="0" dirty="0"/>
              <a:t>Evidence links to conclusion.</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51D1C80-91ED-9E69-CF49-02B4114825D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BA36A41-27F2-5A64-2DFA-31F461063679}"/>
              </a:ext>
            </a:extLst>
          </p:cNvPr>
          <p:cNvSpPr>
            <a:spLocks noGrp="1"/>
          </p:cNvSpPr>
          <p:nvPr>
            <p:ph type="sldNum" sz="quarter" idx="11"/>
          </p:nvPr>
        </p:nvSpPr>
        <p:spPr/>
        <p:txBody>
          <a:bodyPr/>
          <a:lstStyle/>
          <a:p>
            <a:fld id="{DA2C159E-F13C-4A85-9A41-E7669D3E0D70}" type="slidenum">
              <a:rPr lang="en-GB" noProof="0" smtClean="0"/>
              <a:pPr/>
              <a:t>140</a:t>
            </a:fld>
            <a:endParaRPr lang="en-GB" noProof="0" dirty="0"/>
          </a:p>
        </p:txBody>
      </p:sp>
    </p:spTree>
    <p:extLst>
      <p:ext uri="{BB962C8B-B14F-4D97-AF65-F5344CB8AC3E}">
        <p14:creationId xmlns:p14="http://schemas.microsoft.com/office/powerpoint/2010/main" val="404455448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84AE9-E6D0-A989-4A6D-E898E662A4B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244BBB-7F5E-5BCC-9513-095F4D6FF0DB}"/>
              </a:ext>
            </a:extLst>
          </p:cNvPr>
          <p:cNvSpPr>
            <a:spLocks noGrp="1"/>
          </p:cNvSpPr>
          <p:nvPr>
            <p:ph type="title"/>
          </p:nvPr>
        </p:nvSpPr>
        <p:spPr/>
        <p:txBody>
          <a:bodyPr>
            <a:normAutofit/>
          </a:bodyPr>
          <a:lstStyle/>
          <a:p>
            <a:pPr>
              <a:lnSpc>
                <a:spcPct val="100000"/>
              </a:lnSpc>
            </a:pPr>
            <a:r>
              <a:rPr lang="en-GB" noProof="0" dirty="0"/>
              <a:t>Gaps and error in research</a:t>
            </a:r>
            <a:endParaRPr lang="en-GB" sz="3600" noProof="0" dirty="0"/>
          </a:p>
        </p:txBody>
      </p:sp>
      <p:sp>
        <p:nvSpPr>
          <p:cNvPr id="5" name="Text Placeholder 4">
            <a:extLst>
              <a:ext uri="{FF2B5EF4-FFF2-40B4-BE49-F238E27FC236}">
                <a16:creationId xmlns:a16="http://schemas.microsoft.com/office/drawing/2014/main" id="{DA09DFB9-FDFA-CF1C-2278-BC985ED448B8}"/>
              </a:ext>
            </a:extLst>
          </p:cNvPr>
          <p:cNvSpPr>
            <a:spLocks noGrp="1"/>
          </p:cNvSpPr>
          <p:nvPr>
            <p:ph type="body" sz="quarter" idx="12"/>
          </p:nvPr>
        </p:nvSpPr>
        <p:spPr>
          <a:xfrm>
            <a:off x="234000" y="986399"/>
            <a:ext cx="8010408" cy="3780863"/>
          </a:xfrm>
        </p:spPr>
        <p:txBody>
          <a:bodyPr/>
          <a:lstStyle/>
          <a:p>
            <a:r>
              <a:rPr lang="en-GB" noProof="0" dirty="0"/>
              <a:t>When you look for weak points, you notice missing information or poor methods.</a:t>
            </a:r>
          </a:p>
          <a:p>
            <a:endParaRPr lang="en-GB" noProof="0" dirty="0"/>
          </a:p>
          <a:p>
            <a:r>
              <a:rPr lang="en-GB" noProof="0" dirty="0"/>
              <a:t>Spotting errors (like incorrect measurements or assumptions) helps make the scientific argument stronger.</a:t>
            </a:r>
          </a:p>
          <a:p>
            <a:endParaRPr lang="en-GB" noProof="0" dirty="0"/>
          </a:p>
          <a:p>
            <a:r>
              <a:rPr lang="en-GB" noProof="0" dirty="0"/>
              <a:t>Finding gaps leads to better experiments and new research questions.</a:t>
            </a:r>
          </a:p>
          <a:p>
            <a:endParaRPr lang="en-GB" noProof="0" dirty="0"/>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CE41675-EC7C-16DC-F3E2-5E3B4905C6C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FCCA545-79B2-8F5F-D6FB-8CFB4FA1B2B6}"/>
              </a:ext>
            </a:extLst>
          </p:cNvPr>
          <p:cNvSpPr>
            <a:spLocks noGrp="1"/>
          </p:cNvSpPr>
          <p:nvPr>
            <p:ph type="sldNum" sz="quarter" idx="11"/>
          </p:nvPr>
        </p:nvSpPr>
        <p:spPr/>
        <p:txBody>
          <a:bodyPr/>
          <a:lstStyle/>
          <a:p>
            <a:fld id="{DA2C159E-F13C-4A85-9A41-E7669D3E0D70}" type="slidenum">
              <a:rPr lang="en-GB" noProof="0" smtClean="0"/>
              <a:pPr/>
              <a:t>141</a:t>
            </a:fld>
            <a:endParaRPr lang="en-GB" noProof="0" dirty="0"/>
          </a:p>
        </p:txBody>
      </p:sp>
    </p:spTree>
    <p:extLst>
      <p:ext uri="{BB962C8B-B14F-4D97-AF65-F5344CB8AC3E}">
        <p14:creationId xmlns:p14="http://schemas.microsoft.com/office/powerpoint/2010/main" val="290271346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94BFA-27B2-089C-CA0E-82C1E38B44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96FE9F4-CEE6-96D3-F92D-01CB2E0FF61C}"/>
              </a:ext>
            </a:extLst>
          </p:cNvPr>
          <p:cNvSpPr>
            <a:spLocks noGrp="1"/>
          </p:cNvSpPr>
          <p:nvPr>
            <p:ph type="title"/>
          </p:nvPr>
        </p:nvSpPr>
        <p:spPr/>
        <p:txBody>
          <a:bodyPr>
            <a:normAutofit/>
          </a:bodyPr>
          <a:lstStyle/>
          <a:p>
            <a:pPr>
              <a:lnSpc>
                <a:spcPct val="100000"/>
              </a:lnSpc>
            </a:pPr>
            <a:r>
              <a:rPr lang="en-GB" sz="3600" noProof="0" dirty="0"/>
              <a:t>Key terms </a:t>
            </a:r>
          </a:p>
        </p:txBody>
      </p:sp>
      <p:sp>
        <p:nvSpPr>
          <p:cNvPr id="5" name="Text Placeholder 4">
            <a:extLst>
              <a:ext uri="{FF2B5EF4-FFF2-40B4-BE49-F238E27FC236}">
                <a16:creationId xmlns:a16="http://schemas.microsoft.com/office/drawing/2014/main" id="{9F61B092-410A-9014-B10A-26237BD4C233}"/>
              </a:ext>
            </a:extLst>
          </p:cNvPr>
          <p:cNvSpPr>
            <a:spLocks noGrp="1"/>
          </p:cNvSpPr>
          <p:nvPr>
            <p:ph type="body" sz="quarter" idx="12"/>
          </p:nvPr>
        </p:nvSpPr>
        <p:spPr>
          <a:xfrm>
            <a:off x="234000" y="986399"/>
            <a:ext cx="8010408" cy="3780863"/>
          </a:xfrm>
        </p:spPr>
        <p:txBody>
          <a:bodyPr/>
          <a:lstStyle/>
          <a:p>
            <a:pPr marL="342900" indent="-342900">
              <a:buFont typeface="Arial" panose="020B0604020202020204" pitchFamily="34" charset="0"/>
              <a:buChar char="•"/>
            </a:pPr>
            <a:r>
              <a:rPr lang="en-GB" b="1" noProof="0" dirty="0"/>
              <a:t>Validity: </a:t>
            </a:r>
            <a:r>
              <a:rPr lang="en-GB" noProof="0" dirty="0"/>
              <a:t>whether the test actually measures what it is supposed to measure. Controlled variables and the correct method lead to a valid experiment.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Accuracy: </a:t>
            </a:r>
            <a:r>
              <a:rPr lang="en-GB" noProof="0" dirty="0"/>
              <a:t>how close a measurement is to the true value.  This requires calibrated equipment and correct technique.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Precision: </a:t>
            </a:r>
            <a:r>
              <a:rPr lang="en-GB" noProof="0" dirty="0"/>
              <a:t>how close repeated measurements are to each other. A low standard deviation.</a:t>
            </a:r>
          </a:p>
        </p:txBody>
      </p:sp>
      <p:sp>
        <p:nvSpPr>
          <p:cNvPr id="3" name="Footer Placeholder 2">
            <a:extLst>
              <a:ext uri="{FF2B5EF4-FFF2-40B4-BE49-F238E27FC236}">
                <a16:creationId xmlns:a16="http://schemas.microsoft.com/office/drawing/2014/main" id="{3BDD5D48-8DFB-01A2-EE13-623942FF655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772EAA6-F42C-A819-66D0-DD53EA4E2055}"/>
              </a:ext>
            </a:extLst>
          </p:cNvPr>
          <p:cNvSpPr>
            <a:spLocks noGrp="1"/>
          </p:cNvSpPr>
          <p:nvPr>
            <p:ph type="sldNum" sz="quarter" idx="11"/>
          </p:nvPr>
        </p:nvSpPr>
        <p:spPr/>
        <p:txBody>
          <a:bodyPr/>
          <a:lstStyle/>
          <a:p>
            <a:fld id="{DA2C159E-F13C-4A85-9A41-E7669D3E0D70}" type="slidenum">
              <a:rPr lang="en-GB" noProof="0" smtClean="0"/>
              <a:pPr/>
              <a:t>142</a:t>
            </a:fld>
            <a:endParaRPr lang="en-GB" noProof="0" dirty="0"/>
          </a:p>
        </p:txBody>
      </p:sp>
    </p:spTree>
    <p:extLst>
      <p:ext uri="{BB962C8B-B14F-4D97-AF65-F5344CB8AC3E}">
        <p14:creationId xmlns:p14="http://schemas.microsoft.com/office/powerpoint/2010/main" val="427166641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753DC-78BA-7282-1A30-510C43668AF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2A169B5-61F5-9D87-E35C-B2488C5FA2A5}"/>
              </a:ext>
            </a:extLst>
          </p:cNvPr>
          <p:cNvSpPr>
            <a:spLocks noGrp="1"/>
          </p:cNvSpPr>
          <p:nvPr>
            <p:ph type="title"/>
          </p:nvPr>
        </p:nvSpPr>
        <p:spPr/>
        <p:txBody>
          <a:bodyPr>
            <a:normAutofit/>
          </a:bodyPr>
          <a:lstStyle/>
          <a:p>
            <a:pPr>
              <a:lnSpc>
                <a:spcPct val="100000"/>
              </a:lnSpc>
            </a:pPr>
            <a:r>
              <a:rPr lang="en-GB" noProof="0" dirty="0"/>
              <a:t>More k</a:t>
            </a:r>
            <a:r>
              <a:rPr lang="en-GB" sz="3600" noProof="0" dirty="0"/>
              <a:t>ey terms</a:t>
            </a:r>
          </a:p>
        </p:txBody>
      </p:sp>
      <p:sp>
        <p:nvSpPr>
          <p:cNvPr id="5" name="Text Placeholder 4">
            <a:extLst>
              <a:ext uri="{FF2B5EF4-FFF2-40B4-BE49-F238E27FC236}">
                <a16:creationId xmlns:a16="http://schemas.microsoft.com/office/drawing/2014/main" id="{435917C6-7A6F-BC31-A91C-49B2226D3874}"/>
              </a:ext>
            </a:extLst>
          </p:cNvPr>
          <p:cNvSpPr>
            <a:spLocks noGrp="1"/>
          </p:cNvSpPr>
          <p:nvPr>
            <p:ph type="body" sz="quarter" idx="12"/>
          </p:nvPr>
        </p:nvSpPr>
        <p:spPr>
          <a:xfrm>
            <a:off x="234000" y="986399"/>
            <a:ext cx="8010408" cy="3780863"/>
          </a:xfrm>
        </p:spPr>
        <p:txBody>
          <a:bodyPr/>
          <a:lstStyle/>
          <a:p>
            <a:pPr marL="342900" indent="-342900">
              <a:buFont typeface="Arial" panose="020B0604020202020204" pitchFamily="34" charset="0"/>
              <a:buChar char="•"/>
            </a:pPr>
            <a:r>
              <a:rPr lang="en-GB" b="1" noProof="0" dirty="0"/>
              <a:t>Reliability: </a:t>
            </a:r>
            <a:r>
              <a:rPr lang="en-GB" noProof="0" dirty="0"/>
              <a:t>whether results are consistent across repeats. This requires enough repeats with similar results.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Repeatability: </a:t>
            </a:r>
            <a:r>
              <a:rPr lang="en-GB" noProof="0" dirty="0"/>
              <a:t>same person, same method, same equipment, same results, internal consistency.</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b="1" noProof="0" dirty="0"/>
              <a:t>Reproducibility: </a:t>
            </a:r>
            <a:r>
              <a:rPr lang="en-GB" noProof="0" dirty="0"/>
              <a:t>different people/labs/equipment with the same pattern of results, external consistency.</a:t>
            </a:r>
          </a:p>
        </p:txBody>
      </p:sp>
      <p:sp>
        <p:nvSpPr>
          <p:cNvPr id="3" name="Footer Placeholder 2">
            <a:extLst>
              <a:ext uri="{FF2B5EF4-FFF2-40B4-BE49-F238E27FC236}">
                <a16:creationId xmlns:a16="http://schemas.microsoft.com/office/drawing/2014/main" id="{E4DB441D-52C1-D7F6-0B00-D127D4DE007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2217B7F-D903-46F1-F0FE-66D3447DA5B6}"/>
              </a:ext>
            </a:extLst>
          </p:cNvPr>
          <p:cNvSpPr>
            <a:spLocks noGrp="1"/>
          </p:cNvSpPr>
          <p:nvPr>
            <p:ph type="sldNum" sz="quarter" idx="11"/>
          </p:nvPr>
        </p:nvSpPr>
        <p:spPr/>
        <p:txBody>
          <a:bodyPr/>
          <a:lstStyle/>
          <a:p>
            <a:fld id="{DA2C159E-F13C-4A85-9A41-E7669D3E0D70}" type="slidenum">
              <a:rPr lang="en-GB" noProof="0" smtClean="0"/>
              <a:pPr/>
              <a:t>143</a:t>
            </a:fld>
            <a:endParaRPr lang="en-GB" noProof="0" dirty="0"/>
          </a:p>
        </p:txBody>
      </p:sp>
    </p:spTree>
    <p:extLst>
      <p:ext uri="{BB962C8B-B14F-4D97-AF65-F5344CB8AC3E}">
        <p14:creationId xmlns:p14="http://schemas.microsoft.com/office/powerpoint/2010/main" val="269962807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65205-1EA3-C91A-2F16-0C4BA6D3AB2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4A13B1B-7E34-9D84-C81E-0EC6EF47082A}"/>
              </a:ext>
            </a:extLst>
          </p:cNvPr>
          <p:cNvSpPr>
            <a:spLocks noGrp="1"/>
          </p:cNvSpPr>
          <p:nvPr>
            <p:ph type="title"/>
          </p:nvPr>
        </p:nvSpPr>
        <p:spPr/>
        <p:txBody>
          <a:bodyPr>
            <a:normAutofit/>
          </a:bodyPr>
          <a:lstStyle/>
          <a:p>
            <a:pPr>
              <a:lnSpc>
                <a:spcPct val="100000"/>
              </a:lnSpc>
            </a:pPr>
            <a:r>
              <a:rPr lang="en-GB" sz="3600" noProof="0"/>
              <a:t>Types of error</a:t>
            </a:r>
            <a:endParaRPr lang="en-GB" sz="3600" noProof="0" dirty="0"/>
          </a:p>
        </p:txBody>
      </p:sp>
      <p:sp>
        <p:nvSpPr>
          <p:cNvPr id="5" name="Text Placeholder 4">
            <a:extLst>
              <a:ext uri="{FF2B5EF4-FFF2-40B4-BE49-F238E27FC236}">
                <a16:creationId xmlns:a16="http://schemas.microsoft.com/office/drawing/2014/main" id="{C4D7E74B-5301-E24C-3A5E-269771A49400}"/>
              </a:ext>
            </a:extLst>
          </p:cNvPr>
          <p:cNvSpPr>
            <a:spLocks noGrp="1"/>
          </p:cNvSpPr>
          <p:nvPr>
            <p:ph type="body" sz="quarter" idx="12"/>
          </p:nvPr>
        </p:nvSpPr>
        <p:spPr>
          <a:xfrm>
            <a:off x="234000" y="986399"/>
            <a:ext cx="8631840" cy="3780863"/>
          </a:xfrm>
        </p:spPr>
        <p:txBody>
          <a:bodyPr/>
          <a:lstStyle/>
          <a:p>
            <a:pPr marL="342900" indent="-342900">
              <a:buFont typeface="Arial" panose="020B0604020202020204" pitchFamily="34" charset="0"/>
              <a:buChar char="•"/>
            </a:pPr>
            <a:r>
              <a:rPr lang="en-GB" b="1" noProof="0"/>
              <a:t>Human error: </a:t>
            </a:r>
            <a:r>
              <a:rPr lang="en-GB" noProof="0"/>
              <a:t>mistakes made by people (misreading scales, transcription errors, and incorrect technique).</a:t>
            </a:r>
          </a:p>
          <a:p>
            <a:pPr marL="342900" indent="-342900">
              <a:buFont typeface="Arial" panose="020B0604020202020204" pitchFamily="34" charset="0"/>
              <a:buChar char="•"/>
            </a:pPr>
            <a:r>
              <a:rPr lang="en-GB" b="1" noProof="0"/>
              <a:t>Instrumental error: </a:t>
            </a:r>
            <a:r>
              <a:rPr lang="en-GB" noProof="0"/>
              <a:t>faulty, uncalibrated, or poorly maintained equipment causing inaccurate data.</a:t>
            </a:r>
          </a:p>
          <a:p>
            <a:pPr marL="342900" indent="-342900">
              <a:buFont typeface="Arial" panose="020B0604020202020204" pitchFamily="34" charset="0"/>
              <a:buChar char="•"/>
            </a:pPr>
            <a:r>
              <a:rPr lang="en-GB" b="1" noProof="0"/>
              <a:t>Sampling error: </a:t>
            </a:r>
            <a:r>
              <a:rPr lang="en-GB" noProof="0"/>
              <a:t>Samples that are not representative, inconsistent, or biased (e.g. different enzyme batches).</a:t>
            </a:r>
          </a:p>
          <a:p>
            <a:pPr marL="342900" indent="-342900">
              <a:buFont typeface="Arial" panose="020B0604020202020204" pitchFamily="34" charset="0"/>
              <a:buChar char="•"/>
            </a:pPr>
            <a:r>
              <a:rPr lang="en-GB" b="1" noProof="0"/>
              <a:t>Systematic error: </a:t>
            </a:r>
            <a:r>
              <a:rPr lang="en-GB" noProof="0"/>
              <a:t>consistent shift in results in the same direction (often due to set-up or equipment).</a:t>
            </a:r>
          </a:p>
          <a:p>
            <a:pPr marL="342900" indent="-342900">
              <a:buFont typeface="Arial" panose="020B0604020202020204" pitchFamily="34" charset="0"/>
              <a:buChar char="•"/>
            </a:pPr>
            <a:r>
              <a:rPr lang="en-GB" b="1" noProof="0"/>
              <a:t>Random error: </a:t>
            </a:r>
            <a:r>
              <a:rPr lang="en-GB" noProof="0"/>
              <a:t>unpredictable fluctuations affecting precision (timing variation</a:t>
            </a:r>
            <a:r>
              <a:rPr lang="en-GB"/>
              <a:t> or </a:t>
            </a:r>
            <a:r>
              <a:rPr lang="en-GB" noProof="0"/>
              <a:t>small volume differences).</a:t>
            </a:r>
            <a:endParaRPr lang="en-GB" noProof="0" dirty="0"/>
          </a:p>
        </p:txBody>
      </p:sp>
      <p:sp>
        <p:nvSpPr>
          <p:cNvPr id="3" name="Footer Placeholder 2">
            <a:extLst>
              <a:ext uri="{FF2B5EF4-FFF2-40B4-BE49-F238E27FC236}">
                <a16:creationId xmlns:a16="http://schemas.microsoft.com/office/drawing/2014/main" id="{71B5D046-8664-073D-B0AC-738DBEB604F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a:t>Education &amp; Training Foundation</a:t>
            </a:r>
            <a:endParaRPr lang="en-GB" noProof="0" dirty="0"/>
          </a:p>
        </p:txBody>
      </p:sp>
      <p:sp>
        <p:nvSpPr>
          <p:cNvPr id="4" name="Slide Number Placeholder 3">
            <a:extLst>
              <a:ext uri="{FF2B5EF4-FFF2-40B4-BE49-F238E27FC236}">
                <a16:creationId xmlns:a16="http://schemas.microsoft.com/office/drawing/2014/main" id="{F03BED16-8330-4B00-90A7-7ADD3C1BE7D4}"/>
              </a:ext>
            </a:extLst>
          </p:cNvPr>
          <p:cNvSpPr>
            <a:spLocks noGrp="1"/>
          </p:cNvSpPr>
          <p:nvPr>
            <p:ph type="sldNum" sz="quarter" idx="11"/>
          </p:nvPr>
        </p:nvSpPr>
        <p:spPr/>
        <p:txBody>
          <a:bodyPr/>
          <a:lstStyle/>
          <a:p>
            <a:fld id="{DA2C159E-F13C-4A85-9A41-E7669D3E0D70}" type="slidenum">
              <a:rPr lang="en-GB" noProof="0" smtClean="0"/>
              <a:pPr/>
              <a:t>144</a:t>
            </a:fld>
            <a:endParaRPr lang="en-GB" noProof="0" dirty="0"/>
          </a:p>
        </p:txBody>
      </p:sp>
    </p:spTree>
    <p:extLst>
      <p:ext uri="{BB962C8B-B14F-4D97-AF65-F5344CB8AC3E}">
        <p14:creationId xmlns:p14="http://schemas.microsoft.com/office/powerpoint/2010/main" val="407016486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885C-5DFA-35D8-24DD-42D9C55C334B}"/>
              </a:ext>
            </a:extLst>
          </p:cNvPr>
          <p:cNvSpPr>
            <a:spLocks noGrp="1"/>
          </p:cNvSpPr>
          <p:nvPr>
            <p:ph type="title"/>
          </p:nvPr>
        </p:nvSpPr>
        <p:spPr>
          <a:xfrm>
            <a:off x="232950" y="249900"/>
            <a:ext cx="8437563" cy="699425"/>
          </a:xfrm>
        </p:spPr>
        <p:txBody>
          <a:bodyPr>
            <a:normAutofit fontScale="90000"/>
          </a:bodyPr>
          <a:lstStyle/>
          <a:p>
            <a:r>
              <a:rPr lang="en-GB" noProof="0" dirty="0"/>
              <a:t>Reviewing information for gaps and errors</a:t>
            </a:r>
          </a:p>
        </p:txBody>
      </p:sp>
      <p:sp>
        <p:nvSpPr>
          <p:cNvPr id="3" name="Text Placeholder 2">
            <a:extLst>
              <a:ext uri="{FF2B5EF4-FFF2-40B4-BE49-F238E27FC236}">
                <a16:creationId xmlns:a16="http://schemas.microsoft.com/office/drawing/2014/main" id="{102006A2-A72E-23F3-6880-690252FFF5B9}"/>
              </a:ext>
            </a:extLst>
          </p:cNvPr>
          <p:cNvSpPr>
            <a:spLocks noGrp="1"/>
          </p:cNvSpPr>
          <p:nvPr>
            <p:ph type="body" sz="quarter" idx="12"/>
          </p:nvPr>
        </p:nvSpPr>
        <p:spPr>
          <a:xfrm>
            <a:off x="234000" y="986400"/>
            <a:ext cx="7667625" cy="3601574"/>
          </a:xfrm>
        </p:spPr>
        <p:txBody>
          <a:bodyPr/>
          <a:lstStyle/>
          <a:p>
            <a:r>
              <a:rPr lang="en-GB" noProof="0" dirty="0"/>
              <a:t>The Three enzyme studies extracts includes a ‘model’ that has been reviewed for errors and gaps.</a:t>
            </a:r>
          </a:p>
          <a:p>
            <a:endParaRPr lang="en-GB" noProof="0" dirty="0"/>
          </a:p>
          <a:p>
            <a:r>
              <a:rPr lang="en-GB" noProof="0" dirty="0"/>
              <a:t>Follow the demonstration of how to use the information provided to complete the table. The table will categorise the errors and gaps identified.</a:t>
            </a:r>
          </a:p>
        </p:txBody>
      </p:sp>
      <p:sp>
        <p:nvSpPr>
          <p:cNvPr id="4" name="Slide Number Placeholder 3">
            <a:extLst>
              <a:ext uri="{FF2B5EF4-FFF2-40B4-BE49-F238E27FC236}">
                <a16:creationId xmlns:a16="http://schemas.microsoft.com/office/drawing/2014/main" id="{812D8650-85F9-983C-C3C9-70230612D4BB}"/>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145</a:t>
            </a:fld>
            <a:endParaRPr lang="en-GB" noProof="0" dirty="0"/>
          </a:p>
        </p:txBody>
      </p:sp>
      <p:sp>
        <p:nvSpPr>
          <p:cNvPr id="5" name="Footer Placeholder 4">
            <a:extLst>
              <a:ext uri="{FF2B5EF4-FFF2-40B4-BE49-F238E27FC236}">
                <a16:creationId xmlns:a16="http://schemas.microsoft.com/office/drawing/2014/main" id="{F2757EEF-55F1-2F7A-C52D-ABFFEF38A9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23763090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50D28-57A3-B30C-D016-EB06E27D634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A7A9136-70AD-2F10-82C0-2B2A49DF7823}"/>
              </a:ext>
            </a:extLst>
          </p:cNvPr>
          <p:cNvSpPr>
            <a:spLocks noGrp="1"/>
          </p:cNvSpPr>
          <p:nvPr>
            <p:ph type="title"/>
          </p:nvPr>
        </p:nvSpPr>
        <p:spPr/>
        <p:txBody>
          <a:bodyPr>
            <a:normAutofit/>
          </a:bodyPr>
          <a:lstStyle/>
          <a:p>
            <a:pPr>
              <a:lnSpc>
                <a:spcPct val="100000"/>
              </a:lnSpc>
            </a:pPr>
            <a:r>
              <a:rPr lang="en-GB" sz="3600" noProof="0" dirty="0"/>
              <a:t>Three enzyme studies extracts  </a:t>
            </a:r>
          </a:p>
        </p:txBody>
      </p:sp>
      <p:sp>
        <p:nvSpPr>
          <p:cNvPr id="5" name="Text Placeholder 4">
            <a:extLst>
              <a:ext uri="{FF2B5EF4-FFF2-40B4-BE49-F238E27FC236}">
                <a16:creationId xmlns:a16="http://schemas.microsoft.com/office/drawing/2014/main" id="{20BEFFD1-EE7B-5501-1C37-72D65353698C}"/>
              </a:ext>
            </a:extLst>
          </p:cNvPr>
          <p:cNvSpPr>
            <a:spLocks noGrp="1"/>
          </p:cNvSpPr>
          <p:nvPr>
            <p:ph type="body" sz="quarter" idx="12"/>
          </p:nvPr>
        </p:nvSpPr>
        <p:spPr>
          <a:xfrm>
            <a:off x="234000" y="986399"/>
            <a:ext cx="8514464" cy="3780863"/>
          </a:xfrm>
        </p:spPr>
        <p:txBody>
          <a:bodyPr/>
          <a:lstStyle/>
          <a:p>
            <a:pPr marL="342900" indent="-342900">
              <a:buFont typeface="Arial" panose="020B0604020202020204" pitchFamily="34" charset="0"/>
              <a:buChar char="•"/>
            </a:pPr>
            <a:r>
              <a:rPr lang="en-GB" noProof="0" dirty="0"/>
              <a:t>Work in pairs.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Select one of the Three enzyme studies extracts.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For each, highlight any gaps or errors.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If you identify any, classify each as either method, data, interpretation or context.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Complete the analysis table.</a:t>
            </a:r>
          </a:p>
        </p:txBody>
      </p:sp>
      <p:sp>
        <p:nvSpPr>
          <p:cNvPr id="3" name="Footer Placeholder 2">
            <a:extLst>
              <a:ext uri="{FF2B5EF4-FFF2-40B4-BE49-F238E27FC236}">
                <a16:creationId xmlns:a16="http://schemas.microsoft.com/office/drawing/2014/main" id="{4FCF1EDC-B8C0-6A3F-839E-CD497C7FCC0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7E25E95-C0DF-1171-3072-B49EC8FD621D}"/>
              </a:ext>
            </a:extLst>
          </p:cNvPr>
          <p:cNvSpPr>
            <a:spLocks noGrp="1"/>
          </p:cNvSpPr>
          <p:nvPr>
            <p:ph type="sldNum" sz="quarter" idx="11"/>
          </p:nvPr>
        </p:nvSpPr>
        <p:spPr/>
        <p:txBody>
          <a:bodyPr/>
          <a:lstStyle/>
          <a:p>
            <a:fld id="{DA2C159E-F13C-4A85-9A41-E7669D3E0D70}" type="slidenum">
              <a:rPr lang="en-GB" noProof="0" smtClean="0"/>
              <a:pPr/>
              <a:t>146</a:t>
            </a:fld>
            <a:endParaRPr lang="en-GB" noProof="0" dirty="0"/>
          </a:p>
        </p:txBody>
      </p:sp>
    </p:spTree>
    <p:extLst>
      <p:ext uri="{BB962C8B-B14F-4D97-AF65-F5344CB8AC3E}">
        <p14:creationId xmlns:p14="http://schemas.microsoft.com/office/powerpoint/2010/main" val="260654099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6F69-ACBC-6C6A-25C2-FE6DA6ABF0B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D386979-C9CF-7419-43ED-64CF98DF48F1}"/>
              </a:ext>
            </a:extLst>
          </p:cNvPr>
          <p:cNvSpPr>
            <a:spLocks noGrp="1"/>
          </p:cNvSpPr>
          <p:nvPr>
            <p:ph type="title"/>
          </p:nvPr>
        </p:nvSpPr>
        <p:spPr/>
        <p:txBody>
          <a:bodyPr>
            <a:normAutofit/>
          </a:bodyPr>
          <a:lstStyle/>
          <a:p>
            <a:pPr>
              <a:lnSpc>
                <a:spcPct val="100000"/>
              </a:lnSpc>
            </a:pPr>
            <a:r>
              <a:rPr lang="en-GB" sz="3600" noProof="0" dirty="0"/>
              <a:t>Check your enzyme study analysis</a:t>
            </a:r>
          </a:p>
        </p:txBody>
      </p:sp>
      <p:sp>
        <p:nvSpPr>
          <p:cNvPr id="5" name="Text Placeholder 4">
            <a:extLst>
              <a:ext uri="{FF2B5EF4-FFF2-40B4-BE49-F238E27FC236}">
                <a16:creationId xmlns:a16="http://schemas.microsoft.com/office/drawing/2014/main" id="{B20C9A99-5563-FD03-4409-B9C8E24B4D6B}"/>
              </a:ext>
            </a:extLst>
          </p:cNvPr>
          <p:cNvSpPr>
            <a:spLocks noGrp="1"/>
          </p:cNvSpPr>
          <p:nvPr>
            <p:ph type="body" sz="quarter" idx="12"/>
          </p:nvPr>
        </p:nvSpPr>
        <p:spPr>
          <a:xfrm>
            <a:off x="234000" y="986399"/>
            <a:ext cx="8514464" cy="3780863"/>
          </a:xfrm>
        </p:spPr>
        <p:txBody>
          <a:bodyPr/>
          <a:lstStyle/>
          <a:p>
            <a:pPr marL="342900" indent="-342900">
              <a:buFont typeface="Arial" panose="020B0604020202020204" pitchFamily="34" charset="0"/>
              <a:buChar char="•"/>
            </a:pPr>
            <a:r>
              <a:rPr lang="en-GB" noProof="0" dirty="0"/>
              <a:t>Read the Three enzyme studies expected results for the extract you selected.</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Compare the completed analysis table with yours.  Do you spot any differences? If so, think about why that might be.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Prepare to feedback to the rest of the class.</a:t>
            </a:r>
          </a:p>
        </p:txBody>
      </p:sp>
      <p:sp>
        <p:nvSpPr>
          <p:cNvPr id="3" name="Footer Placeholder 2">
            <a:extLst>
              <a:ext uri="{FF2B5EF4-FFF2-40B4-BE49-F238E27FC236}">
                <a16:creationId xmlns:a16="http://schemas.microsoft.com/office/drawing/2014/main" id="{8B6D9911-6253-7132-71EF-E13213C1C32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6EB4AAD-9C1E-7B88-7275-41BDBB554C4B}"/>
              </a:ext>
            </a:extLst>
          </p:cNvPr>
          <p:cNvSpPr>
            <a:spLocks noGrp="1"/>
          </p:cNvSpPr>
          <p:nvPr>
            <p:ph type="sldNum" sz="quarter" idx="11"/>
          </p:nvPr>
        </p:nvSpPr>
        <p:spPr/>
        <p:txBody>
          <a:bodyPr/>
          <a:lstStyle/>
          <a:p>
            <a:fld id="{DA2C159E-F13C-4A85-9A41-E7669D3E0D70}" type="slidenum">
              <a:rPr lang="en-GB" noProof="0" smtClean="0"/>
              <a:pPr/>
              <a:t>147</a:t>
            </a:fld>
            <a:endParaRPr lang="en-GB" noProof="0" dirty="0"/>
          </a:p>
        </p:txBody>
      </p:sp>
    </p:spTree>
    <p:extLst>
      <p:ext uri="{BB962C8B-B14F-4D97-AF65-F5344CB8AC3E}">
        <p14:creationId xmlns:p14="http://schemas.microsoft.com/office/powerpoint/2010/main" val="137682247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87D37-EF08-8039-4894-6592CF33943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71AA8F3-9D53-CEF0-0CCA-C1F66CE47D17}"/>
              </a:ext>
            </a:extLst>
          </p:cNvPr>
          <p:cNvSpPr>
            <a:spLocks noGrp="1"/>
          </p:cNvSpPr>
          <p:nvPr>
            <p:ph type="title"/>
          </p:nvPr>
        </p:nvSpPr>
        <p:spPr/>
        <p:txBody>
          <a:bodyPr>
            <a:normAutofit/>
          </a:bodyPr>
          <a:lstStyle/>
          <a:p>
            <a:pPr>
              <a:lnSpc>
                <a:spcPct val="100000"/>
              </a:lnSpc>
            </a:pPr>
            <a:r>
              <a:rPr lang="en-GB" sz="3600" noProof="0" dirty="0"/>
              <a:t>What is the impact of a gap or error?</a:t>
            </a:r>
          </a:p>
        </p:txBody>
      </p:sp>
      <p:sp>
        <p:nvSpPr>
          <p:cNvPr id="5" name="Text Placeholder 4">
            <a:extLst>
              <a:ext uri="{FF2B5EF4-FFF2-40B4-BE49-F238E27FC236}">
                <a16:creationId xmlns:a16="http://schemas.microsoft.com/office/drawing/2014/main" id="{36AB5C49-E2A7-41AD-FBA2-CC69A5A7535F}"/>
              </a:ext>
            </a:extLst>
          </p:cNvPr>
          <p:cNvSpPr>
            <a:spLocks noGrp="1"/>
          </p:cNvSpPr>
          <p:nvPr>
            <p:ph type="body" sz="quarter" idx="12"/>
          </p:nvPr>
        </p:nvSpPr>
        <p:spPr>
          <a:xfrm>
            <a:off x="234000" y="986399"/>
            <a:ext cx="8514464" cy="3780863"/>
          </a:xfrm>
        </p:spPr>
        <p:txBody>
          <a:bodyPr/>
          <a:lstStyle/>
          <a:p>
            <a:pPr marL="342900" indent="-342900">
              <a:buFont typeface="Arial" panose="020B0604020202020204" pitchFamily="34" charset="0"/>
              <a:buChar char="•"/>
            </a:pPr>
            <a:r>
              <a:rPr lang="en-GB" noProof="0" dirty="0"/>
              <a:t>Continue to work in pairs.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Select one of the enzyme studies. It can be the one you worked on before or a different one.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Select one of the gaps or errors from the analysis table.  Discuss the potential impact of that gap or error. Record it in your notebook.</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Prepare to give feedback to the rest of the class.</a:t>
            </a:r>
          </a:p>
        </p:txBody>
      </p:sp>
      <p:sp>
        <p:nvSpPr>
          <p:cNvPr id="3" name="Footer Placeholder 2">
            <a:extLst>
              <a:ext uri="{FF2B5EF4-FFF2-40B4-BE49-F238E27FC236}">
                <a16:creationId xmlns:a16="http://schemas.microsoft.com/office/drawing/2014/main" id="{11B9AE48-6883-F8FA-635D-BA57BB918C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FE272BA-D5B1-491C-00DA-3E7C66922097}"/>
              </a:ext>
            </a:extLst>
          </p:cNvPr>
          <p:cNvSpPr>
            <a:spLocks noGrp="1"/>
          </p:cNvSpPr>
          <p:nvPr>
            <p:ph type="sldNum" sz="quarter" idx="11"/>
          </p:nvPr>
        </p:nvSpPr>
        <p:spPr/>
        <p:txBody>
          <a:bodyPr/>
          <a:lstStyle/>
          <a:p>
            <a:fld id="{DA2C159E-F13C-4A85-9A41-E7669D3E0D70}" type="slidenum">
              <a:rPr lang="en-GB" noProof="0" smtClean="0"/>
              <a:pPr/>
              <a:t>148</a:t>
            </a:fld>
            <a:endParaRPr lang="en-GB" noProof="0" dirty="0"/>
          </a:p>
        </p:txBody>
      </p:sp>
    </p:spTree>
    <p:extLst>
      <p:ext uri="{BB962C8B-B14F-4D97-AF65-F5344CB8AC3E}">
        <p14:creationId xmlns:p14="http://schemas.microsoft.com/office/powerpoint/2010/main" val="424755822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2CC5D-D210-4366-04A0-E0FB488624D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A316141-8F77-1461-AE02-4ED7DDA16FEC}"/>
              </a:ext>
            </a:extLst>
          </p:cNvPr>
          <p:cNvSpPr>
            <a:spLocks noGrp="1"/>
          </p:cNvSpPr>
          <p:nvPr>
            <p:ph type="title"/>
          </p:nvPr>
        </p:nvSpPr>
        <p:spPr/>
        <p:txBody>
          <a:bodyPr>
            <a:normAutofit/>
          </a:bodyPr>
          <a:lstStyle/>
          <a:p>
            <a:pPr>
              <a:lnSpc>
                <a:spcPct val="100000"/>
              </a:lnSpc>
            </a:pPr>
            <a:r>
              <a:rPr lang="en-GB" sz="3600" noProof="0" dirty="0"/>
              <a:t>Research questions and hypotheses</a:t>
            </a:r>
          </a:p>
        </p:txBody>
      </p:sp>
      <p:sp>
        <p:nvSpPr>
          <p:cNvPr id="5" name="Text Placeholder 4">
            <a:extLst>
              <a:ext uri="{FF2B5EF4-FFF2-40B4-BE49-F238E27FC236}">
                <a16:creationId xmlns:a16="http://schemas.microsoft.com/office/drawing/2014/main" id="{AA1B1F8A-F3BD-4880-D0CE-70FE209A0ED4}"/>
              </a:ext>
            </a:extLst>
          </p:cNvPr>
          <p:cNvSpPr>
            <a:spLocks noGrp="1"/>
          </p:cNvSpPr>
          <p:nvPr>
            <p:ph type="body" sz="quarter" idx="12"/>
          </p:nvPr>
        </p:nvSpPr>
        <p:spPr/>
        <p:txBody>
          <a:bodyPr/>
          <a:lstStyle/>
          <a:p>
            <a:r>
              <a:rPr lang="en-GB" b="1" noProof="0" dirty="0"/>
              <a:t>Research question: </a:t>
            </a:r>
            <a:r>
              <a:rPr lang="en-GB" noProof="0" dirty="0"/>
              <a:t>a clear question based on what you want to investigate. </a:t>
            </a:r>
          </a:p>
          <a:p>
            <a:endParaRPr lang="en-GB" noProof="0" dirty="0"/>
          </a:p>
          <a:p>
            <a:r>
              <a:rPr lang="en-GB" b="1" noProof="0" dirty="0"/>
              <a:t>Hypothesis (plural hypotheses): </a:t>
            </a:r>
            <a:r>
              <a:rPr lang="en-GB" noProof="0" dirty="0"/>
              <a:t>a testable prediction based on what you already know.</a:t>
            </a:r>
          </a:p>
        </p:txBody>
      </p:sp>
      <p:sp>
        <p:nvSpPr>
          <p:cNvPr id="4" name="Slide Number Placeholder 3">
            <a:extLst>
              <a:ext uri="{FF2B5EF4-FFF2-40B4-BE49-F238E27FC236}">
                <a16:creationId xmlns:a16="http://schemas.microsoft.com/office/drawing/2014/main" id="{B2711655-1CC5-FF6E-A3CD-121229DF616F}"/>
              </a:ext>
            </a:extLst>
          </p:cNvPr>
          <p:cNvSpPr>
            <a:spLocks noGrp="1"/>
          </p:cNvSpPr>
          <p:nvPr>
            <p:ph type="sldNum" sz="quarter" idx="11"/>
          </p:nvPr>
        </p:nvSpPr>
        <p:spPr/>
        <p:txBody>
          <a:bodyPr/>
          <a:lstStyle/>
          <a:p>
            <a:fld id="{DA2C159E-F13C-4A85-9A41-E7669D3E0D70}" type="slidenum">
              <a:rPr lang="en-GB" noProof="0" smtClean="0"/>
              <a:pPr/>
              <a:t>149</a:t>
            </a:fld>
            <a:endParaRPr lang="en-GB" noProof="0" dirty="0"/>
          </a:p>
        </p:txBody>
      </p:sp>
      <p:sp>
        <p:nvSpPr>
          <p:cNvPr id="3" name="Footer Placeholder 2">
            <a:extLst>
              <a:ext uri="{FF2B5EF4-FFF2-40B4-BE49-F238E27FC236}">
                <a16:creationId xmlns:a16="http://schemas.microsoft.com/office/drawing/2014/main" id="{D98914BB-7552-7637-4747-B46197FA54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67226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E1DF0-27BF-2958-2826-C45B9AD76E0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4758838-08BE-EFA2-035E-3EC67CFA618F}"/>
              </a:ext>
            </a:extLst>
          </p:cNvPr>
          <p:cNvSpPr>
            <a:spLocks noGrp="1"/>
          </p:cNvSpPr>
          <p:nvPr>
            <p:ph type="title"/>
          </p:nvPr>
        </p:nvSpPr>
        <p:spPr>
          <a:xfrm>
            <a:off x="225075" y="346890"/>
            <a:ext cx="8437563" cy="699425"/>
          </a:xfrm>
        </p:spPr>
        <p:txBody>
          <a:bodyPr>
            <a:normAutofit/>
          </a:bodyPr>
          <a:lstStyle/>
          <a:p>
            <a:r>
              <a:rPr lang="en-GB" sz="3600" noProof="0" dirty="0"/>
              <a:t>Importance of following SOPs</a:t>
            </a:r>
          </a:p>
        </p:txBody>
      </p:sp>
      <p:sp>
        <p:nvSpPr>
          <p:cNvPr id="5" name="Text Placeholder 4">
            <a:extLst>
              <a:ext uri="{FF2B5EF4-FFF2-40B4-BE49-F238E27FC236}">
                <a16:creationId xmlns:a16="http://schemas.microsoft.com/office/drawing/2014/main" id="{97A8950D-27EA-0134-4CFD-772FFEC93D4A}"/>
              </a:ext>
            </a:extLst>
          </p:cNvPr>
          <p:cNvSpPr>
            <a:spLocks noGrp="1"/>
          </p:cNvSpPr>
          <p:nvPr>
            <p:ph type="body" sz="quarter" idx="12"/>
          </p:nvPr>
        </p:nvSpPr>
        <p:spPr>
          <a:xfrm>
            <a:off x="234000" y="1419622"/>
            <a:ext cx="7686377" cy="3160472"/>
          </a:xfrm>
        </p:spPr>
        <p:txBody>
          <a:bodyPr/>
          <a:lstStyle/>
          <a:p>
            <a:r>
              <a:rPr lang="en-GB" noProof="0" dirty="0"/>
              <a:t>Did the results differ between groups?</a:t>
            </a:r>
          </a:p>
          <a:p>
            <a:endParaRPr lang="en-GB" noProof="0" dirty="0"/>
          </a:p>
          <a:p>
            <a:r>
              <a:rPr lang="en-GB" noProof="0" dirty="0"/>
              <a:t>Why can results differ?</a:t>
            </a:r>
          </a:p>
          <a:p>
            <a:endParaRPr lang="en-GB" noProof="0" dirty="0"/>
          </a:p>
          <a:p>
            <a:r>
              <a:rPr lang="en-GB" noProof="0" dirty="0"/>
              <a:t>Does it matter if the results are different?</a:t>
            </a: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4FD177B7-63FB-6EF4-A18B-69867AB028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D1EFC43-7BF3-A8BA-20DC-2140E1A82349}"/>
              </a:ext>
            </a:extLst>
          </p:cNvPr>
          <p:cNvSpPr>
            <a:spLocks noGrp="1"/>
          </p:cNvSpPr>
          <p:nvPr>
            <p:ph type="sldNum" sz="quarter" idx="11"/>
          </p:nvPr>
        </p:nvSpPr>
        <p:spPr/>
        <p:txBody>
          <a:bodyPr/>
          <a:lstStyle/>
          <a:p>
            <a:fld id="{DA2C159E-F13C-4A85-9A41-E7669D3E0D70}" type="slidenum">
              <a:rPr lang="en-GB" noProof="0" smtClean="0"/>
              <a:pPr/>
              <a:t>15</a:t>
            </a:fld>
            <a:endParaRPr lang="en-GB" noProof="0" dirty="0"/>
          </a:p>
        </p:txBody>
      </p:sp>
    </p:spTree>
    <p:extLst>
      <p:ext uri="{BB962C8B-B14F-4D97-AF65-F5344CB8AC3E}">
        <p14:creationId xmlns:p14="http://schemas.microsoft.com/office/powerpoint/2010/main" val="1400158797"/>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4AD43-8A2C-58F7-CC75-B8F7C61E656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B40E99-F823-DA44-5495-AC4BB8A8C00F}"/>
              </a:ext>
            </a:extLst>
          </p:cNvPr>
          <p:cNvSpPr>
            <a:spLocks noGrp="1"/>
          </p:cNvSpPr>
          <p:nvPr>
            <p:ph type="title"/>
          </p:nvPr>
        </p:nvSpPr>
        <p:spPr/>
        <p:txBody>
          <a:bodyPr>
            <a:normAutofit/>
          </a:bodyPr>
          <a:lstStyle/>
          <a:p>
            <a:pPr>
              <a:lnSpc>
                <a:spcPct val="100000"/>
              </a:lnSpc>
            </a:pPr>
            <a:r>
              <a:rPr lang="en-GB" noProof="0" dirty="0"/>
              <a:t>How to create a r</a:t>
            </a:r>
            <a:r>
              <a:rPr lang="en-GB" sz="3600" noProof="0" dirty="0"/>
              <a:t>esearch question</a:t>
            </a:r>
          </a:p>
        </p:txBody>
      </p:sp>
      <p:sp>
        <p:nvSpPr>
          <p:cNvPr id="5" name="Text Placeholder 4">
            <a:extLst>
              <a:ext uri="{FF2B5EF4-FFF2-40B4-BE49-F238E27FC236}">
                <a16:creationId xmlns:a16="http://schemas.microsoft.com/office/drawing/2014/main" id="{D0E7D47B-15BD-7F38-71BA-738E9E7224BD}"/>
              </a:ext>
            </a:extLst>
          </p:cNvPr>
          <p:cNvSpPr>
            <a:spLocks noGrp="1"/>
          </p:cNvSpPr>
          <p:nvPr>
            <p:ph type="body" sz="quarter" idx="12"/>
          </p:nvPr>
        </p:nvSpPr>
        <p:spPr>
          <a:xfrm>
            <a:off x="234000" y="843559"/>
            <a:ext cx="8514464" cy="3923704"/>
          </a:xfrm>
        </p:spPr>
        <p:txBody>
          <a:bodyPr/>
          <a:lstStyle/>
          <a:p>
            <a:r>
              <a:rPr lang="en-GB" noProof="0" dirty="0"/>
              <a:t>Find gaps or errors in past research. This could be missing data, weak methods, mistakes, unclear results or poor controls.</a:t>
            </a:r>
          </a:p>
          <a:p>
            <a:endParaRPr lang="en-GB" noProof="0" dirty="0"/>
          </a:p>
          <a:p>
            <a:r>
              <a:rPr lang="en-GB" noProof="0" dirty="0"/>
              <a:t>Turn these into new questions to investigate.</a:t>
            </a:r>
          </a:p>
          <a:p>
            <a:endParaRPr lang="en-GB" noProof="0" dirty="0"/>
          </a:p>
          <a:p>
            <a:r>
              <a:rPr lang="en-GB" noProof="0" dirty="0"/>
              <a:t>Say what is the specific problem and the variables that are going to be measured.</a:t>
            </a:r>
          </a:p>
          <a:p>
            <a:endParaRPr lang="en-GB" noProof="0" dirty="0"/>
          </a:p>
          <a:p>
            <a:r>
              <a:rPr lang="en-GB" noProof="0" dirty="0"/>
              <a:t>Example: Does amylase work faster at pH 7 than pH 5?</a:t>
            </a:r>
          </a:p>
          <a:p>
            <a:endParaRPr lang="en-GB" noProof="0" dirty="0"/>
          </a:p>
        </p:txBody>
      </p:sp>
      <p:sp>
        <p:nvSpPr>
          <p:cNvPr id="3" name="Footer Placeholder 2">
            <a:extLst>
              <a:ext uri="{FF2B5EF4-FFF2-40B4-BE49-F238E27FC236}">
                <a16:creationId xmlns:a16="http://schemas.microsoft.com/office/drawing/2014/main" id="{D30BA28E-1A7F-78D8-B2AC-FF955EEDA85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DB2B9A1-A79A-42B5-2E45-8B413505C060}"/>
              </a:ext>
            </a:extLst>
          </p:cNvPr>
          <p:cNvSpPr>
            <a:spLocks noGrp="1"/>
          </p:cNvSpPr>
          <p:nvPr>
            <p:ph type="sldNum" sz="quarter" idx="11"/>
          </p:nvPr>
        </p:nvSpPr>
        <p:spPr/>
        <p:txBody>
          <a:bodyPr/>
          <a:lstStyle/>
          <a:p>
            <a:fld id="{DA2C159E-F13C-4A85-9A41-E7669D3E0D70}" type="slidenum">
              <a:rPr lang="en-GB" noProof="0" smtClean="0"/>
              <a:pPr/>
              <a:t>150</a:t>
            </a:fld>
            <a:endParaRPr lang="en-GB" noProof="0" dirty="0"/>
          </a:p>
        </p:txBody>
      </p:sp>
    </p:spTree>
    <p:extLst>
      <p:ext uri="{BB962C8B-B14F-4D97-AF65-F5344CB8AC3E}">
        <p14:creationId xmlns:p14="http://schemas.microsoft.com/office/powerpoint/2010/main" val="221473951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F8772-FF52-3C23-9077-27631B1CF86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8D02DF3-FCEC-5AF5-8777-856003D71532}"/>
              </a:ext>
            </a:extLst>
          </p:cNvPr>
          <p:cNvSpPr>
            <a:spLocks noGrp="1"/>
          </p:cNvSpPr>
          <p:nvPr>
            <p:ph type="title"/>
          </p:nvPr>
        </p:nvSpPr>
        <p:spPr/>
        <p:txBody>
          <a:bodyPr>
            <a:normAutofit/>
          </a:bodyPr>
          <a:lstStyle/>
          <a:p>
            <a:pPr>
              <a:lnSpc>
                <a:spcPct val="100000"/>
              </a:lnSpc>
            </a:pPr>
            <a:r>
              <a:rPr lang="en-GB" sz="3600" noProof="0" dirty="0"/>
              <a:t>Writing a hypothesis</a:t>
            </a:r>
          </a:p>
        </p:txBody>
      </p:sp>
      <p:sp>
        <p:nvSpPr>
          <p:cNvPr id="5" name="Text Placeholder 4">
            <a:extLst>
              <a:ext uri="{FF2B5EF4-FFF2-40B4-BE49-F238E27FC236}">
                <a16:creationId xmlns:a16="http://schemas.microsoft.com/office/drawing/2014/main" id="{12225542-7D52-7FA2-79EE-0DAA7A51D353}"/>
              </a:ext>
            </a:extLst>
          </p:cNvPr>
          <p:cNvSpPr>
            <a:spLocks noGrp="1"/>
          </p:cNvSpPr>
          <p:nvPr>
            <p:ph type="body" sz="quarter" idx="12"/>
          </p:nvPr>
        </p:nvSpPr>
        <p:spPr>
          <a:xfrm>
            <a:off x="234000" y="986399"/>
            <a:ext cx="8910000" cy="3780863"/>
          </a:xfrm>
        </p:spPr>
        <p:txBody>
          <a:bodyPr/>
          <a:lstStyle/>
          <a:p>
            <a:r>
              <a:rPr lang="en-GB" noProof="0" dirty="0"/>
              <a:t>A good hypothesis is a </a:t>
            </a:r>
            <a:r>
              <a:rPr lang="en-GB" b="1" noProof="0" dirty="0"/>
              <a:t>clear statement </a:t>
            </a:r>
            <a:r>
              <a:rPr lang="en-GB" noProof="0" dirty="0"/>
              <a:t>(not a question) that makes a testable prediction about how the </a:t>
            </a:r>
            <a:r>
              <a:rPr lang="en-GB" b="1" noProof="0" dirty="0"/>
              <a:t>independent variable (IV) </a:t>
            </a:r>
            <a:r>
              <a:rPr lang="en-GB" noProof="0" dirty="0"/>
              <a:t>will affect the </a:t>
            </a:r>
            <a:r>
              <a:rPr lang="en-GB" b="1" noProof="0" dirty="0"/>
              <a:t>dependent variable (DV)</a:t>
            </a:r>
            <a:r>
              <a:rPr lang="en-GB" noProof="0" dirty="0"/>
              <a:t>.</a:t>
            </a:r>
          </a:p>
          <a:p>
            <a:endParaRPr lang="en-GB" noProof="0" dirty="0"/>
          </a:p>
          <a:p>
            <a:r>
              <a:rPr lang="en-GB" noProof="0" dirty="0"/>
              <a:t>Example: If the pH is closer to neutral, then amylase will work faster.</a:t>
            </a:r>
          </a:p>
          <a:p>
            <a:endParaRPr lang="en-GB" noProof="0" dirty="0"/>
          </a:p>
          <a:p>
            <a:endParaRPr lang="en-GB" noProof="0" dirty="0"/>
          </a:p>
          <a:p>
            <a:endParaRPr lang="en-GB" noProof="0" dirty="0"/>
          </a:p>
          <a:p>
            <a:endParaRPr lang="en-GB" noProof="0" dirty="0"/>
          </a:p>
        </p:txBody>
      </p:sp>
      <p:sp>
        <p:nvSpPr>
          <p:cNvPr id="3" name="Footer Placeholder 2">
            <a:extLst>
              <a:ext uri="{FF2B5EF4-FFF2-40B4-BE49-F238E27FC236}">
                <a16:creationId xmlns:a16="http://schemas.microsoft.com/office/drawing/2014/main" id="{4CBE66BA-9922-5FFE-FDF6-9A0609E0807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02B4709-8A15-7E2B-6138-650B022E0D28}"/>
              </a:ext>
            </a:extLst>
          </p:cNvPr>
          <p:cNvSpPr>
            <a:spLocks noGrp="1"/>
          </p:cNvSpPr>
          <p:nvPr>
            <p:ph type="sldNum" sz="quarter" idx="11"/>
          </p:nvPr>
        </p:nvSpPr>
        <p:spPr/>
        <p:txBody>
          <a:bodyPr/>
          <a:lstStyle/>
          <a:p>
            <a:fld id="{DA2C159E-F13C-4A85-9A41-E7669D3E0D70}" type="slidenum">
              <a:rPr lang="en-GB" noProof="0" smtClean="0"/>
              <a:pPr/>
              <a:t>151</a:t>
            </a:fld>
            <a:endParaRPr lang="en-GB" noProof="0" dirty="0"/>
          </a:p>
        </p:txBody>
      </p:sp>
    </p:spTree>
    <p:extLst>
      <p:ext uri="{BB962C8B-B14F-4D97-AF65-F5344CB8AC3E}">
        <p14:creationId xmlns:p14="http://schemas.microsoft.com/office/powerpoint/2010/main" val="322829697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A0880-A48F-38DF-A763-57EB5416A87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B4B46FE-04F9-68B9-0598-94123F3BCA7D}"/>
              </a:ext>
            </a:extLst>
          </p:cNvPr>
          <p:cNvSpPr>
            <a:spLocks noGrp="1"/>
          </p:cNvSpPr>
          <p:nvPr>
            <p:ph type="title"/>
          </p:nvPr>
        </p:nvSpPr>
        <p:spPr/>
        <p:txBody>
          <a:bodyPr>
            <a:normAutofit/>
          </a:bodyPr>
          <a:lstStyle/>
          <a:p>
            <a:pPr>
              <a:lnSpc>
                <a:spcPct val="100000"/>
              </a:lnSpc>
            </a:pPr>
            <a:r>
              <a:rPr lang="en-GB" sz="3600" noProof="0" dirty="0"/>
              <a:t>Hypothesis</a:t>
            </a:r>
          </a:p>
        </p:txBody>
      </p:sp>
      <p:sp>
        <p:nvSpPr>
          <p:cNvPr id="5" name="Text Placeholder 4">
            <a:extLst>
              <a:ext uri="{FF2B5EF4-FFF2-40B4-BE49-F238E27FC236}">
                <a16:creationId xmlns:a16="http://schemas.microsoft.com/office/drawing/2014/main" id="{F8498574-02A6-27C5-7C88-0F3B407463DA}"/>
              </a:ext>
              <a:ext uri="{C183D7F6-B498-43B3-948B-1728B52AA6E4}">
                <adec:decorative xmlns:adec="http://schemas.microsoft.com/office/drawing/2017/decorative" val="1"/>
              </a:ext>
            </a:extLst>
          </p:cNvPr>
          <p:cNvSpPr>
            <a:spLocks noGrp="1"/>
          </p:cNvSpPr>
          <p:nvPr>
            <p:ph type="body" sz="quarter" idx="12"/>
          </p:nvPr>
        </p:nvSpPr>
        <p:spPr>
          <a:xfrm>
            <a:off x="234000" y="986399"/>
            <a:ext cx="8436513" cy="3780863"/>
          </a:xfrm>
        </p:spPr>
        <p:txBody>
          <a:bodyPr/>
          <a:lstStyle/>
          <a:p>
            <a:r>
              <a:rPr lang="en-GB" noProof="0" dirty="0"/>
              <a:t>Look at these hypotheses' examples:</a:t>
            </a:r>
          </a:p>
          <a:p>
            <a:endParaRPr lang="en-GB" noProof="0" dirty="0"/>
          </a:p>
          <a:p>
            <a:pPr marL="457200" indent="-457200">
              <a:buFont typeface="+mj-lt"/>
              <a:buAutoNum type="arabicPeriod"/>
            </a:pPr>
            <a:r>
              <a:rPr lang="en-GB" noProof="0" dirty="0"/>
              <a:t>Chocolate may cause skin problems.</a:t>
            </a:r>
          </a:p>
          <a:p>
            <a:pPr marL="457200" indent="-457200">
              <a:buFont typeface="+mj-lt"/>
              <a:buAutoNum type="arabicPeriod"/>
            </a:pPr>
            <a:endParaRPr lang="en-GB" noProof="0" dirty="0"/>
          </a:p>
          <a:p>
            <a:pPr marL="457200" indent="-457200">
              <a:buFont typeface="+mj-lt"/>
              <a:buAutoNum type="arabicPeriod"/>
            </a:pPr>
            <a:r>
              <a:rPr lang="en-GB" noProof="0" dirty="0"/>
              <a:t>Students who attend lessons have higher grades than those who do not attend.</a:t>
            </a:r>
          </a:p>
          <a:p>
            <a:pPr marL="457200" indent="-457200">
              <a:buFont typeface="+mj-lt"/>
              <a:buAutoNum type="arabicPeriod"/>
            </a:pPr>
            <a:endParaRPr lang="en-GB" noProof="0" dirty="0"/>
          </a:p>
          <a:p>
            <a:pPr marL="457200" indent="-457200">
              <a:buFont typeface="+mj-lt"/>
              <a:buAutoNum type="arabicPeriod"/>
            </a:pPr>
            <a:r>
              <a:rPr lang="en-GB" noProof="0" dirty="0"/>
              <a:t>Amylase will denature at a lower pH.</a:t>
            </a:r>
          </a:p>
          <a:p>
            <a:endParaRPr lang="en-GB" noProof="0" dirty="0"/>
          </a:p>
        </p:txBody>
      </p:sp>
      <p:sp>
        <p:nvSpPr>
          <p:cNvPr id="3" name="Footer Placeholder 2">
            <a:extLst>
              <a:ext uri="{FF2B5EF4-FFF2-40B4-BE49-F238E27FC236}">
                <a16:creationId xmlns:a16="http://schemas.microsoft.com/office/drawing/2014/main" id="{67042843-028B-6930-EA3B-BBC6BD043BF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0AFDC51-8A9C-D2C8-4D58-0E3525EF6B40}"/>
              </a:ext>
            </a:extLst>
          </p:cNvPr>
          <p:cNvSpPr>
            <a:spLocks noGrp="1"/>
          </p:cNvSpPr>
          <p:nvPr>
            <p:ph type="sldNum" sz="quarter" idx="11"/>
          </p:nvPr>
        </p:nvSpPr>
        <p:spPr/>
        <p:txBody>
          <a:bodyPr/>
          <a:lstStyle/>
          <a:p>
            <a:fld id="{DA2C159E-F13C-4A85-9A41-E7669D3E0D70}" type="slidenum">
              <a:rPr lang="en-GB" noProof="0" smtClean="0"/>
              <a:pPr/>
              <a:t>152</a:t>
            </a:fld>
            <a:endParaRPr lang="en-GB" noProof="0" dirty="0"/>
          </a:p>
        </p:txBody>
      </p:sp>
    </p:spTree>
    <p:extLst>
      <p:ext uri="{BB962C8B-B14F-4D97-AF65-F5344CB8AC3E}">
        <p14:creationId xmlns:p14="http://schemas.microsoft.com/office/powerpoint/2010/main" val="427566180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CA8F6-D6A7-411F-4E3D-2F44C11F22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84F57BF-F81D-C5AD-6032-412D7DA4E21A}"/>
              </a:ext>
            </a:extLst>
          </p:cNvPr>
          <p:cNvSpPr>
            <a:spLocks noGrp="1"/>
          </p:cNvSpPr>
          <p:nvPr>
            <p:ph type="title"/>
          </p:nvPr>
        </p:nvSpPr>
        <p:spPr/>
        <p:txBody>
          <a:bodyPr>
            <a:normAutofit/>
          </a:bodyPr>
          <a:lstStyle/>
          <a:p>
            <a:pPr>
              <a:lnSpc>
                <a:spcPct val="100000"/>
              </a:lnSpc>
            </a:pPr>
            <a:r>
              <a:rPr lang="en-GB" sz="3600" noProof="0" dirty="0"/>
              <a:t>Task – research proposal</a:t>
            </a:r>
          </a:p>
        </p:txBody>
      </p:sp>
      <p:sp>
        <p:nvSpPr>
          <p:cNvPr id="5" name="Text Placeholder 4">
            <a:extLst>
              <a:ext uri="{FF2B5EF4-FFF2-40B4-BE49-F238E27FC236}">
                <a16:creationId xmlns:a16="http://schemas.microsoft.com/office/drawing/2014/main" id="{F9A15986-2DE4-B240-F472-A4745F1C7CD0}"/>
              </a:ext>
            </a:extLst>
          </p:cNvPr>
          <p:cNvSpPr>
            <a:spLocks noGrp="1"/>
          </p:cNvSpPr>
          <p:nvPr>
            <p:ph type="body" sz="quarter" idx="12"/>
          </p:nvPr>
        </p:nvSpPr>
        <p:spPr>
          <a:xfrm>
            <a:off x="234000" y="986399"/>
            <a:ext cx="8631840" cy="3673583"/>
          </a:xfrm>
        </p:spPr>
        <p:txBody>
          <a:bodyPr/>
          <a:lstStyle/>
          <a:p>
            <a:r>
              <a:rPr lang="en-GB" noProof="0" dirty="0"/>
              <a:t>Work in groups.</a:t>
            </a:r>
          </a:p>
          <a:p>
            <a:endParaRPr lang="en-GB" noProof="0" dirty="0"/>
          </a:p>
          <a:p>
            <a:r>
              <a:rPr lang="en-GB" noProof="0" dirty="0"/>
              <a:t>Choose ONE of the three short abstracts from the analysis worksheet.</a:t>
            </a:r>
          </a:p>
          <a:p>
            <a:pPr marL="342900" indent="-342900">
              <a:buFont typeface="Arial" panose="020B0604020202020204" pitchFamily="34" charset="0"/>
              <a:buChar char="•"/>
            </a:pPr>
            <a:endParaRPr lang="en-GB" noProof="0" dirty="0"/>
          </a:p>
          <a:p>
            <a:r>
              <a:rPr lang="en-GB" noProof="0" dirty="0"/>
              <a:t>Choose ONE gap or error from your chosen abstract that you want to improve.</a:t>
            </a:r>
          </a:p>
          <a:p>
            <a:pPr marL="342900" indent="-342900">
              <a:buFont typeface="Arial" panose="020B0604020202020204" pitchFamily="34" charset="0"/>
              <a:buChar char="•"/>
            </a:pPr>
            <a:endParaRPr lang="en-GB" noProof="0" dirty="0"/>
          </a:p>
          <a:p>
            <a:r>
              <a:rPr lang="en-GB" noProof="0" dirty="0"/>
              <a:t>Complete the Research proposal template. You will find helpful hints in each section to guide your writing.</a:t>
            </a:r>
          </a:p>
        </p:txBody>
      </p:sp>
      <p:sp>
        <p:nvSpPr>
          <p:cNvPr id="3" name="Footer Placeholder 2">
            <a:extLst>
              <a:ext uri="{FF2B5EF4-FFF2-40B4-BE49-F238E27FC236}">
                <a16:creationId xmlns:a16="http://schemas.microsoft.com/office/drawing/2014/main" id="{0F97664A-EE69-FE3F-5165-F696659B26B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FDEEB96-46FA-B39F-B447-D15FAD38932F}"/>
              </a:ext>
            </a:extLst>
          </p:cNvPr>
          <p:cNvSpPr>
            <a:spLocks noGrp="1"/>
          </p:cNvSpPr>
          <p:nvPr>
            <p:ph type="sldNum" sz="quarter" idx="11"/>
          </p:nvPr>
        </p:nvSpPr>
        <p:spPr/>
        <p:txBody>
          <a:bodyPr/>
          <a:lstStyle/>
          <a:p>
            <a:fld id="{DA2C159E-F13C-4A85-9A41-E7669D3E0D70}" type="slidenum">
              <a:rPr lang="en-GB" noProof="0" smtClean="0"/>
              <a:pPr/>
              <a:t>153</a:t>
            </a:fld>
            <a:endParaRPr lang="en-GB" noProof="0" dirty="0"/>
          </a:p>
        </p:txBody>
      </p:sp>
    </p:spTree>
    <p:extLst>
      <p:ext uri="{BB962C8B-B14F-4D97-AF65-F5344CB8AC3E}">
        <p14:creationId xmlns:p14="http://schemas.microsoft.com/office/powerpoint/2010/main" val="317935824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4D657-3842-39AF-6280-5CA248B6533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7B448D6-E519-49E4-D8D1-136C5A8E23AF}"/>
              </a:ext>
            </a:extLst>
          </p:cNvPr>
          <p:cNvSpPr>
            <a:spLocks noGrp="1"/>
          </p:cNvSpPr>
          <p:nvPr>
            <p:ph type="title"/>
          </p:nvPr>
        </p:nvSpPr>
        <p:spPr/>
        <p:txBody>
          <a:bodyPr>
            <a:normAutofit/>
          </a:bodyPr>
          <a:lstStyle/>
          <a:p>
            <a:pPr>
              <a:lnSpc>
                <a:spcPct val="100000"/>
              </a:lnSpc>
            </a:pPr>
            <a:r>
              <a:rPr lang="en-GB" sz="3600" noProof="0" dirty="0"/>
              <a:t>Peer assessment of research proposal</a:t>
            </a:r>
          </a:p>
        </p:txBody>
      </p:sp>
      <p:sp>
        <p:nvSpPr>
          <p:cNvPr id="5" name="Text Placeholder 4">
            <a:extLst>
              <a:ext uri="{FF2B5EF4-FFF2-40B4-BE49-F238E27FC236}">
                <a16:creationId xmlns:a16="http://schemas.microsoft.com/office/drawing/2014/main" id="{26CC86CC-266B-5506-DBA0-466F6A20E58C}"/>
              </a:ext>
            </a:extLst>
          </p:cNvPr>
          <p:cNvSpPr>
            <a:spLocks noGrp="1"/>
          </p:cNvSpPr>
          <p:nvPr>
            <p:ph type="body" sz="quarter" idx="12"/>
          </p:nvPr>
        </p:nvSpPr>
        <p:spPr>
          <a:xfrm>
            <a:off x="232950" y="949325"/>
            <a:ext cx="8631840" cy="3744416"/>
          </a:xfrm>
        </p:spPr>
        <p:txBody>
          <a:bodyPr/>
          <a:lstStyle/>
          <a:p>
            <a:pPr marL="342900" indent="-342900">
              <a:buFont typeface="Arial" panose="020B0604020202020204" pitchFamily="34" charset="0"/>
              <a:buChar char="•"/>
            </a:pPr>
            <a:r>
              <a:rPr lang="en-GB" noProof="0" dirty="0"/>
              <a:t>Swap your completed Research proposal template with another group.</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Use the Research proposal peer review checklist to assess their work.</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For each criterion, give a mark from 1–5 and a reason.</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Be fair, specific, and helpful. When you finish, pass the checklist and template back to the original group.</a:t>
            </a:r>
          </a:p>
        </p:txBody>
      </p:sp>
      <p:sp>
        <p:nvSpPr>
          <p:cNvPr id="3" name="Footer Placeholder 2">
            <a:extLst>
              <a:ext uri="{FF2B5EF4-FFF2-40B4-BE49-F238E27FC236}">
                <a16:creationId xmlns:a16="http://schemas.microsoft.com/office/drawing/2014/main" id="{A063697C-BD0A-BF58-0095-3B1E207E758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116D9FC-825D-BE34-B495-93A467CBBA8C}"/>
              </a:ext>
            </a:extLst>
          </p:cNvPr>
          <p:cNvSpPr>
            <a:spLocks noGrp="1"/>
          </p:cNvSpPr>
          <p:nvPr>
            <p:ph type="sldNum" sz="quarter" idx="11"/>
          </p:nvPr>
        </p:nvSpPr>
        <p:spPr/>
        <p:txBody>
          <a:bodyPr/>
          <a:lstStyle/>
          <a:p>
            <a:fld id="{DA2C159E-F13C-4A85-9A41-E7669D3E0D70}" type="slidenum">
              <a:rPr lang="en-GB" noProof="0" smtClean="0"/>
              <a:pPr/>
              <a:t>154</a:t>
            </a:fld>
            <a:endParaRPr lang="en-GB" noProof="0" dirty="0"/>
          </a:p>
        </p:txBody>
      </p:sp>
    </p:spTree>
    <p:extLst>
      <p:ext uri="{BB962C8B-B14F-4D97-AF65-F5344CB8AC3E}">
        <p14:creationId xmlns:p14="http://schemas.microsoft.com/office/powerpoint/2010/main" val="92253510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501FD-9E77-21A4-62C7-39D87404202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992CE9B-4DBD-6278-5CE4-2E269D110080}"/>
              </a:ext>
            </a:extLst>
          </p:cNvPr>
          <p:cNvSpPr>
            <a:spLocks noGrp="1"/>
          </p:cNvSpPr>
          <p:nvPr>
            <p:ph type="title"/>
          </p:nvPr>
        </p:nvSpPr>
        <p:spPr/>
        <p:txBody>
          <a:bodyPr>
            <a:normAutofit/>
          </a:bodyPr>
          <a:lstStyle/>
          <a:p>
            <a:pPr>
              <a:lnSpc>
                <a:spcPct val="100000"/>
              </a:lnSpc>
            </a:pPr>
            <a:r>
              <a:rPr lang="en-GB" sz="3600" noProof="0" dirty="0"/>
              <a:t>Plenary</a:t>
            </a:r>
          </a:p>
        </p:txBody>
      </p:sp>
      <p:sp>
        <p:nvSpPr>
          <p:cNvPr id="5" name="Text Placeholder 4">
            <a:extLst>
              <a:ext uri="{FF2B5EF4-FFF2-40B4-BE49-F238E27FC236}">
                <a16:creationId xmlns:a16="http://schemas.microsoft.com/office/drawing/2014/main" id="{EE1E5AB0-A61B-9838-DC44-FA77DC56BF50}"/>
              </a:ext>
            </a:extLst>
          </p:cNvPr>
          <p:cNvSpPr>
            <a:spLocks noGrp="1"/>
          </p:cNvSpPr>
          <p:nvPr>
            <p:ph type="body" sz="quarter" idx="12"/>
          </p:nvPr>
        </p:nvSpPr>
        <p:spPr>
          <a:xfrm>
            <a:off x="234000" y="986399"/>
            <a:ext cx="8910000" cy="3780863"/>
          </a:xfrm>
        </p:spPr>
        <p:txBody>
          <a:bodyPr/>
          <a:lstStyle/>
          <a:p>
            <a:pPr marL="342900" indent="-342900">
              <a:buFont typeface="Arial" panose="020B0604020202020204" pitchFamily="34" charset="0"/>
              <a:buChar char="•"/>
            </a:pPr>
            <a:r>
              <a:rPr lang="en-GB" noProof="0" dirty="0"/>
              <a:t>Work individually (no partners for this task).</a:t>
            </a:r>
          </a:p>
          <a:p>
            <a:pPr marL="342900" indent="-342900">
              <a:buFont typeface="Arial" panose="020B0604020202020204" pitchFamily="34" charset="0"/>
              <a:buChar char="•"/>
            </a:pPr>
            <a:r>
              <a:rPr lang="en-GB" noProof="0" dirty="0"/>
              <a:t>Write a short summary of your research proposal.</a:t>
            </a:r>
          </a:p>
          <a:p>
            <a:pPr marL="342900" indent="-342900">
              <a:buFont typeface="Arial" panose="020B0604020202020204" pitchFamily="34" charset="0"/>
              <a:buChar char="•"/>
            </a:pPr>
            <a:r>
              <a:rPr lang="en-GB" noProof="0" dirty="0"/>
              <a:t>Include:</a:t>
            </a:r>
          </a:p>
          <a:p>
            <a:pPr marL="612900" lvl="1" indent="-342900"/>
            <a:r>
              <a:rPr lang="en-GB" noProof="0" dirty="0"/>
              <a:t>Your research question.</a:t>
            </a:r>
          </a:p>
          <a:p>
            <a:pPr marL="612900" lvl="1" indent="-342900"/>
            <a:r>
              <a:rPr lang="en-GB" noProof="0" dirty="0"/>
              <a:t>Your hypothesis.</a:t>
            </a:r>
          </a:p>
          <a:p>
            <a:pPr marL="612900" lvl="1" indent="-342900"/>
            <a:r>
              <a:rPr lang="en-GB" noProof="0" dirty="0"/>
              <a:t>The key idea of your procedure.</a:t>
            </a:r>
          </a:p>
          <a:p>
            <a:pPr marL="612900" lvl="1" indent="-342900"/>
            <a:r>
              <a:rPr lang="en-GB" noProof="0" dirty="0"/>
              <a:t>One sentence on why your experiment is important.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Make sure your summary is clear and in your own words.</a:t>
            </a:r>
          </a:p>
          <a:p>
            <a:pPr marL="342900" indent="-342900">
              <a:buFont typeface="Arial" panose="020B0604020202020204" pitchFamily="34" charset="0"/>
              <a:buChar char="•"/>
            </a:pPr>
            <a:r>
              <a:rPr lang="en-GB" noProof="0" dirty="0"/>
              <a:t>Hand your summary in to the teacher before you leave.</a:t>
            </a:r>
          </a:p>
        </p:txBody>
      </p:sp>
      <p:sp>
        <p:nvSpPr>
          <p:cNvPr id="3" name="Footer Placeholder 2">
            <a:extLst>
              <a:ext uri="{FF2B5EF4-FFF2-40B4-BE49-F238E27FC236}">
                <a16:creationId xmlns:a16="http://schemas.microsoft.com/office/drawing/2014/main" id="{AAD01533-CAA1-61AD-749D-89D07BA2B14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25351E1-FF49-E546-43A6-279F83314AC2}"/>
              </a:ext>
            </a:extLst>
          </p:cNvPr>
          <p:cNvSpPr>
            <a:spLocks noGrp="1"/>
          </p:cNvSpPr>
          <p:nvPr>
            <p:ph type="sldNum" sz="quarter" idx="11"/>
          </p:nvPr>
        </p:nvSpPr>
        <p:spPr/>
        <p:txBody>
          <a:bodyPr/>
          <a:lstStyle/>
          <a:p>
            <a:fld id="{DA2C159E-F13C-4A85-9A41-E7669D3E0D70}" type="slidenum">
              <a:rPr lang="en-GB" noProof="0" smtClean="0"/>
              <a:pPr/>
              <a:t>155</a:t>
            </a:fld>
            <a:endParaRPr lang="en-GB" noProof="0" dirty="0"/>
          </a:p>
        </p:txBody>
      </p:sp>
    </p:spTree>
    <p:extLst>
      <p:ext uri="{BB962C8B-B14F-4D97-AF65-F5344CB8AC3E}">
        <p14:creationId xmlns:p14="http://schemas.microsoft.com/office/powerpoint/2010/main" val="145886540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58A9D-F0E9-F593-FB08-A5EFDEB27A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7AB0F-9E6F-AC10-EEC9-1912E362B67F}"/>
              </a:ext>
            </a:extLst>
          </p:cNvPr>
          <p:cNvSpPr>
            <a:spLocks noGrp="1"/>
          </p:cNvSpPr>
          <p:nvPr>
            <p:ph type="ctrTitle"/>
          </p:nvPr>
        </p:nvSpPr>
        <p:spPr/>
        <p:txBody>
          <a:bodyPr/>
          <a:lstStyle/>
          <a:p>
            <a:r>
              <a:rPr lang="en-GB" noProof="0" dirty="0"/>
              <a:t>Lesson 8</a:t>
            </a:r>
          </a:p>
        </p:txBody>
      </p:sp>
      <p:sp>
        <p:nvSpPr>
          <p:cNvPr id="3" name="Subtitle 2">
            <a:extLst>
              <a:ext uri="{FF2B5EF4-FFF2-40B4-BE49-F238E27FC236}">
                <a16:creationId xmlns:a16="http://schemas.microsoft.com/office/drawing/2014/main" id="{F98459BC-0DA9-93D4-B5F5-727478CCCA14}"/>
              </a:ext>
            </a:extLst>
          </p:cNvPr>
          <p:cNvSpPr>
            <a:spLocks noGrp="1"/>
          </p:cNvSpPr>
          <p:nvPr>
            <p:ph type="subTitle" idx="1"/>
          </p:nvPr>
        </p:nvSpPr>
        <p:spPr/>
        <p:txBody>
          <a:bodyPr>
            <a:normAutofit/>
          </a:bodyPr>
          <a:lstStyle/>
          <a:p>
            <a:r>
              <a:rPr lang="en-GB" noProof="0" dirty="0"/>
              <a:t>Applying research skills to sugars</a:t>
            </a:r>
          </a:p>
        </p:txBody>
      </p:sp>
    </p:spTree>
    <p:extLst>
      <p:ext uri="{BB962C8B-B14F-4D97-AF65-F5344CB8AC3E}">
        <p14:creationId xmlns:p14="http://schemas.microsoft.com/office/powerpoint/2010/main" val="87423929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AE5FD-8B26-CAC1-9BBE-D65E311432F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BADA630-15BF-E078-EC90-2B97141EDD59}"/>
              </a:ext>
            </a:extLst>
          </p:cNvPr>
          <p:cNvSpPr>
            <a:spLocks noGrp="1"/>
          </p:cNvSpPr>
          <p:nvPr>
            <p:ph type="title"/>
          </p:nvPr>
        </p:nvSpPr>
        <p:spPr/>
        <p:txBody>
          <a:bodyPr>
            <a:normAutofit/>
          </a:bodyPr>
          <a:lstStyle/>
          <a:p>
            <a:pPr>
              <a:lnSpc>
                <a:spcPct val="100000"/>
              </a:lnSpc>
            </a:pPr>
            <a:r>
              <a:rPr lang="en-GB" sz="3600" noProof="0" dirty="0"/>
              <a:t>Learning intention - lesson 8</a:t>
            </a:r>
          </a:p>
        </p:txBody>
      </p:sp>
      <p:sp>
        <p:nvSpPr>
          <p:cNvPr id="5" name="Text Placeholder 4">
            <a:extLst>
              <a:ext uri="{FF2B5EF4-FFF2-40B4-BE49-F238E27FC236}">
                <a16:creationId xmlns:a16="http://schemas.microsoft.com/office/drawing/2014/main" id="{9AD75325-4AAD-3444-9AD3-28E3401C09A5}"/>
              </a:ext>
            </a:extLst>
          </p:cNvPr>
          <p:cNvSpPr>
            <a:spLocks noGrp="1"/>
          </p:cNvSpPr>
          <p:nvPr>
            <p:ph type="body" sz="quarter" idx="12"/>
          </p:nvPr>
        </p:nvSpPr>
        <p:spPr>
          <a:xfrm>
            <a:off x="234000" y="986399"/>
            <a:ext cx="7667625" cy="3780863"/>
          </a:xfrm>
        </p:spPr>
        <p:txBody>
          <a:bodyPr/>
          <a:lstStyle/>
          <a:p>
            <a:r>
              <a:rPr lang="en-GB" noProof="0" dirty="0"/>
              <a:t>Be able to apply research skills to sugars.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3BCDB22-B77A-51E7-8EA9-719B39D437B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B5FA2F3-D8B5-22A1-3563-581076B6B2F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66154692"/>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2F3B2-E2AB-E6AF-269F-1880DF52D12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3C6F1D8-83B2-7073-1AC0-0416C07FE175}"/>
              </a:ext>
            </a:extLst>
          </p:cNvPr>
          <p:cNvSpPr>
            <a:spLocks noGrp="1"/>
          </p:cNvSpPr>
          <p:nvPr>
            <p:ph type="title"/>
          </p:nvPr>
        </p:nvSpPr>
        <p:spPr/>
        <p:txBody>
          <a:bodyPr>
            <a:normAutofit/>
          </a:bodyPr>
          <a:lstStyle/>
          <a:p>
            <a:pPr>
              <a:lnSpc>
                <a:spcPct val="100000"/>
              </a:lnSpc>
            </a:pPr>
            <a:r>
              <a:rPr lang="en-GB" sz="3600" noProof="0" dirty="0"/>
              <a:t>Overview - lesson 8</a:t>
            </a:r>
          </a:p>
        </p:txBody>
      </p:sp>
      <p:sp>
        <p:nvSpPr>
          <p:cNvPr id="5" name="Text Placeholder 4">
            <a:extLst>
              <a:ext uri="{FF2B5EF4-FFF2-40B4-BE49-F238E27FC236}">
                <a16:creationId xmlns:a16="http://schemas.microsoft.com/office/drawing/2014/main" id="{F5DF6914-C4D7-5A0D-2E0F-99497F844AD6}"/>
              </a:ext>
            </a:extLst>
          </p:cNvPr>
          <p:cNvSpPr>
            <a:spLocks noGrp="1"/>
          </p:cNvSpPr>
          <p:nvPr>
            <p:ph type="body" sz="quarter" idx="12"/>
          </p:nvPr>
        </p:nvSpPr>
        <p:spPr>
          <a:xfrm>
            <a:off x="234000" y="986399"/>
            <a:ext cx="8010408" cy="3780863"/>
          </a:xfrm>
        </p:spPr>
        <p:txBody>
          <a:bodyPr/>
          <a:lstStyle/>
          <a:p>
            <a:r>
              <a:rPr lang="en-GB" noProof="0" dirty="0"/>
              <a:t>Use a word cloud to explore terminology associated with reliable sources.</a:t>
            </a:r>
          </a:p>
          <a:p>
            <a:endParaRPr lang="en-GB" noProof="0" dirty="0"/>
          </a:p>
          <a:p>
            <a:r>
              <a:rPr lang="en-GB" noProof="0" dirty="0"/>
              <a:t>Research scientific methods used to detect sugars in food.</a:t>
            </a:r>
          </a:p>
          <a:p>
            <a:endParaRPr lang="en-GB" noProof="0" dirty="0"/>
          </a:p>
          <a:p>
            <a:r>
              <a:rPr lang="en-GB" noProof="0" dirty="0"/>
              <a:t>Conduct a Benedict’s test.</a:t>
            </a:r>
          </a:p>
          <a:p>
            <a:endParaRPr lang="en-GB" noProof="0" dirty="0"/>
          </a:p>
          <a:p>
            <a:r>
              <a:rPr lang="en-GB" noProof="0" dirty="0"/>
              <a:t>Discuss ways to adapt an experiment to give quantitative results</a:t>
            </a:r>
          </a:p>
        </p:txBody>
      </p:sp>
      <p:sp>
        <p:nvSpPr>
          <p:cNvPr id="3" name="Footer Placeholder 2">
            <a:extLst>
              <a:ext uri="{FF2B5EF4-FFF2-40B4-BE49-F238E27FC236}">
                <a16:creationId xmlns:a16="http://schemas.microsoft.com/office/drawing/2014/main" id="{F96408AF-730E-8AB1-A427-657F4742CD9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4EFA22E-BDED-3E71-825F-D136B9CB628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6438982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0404E-5CAF-D84D-15E9-D6E8FD3F596E}"/>
              </a:ext>
            </a:extLst>
          </p:cNvPr>
          <p:cNvSpPr>
            <a:spLocks noGrp="1"/>
          </p:cNvSpPr>
          <p:nvPr>
            <p:ph type="title"/>
          </p:nvPr>
        </p:nvSpPr>
        <p:spPr/>
        <p:txBody>
          <a:bodyPr/>
          <a:lstStyle/>
          <a:p>
            <a:r>
              <a:rPr lang="en-GB" noProof="0" dirty="0"/>
              <a:t>What is a reliable source?</a:t>
            </a:r>
          </a:p>
        </p:txBody>
      </p:sp>
      <p:sp>
        <p:nvSpPr>
          <p:cNvPr id="3" name="Text Placeholder 2">
            <a:extLst>
              <a:ext uri="{FF2B5EF4-FFF2-40B4-BE49-F238E27FC236}">
                <a16:creationId xmlns:a16="http://schemas.microsoft.com/office/drawing/2014/main" id="{FA9CEC49-6948-B555-82B7-C101DC30F29C}"/>
              </a:ext>
            </a:extLst>
          </p:cNvPr>
          <p:cNvSpPr>
            <a:spLocks noGrp="1"/>
          </p:cNvSpPr>
          <p:nvPr>
            <p:ph type="body" sz="quarter" idx="12"/>
          </p:nvPr>
        </p:nvSpPr>
        <p:spPr/>
        <p:txBody>
          <a:bodyPr/>
          <a:lstStyle/>
          <a:p>
            <a:r>
              <a:rPr lang="en-GB" noProof="0" dirty="0"/>
              <a:t>Go to the word cloud application.</a:t>
            </a:r>
          </a:p>
          <a:p>
            <a:endParaRPr lang="en-GB" noProof="0" dirty="0"/>
          </a:p>
          <a:p>
            <a:r>
              <a:rPr lang="en-GB" noProof="0" dirty="0"/>
              <a:t>Write three features of a reliable source.</a:t>
            </a:r>
          </a:p>
        </p:txBody>
      </p:sp>
      <p:sp>
        <p:nvSpPr>
          <p:cNvPr id="4" name="Slide Number Placeholder 3">
            <a:extLst>
              <a:ext uri="{FF2B5EF4-FFF2-40B4-BE49-F238E27FC236}">
                <a16:creationId xmlns:a16="http://schemas.microsoft.com/office/drawing/2014/main" id="{8DC84640-9162-E609-AC30-EF1F21D8A33C}"/>
              </a:ext>
            </a:extLst>
          </p:cNvPr>
          <p:cNvSpPr>
            <a:spLocks noGrp="1"/>
          </p:cNvSpPr>
          <p:nvPr>
            <p:ph type="sldNum" sz="quarter" idx="11"/>
          </p:nvPr>
        </p:nvSpPr>
        <p:spPr/>
        <p:txBody>
          <a:bodyPr/>
          <a:lstStyle/>
          <a:p>
            <a:fld id="{DA2C159E-F13C-4A85-9A41-E7669D3E0D70}" type="slidenum">
              <a:rPr lang="en-GB" noProof="0" smtClean="0"/>
              <a:pPr/>
              <a:t>159</a:t>
            </a:fld>
            <a:endParaRPr lang="en-GB" noProof="0" dirty="0"/>
          </a:p>
        </p:txBody>
      </p:sp>
      <p:sp>
        <p:nvSpPr>
          <p:cNvPr id="5" name="Footer Placeholder 4">
            <a:extLst>
              <a:ext uri="{FF2B5EF4-FFF2-40B4-BE49-F238E27FC236}">
                <a16:creationId xmlns:a16="http://schemas.microsoft.com/office/drawing/2014/main" id="{A6F7AE65-A2C3-AF63-ECB9-5758B5307DB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47070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6C1B7-EBF7-C745-FBA1-97FD9D16ACF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2955DB1-6D3B-4DDA-F506-CE0810124F67}"/>
              </a:ext>
            </a:extLst>
          </p:cNvPr>
          <p:cNvSpPr>
            <a:spLocks noGrp="1"/>
          </p:cNvSpPr>
          <p:nvPr>
            <p:ph type="title"/>
          </p:nvPr>
        </p:nvSpPr>
        <p:spPr>
          <a:xfrm>
            <a:off x="232950" y="249900"/>
            <a:ext cx="8437563" cy="699425"/>
          </a:xfrm>
        </p:spPr>
        <p:txBody>
          <a:bodyPr>
            <a:normAutofit/>
          </a:bodyPr>
          <a:lstStyle/>
          <a:p>
            <a:r>
              <a:rPr lang="en-GB" noProof="0" dirty="0"/>
              <a:t>Result analysis: qualitative data</a:t>
            </a:r>
          </a:p>
        </p:txBody>
      </p:sp>
      <p:sp>
        <p:nvSpPr>
          <p:cNvPr id="5" name="Text Placeholder 4">
            <a:extLst>
              <a:ext uri="{FF2B5EF4-FFF2-40B4-BE49-F238E27FC236}">
                <a16:creationId xmlns:a16="http://schemas.microsoft.com/office/drawing/2014/main" id="{21A4AFF6-EAFE-488B-E5AB-F7ECC1537952}"/>
              </a:ext>
            </a:extLst>
          </p:cNvPr>
          <p:cNvSpPr>
            <a:spLocks noGrp="1"/>
          </p:cNvSpPr>
          <p:nvPr>
            <p:ph type="body" sz="quarter" idx="12"/>
          </p:nvPr>
        </p:nvSpPr>
        <p:spPr>
          <a:xfrm>
            <a:off x="234000" y="986400"/>
            <a:ext cx="7667625" cy="3601574"/>
          </a:xfrm>
        </p:spPr>
        <p:txBody>
          <a:bodyPr/>
          <a:lstStyle/>
          <a:p>
            <a:pPr>
              <a:spcAft>
                <a:spcPts val="1200"/>
              </a:spcAft>
            </a:pPr>
            <a:r>
              <a:rPr lang="en-GB" noProof="0" dirty="0"/>
              <a:t>Proteins are made of amino acids linked by peptide bonds.</a:t>
            </a:r>
          </a:p>
          <a:p>
            <a:pPr>
              <a:spcAft>
                <a:spcPts val="1200"/>
              </a:spcAft>
            </a:pPr>
            <a:r>
              <a:rPr lang="en-GB" noProof="0" dirty="0"/>
              <a:t>The Biuret test is a quick qualitative test that tells us whether peptide bonds are present or not — it gives a colour change but does not give any numbers.</a:t>
            </a:r>
          </a:p>
          <a:p>
            <a:pPr>
              <a:spcAft>
                <a:spcPts val="1200"/>
              </a:spcAft>
            </a:pPr>
            <a:r>
              <a:rPr lang="en-GB" noProof="0" dirty="0"/>
              <a:t>Qualitative data is descriptive information you observe, not measure. Examples: colour change, texture, appearance.</a:t>
            </a:r>
          </a:p>
          <a:p>
            <a:pPr>
              <a:spcAft>
                <a:spcPts val="1200"/>
              </a:spcAft>
            </a:pPr>
            <a:r>
              <a:rPr lang="en-GB" noProof="0" dirty="0"/>
              <a:t>Think: words, not numbers.</a:t>
            </a:r>
          </a:p>
          <a:p>
            <a:endParaRPr lang="en-GB" noProof="0" dirty="0"/>
          </a:p>
          <a:p>
            <a:br>
              <a:rPr lang="en-GB" noProof="0" dirty="0"/>
            </a:br>
            <a:endParaRPr lang="en-GB" noProof="0" dirty="0"/>
          </a:p>
          <a:p>
            <a:endParaRPr lang="en-GB" noProof="0" dirty="0"/>
          </a:p>
        </p:txBody>
      </p:sp>
      <p:sp>
        <p:nvSpPr>
          <p:cNvPr id="4" name="Slide Number Placeholder 3">
            <a:extLst>
              <a:ext uri="{FF2B5EF4-FFF2-40B4-BE49-F238E27FC236}">
                <a16:creationId xmlns:a16="http://schemas.microsoft.com/office/drawing/2014/main" id="{30247B94-9F92-F342-08F6-0D2E598E57DC}"/>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16</a:t>
            </a:fld>
            <a:endParaRPr lang="en-GB" noProof="0" dirty="0"/>
          </a:p>
        </p:txBody>
      </p:sp>
      <p:sp>
        <p:nvSpPr>
          <p:cNvPr id="3" name="Footer Placeholder 2">
            <a:extLst>
              <a:ext uri="{FF2B5EF4-FFF2-40B4-BE49-F238E27FC236}">
                <a16:creationId xmlns:a16="http://schemas.microsoft.com/office/drawing/2014/main" id="{F9D2ABBA-36C7-8D3A-564B-79A870F678C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772431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2E055-28F0-6135-B7CF-BB7017E7B598}"/>
              </a:ext>
            </a:extLst>
          </p:cNvPr>
          <p:cNvSpPr>
            <a:spLocks noGrp="1"/>
          </p:cNvSpPr>
          <p:nvPr>
            <p:ph type="title"/>
          </p:nvPr>
        </p:nvSpPr>
        <p:spPr/>
        <p:txBody>
          <a:bodyPr/>
          <a:lstStyle/>
          <a:p>
            <a:r>
              <a:rPr lang="en-GB" noProof="0" dirty="0"/>
              <a:t>Key requirements of a reliable source</a:t>
            </a:r>
          </a:p>
        </p:txBody>
      </p:sp>
      <p:sp>
        <p:nvSpPr>
          <p:cNvPr id="3" name="Text Placeholder 2">
            <a:extLst>
              <a:ext uri="{FF2B5EF4-FFF2-40B4-BE49-F238E27FC236}">
                <a16:creationId xmlns:a16="http://schemas.microsoft.com/office/drawing/2014/main" id="{F55A00FE-0421-ACE7-6291-C41581F04CC7}"/>
              </a:ext>
            </a:extLst>
          </p:cNvPr>
          <p:cNvSpPr>
            <a:spLocks noGrp="1"/>
          </p:cNvSpPr>
          <p:nvPr>
            <p:ph type="body" sz="quarter" idx="12"/>
          </p:nvPr>
        </p:nvSpPr>
        <p:spPr/>
        <p:txBody>
          <a:bodyPr/>
          <a:lstStyle/>
          <a:p>
            <a:r>
              <a:rPr lang="en-GB" noProof="0" dirty="0"/>
              <a:t>Currency.</a:t>
            </a:r>
          </a:p>
          <a:p>
            <a:endParaRPr lang="en-GB" noProof="0" dirty="0"/>
          </a:p>
          <a:p>
            <a:r>
              <a:rPr lang="en-GB" noProof="0" dirty="0"/>
              <a:t>Relevance.</a:t>
            </a:r>
          </a:p>
          <a:p>
            <a:endParaRPr lang="en-GB" noProof="0" dirty="0"/>
          </a:p>
          <a:p>
            <a:r>
              <a:rPr lang="en-GB" noProof="0" dirty="0"/>
              <a:t>Authority.</a:t>
            </a:r>
          </a:p>
          <a:p>
            <a:endParaRPr lang="en-GB" noProof="0" dirty="0"/>
          </a:p>
          <a:p>
            <a:r>
              <a:rPr lang="en-GB" noProof="0" dirty="0"/>
              <a:t>Accuracy.</a:t>
            </a:r>
          </a:p>
          <a:p>
            <a:endParaRPr lang="en-GB" noProof="0" dirty="0"/>
          </a:p>
          <a:p>
            <a:r>
              <a:rPr lang="en-GB" noProof="0" dirty="0"/>
              <a:t>Purpose.</a:t>
            </a:r>
          </a:p>
        </p:txBody>
      </p:sp>
      <p:sp>
        <p:nvSpPr>
          <p:cNvPr id="4" name="Slide Number Placeholder 3">
            <a:extLst>
              <a:ext uri="{FF2B5EF4-FFF2-40B4-BE49-F238E27FC236}">
                <a16:creationId xmlns:a16="http://schemas.microsoft.com/office/drawing/2014/main" id="{30CCE380-80B8-0652-AD77-32D381A6CCE3}"/>
              </a:ext>
            </a:extLst>
          </p:cNvPr>
          <p:cNvSpPr>
            <a:spLocks noGrp="1"/>
          </p:cNvSpPr>
          <p:nvPr>
            <p:ph type="sldNum" sz="quarter" idx="11"/>
          </p:nvPr>
        </p:nvSpPr>
        <p:spPr/>
        <p:txBody>
          <a:bodyPr/>
          <a:lstStyle/>
          <a:p>
            <a:fld id="{DA2C159E-F13C-4A85-9A41-E7669D3E0D70}" type="slidenum">
              <a:rPr lang="en-GB" noProof="0" smtClean="0"/>
              <a:pPr/>
              <a:t>160</a:t>
            </a:fld>
            <a:endParaRPr lang="en-GB" noProof="0" dirty="0"/>
          </a:p>
        </p:txBody>
      </p:sp>
      <p:sp>
        <p:nvSpPr>
          <p:cNvPr id="5" name="Footer Placeholder 4">
            <a:extLst>
              <a:ext uri="{FF2B5EF4-FFF2-40B4-BE49-F238E27FC236}">
                <a16:creationId xmlns:a16="http://schemas.microsoft.com/office/drawing/2014/main" id="{1AFE7AEE-A582-CA1A-86F0-91C681D7B78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13399692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153D3-B96F-5F6F-B6C9-A245331C5F74}"/>
              </a:ext>
            </a:extLst>
          </p:cNvPr>
          <p:cNvSpPr>
            <a:spLocks noGrp="1"/>
          </p:cNvSpPr>
          <p:nvPr>
            <p:ph type="title"/>
          </p:nvPr>
        </p:nvSpPr>
        <p:spPr/>
        <p:txBody>
          <a:bodyPr/>
          <a:lstStyle/>
          <a:p>
            <a:r>
              <a:rPr lang="en-GB" noProof="0" dirty="0"/>
              <a:t>Research task</a:t>
            </a:r>
          </a:p>
        </p:txBody>
      </p:sp>
      <p:sp>
        <p:nvSpPr>
          <p:cNvPr id="3" name="Text Placeholder 2">
            <a:extLst>
              <a:ext uri="{FF2B5EF4-FFF2-40B4-BE49-F238E27FC236}">
                <a16:creationId xmlns:a16="http://schemas.microsoft.com/office/drawing/2014/main" id="{56F7DA97-9E0B-8D8A-C26F-FD6FF78F5AB3}"/>
              </a:ext>
            </a:extLst>
          </p:cNvPr>
          <p:cNvSpPr>
            <a:spLocks noGrp="1"/>
          </p:cNvSpPr>
          <p:nvPr>
            <p:ph type="body" sz="quarter" idx="12"/>
          </p:nvPr>
        </p:nvSpPr>
        <p:spPr>
          <a:xfrm>
            <a:off x="232950" y="1077176"/>
            <a:ext cx="8226432" cy="3816424"/>
          </a:xfrm>
        </p:spPr>
        <p:txBody>
          <a:bodyPr/>
          <a:lstStyle/>
          <a:p>
            <a:pPr>
              <a:spcAft>
                <a:spcPts val="1200"/>
              </a:spcAft>
            </a:pPr>
            <a:r>
              <a:rPr lang="en-GB" noProof="0" dirty="0"/>
              <a:t>Work individually.</a:t>
            </a:r>
          </a:p>
          <a:p>
            <a:pPr>
              <a:spcAft>
                <a:spcPts val="1200"/>
              </a:spcAft>
            </a:pPr>
            <a:r>
              <a:rPr lang="en-GB" noProof="0" dirty="0"/>
              <a:t>Research scientific methods used to detect sugars in food.</a:t>
            </a:r>
          </a:p>
          <a:p>
            <a:pPr>
              <a:spcAft>
                <a:spcPts val="1200"/>
              </a:spcAft>
            </a:pPr>
            <a:r>
              <a:rPr lang="en-GB" noProof="0" dirty="0"/>
              <a:t>Use credible sources that demonstrate a reproducible and repeatable methodology.</a:t>
            </a:r>
          </a:p>
          <a:p>
            <a:pPr>
              <a:spcAft>
                <a:spcPts val="1200"/>
              </a:spcAft>
            </a:pPr>
            <a:r>
              <a:rPr lang="en-GB" noProof="0" dirty="0"/>
              <a:t>You need one method that will provides qualitative results and another that </a:t>
            </a:r>
            <a:r>
              <a:rPr lang="en-GB" dirty="0"/>
              <a:t>provides</a:t>
            </a:r>
            <a:r>
              <a:rPr lang="en-GB" noProof="0" dirty="0"/>
              <a:t> quantitative results.</a:t>
            </a:r>
          </a:p>
          <a:p>
            <a:pPr>
              <a:spcAft>
                <a:spcPts val="1200"/>
              </a:spcAft>
            </a:pPr>
            <a:r>
              <a:rPr lang="en-GB" noProof="0" dirty="0"/>
              <a:t>Complete the Sugars research findings table.</a:t>
            </a:r>
          </a:p>
        </p:txBody>
      </p:sp>
      <p:sp>
        <p:nvSpPr>
          <p:cNvPr id="4" name="Slide Number Placeholder 3">
            <a:extLst>
              <a:ext uri="{FF2B5EF4-FFF2-40B4-BE49-F238E27FC236}">
                <a16:creationId xmlns:a16="http://schemas.microsoft.com/office/drawing/2014/main" id="{433ACABC-A42F-3603-75B6-62EDEAFBF1E5}"/>
              </a:ext>
            </a:extLst>
          </p:cNvPr>
          <p:cNvSpPr>
            <a:spLocks noGrp="1"/>
          </p:cNvSpPr>
          <p:nvPr>
            <p:ph type="sldNum" sz="quarter" idx="11"/>
          </p:nvPr>
        </p:nvSpPr>
        <p:spPr/>
        <p:txBody>
          <a:bodyPr/>
          <a:lstStyle/>
          <a:p>
            <a:fld id="{DA2C159E-F13C-4A85-9A41-E7669D3E0D70}" type="slidenum">
              <a:rPr lang="en-GB" noProof="0" smtClean="0"/>
              <a:pPr/>
              <a:t>161</a:t>
            </a:fld>
            <a:endParaRPr lang="en-GB" noProof="0" dirty="0"/>
          </a:p>
        </p:txBody>
      </p:sp>
      <p:sp>
        <p:nvSpPr>
          <p:cNvPr id="5" name="Footer Placeholder 4">
            <a:extLst>
              <a:ext uri="{FF2B5EF4-FFF2-40B4-BE49-F238E27FC236}">
                <a16:creationId xmlns:a16="http://schemas.microsoft.com/office/drawing/2014/main" id="{D728A754-B801-EB70-3319-41557AABAC4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01618101"/>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4CB18-DB70-1D00-139A-A5255C8C163A}"/>
              </a:ext>
            </a:extLst>
          </p:cNvPr>
          <p:cNvSpPr>
            <a:spLocks noGrp="1"/>
          </p:cNvSpPr>
          <p:nvPr>
            <p:ph type="title"/>
          </p:nvPr>
        </p:nvSpPr>
        <p:spPr/>
        <p:txBody>
          <a:bodyPr/>
          <a:lstStyle/>
          <a:p>
            <a:r>
              <a:rPr lang="en-GB" noProof="0" dirty="0"/>
              <a:t>Peer review the research findings</a:t>
            </a:r>
          </a:p>
        </p:txBody>
      </p:sp>
      <p:sp>
        <p:nvSpPr>
          <p:cNvPr id="3" name="Text Placeholder 2">
            <a:extLst>
              <a:ext uri="{FF2B5EF4-FFF2-40B4-BE49-F238E27FC236}">
                <a16:creationId xmlns:a16="http://schemas.microsoft.com/office/drawing/2014/main" id="{D814891D-6084-D1E4-7430-1821C9AC3E28}"/>
              </a:ext>
            </a:extLst>
          </p:cNvPr>
          <p:cNvSpPr>
            <a:spLocks noGrp="1"/>
          </p:cNvSpPr>
          <p:nvPr>
            <p:ph type="body" sz="quarter" idx="12"/>
          </p:nvPr>
        </p:nvSpPr>
        <p:spPr/>
        <p:txBody>
          <a:bodyPr/>
          <a:lstStyle/>
          <a:p>
            <a:r>
              <a:rPr lang="en-GB" noProof="0" dirty="0"/>
              <a:t>Review the completed Sugars research table.</a:t>
            </a:r>
          </a:p>
          <a:p>
            <a:endParaRPr lang="en-GB" noProof="0" dirty="0"/>
          </a:p>
          <a:p>
            <a:r>
              <a:rPr lang="en-GB" noProof="0" dirty="0"/>
              <a:t>Complete the Peer reviewer comments section.</a:t>
            </a:r>
          </a:p>
        </p:txBody>
      </p:sp>
      <p:sp>
        <p:nvSpPr>
          <p:cNvPr id="4" name="Slide Number Placeholder 3">
            <a:extLst>
              <a:ext uri="{FF2B5EF4-FFF2-40B4-BE49-F238E27FC236}">
                <a16:creationId xmlns:a16="http://schemas.microsoft.com/office/drawing/2014/main" id="{7127D7EC-0754-FD93-B01F-6445F41D2D85}"/>
              </a:ext>
            </a:extLst>
          </p:cNvPr>
          <p:cNvSpPr>
            <a:spLocks noGrp="1"/>
          </p:cNvSpPr>
          <p:nvPr>
            <p:ph type="sldNum" sz="quarter" idx="11"/>
          </p:nvPr>
        </p:nvSpPr>
        <p:spPr/>
        <p:txBody>
          <a:bodyPr/>
          <a:lstStyle/>
          <a:p>
            <a:fld id="{DA2C159E-F13C-4A85-9A41-E7669D3E0D70}" type="slidenum">
              <a:rPr lang="en-GB" noProof="0" smtClean="0"/>
              <a:pPr/>
              <a:t>162</a:t>
            </a:fld>
            <a:endParaRPr lang="en-GB" noProof="0" dirty="0"/>
          </a:p>
        </p:txBody>
      </p:sp>
      <p:sp>
        <p:nvSpPr>
          <p:cNvPr id="5" name="Footer Placeholder 4">
            <a:extLst>
              <a:ext uri="{FF2B5EF4-FFF2-40B4-BE49-F238E27FC236}">
                <a16:creationId xmlns:a16="http://schemas.microsoft.com/office/drawing/2014/main" id="{F8EF9F97-0344-9A53-3B7C-D94064634B9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613730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DB898-D198-C2AC-7064-E3F27AFDD557}"/>
              </a:ext>
            </a:extLst>
          </p:cNvPr>
          <p:cNvSpPr>
            <a:spLocks noGrp="1"/>
          </p:cNvSpPr>
          <p:nvPr>
            <p:ph type="title"/>
          </p:nvPr>
        </p:nvSpPr>
        <p:spPr/>
        <p:txBody>
          <a:bodyPr/>
          <a:lstStyle/>
          <a:p>
            <a:r>
              <a:rPr lang="en-GB" noProof="0" dirty="0"/>
              <a:t>What are the differences?</a:t>
            </a:r>
          </a:p>
        </p:txBody>
      </p:sp>
      <p:sp>
        <p:nvSpPr>
          <p:cNvPr id="3" name="Text Placeholder 2">
            <a:extLst>
              <a:ext uri="{FF2B5EF4-FFF2-40B4-BE49-F238E27FC236}">
                <a16:creationId xmlns:a16="http://schemas.microsoft.com/office/drawing/2014/main" id="{EE60AE11-9FE9-3F65-F3FD-345ABB39034C}"/>
              </a:ext>
            </a:extLst>
          </p:cNvPr>
          <p:cNvSpPr>
            <a:spLocks noGrp="1"/>
          </p:cNvSpPr>
          <p:nvPr>
            <p:ph type="body" sz="quarter" idx="12"/>
          </p:nvPr>
        </p:nvSpPr>
        <p:spPr/>
        <p:txBody>
          <a:bodyPr/>
          <a:lstStyle/>
          <a:p>
            <a:r>
              <a:rPr lang="en-GB" noProof="0" dirty="0"/>
              <a:t>Work in pairs.</a:t>
            </a:r>
          </a:p>
          <a:p>
            <a:endParaRPr lang="en-GB" noProof="0" dirty="0"/>
          </a:p>
          <a:p>
            <a:r>
              <a:rPr lang="en-GB" noProof="0" dirty="0"/>
              <a:t>Discuss the difference(s) between the qualitative and quantitative examples researched.</a:t>
            </a:r>
          </a:p>
          <a:p>
            <a:endParaRPr lang="en-GB" noProof="0" dirty="0"/>
          </a:p>
          <a:p>
            <a:r>
              <a:rPr lang="en-GB" noProof="0" dirty="0"/>
              <a:t>Note the differences that led to different types of data on the Sugars research table.</a:t>
            </a:r>
          </a:p>
        </p:txBody>
      </p:sp>
      <p:sp>
        <p:nvSpPr>
          <p:cNvPr id="4" name="Slide Number Placeholder 3">
            <a:extLst>
              <a:ext uri="{FF2B5EF4-FFF2-40B4-BE49-F238E27FC236}">
                <a16:creationId xmlns:a16="http://schemas.microsoft.com/office/drawing/2014/main" id="{BF771AB6-6191-76A4-B904-B279B926FFCB}"/>
              </a:ext>
            </a:extLst>
          </p:cNvPr>
          <p:cNvSpPr>
            <a:spLocks noGrp="1"/>
          </p:cNvSpPr>
          <p:nvPr>
            <p:ph type="sldNum" sz="quarter" idx="11"/>
          </p:nvPr>
        </p:nvSpPr>
        <p:spPr/>
        <p:txBody>
          <a:bodyPr/>
          <a:lstStyle/>
          <a:p>
            <a:fld id="{DA2C159E-F13C-4A85-9A41-E7669D3E0D70}" type="slidenum">
              <a:rPr lang="en-GB" noProof="0" smtClean="0"/>
              <a:pPr/>
              <a:t>163</a:t>
            </a:fld>
            <a:endParaRPr lang="en-GB" noProof="0" dirty="0"/>
          </a:p>
        </p:txBody>
      </p:sp>
      <p:sp>
        <p:nvSpPr>
          <p:cNvPr id="5" name="Footer Placeholder 4">
            <a:extLst>
              <a:ext uri="{FF2B5EF4-FFF2-40B4-BE49-F238E27FC236}">
                <a16:creationId xmlns:a16="http://schemas.microsoft.com/office/drawing/2014/main" id="{D486988D-8334-820E-CE5C-3ACA9C78223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6846515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C0F95-1E6C-A333-3891-BC1D267BBA2C}"/>
              </a:ext>
            </a:extLst>
          </p:cNvPr>
          <p:cNvSpPr>
            <a:spLocks noGrp="1"/>
          </p:cNvSpPr>
          <p:nvPr>
            <p:ph type="title"/>
          </p:nvPr>
        </p:nvSpPr>
        <p:spPr/>
        <p:txBody>
          <a:bodyPr/>
          <a:lstStyle/>
          <a:p>
            <a:r>
              <a:rPr lang="en-GB" noProof="0" dirty="0"/>
              <a:t>Benedict’s test</a:t>
            </a:r>
          </a:p>
        </p:txBody>
      </p:sp>
      <p:sp>
        <p:nvSpPr>
          <p:cNvPr id="3" name="Text Placeholder 2">
            <a:extLst>
              <a:ext uri="{FF2B5EF4-FFF2-40B4-BE49-F238E27FC236}">
                <a16:creationId xmlns:a16="http://schemas.microsoft.com/office/drawing/2014/main" id="{0A6229C6-06EE-62B4-C5F9-467AFB019452}"/>
              </a:ext>
            </a:extLst>
          </p:cNvPr>
          <p:cNvSpPr>
            <a:spLocks noGrp="1"/>
          </p:cNvSpPr>
          <p:nvPr>
            <p:ph type="body" sz="quarter" idx="12"/>
          </p:nvPr>
        </p:nvSpPr>
        <p:spPr/>
        <p:txBody>
          <a:bodyPr/>
          <a:lstStyle/>
          <a:p>
            <a:r>
              <a:rPr lang="en-GB" noProof="0" dirty="0"/>
              <a:t>Work in pairs.</a:t>
            </a:r>
          </a:p>
          <a:p>
            <a:endParaRPr lang="en-GB" noProof="0" dirty="0"/>
          </a:p>
          <a:p>
            <a:r>
              <a:rPr lang="en-GB" noProof="0" dirty="0"/>
              <a:t>Follow the SOP Benedict’s test. Carry out the experiment. </a:t>
            </a:r>
          </a:p>
          <a:p>
            <a:endParaRPr lang="en-GB" noProof="0" dirty="0"/>
          </a:p>
          <a:p>
            <a:r>
              <a:rPr lang="en-GB" noProof="0" dirty="0"/>
              <a:t>Record the qualitative results.</a:t>
            </a:r>
          </a:p>
          <a:p>
            <a:endParaRPr lang="en-GB" noProof="0" dirty="0"/>
          </a:p>
          <a:p>
            <a:r>
              <a:rPr lang="en-GB" noProof="0" dirty="0"/>
              <a:t>Clean your workspace when completed.</a:t>
            </a:r>
          </a:p>
          <a:p>
            <a:endParaRPr lang="en-GB" noProof="0" dirty="0"/>
          </a:p>
          <a:p>
            <a:r>
              <a:rPr lang="en-GB" noProof="0" dirty="0"/>
              <a:t>Place your test tubes in the space provided.</a:t>
            </a:r>
          </a:p>
        </p:txBody>
      </p:sp>
      <p:sp>
        <p:nvSpPr>
          <p:cNvPr id="4" name="Slide Number Placeholder 3">
            <a:extLst>
              <a:ext uri="{FF2B5EF4-FFF2-40B4-BE49-F238E27FC236}">
                <a16:creationId xmlns:a16="http://schemas.microsoft.com/office/drawing/2014/main" id="{D2D64116-FFAD-8671-5003-2629725C2D60}"/>
              </a:ext>
            </a:extLst>
          </p:cNvPr>
          <p:cNvSpPr>
            <a:spLocks noGrp="1"/>
          </p:cNvSpPr>
          <p:nvPr>
            <p:ph type="sldNum" sz="quarter" idx="11"/>
          </p:nvPr>
        </p:nvSpPr>
        <p:spPr/>
        <p:txBody>
          <a:bodyPr/>
          <a:lstStyle/>
          <a:p>
            <a:fld id="{DA2C159E-F13C-4A85-9A41-E7669D3E0D70}" type="slidenum">
              <a:rPr lang="en-GB" noProof="0" smtClean="0"/>
              <a:pPr/>
              <a:t>164</a:t>
            </a:fld>
            <a:endParaRPr lang="en-GB" noProof="0" dirty="0"/>
          </a:p>
        </p:txBody>
      </p:sp>
      <p:sp>
        <p:nvSpPr>
          <p:cNvPr id="5" name="Footer Placeholder 4">
            <a:extLst>
              <a:ext uri="{FF2B5EF4-FFF2-40B4-BE49-F238E27FC236}">
                <a16:creationId xmlns:a16="http://schemas.microsoft.com/office/drawing/2014/main" id="{C846449B-219B-59CD-E60F-58B7D3EEBC9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55872940"/>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AE3B4-ED43-D96A-4503-37BE763AA9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94CFCF-6472-47D2-504C-A94EC2A214FF}"/>
              </a:ext>
            </a:extLst>
          </p:cNvPr>
          <p:cNvSpPr>
            <a:spLocks noGrp="1"/>
          </p:cNvSpPr>
          <p:nvPr>
            <p:ph type="title"/>
          </p:nvPr>
        </p:nvSpPr>
        <p:spPr/>
        <p:txBody>
          <a:bodyPr/>
          <a:lstStyle/>
          <a:p>
            <a:r>
              <a:rPr lang="en-GB" noProof="0" dirty="0"/>
              <a:t>Benedict’s test – health and safety </a:t>
            </a:r>
          </a:p>
        </p:txBody>
      </p:sp>
      <p:sp>
        <p:nvSpPr>
          <p:cNvPr id="3" name="Text Placeholder 2">
            <a:extLst>
              <a:ext uri="{FF2B5EF4-FFF2-40B4-BE49-F238E27FC236}">
                <a16:creationId xmlns:a16="http://schemas.microsoft.com/office/drawing/2014/main" id="{39B5CDC8-4702-C87A-104A-648B58D61E57}"/>
              </a:ext>
            </a:extLst>
          </p:cNvPr>
          <p:cNvSpPr>
            <a:spLocks noGrp="1"/>
          </p:cNvSpPr>
          <p:nvPr>
            <p:ph type="body" sz="quarter" idx="12"/>
          </p:nvPr>
        </p:nvSpPr>
        <p:spPr/>
        <p:txBody>
          <a:bodyPr/>
          <a:lstStyle/>
          <a:p>
            <a:pPr lvl="0"/>
            <a:r>
              <a:rPr lang="en-GB" noProof="0" dirty="0"/>
              <a:t>Benedict’s solution may irritate </a:t>
            </a:r>
            <a:r>
              <a:rPr lang="en-GB" dirty="0"/>
              <a:t>the </a:t>
            </a:r>
            <a:r>
              <a:rPr lang="en-GB" noProof="0" dirty="0"/>
              <a:t>eyes and skin.</a:t>
            </a:r>
          </a:p>
          <a:p>
            <a:pPr lvl="0"/>
            <a:endParaRPr lang="en-GB" noProof="0" dirty="0"/>
          </a:p>
          <a:p>
            <a:pPr lvl="0"/>
            <a:r>
              <a:rPr lang="en-GB" noProof="0" dirty="0"/>
              <a:t>Hot water bath (80°C) presents a burn risk.</a:t>
            </a:r>
          </a:p>
          <a:p>
            <a:pPr lvl="0"/>
            <a:endParaRPr lang="en-GB" noProof="0" dirty="0"/>
          </a:p>
          <a:p>
            <a:pPr lvl="0"/>
            <a:r>
              <a:rPr lang="en-GB" noProof="0" dirty="0"/>
              <a:t>Always wear safety goggles.</a:t>
            </a:r>
          </a:p>
          <a:p>
            <a:pPr lvl="0"/>
            <a:endParaRPr lang="en-GB" noProof="0" dirty="0"/>
          </a:p>
          <a:p>
            <a:pPr lvl="0"/>
            <a:r>
              <a:rPr lang="en-GB" noProof="0" dirty="0"/>
              <a:t>Handle hot test tubes carefully using tongs or a holder.</a:t>
            </a:r>
          </a:p>
          <a:p>
            <a:endParaRPr lang="en-GB" noProof="0" dirty="0"/>
          </a:p>
        </p:txBody>
      </p:sp>
      <p:sp>
        <p:nvSpPr>
          <p:cNvPr id="4" name="Slide Number Placeholder 3">
            <a:extLst>
              <a:ext uri="{FF2B5EF4-FFF2-40B4-BE49-F238E27FC236}">
                <a16:creationId xmlns:a16="http://schemas.microsoft.com/office/drawing/2014/main" id="{7E4BC4D8-3CBA-BFA2-0DD6-CB2E45AAB3CC}"/>
              </a:ext>
            </a:extLst>
          </p:cNvPr>
          <p:cNvSpPr>
            <a:spLocks noGrp="1"/>
          </p:cNvSpPr>
          <p:nvPr>
            <p:ph type="sldNum" sz="quarter" idx="11"/>
          </p:nvPr>
        </p:nvSpPr>
        <p:spPr/>
        <p:txBody>
          <a:bodyPr/>
          <a:lstStyle/>
          <a:p>
            <a:fld id="{DA2C159E-F13C-4A85-9A41-E7669D3E0D70}" type="slidenum">
              <a:rPr lang="en-GB" noProof="0" smtClean="0"/>
              <a:pPr/>
              <a:t>165</a:t>
            </a:fld>
            <a:endParaRPr lang="en-GB" noProof="0" dirty="0"/>
          </a:p>
        </p:txBody>
      </p:sp>
      <p:sp>
        <p:nvSpPr>
          <p:cNvPr id="5" name="Footer Placeholder 4">
            <a:extLst>
              <a:ext uri="{FF2B5EF4-FFF2-40B4-BE49-F238E27FC236}">
                <a16:creationId xmlns:a16="http://schemas.microsoft.com/office/drawing/2014/main" id="{E31B61FD-3ED1-5AC3-F5B4-D175C3005FF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77295732"/>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A418B-35EC-8919-7191-F806EC5C5EE6}"/>
              </a:ext>
            </a:extLst>
          </p:cNvPr>
          <p:cNvSpPr>
            <a:spLocks noGrp="1"/>
          </p:cNvSpPr>
          <p:nvPr>
            <p:ph type="title"/>
          </p:nvPr>
        </p:nvSpPr>
        <p:spPr/>
        <p:txBody>
          <a:bodyPr/>
          <a:lstStyle/>
          <a:p>
            <a:r>
              <a:rPr lang="en-GB" noProof="0" dirty="0"/>
              <a:t>Adapting an experiment</a:t>
            </a:r>
          </a:p>
        </p:txBody>
      </p:sp>
      <p:sp>
        <p:nvSpPr>
          <p:cNvPr id="3" name="Text Placeholder 2">
            <a:extLst>
              <a:ext uri="{FF2B5EF4-FFF2-40B4-BE49-F238E27FC236}">
                <a16:creationId xmlns:a16="http://schemas.microsoft.com/office/drawing/2014/main" id="{8DA67B3E-93A1-8086-889D-BA84525624FB}"/>
              </a:ext>
            </a:extLst>
          </p:cNvPr>
          <p:cNvSpPr>
            <a:spLocks noGrp="1"/>
          </p:cNvSpPr>
          <p:nvPr>
            <p:ph type="body" sz="quarter" idx="12"/>
          </p:nvPr>
        </p:nvSpPr>
        <p:spPr/>
        <p:txBody>
          <a:bodyPr/>
          <a:lstStyle/>
          <a:p>
            <a:r>
              <a:rPr lang="en-GB" noProof="0" dirty="0"/>
              <a:t>Work in pairs.</a:t>
            </a:r>
          </a:p>
          <a:p>
            <a:endParaRPr lang="en-GB" noProof="0" dirty="0"/>
          </a:p>
          <a:p>
            <a:r>
              <a:rPr lang="en-GB" noProof="0" dirty="0"/>
              <a:t>Discuss ways in which the experiment could be adapted to produce quantitative results.</a:t>
            </a:r>
          </a:p>
          <a:p>
            <a:endParaRPr lang="en-GB" noProof="0" dirty="0"/>
          </a:p>
          <a:p>
            <a:r>
              <a:rPr lang="en-GB" noProof="0" dirty="0"/>
              <a:t>You can look back at your research results to help you.</a:t>
            </a:r>
          </a:p>
          <a:p>
            <a:endParaRPr lang="en-GB" noProof="0" dirty="0"/>
          </a:p>
          <a:p>
            <a:r>
              <a:rPr lang="en-GB" noProof="0" dirty="0"/>
              <a:t>Select one option to share with the rest of the class.</a:t>
            </a:r>
          </a:p>
        </p:txBody>
      </p:sp>
      <p:sp>
        <p:nvSpPr>
          <p:cNvPr id="4" name="Slide Number Placeholder 3">
            <a:extLst>
              <a:ext uri="{FF2B5EF4-FFF2-40B4-BE49-F238E27FC236}">
                <a16:creationId xmlns:a16="http://schemas.microsoft.com/office/drawing/2014/main" id="{47776F10-B708-A420-5931-81160B63CC22}"/>
              </a:ext>
            </a:extLst>
          </p:cNvPr>
          <p:cNvSpPr>
            <a:spLocks noGrp="1"/>
          </p:cNvSpPr>
          <p:nvPr>
            <p:ph type="sldNum" sz="quarter" idx="11"/>
          </p:nvPr>
        </p:nvSpPr>
        <p:spPr/>
        <p:txBody>
          <a:bodyPr/>
          <a:lstStyle/>
          <a:p>
            <a:fld id="{DA2C159E-F13C-4A85-9A41-E7669D3E0D70}" type="slidenum">
              <a:rPr lang="en-GB" noProof="0" smtClean="0"/>
              <a:pPr/>
              <a:t>166</a:t>
            </a:fld>
            <a:endParaRPr lang="en-GB" noProof="0" dirty="0"/>
          </a:p>
        </p:txBody>
      </p:sp>
      <p:sp>
        <p:nvSpPr>
          <p:cNvPr id="5" name="Footer Placeholder 4">
            <a:extLst>
              <a:ext uri="{FF2B5EF4-FFF2-40B4-BE49-F238E27FC236}">
                <a16:creationId xmlns:a16="http://schemas.microsoft.com/office/drawing/2014/main" id="{DC6B1CC2-29D7-0A7E-E407-C241AC726A8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70828150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3780D-824F-4DC9-FC89-C533A01A29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C7CC61-B860-3B68-C9BD-005FD43722E3}"/>
              </a:ext>
            </a:extLst>
          </p:cNvPr>
          <p:cNvSpPr>
            <a:spLocks noGrp="1"/>
          </p:cNvSpPr>
          <p:nvPr>
            <p:ph type="ctrTitle"/>
          </p:nvPr>
        </p:nvSpPr>
        <p:spPr/>
        <p:txBody>
          <a:bodyPr/>
          <a:lstStyle/>
          <a:p>
            <a:r>
              <a:rPr lang="en-GB" noProof="0" dirty="0"/>
              <a:t>Lesson 9</a:t>
            </a:r>
          </a:p>
        </p:txBody>
      </p:sp>
      <p:sp>
        <p:nvSpPr>
          <p:cNvPr id="3" name="Subtitle 2">
            <a:extLst>
              <a:ext uri="{FF2B5EF4-FFF2-40B4-BE49-F238E27FC236}">
                <a16:creationId xmlns:a16="http://schemas.microsoft.com/office/drawing/2014/main" id="{D3406D2D-E36D-9EEA-1359-5972C82D729D}"/>
              </a:ext>
            </a:extLst>
          </p:cNvPr>
          <p:cNvSpPr>
            <a:spLocks noGrp="1"/>
          </p:cNvSpPr>
          <p:nvPr>
            <p:ph type="subTitle" idx="1"/>
          </p:nvPr>
        </p:nvSpPr>
        <p:spPr/>
        <p:txBody>
          <a:bodyPr>
            <a:normAutofit/>
          </a:bodyPr>
          <a:lstStyle/>
          <a:p>
            <a:r>
              <a:rPr lang="en-GB" noProof="0" dirty="0"/>
              <a:t>Evaluating and improving sugar testing methods</a:t>
            </a:r>
          </a:p>
        </p:txBody>
      </p:sp>
    </p:spTree>
    <p:extLst>
      <p:ext uri="{BB962C8B-B14F-4D97-AF65-F5344CB8AC3E}">
        <p14:creationId xmlns:p14="http://schemas.microsoft.com/office/powerpoint/2010/main" val="43839929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13B10-35D0-E89F-5414-E29510DBEE0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4527712-DBCB-304B-3C21-A214B8CCB364}"/>
              </a:ext>
            </a:extLst>
          </p:cNvPr>
          <p:cNvSpPr>
            <a:spLocks noGrp="1"/>
          </p:cNvSpPr>
          <p:nvPr>
            <p:ph type="title"/>
          </p:nvPr>
        </p:nvSpPr>
        <p:spPr/>
        <p:txBody>
          <a:bodyPr>
            <a:normAutofit/>
          </a:bodyPr>
          <a:lstStyle/>
          <a:p>
            <a:pPr>
              <a:lnSpc>
                <a:spcPct val="100000"/>
              </a:lnSpc>
            </a:pPr>
            <a:r>
              <a:rPr lang="en-GB" sz="3600" noProof="0" dirty="0"/>
              <a:t>Learning intention - lesson 9</a:t>
            </a:r>
          </a:p>
        </p:txBody>
      </p:sp>
      <p:sp>
        <p:nvSpPr>
          <p:cNvPr id="5" name="Text Placeholder 4">
            <a:extLst>
              <a:ext uri="{FF2B5EF4-FFF2-40B4-BE49-F238E27FC236}">
                <a16:creationId xmlns:a16="http://schemas.microsoft.com/office/drawing/2014/main" id="{F3902157-C654-100C-C28E-0D9DCF727804}"/>
              </a:ext>
            </a:extLst>
          </p:cNvPr>
          <p:cNvSpPr>
            <a:spLocks noGrp="1"/>
          </p:cNvSpPr>
          <p:nvPr>
            <p:ph type="body" sz="quarter" idx="12"/>
          </p:nvPr>
        </p:nvSpPr>
        <p:spPr>
          <a:xfrm>
            <a:off x="234000" y="986399"/>
            <a:ext cx="7667625" cy="3780863"/>
          </a:xfrm>
        </p:spPr>
        <p:txBody>
          <a:bodyPr/>
          <a:lstStyle/>
          <a:p>
            <a:r>
              <a:rPr lang="en-GB" noProof="0" dirty="0"/>
              <a:t>Understand how experiments can be improved to give different results.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5A31EC65-4E6C-DFC3-315D-98B1CEB1DD0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3EBD9EB-E48F-53A6-B899-355236B94EC9}"/>
              </a:ext>
            </a:extLst>
          </p:cNvPr>
          <p:cNvSpPr>
            <a:spLocks noGrp="1"/>
          </p:cNvSpPr>
          <p:nvPr>
            <p:ph type="sldNum" sz="quarter" idx="11"/>
          </p:nvPr>
        </p:nvSpPr>
        <p:spPr/>
        <p:txBody>
          <a:bodyPr/>
          <a:lstStyle/>
          <a:p>
            <a:fld id="{DA2C159E-F13C-4A85-9A41-E7669D3E0D70}" type="slidenum">
              <a:rPr lang="en-GB" noProof="0" smtClean="0"/>
              <a:pPr/>
              <a:t>168</a:t>
            </a:fld>
            <a:endParaRPr lang="en-GB" noProof="0" dirty="0"/>
          </a:p>
        </p:txBody>
      </p:sp>
    </p:spTree>
    <p:extLst>
      <p:ext uri="{BB962C8B-B14F-4D97-AF65-F5344CB8AC3E}">
        <p14:creationId xmlns:p14="http://schemas.microsoft.com/office/powerpoint/2010/main" val="141155922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27026-3E26-E216-4777-C75C78ECCF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B874A88-853F-9233-6363-2095ACB3EDAB}"/>
              </a:ext>
            </a:extLst>
          </p:cNvPr>
          <p:cNvSpPr>
            <a:spLocks noGrp="1"/>
          </p:cNvSpPr>
          <p:nvPr>
            <p:ph type="title"/>
          </p:nvPr>
        </p:nvSpPr>
        <p:spPr/>
        <p:txBody>
          <a:bodyPr>
            <a:normAutofit/>
          </a:bodyPr>
          <a:lstStyle/>
          <a:p>
            <a:pPr>
              <a:lnSpc>
                <a:spcPct val="100000"/>
              </a:lnSpc>
            </a:pPr>
            <a:r>
              <a:rPr lang="en-GB" sz="3600" noProof="0" dirty="0"/>
              <a:t>Overview</a:t>
            </a:r>
            <a:r>
              <a:rPr lang="en-GB" dirty="0"/>
              <a:t> - </a:t>
            </a:r>
            <a:r>
              <a:rPr lang="en-GB" sz="3600" noProof="0" dirty="0"/>
              <a:t>lesson 9</a:t>
            </a:r>
          </a:p>
        </p:txBody>
      </p:sp>
      <p:sp>
        <p:nvSpPr>
          <p:cNvPr id="5" name="Text Placeholder 4">
            <a:extLst>
              <a:ext uri="{FF2B5EF4-FFF2-40B4-BE49-F238E27FC236}">
                <a16:creationId xmlns:a16="http://schemas.microsoft.com/office/drawing/2014/main" id="{7D024247-6B17-F4B6-5670-ED7787744631}"/>
              </a:ext>
            </a:extLst>
          </p:cNvPr>
          <p:cNvSpPr>
            <a:spLocks noGrp="1"/>
          </p:cNvSpPr>
          <p:nvPr>
            <p:ph type="body" sz="quarter" idx="12"/>
          </p:nvPr>
        </p:nvSpPr>
        <p:spPr>
          <a:xfrm>
            <a:off x="234000" y="986399"/>
            <a:ext cx="8010408" cy="3780863"/>
          </a:xfrm>
        </p:spPr>
        <p:txBody>
          <a:bodyPr/>
          <a:lstStyle/>
          <a:p>
            <a:r>
              <a:rPr lang="en-GB" noProof="0" dirty="0"/>
              <a:t>The requirements of a good SOP.</a:t>
            </a:r>
          </a:p>
          <a:p>
            <a:endParaRPr lang="en-GB" noProof="0" dirty="0"/>
          </a:p>
          <a:p>
            <a:r>
              <a:rPr lang="en-GB" noProof="0" dirty="0"/>
              <a:t>Review SOPs for errors and omissions.</a:t>
            </a:r>
          </a:p>
          <a:p>
            <a:endParaRPr lang="en-GB" noProof="0" dirty="0"/>
          </a:p>
          <a:p>
            <a:r>
              <a:rPr lang="en-GB" noProof="0" dirty="0"/>
              <a:t>Research methodologies used to achieve an aim. Carry out a CRAAP evaluation on sources.</a:t>
            </a:r>
          </a:p>
          <a:p>
            <a:endParaRPr lang="en-GB" noProof="0" dirty="0"/>
          </a:p>
          <a:p>
            <a:r>
              <a:rPr lang="en-GB" noProof="0" dirty="0"/>
              <a:t>Create a SOP.</a:t>
            </a:r>
          </a:p>
          <a:p>
            <a:endParaRPr lang="en-GB" noProof="0" dirty="0"/>
          </a:p>
          <a:p>
            <a:r>
              <a:rPr lang="en-GB" noProof="0" dirty="0"/>
              <a:t>Write an evaluation of a SOP.</a:t>
            </a:r>
          </a:p>
        </p:txBody>
      </p:sp>
      <p:sp>
        <p:nvSpPr>
          <p:cNvPr id="3" name="Footer Placeholder 2">
            <a:extLst>
              <a:ext uri="{FF2B5EF4-FFF2-40B4-BE49-F238E27FC236}">
                <a16:creationId xmlns:a16="http://schemas.microsoft.com/office/drawing/2014/main" id="{EB1E6EED-9581-7770-2805-6A5EEC7F4AE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3DF8A5B-4946-912A-C118-FC5AAC49E26F}"/>
              </a:ext>
            </a:extLst>
          </p:cNvPr>
          <p:cNvSpPr>
            <a:spLocks noGrp="1"/>
          </p:cNvSpPr>
          <p:nvPr>
            <p:ph type="sldNum" sz="quarter" idx="11"/>
          </p:nvPr>
        </p:nvSpPr>
        <p:spPr/>
        <p:txBody>
          <a:bodyPr/>
          <a:lstStyle/>
          <a:p>
            <a:fld id="{DA2C159E-F13C-4A85-9A41-E7669D3E0D70}" type="slidenum">
              <a:rPr lang="en-GB" noProof="0" smtClean="0"/>
              <a:pPr/>
              <a:t>169</a:t>
            </a:fld>
            <a:endParaRPr lang="en-GB" noProof="0" dirty="0"/>
          </a:p>
        </p:txBody>
      </p:sp>
    </p:spTree>
    <p:extLst>
      <p:ext uri="{BB962C8B-B14F-4D97-AF65-F5344CB8AC3E}">
        <p14:creationId xmlns:p14="http://schemas.microsoft.com/office/powerpoint/2010/main" val="3587722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25CD3-D03E-AC62-7389-A32A3ED3577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21AE26-2E39-2980-5E42-3450B2E1373F}"/>
              </a:ext>
            </a:extLst>
          </p:cNvPr>
          <p:cNvSpPr>
            <a:spLocks noGrp="1"/>
          </p:cNvSpPr>
          <p:nvPr>
            <p:ph type="title"/>
          </p:nvPr>
        </p:nvSpPr>
        <p:spPr>
          <a:xfrm>
            <a:off x="179512" y="102393"/>
            <a:ext cx="8437563" cy="699425"/>
          </a:xfrm>
        </p:spPr>
        <p:txBody>
          <a:bodyPr>
            <a:normAutofit/>
          </a:bodyPr>
          <a:lstStyle/>
          <a:p>
            <a:r>
              <a:rPr lang="en-GB" noProof="0" dirty="0"/>
              <a:t>SOP Biuret and colorimetry</a:t>
            </a:r>
            <a:endParaRPr lang="en-GB" sz="3600" noProof="0" dirty="0"/>
          </a:p>
        </p:txBody>
      </p:sp>
      <p:sp>
        <p:nvSpPr>
          <p:cNvPr id="5" name="Text Placeholder 4">
            <a:extLst>
              <a:ext uri="{FF2B5EF4-FFF2-40B4-BE49-F238E27FC236}">
                <a16:creationId xmlns:a16="http://schemas.microsoft.com/office/drawing/2014/main" id="{E49D9817-3BA3-140C-8279-5290D9BBB451}"/>
              </a:ext>
            </a:extLst>
          </p:cNvPr>
          <p:cNvSpPr>
            <a:spLocks noGrp="1"/>
          </p:cNvSpPr>
          <p:nvPr>
            <p:ph type="body" sz="quarter" idx="12"/>
          </p:nvPr>
        </p:nvSpPr>
        <p:spPr>
          <a:xfrm>
            <a:off x="264680" y="852522"/>
            <a:ext cx="8415435" cy="3780863"/>
          </a:xfrm>
        </p:spPr>
        <p:txBody>
          <a:bodyPr/>
          <a:lstStyle/>
          <a:p>
            <a:r>
              <a:rPr lang="en-GB" noProof="0" dirty="0"/>
              <a:t>The results of the Biuret test can be tested further using a colorimetry test.  A colorimetry test will give data such as:</a:t>
            </a:r>
          </a:p>
          <a:p>
            <a:pPr lvl="0"/>
            <a:endParaRPr lang="en-GB" noProof="0" dirty="0"/>
          </a:p>
          <a:p>
            <a:pPr lvl="0"/>
            <a:r>
              <a:rPr lang="en-GB" noProof="0" dirty="0"/>
              <a:t>Milk protein estimates: </a:t>
            </a:r>
          </a:p>
          <a:p>
            <a:pPr lvl="1"/>
            <a:r>
              <a:rPr lang="en-GB" noProof="0" dirty="0"/>
              <a:t>Whole milk: ~30–35 mg/mL</a:t>
            </a:r>
          </a:p>
          <a:p>
            <a:pPr lvl="1"/>
            <a:r>
              <a:rPr lang="en-GB" noProof="0" dirty="0"/>
              <a:t>Semi-skimmed: ~28–32 mg/mL</a:t>
            </a:r>
          </a:p>
          <a:p>
            <a:pPr lvl="1"/>
            <a:r>
              <a:rPr lang="en-GB" noProof="0" dirty="0"/>
              <a:t>Skimmed: ~27–30 mg/mL</a:t>
            </a:r>
          </a:p>
          <a:p>
            <a:pPr lvl="1"/>
            <a:r>
              <a:rPr lang="en-GB" noProof="0" dirty="0"/>
              <a:t>Plant-based milks: Lower protein (often &lt;10 mg/mL).</a:t>
            </a:r>
          </a:p>
          <a:p>
            <a:endParaRPr lang="en-GB" noProof="0" dirty="0"/>
          </a:p>
          <a:p>
            <a:r>
              <a:rPr lang="en-GB" noProof="0" dirty="0"/>
              <a:t>How does this data differ from your Biuret test data?</a:t>
            </a:r>
          </a:p>
          <a:p>
            <a:endParaRPr lang="en-GB" noProof="0" dirty="0"/>
          </a:p>
          <a:p>
            <a:endParaRPr lang="en-GB" noProof="0" dirty="0"/>
          </a:p>
          <a:p>
            <a:br>
              <a:rPr lang="en-GB" noProof="0" dirty="0">
                <a:solidFill>
                  <a:schemeClr val="accent1"/>
                </a:solidFill>
              </a:rPr>
            </a:br>
            <a:endParaRPr lang="en-GB" noProof="0" dirty="0"/>
          </a:p>
          <a:p>
            <a:endParaRPr lang="en-GB" noProof="0" dirty="0"/>
          </a:p>
        </p:txBody>
      </p:sp>
      <p:sp>
        <p:nvSpPr>
          <p:cNvPr id="3" name="Footer Placeholder 2">
            <a:extLst>
              <a:ext uri="{FF2B5EF4-FFF2-40B4-BE49-F238E27FC236}">
                <a16:creationId xmlns:a16="http://schemas.microsoft.com/office/drawing/2014/main" id="{4D2F52AC-D2F5-83F1-8567-694D52E8DE2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7BABEAD-207D-090F-7F31-8348C23DAA10}"/>
              </a:ext>
            </a:extLst>
          </p:cNvPr>
          <p:cNvSpPr>
            <a:spLocks noGrp="1"/>
          </p:cNvSpPr>
          <p:nvPr>
            <p:ph type="sldNum" sz="quarter" idx="11"/>
          </p:nvPr>
        </p:nvSpPr>
        <p:spPr/>
        <p:txBody>
          <a:bodyPr/>
          <a:lstStyle/>
          <a:p>
            <a:fld id="{DA2C159E-F13C-4A85-9A41-E7669D3E0D70}" type="slidenum">
              <a:rPr lang="en-GB" noProof="0" smtClean="0"/>
              <a:pPr/>
              <a:t>17</a:t>
            </a:fld>
            <a:endParaRPr lang="en-GB" noProof="0" dirty="0"/>
          </a:p>
        </p:txBody>
      </p:sp>
    </p:spTree>
    <p:extLst>
      <p:ext uri="{BB962C8B-B14F-4D97-AF65-F5344CB8AC3E}">
        <p14:creationId xmlns:p14="http://schemas.microsoft.com/office/powerpoint/2010/main" val="339205831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413E8-684F-8284-836F-6DCAC17AF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CEE8A-E3D2-590E-011C-897E468AD7F6}"/>
              </a:ext>
            </a:extLst>
          </p:cNvPr>
          <p:cNvSpPr>
            <a:spLocks noGrp="1"/>
          </p:cNvSpPr>
          <p:nvPr>
            <p:ph type="title"/>
          </p:nvPr>
        </p:nvSpPr>
        <p:spPr/>
        <p:txBody>
          <a:bodyPr/>
          <a:lstStyle/>
          <a:p>
            <a:r>
              <a:rPr lang="en-GB" noProof="0"/>
              <a:t>Recap; What </a:t>
            </a:r>
            <a:r>
              <a:rPr lang="en-GB" noProof="0" dirty="0"/>
              <a:t>is the scientific method?</a:t>
            </a:r>
          </a:p>
        </p:txBody>
      </p:sp>
      <p:sp>
        <p:nvSpPr>
          <p:cNvPr id="3" name="Text Placeholder 2">
            <a:extLst>
              <a:ext uri="{FF2B5EF4-FFF2-40B4-BE49-F238E27FC236}">
                <a16:creationId xmlns:a16="http://schemas.microsoft.com/office/drawing/2014/main" id="{54ABAD02-ADB5-00DB-AB6C-77015476E7C6}"/>
              </a:ext>
            </a:extLst>
          </p:cNvPr>
          <p:cNvSpPr>
            <a:spLocks noGrp="1"/>
          </p:cNvSpPr>
          <p:nvPr>
            <p:ph type="body" sz="quarter" idx="12"/>
          </p:nvPr>
        </p:nvSpPr>
        <p:spPr>
          <a:xfrm>
            <a:off x="232950" y="949325"/>
            <a:ext cx="8730488" cy="3601574"/>
          </a:xfrm>
        </p:spPr>
        <p:txBody>
          <a:bodyPr/>
          <a:lstStyle/>
          <a:p>
            <a:pPr>
              <a:spcAft>
                <a:spcPts val="1200"/>
              </a:spcAft>
            </a:pPr>
            <a:r>
              <a:rPr lang="en-GB" noProof="0" dirty="0"/>
              <a:t>The scientific method is a simple process scientists use to ask questions, test ideas, and use evidence to reach reliable conclusions.</a:t>
            </a:r>
          </a:p>
          <a:p>
            <a:r>
              <a:rPr lang="en-GB" noProof="0" dirty="0"/>
              <a:t>The method involves:</a:t>
            </a:r>
          </a:p>
          <a:p>
            <a:pPr marL="342900" indent="-342900">
              <a:buFont typeface="Arial" panose="020B0604020202020204" pitchFamily="34" charset="0"/>
              <a:buChar char="•"/>
            </a:pPr>
            <a:r>
              <a:rPr lang="en-GB" dirty="0"/>
              <a:t>s</a:t>
            </a:r>
            <a:r>
              <a:rPr lang="en-GB" noProof="0" dirty="0" err="1"/>
              <a:t>etting</a:t>
            </a:r>
            <a:r>
              <a:rPr lang="en-GB" noProof="0" dirty="0"/>
              <a:t> a hypothesis</a:t>
            </a:r>
          </a:p>
          <a:p>
            <a:pPr marL="342900" indent="-342900">
              <a:buFont typeface="Arial" panose="020B0604020202020204" pitchFamily="34" charset="0"/>
              <a:buChar char="•"/>
            </a:pPr>
            <a:r>
              <a:rPr lang="en-GB" dirty="0"/>
              <a:t>c</a:t>
            </a:r>
            <a:r>
              <a:rPr lang="en-GB" noProof="0" dirty="0" err="1"/>
              <a:t>arrying</a:t>
            </a:r>
            <a:r>
              <a:rPr lang="en-GB" noProof="0" dirty="0"/>
              <a:t> out a literature review</a:t>
            </a:r>
          </a:p>
          <a:p>
            <a:pPr marL="342900" indent="-342900">
              <a:buFont typeface="Arial" panose="020B0604020202020204" pitchFamily="34" charset="0"/>
              <a:buChar char="•"/>
            </a:pPr>
            <a:r>
              <a:rPr lang="en-GB" dirty="0"/>
              <a:t>t</a:t>
            </a:r>
            <a:r>
              <a:rPr lang="en-GB" noProof="0" dirty="0" err="1"/>
              <a:t>esting</a:t>
            </a:r>
            <a:r>
              <a:rPr lang="en-GB" noProof="0" dirty="0"/>
              <a:t> the hypothesis through an experiment</a:t>
            </a:r>
          </a:p>
          <a:p>
            <a:pPr marL="342900" indent="-342900">
              <a:buFont typeface="Arial" panose="020B0604020202020204" pitchFamily="34" charset="0"/>
              <a:buChar char="•"/>
            </a:pPr>
            <a:r>
              <a:rPr lang="en-GB" dirty="0"/>
              <a:t>a</a:t>
            </a:r>
            <a:r>
              <a:rPr lang="en-GB" noProof="0" dirty="0" err="1"/>
              <a:t>nalysing</a:t>
            </a:r>
            <a:r>
              <a:rPr lang="en-GB" noProof="0" dirty="0"/>
              <a:t> results</a:t>
            </a:r>
          </a:p>
          <a:p>
            <a:pPr marL="342900" indent="-342900">
              <a:buFont typeface="Arial" panose="020B0604020202020204" pitchFamily="34" charset="0"/>
              <a:buChar char="•"/>
            </a:pPr>
            <a:r>
              <a:rPr lang="en-GB" noProof="0" dirty="0"/>
              <a:t>reviewing the results against a literature review to draw conclusions.</a:t>
            </a:r>
          </a:p>
        </p:txBody>
      </p:sp>
      <p:sp>
        <p:nvSpPr>
          <p:cNvPr id="4" name="Slide Number Placeholder 3">
            <a:extLst>
              <a:ext uri="{FF2B5EF4-FFF2-40B4-BE49-F238E27FC236}">
                <a16:creationId xmlns:a16="http://schemas.microsoft.com/office/drawing/2014/main" id="{46C52CF2-48F1-F7CD-91CC-A6FD0A95CC23}"/>
              </a:ext>
            </a:extLst>
          </p:cNvPr>
          <p:cNvSpPr>
            <a:spLocks noGrp="1"/>
          </p:cNvSpPr>
          <p:nvPr>
            <p:ph type="sldNum" sz="quarter" idx="11"/>
          </p:nvPr>
        </p:nvSpPr>
        <p:spPr/>
        <p:txBody>
          <a:bodyPr/>
          <a:lstStyle/>
          <a:p>
            <a:fld id="{DA2C159E-F13C-4A85-9A41-E7669D3E0D70}" type="slidenum">
              <a:rPr lang="en-GB" noProof="0" smtClean="0"/>
              <a:pPr/>
              <a:t>170</a:t>
            </a:fld>
            <a:endParaRPr lang="en-GB" noProof="0" dirty="0"/>
          </a:p>
        </p:txBody>
      </p:sp>
      <p:sp>
        <p:nvSpPr>
          <p:cNvPr id="5" name="Footer Placeholder 4">
            <a:extLst>
              <a:ext uri="{FF2B5EF4-FFF2-40B4-BE49-F238E27FC236}">
                <a16:creationId xmlns:a16="http://schemas.microsoft.com/office/drawing/2014/main" id="{798F1F38-9069-071B-F056-F9BA88EEA8B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390468654"/>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57966-3E87-FD8C-8AFE-C3A44EB10596}"/>
              </a:ext>
            </a:extLst>
          </p:cNvPr>
          <p:cNvSpPr>
            <a:spLocks noGrp="1"/>
          </p:cNvSpPr>
          <p:nvPr>
            <p:ph type="title"/>
          </p:nvPr>
        </p:nvSpPr>
        <p:spPr/>
        <p:txBody>
          <a:bodyPr/>
          <a:lstStyle/>
          <a:p>
            <a:r>
              <a:rPr lang="en-GB" noProof="0" dirty="0"/>
              <a:t>What is a good SOP?</a:t>
            </a:r>
          </a:p>
        </p:txBody>
      </p:sp>
      <p:sp>
        <p:nvSpPr>
          <p:cNvPr id="3" name="Text Placeholder 2">
            <a:extLst>
              <a:ext uri="{FF2B5EF4-FFF2-40B4-BE49-F238E27FC236}">
                <a16:creationId xmlns:a16="http://schemas.microsoft.com/office/drawing/2014/main" id="{9B2D4F9F-9D1D-0E33-51F5-A06A9FEB8A04}"/>
              </a:ext>
            </a:extLst>
          </p:cNvPr>
          <p:cNvSpPr>
            <a:spLocks noGrp="1"/>
          </p:cNvSpPr>
          <p:nvPr>
            <p:ph type="body" sz="quarter" idx="12"/>
          </p:nvPr>
        </p:nvSpPr>
        <p:spPr/>
        <p:txBody>
          <a:bodyPr/>
          <a:lstStyle/>
          <a:p>
            <a:r>
              <a:rPr lang="en-GB" noProof="0" dirty="0"/>
              <a:t>Write your key requirements of a good SOP on your mini whiteboard.</a:t>
            </a:r>
          </a:p>
        </p:txBody>
      </p:sp>
      <p:sp>
        <p:nvSpPr>
          <p:cNvPr id="4" name="Slide Number Placeholder 3">
            <a:extLst>
              <a:ext uri="{FF2B5EF4-FFF2-40B4-BE49-F238E27FC236}">
                <a16:creationId xmlns:a16="http://schemas.microsoft.com/office/drawing/2014/main" id="{DB34243B-B379-05BB-9F11-30E03DFF1972}"/>
              </a:ext>
            </a:extLst>
          </p:cNvPr>
          <p:cNvSpPr>
            <a:spLocks noGrp="1"/>
          </p:cNvSpPr>
          <p:nvPr>
            <p:ph type="sldNum" sz="quarter" idx="11"/>
          </p:nvPr>
        </p:nvSpPr>
        <p:spPr/>
        <p:txBody>
          <a:bodyPr/>
          <a:lstStyle/>
          <a:p>
            <a:fld id="{DA2C159E-F13C-4A85-9A41-E7669D3E0D70}" type="slidenum">
              <a:rPr lang="en-GB" noProof="0" smtClean="0"/>
              <a:pPr/>
              <a:t>171</a:t>
            </a:fld>
            <a:endParaRPr lang="en-GB" noProof="0" dirty="0"/>
          </a:p>
        </p:txBody>
      </p:sp>
      <p:sp>
        <p:nvSpPr>
          <p:cNvPr id="5" name="Footer Placeholder 4">
            <a:extLst>
              <a:ext uri="{FF2B5EF4-FFF2-40B4-BE49-F238E27FC236}">
                <a16:creationId xmlns:a16="http://schemas.microsoft.com/office/drawing/2014/main" id="{DB9A3AEE-EB4F-A0DA-96CF-CDEE6F760A7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01514517"/>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D153-D70B-D6C9-90C2-DFF37ADE5D61}"/>
              </a:ext>
            </a:extLst>
          </p:cNvPr>
          <p:cNvSpPr>
            <a:spLocks noGrp="1"/>
          </p:cNvSpPr>
          <p:nvPr>
            <p:ph type="title"/>
          </p:nvPr>
        </p:nvSpPr>
        <p:spPr/>
        <p:txBody>
          <a:bodyPr/>
          <a:lstStyle/>
          <a:p>
            <a:r>
              <a:rPr lang="en-GB" noProof="0" dirty="0"/>
              <a:t>Review SOPs</a:t>
            </a:r>
          </a:p>
        </p:txBody>
      </p:sp>
      <p:sp>
        <p:nvSpPr>
          <p:cNvPr id="3" name="Text Placeholder 2">
            <a:extLst>
              <a:ext uri="{FF2B5EF4-FFF2-40B4-BE49-F238E27FC236}">
                <a16:creationId xmlns:a16="http://schemas.microsoft.com/office/drawing/2014/main" id="{4A408CE6-BFA6-0768-695C-15FAA2513AAB}"/>
              </a:ext>
            </a:extLst>
          </p:cNvPr>
          <p:cNvSpPr>
            <a:spLocks noGrp="1"/>
          </p:cNvSpPr>
          <p:nvPr>
            <p:ph type="body" sz="quarter" idx="12"/>
          </p:nvPr>
        </p:nvSpPr>
        <p:spPr/>
        <p:txBody>
          <a:bodyPr/>
          <a:lstStyle/>
          <a:p>
            <a:r>
              <a:rPr lang="en-GB" noProof="0" dirty="0"/>
              <a:t>Work in pairs.</a:t>
            </a:r>
          </a:p>
          <a:p>
            <a:endParaRPr lang="en-GB" noProof="0" dirty="0"/>
          </a:p>
          <a:p>
            <a:r>
              <a:rPr lang="en-GB" noProof="0" dirty="0"/>
              <a:t>Look at the Four SOPs you have been given.  What issues do you identify?</a:t>
            </a:r>
          </a:p>
          <a:p>
            <a:pPr lvl="1"/>
            <a:r>
              <a:rPr lang="en-GB" noProof="0" dirty="0"/>
              <a:t>Are there any omissions?</a:t>
            </a:r>
          </a:p>
          <a:p>
            <a:pPr lvl="1"/>
            <a:r>
              <a:rPr lang="en-GB" noProof="0" dirty="0"/>
              <a:t>Are there any errors?</a:t>
            </a:r>
          </a:p>
          <a:p>
            <a:pPr lvl="1"/>
            <a:r>
              <a:rPr lang="en-GB" noProof="0" dirty="0"/>
              <a:t>Is anything unclear?</a:t>
            </a:r>
          </a:p>
          <a:p>
            <a:pPr lvl="1"/>
            <a:endParaRPr lang="en-GB" noProof="0" dirty="0"/>
          </a:p>
          <a:p>
            <a:pPr marL="0" lvl="1" indent="0">
              <a:buNone/>
            </a:pPr>
            <a:r>
              <a:rPr lang="en-GB" noProof="0" dirty="0"/>
              <a:t>Complete the table provided.</a:t>
            </a:r>
          </a:p>
        </p:txBody>
      </p:sp>
      <p:sp>
        <p:nvSpPr>
          <p:cNvPr id="4" name="Slide Number Placeholder 3">
            <a:extLst>
              <a:ext uri="{FF2B5EF4-FFF2-40B4-BE49-F238E27FC236}">
                <a16:creationId xmlns:a16="http://schemas.microsoft.com/office/drawing/2014/main" id="{04D13FE3-637B-3607-342C-3C7F2B14EF8B}"/>
              </a:ext>
            </a:extLst>
          </p:cNvPr>
          <p:cNvSpPr>
            <a:spLocks noGrp="1"/>
          </p:cNvSpPr>
          <p:nvPr>
            <p:ph type="sldNum" sz="quarter" idx="11"/>
          </p:nvPr>
        </p:nvSpPr>
        <p:spPr/>
        <p:txBody>
          <a:bodyPr/>
          <a:lstStyle/>
          <a:p>
            <a:fld id="{DA2C159E-F13C-4A85-9A41-E7669D3E0D70}" type="slidenum">
              <a:rPr lang="en-GB" noProof="0" smtClean="0"/>
              <a:pPr/>
              <a:t>172</a:t>
            </a:fld>
            <a:endParaRPr lang="en-GB" noProof="0" dirty="0"/>
          </a:p>
        </p:txBody>
      </p:sp>
      <p:sp>
        <p:nvSpPr>
          <p:cNvPr id="5" name="Footer Placeholder 4">
            <a:extLst>
              <a:ext uri="{FF2B5EF4-FFF2-40B4-BE49-F238E27FC236}">
                <a16:creationId xmlns:a16="http://schemas.microsoft.com/office/drawing/2014/main" id="{5169928C-C70F-CFA3-520F-D03BB88900E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0703713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E1CCB-784F-52E7-8627-26FDC8C86A82}"/>
              </a:ext>
            </a:extLst>
          </p:cNvPr>
          <p:cNvSpPr>
            <a:spLocks noGrp="1"/>
          </p:cNvSpPr>
          <p:nvPr>
            <p:ph type="title"/>
          </p:nvPr>
        </p:nvSpPr>
        <p:spPr/>
        <p:txBody>
          <a:bodyPr/>
          <a:lstStyle/>
          <a:p>
            <a:r>
              <a:rPr lang="en-GB" noProof="0" dirty="0"/>
              <a:t>How did you do?</a:t>
            </a:r>
          </a:p>
        </p:txBody>
      </p:sp>
      <p:sp>
        <p:nvSpPr>
          <p:cNvPr id="3" name="Text Placeholder 2">
            <a:extLst>
              <a:ext uri="{FF2B5EF4-FFF2-40B4-BE49-F238E27FC236}">
                <a16:creationId xmlns:a16="http://schemas.microsoft.com/office/drawing/2014/main" id="{4E0E5F24-141B-0284-B160-1F7F909A865E}"/>
              </a:ext>
            </a:extLst>
          </p:cNvPr>
          <p:cNvSpPr>
            <a:spLocks noGrp="1"/>
          </p:cNvSpPr>
          <p:nvPr>
            <p:ph type="body" sz="quarter" idx="12"/>
          </p:nvPr>
        </p:nvSpPr>
        <p:spPr/>
        <p:txBody>
          <a:bodyPr/>
          <a:lstStyle/>
          <a:p>
            <a:r>
              <a:rPr lang="en-GB" noProof="0" dirty="0"/>
              <a:t>Look at the Answers to four SOPs.</a:t>
            </a:r>
          </a:p>
          <a:p>
            <a:endParaRPr lang="en-GB" noProof="0" dirty="0"/>
          </a:p>
          <a:p>
            <a:r>
              <a:rPr lang="en-GB" noProof="0" dirty="0"/>
              <a:t>Review these against your answers.</a:t>
            </a:r>
          </a:p>
          <a:p>
            <a:endParaRPr lang="en-GB" noProof="0" dirty="0"/>
          </a:p>
          <a:p>
            <a:r>
              <a:rPr lang="en-GB" noProof="0" dirty="0"/>
              <a:t>Note any differences and anything you missed.</a:t>
            </a:r>
          </a:p>
          <a:p>
            <a:endParaRPr lang="en-GB" noProof="0" dirty="0"/>
          </a:p>
          <a:p>
            <a:r>
              <a:rPr lang="en-GB" noProof="0" dirty="0"/>
              <a:t>Be prepared to feedback to the class.</a:t>
            </a:r>
          </a:p>
        </p:txBody>
      </p:sp>
      <p:sp>
        <p:nvSpPr>
          <p:cNvPr id="4" name="Slide Number Placeholder 3">
            <a:extLst>
              <a:ext uri="{FF2B5EF4-FFF2-40B4-BE49-F238E27FC236}">
                <a16:creationId xmlns:a16="http://schemas.microsoft.com/office/drawing/2014/main" id="{9DDF9B40-41C5-050E-6E55-44F6FAF160D9}"/>
              </a:ext>
            </a:extLst>
          </p:cNvPr>
          <p:cNvSpPr>
            <a:spLocks noGrp="1"/>
          </p:cNvSpPr>
          <p:nvPr>
            <p:ph type="sldNum" sz="quarter" idx="11"/>
          </p:nvPr>
        </p:nvSpPr>
        <p:spPr/>
        <p:txBody>
          <a:bodyPr/>
          <a:lstStyle/>
          <a:p>
            <a:fld id="{DA2C159E-F13C-4A85-9A41-E7669D3E0D70}" type="slidenum">
              <a:rPr lang="en-GB" noProof="0" smtClean="0"/>
              <a:pPr/>
              <a:t>173</a:t>
            </a:fld>
            <a:endParaRPr lang="en-GB" noProof="0" dirty="0"/>
          </a:p>
        </p:txBody>
      </p:sp>
      <p:sp>
        <p:nvSpPr>
          <p:cNvPr id="5" name="Footer Placeholder 4">
            <a:extLst>
              <a:ext uri="{FF2B5EF4-FFF2-40B4-BE49-F238E27FC236}">
                <a16:creationId xmlns:a16="http://schemas.microsoft.com/office/drawing/2014/main" id="{B0BB730A-1272-9CF5-0AC2-028F4599204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26758251"/>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0A805-560D-E09F-4162-84CB3D98E05E}"/>
              </a:ext>
            </a:extLst>
          </p:cNvPr>
          <p:cNvSpPr>
            <a:spLocks noGrp="1"/>
          </p:cNvSpPr>
          <p:nvPr>
            <p:ph type="title"/>
          </p:nvPr>
        </p:nvSpPr>
        <p:spPr/>
        <p:txBody>
          <a:bodyPr/>
          <a:lstStyle/>
          <a:p>
            <a:r>
              <a:rPr lang="en-GB" noProof="0" dirty="0"/>
              <a:t>Research methodologies</a:t>
            </a:r>
          </a:p>
        </p:txBody>
      </p:sp>
      <p:sp>
        <p:nvSpPr>
          <p:cNvPr id="3" name="Text Placeholder 2">
            <a:extLst>
              <a:ext uri="{FF2B5EF4-FFF2-40B4-BE49-F238E27FC236}">
                <a16:creationId xmlns:a16="http://schemas.microsoft.com/office/drawing/2014/main" id="{82A7BEFB-91F8-4844-13DA-6CCBF1E151FF}"/>
              </a:ext>
            </a:extLst>
          </p:cNvPr>
          <p:cNvSpPr>
            <a:spLocks noGrp="1"/>
          </p:cNvSpPr>
          <p:nvPr>
            <p:ph type="body" sz="quarter" idx="12"/>
          </p:nvPr>
        </p:nvSpPr>
        <p:spPr/>
        <p:txBody>
          <a:bodyPr/>
          <a:lstStyle/>
          <a:p>
            <a:r>
              <a:rPr lang="en-GB" noProof="0" dirty="0"/>
              <a:t>Work in pairs.</a:t>
            </a:r>
          </a:p>
          <a:p>
            <a:endParaRPr lang="en-GB" noProof="0" dirty="0"/>
          </a:p>
          <a:p>
            <a:r>
              <a:rPr lang="en-GB" noProof="0" dirty="0"/>
              <a:t>Research the methodologies used to achieve the same aim as the SOPs you have just been reviewing.</a:t>
            </a:r>
          </a:p>
          <a:p>
            <a:endParaRPr lang="en-GB" noProof="0" dirty="0"/>
          </a:p>
          <a:p>
            <a:r>
              <a:rPr lang="en-GB" noProof="0" dirty="0"/>
              <a:t>Select four sources and complete a CRAAP evaluation for these.</a:t>
            </a:r>
          </a:p>
        </p:txBody>
      </p:sp>
      <p:sp>
        <p:nvSpPr>
          <p:cNvPr id="4" name="Slide Number Placeholder 3">
            <a:extLst>
              <a:ext uri="{FF2B5EF4-FFF2-40B4-BE49-F238E27FC236}">
                <a16:creationId xmlns:a16="http://schemas.microsoft.com/office/drawing/2014/main" id="{AE3A064B-19CD-649F-068C-4A1F4E25BBD1}"/>
              </a:ext>
            </a:extLst>
          </p:cNvPr>
          <p:cNvSpPr>
            <a:spLocks noGrp="1"/>
          </p:cNvSpPr>
          <p:nvPr>
            <p:ph type="sldNum" sz="quarter" idx="11"/>
          </p:nvPr>
        </p:nvSpPr>
        <p:spPr/>
        <p:txBody>
          <a:bodyPr/>
          <a:lstStyle/>
          <a:p>
            <a:fld id="{DA2C159E-F13C-4A85-9A41-E7669D3E0D70}" type="slidenum">
              <a:rPr lang="en-GB" noProof="0" smtClean="0"/>
              <a:pPr/>
              <a:t>174</a:t>
            </a:fld>
            <a:endParaRPr lang="en-GB" noProof="0" dirty="0"/>
          </a:p>
        </p:txBody>
      </p:sp>
      <p:sp>
        <p:nvSpPr>
          <p:cNvPr id="5" name="Footer Placeholder 4">
            <a:extLst>
              <a:ext uri="{FF2B5EF4-FFF2-40B4-BE49-F238E27FC236}">
                <a16:creationId xmlns:a16="http://schemas.microsoft.com/office/drawing/2014/main" id="{373A2CE9-75A1-1951-BBE6-E8E82DCFFB3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3944852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1C130-B29D-D813-BD07-7ACD4CB9C752}"/>
              </a:ext>
            </a:extLst>
          </p:cNvPr>
          <p:cNvSpPr>
            <a:spLocks noGrp="1"/>
          </p:cNvSpPr>
          <p:nvPr>
            <p:ph type="title"/>
          </p:nvPr>
        </p:nvSpPr>
        <p:spPr/>
        <p:txBody>
          <a:bodyPr/>
          <a:lstStyle/>
          <a:p>
            <a:r>
              <a:rPr lang="en-GB" noProof="0" dirty="0"/>
              <a:t>Create a SOP</a:t>
            </a:r>
          </a:p>
        </p:txBody>
      </p:sp>
      <p:sp>
        <p:nvSpPr>
          <p:cNvPr id="3" name="Text Placeholder 2">
            <a:extLst>
              <a:ext uri="{FF2B5EF4-FFF2-40B4-BE49-F238E27FC236}">
                <a16:creationId xmlns:a16="http://schemas.microsoft.com/office/drawing/2014/main" id="{527BCF89-38BD-7551-94C6-6A94452CBBAE}"/>
              </a:ext>
            </a:extLst>
          </p:cNvPr>
          <p:cNvSpPr>
            <a:spLocks noGrp="1"/>
          </p:cNvSpPr>
          <p:nvPr>
            <p:ph type="body" sz="quarter" idx="12"/>
          </p:nvPr>
        </p:nvSpPr>
        <p:spPr/>
        <p:txBody>
          <a:bodyPr/>
          <a:lstStyle/>
          <a:p>
            <a:r>
              <a:rPr lang="en-GB" noProof="0" dirty="0"/>
              <a:t>Work in pairs.</a:t>
            </a:r>
          </a:p>
          <a:p>
            <a:endParaRPr lang="en-GB" noProof="0" dirty="0"/>
          </a:p>
          <a:p>
            <a:r>
              <a:rPr lang="en-GB" noProof="0" dirty="0"/>
              <a:t>Select one of the methodologies you researched.  Create a SOP for the experiment.</a:t>
            </a:r>
          </a:p>
          <a:p>
            <a:endParaRPr lang="en-GB" noProof="0" dirty="0"/>
          </a:p>
          <a:p>
            <a:r>
              <a:rPr lang="en-GB" noProof="0" dirty="0"/>
              <a:t>Put your SOP onto a flip chart using marker pens.</a:t>
            </a:r>
          </a:p>
        </p:txBody>
      </p:sp>
      <p:sp>
        <p:nvSpPr>
          <p:cNvPr id="4" name="Slide Number Placeholder 3">
            <a:extLst>
              <a:ext uri="{FF2B5EF4-FFF2-40B4-BE49-F238E27FC236}">
                <a16:creationId xmlns:a16="http://schemas.microsoft.com/office/drawing/2014/main" id="{1158CA13-83C0-D9A2-170A-982AD044B10F}"/>
              </a:ext>
            </a:extLst>
          </p:cNvPr>
          <p:cNvSpPr>
            <a:spLocks noGrp="1"/>
          </p:cNvSpPr>
          <p:nvPr>
            <p:ph type="sldNum" sz="quarter" idx="11"/>
          </p:nvPr>
        </p:nvSpPr>
        <p:spPr/>
        <p:txBody>
          <a:bodyPr/>
          <a:lstStyle/>
          <a:p>
            <a:fld id="{DA2C159E-F13C-4A85-9A41-E7669D3E0D70}" type="slidenum">
              <a:rPr lang="en-GB" noProof="0" smtClean="0"/>
              <a:pPr/>
              <a:t>175</a:t>
            </a:fld>
            <a:endParaRPr lang="en-GB" noProof="0" dirty="0"/>
          </a:p>
        </p:txBody>
      </p:sp>
      <p:sp>
        <p:nvSpPr>
          <p:cNvPr id="5" name="Footer Placeholder 4">
            <a:extLst>
              <a:ext uri="{FF2B5EF4-FFF2-40B4-BE49-F238E27FC236}">
                <a16:creationId xmlns:a16="http://schemas.microsoft.com/office/drawing/2014/main" id="{3A201BE6-F8CB-336E-7445-C22A54DE471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14407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CB60D-74CE-8FA1-816A-3E31E42C05D0}"/>
              </a:ext>
            </a:extLst>
          </p:cNvPr>
          <p:cNvSpPr>
            <a:spLocks noGrp="1"/>
          </p:cNvSpPr>
          <p:nvPr>
            <p:ph type="title"/>
          </p:nvPr>
        </p:nvSpPr>
        <p:spPr/>
        <p:txBody>
          <a:bodyPr/>
          <a:lstStyle/>
          <a:p>
            <a:r>
              <a:rPr lang="en-GB" noProof="0" dirty="0"/>
              <a:t>Peer review the SOP</a:t>
            </a:r>
          </a:p>
        </p:txBody>
      </p:sp>
      <p:sp>
        <p:nvSpPr>
          <p:cNvPr id="3" name="Text Placeholder 2">
            <a:extLst>
              <a:ext uri="{FF2B5EF4-FFF2-40B4-BE49-F238E27FC236}">
                <a16:creationId xmlns:a16="http://schemas.microsoft.com/office/drawing/2014/main" id="{C397596F-D6C2-C76A-E619-44CF551F3982}"/>
              </a:ext>
            </a:extLst>
          </p:cNvPr>
          <p:cNvSpPr>
            <a:spLocks noGrp="1"/>
          </p:cNvSpPr>
          <p:nvPr>
            <p:ph type="body" sz="quarter" idx="12"/>
          </p:nvPr>
        </p:nvSpPr>
        <p:spPr/>
        <p:txBody>
          <a:bodyPr/>
          <a:lstStyle/>
          <a:p>
            <a:r>
              <a:rPr lang="en-GB" noProof="0" dirty="0"/>
              <a:t>Pass your flip chart to another pair.</a:t>
            </a:r>
          </a:p>
          <a:p>
            <a:endParaRPr lang="en-GB" noProof="0" dirty="0"/>
          </a:p>
          <a:p>
            <a:r>
              <a:rPr lang="en-GB" noProof="0" dirty="0"/>
              <a:t>Review the SOP.  Use a coloured pen to note any issues – errors, omissions, lack of clarity.</a:t>
            </a:r>
          </a:p>
          <a:p>
            <a:endParaRPr lang="en-GB" noProof="0" dirty="0"/>
          </a:p>
          <a:p>
            <a:r>
              <a:rPr lang="en-GB" noProof="0" dirty="0"/>
              <a:t>Pass to another pair.</a:t>
            </a:r>
          </a:p>
          <a:p>
            <a:endParaRPr lang="en-GB" noProof="0" dirty="0"/>
          </a:p>
          <a:p>
            <a:r>
              <a:rPr lang="en-GB" noProof="0" dirty="0"/>
              <a:t>Repeat the process.</a:t>
            </a:r>
          </a:p>
          <a:p>
            <a:endParaRPr lang="en-GB" noProof="0" dirty="0"/>
          </a:p>
          <a:p>
            <a:r>
              <a:rPr lang="en-GB" noProof="0" dirty="0"/>
              <a:t>Each SOP will be reviewed twice.</a:t>
            </a:r>
          </a:p>
        </p:txBody>
      </p:sp>
      <p:sp>
        <p:nvSpPr>
          <p:cNvPr id="4" name="Slide Number Placeholder 3">
            <a:extLst>
              <a:ext uri="{FF2B5EF4-FFF2-40B4-BE49-F238E27FC236}">
                <a16:creationId xmlns:a16="http://schemas.microsoft.com/office/drawing/2014/main" id="{DBDF7A29-8612-3E51-C9B0-4C239FD5E1D8}"/>
              </a:ext>
            </a:extLst>
          </p:cNvPr>
          <p:cNvSpPr>
            <a:spLocks noGrp="1"/>
          </p:cNvSpPr>
          <p:nvPr>
            <p:ph type="sldNum" sz="quarter" idx="11"/>
          </p:nvPr>
        </p:nvSpPr>
        <p:spPr/>
        <p:txBody>
          <a:bodyPr/>
          <a:lstStyle/>
          <a:p>
            <a:fld id="{DA2C159E-F13C-4A85-9A41-E7669D3E0D70}" type="slidenum">
              <a:rPr lang="en-GB" noProof="0" smtClean="0"/>
              <a:pPr/>
              <a:t>176</a:t>
            </a:fld>
            <a:endParaRPr lang="en-GB" noProof="0" dirty="0"/>
          </a:p>
        </p:txBody>
      </p:sp>
      <p:sp>
        <p:nvSpPr>
          <p:cNvPr id="5" name="Footer Placeholder 4">
            <a:extLst>
              <a:ext uri="{FF2B5EF4-FFF2-40B4-BE49-F238E27FC236}">
                <a16:creationId xmlns:a16="http://schemas.microsoft.com/office/drawing/2014/main" id="{4392A513-76FD-A9AF-E15E-21637061E8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847460"/>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B1B2E-5717-164B-CDEC-59C0CD25F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E0DE8-707F-51F1-3DA1-5C81E81AA0B8}"/>
              </a:ext>
            </a:extLst>
          </p:cNvPr>
          <p:cNvSpPr>
            <a:spLocks noGrp="1"/>
          </p:cNvSpPr>
          <p:nvPr>
            <p:ph type="title"/>
          </p:nvPr>
        </p:nvSpPr>
        <p:spPr/>
        <p:txBody>
          <a:bodyPr/>
          <a:lstStyle/>
          <a:p>
            <a:r>
              <a:rPr lang="en-GB" noProof="0" dirty="0"/>
              <a:t>Evaluate the SOP</a:t>
            </a:r>
          </a:p>
        </p:txBody>
      </p:sp>
      <p:sp>
        <p:nvSpPr>
          <p:cNvPr id="3" name="Text Placeholder 2">
            <a:extLst>
              <a:ext uri="{FF2B5EF4-FFF2-40B4-BE49-F238E27FC236}">
                <a16:creationId xmlns:a16="http://schemas.microsoft.com/office/drawing/2014/main" id="{5DFCB643-3B59-EA5E-AA79-E9BB4C452AC4}"/>
              </a:ext>
            </a:extLst>
          </p:cNvPr>
          <p:cNvSpPr>
            <a:spLocks noGrp="1"/>
          </p:cNvSpPr>
          <p:nvPr>
            <p:ph type="body" sz="quarter" idx="12"/>
          </p:nvPr>
        </p:nvSpPr>
        <p:spPr/>
        <p:txBody>
          <a:bodyPr/>
          <a:lstStyle/>
          <a:p>
            <a:r>
              <a:rPr lang="en-GB" noProof="0" dirty="0"/>
              <a:t>You will be given a SOP that has two sets of comments.</a:t>
            </a:r>
          </a:p>
          <a:p>
            <a:endParaRPr lang="en-GB" noProof="0" dirty="0"/>
          </a:p>
          <a:p>
            <a:r>
              <a:rPr lang="en-GB" noProof="0" dirty="0"/>
              <a:t>Produce a written evaluation of the SOP.</a:t>
            </a:r>
          </a:p>
          <a:p>
            <a:endParaRPr lang="en-GB" noProof="0" dirty="0"/>
          </a:p>
          <a:p>
            <a:r>
              <a:rPr lang="en-GB" noProof="0" dirty="0"/>
              <a:t>Pass your evaluation and the SOP flip chart to the original pair.</a:t>
            </a:r>
          </a:p>
        </p:txBody>
      </p:sp>
      <p:sp>
        <p:nvSpPr>
          <p:cNvPr id="4" name="Slide Number Placeholder 3">
            <a:extLst>
              <a:ext uri="{FF2B5EF4-FFF2-40B4-BE49-F238E27FC236}">
                <a16:creationId xmlns:a16="http://schemas.microsoft.com/office/drawing/2014/main" id="{14AFCD54-D91A-4585-BAFB-3FF1CC11A7D5}"/>
              </a:ext>
            </a:extLst>
          </p:cNvPr>
          <p:cNvSpPr>
            <a:spLocks noGrp="1"/>
          </p:cNvSpPr>
          <p:nvPr>
            <p:ph type="sldNum" sz="quarter" idx="11"/>
          </p:nvPr>
        </p:nvSpPr>
        <p:spPr/>
        <p:txBody>
          <a:bodyPr/>
          <a:lstStyle/>
          <a:p>
            <a:fld id="{DA2C159E-F13C-4A85-9A41-E7669D3E0D70}" type="slidenum">
              <a:rPr lang="en-GB" noProof="0" smtClean="0"/>
              <a:pPr/>
              <a:t>177</a:t>
            </a:fld>
            <a:endParaRPr lang="en-GB" noProof="0" dirty="0"/>
          </a:p>
        </p:txBody>
      </p:sp>
      <p:sp>
        <p:nvSpPr>
          <p:cNvPr id="5" name="Footer Placeholder 4">
            <a:extLst>
              <a:ext uri="{FF2B5EF4-FFF2-40B4-BE49-F238E27FC236}">
                <a16:creationId xmlns:a16="http://schemas.microsoft.com/office/drawing/2014/main" id="{823367CC-826A-B2A1-F8CD-A1A9D3974A3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7799431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56EFD-A15B-DF89-DFA9-09DEED49D8C1}"/>
              </a:ext>
            </a:extLst>
          </p:cNvPr>
          <p:cNvSpPr>
            <a:spLocks noGrp="1"/>
          </p:cNvSpPr>
          <p:nvPr>
            <p:ph type="title"/>
          </p:nvPr>
        </p:nvSpPr>
        <p:spPr/>
        <p:txBody>
          <a:bodyPr/>
          <a:lstStyle/>
          <a:p>
            <a:r>
              <a:rPr lang="en-GB" noProof="0" dirty="0"/>
              <a:t>Review your SOP</a:t>
            </a:r>
          </a:p>
        </p:txBody>
      </p:sp>
      <p:sp>
        <p:nvSpPr>
          <p:cNvPr id="3" name="Text Placeholder 2">
            <a:extLst>
              <a:ext uri="{FF2B5EF4-FFF2-40B4-BE49-F238E27FC236}">
                <a16:creationId xmlns:a16="http://schemas.microsoft.com/office/drawing/2014/main" id="{181C1739-E168-4EB3-433B-98D232BDE82D}"/>
              </a:ext>
            </a:extLst>
          </p:cNvPr>
          <p:cNvSpPr>
            <a:spLocks noGrp="1"/>
          </p:cNvSpPr>
          <p:nvPr>
            <p:ph type="body" sz="quarter" idx="12"/>
          </p:nvPr>
        </p:nvSpPr>
        <p:spPr/>
        <p:txBody>
          <a:bodyPr/>
          <a:lstStyle/>
          <a:p>
            <a:r>
              <a:rPr lang="en-GB" noProof="0" dirty="0"/>
              <a:t>Look at all the feedback you received:</a:t>
            </a:r>
          </a:p>
          <a:p>
            <a:pPr marL="342900" indent="-342900">
              <a:buFont typeface="Arial" panose="020B0604020202020204" pitchFamily="34" charset="0"/>
              <a:buChar char="•"/>
            </a:pPr>
            <a:r>
              <a:rPr lang="en-GB" noProof="0" dirty="0"/>
              <a:t>Two sets of annotations.</a:t>
            </a:r>
          </a:p>
          <a:p>
            <a:pPr marL="342900" indent="-342900">
              <a:buFont typeface="Arial" panose="020B0604020202020204" pitchFamily="34" charset="0"/>
              <a:buChar char="•"/>
            </a:pPr>
            <a:r>
              <a:rPr lang="en-GB" noProof="0" dirty="0"/>
              <a:t>The evaluation.</a:t>
            </a:r>
          </a:p>
          <a:p>
            <a:pPr marL="342900" indent="-342900">
              <a:buFont typeface="Arial" panose="020B0604020202020204" pitchFamily="34" charset="0"/>
              <a:buChar char="•"/>
            </a:pPr>
            <a:endParaRPr lang="en-GB" noProof="0" dirty="0"/>
          </a:p>
          <a:p>
            <a:r>
              <a:rPr lang="en-GB" noProof="0" dirty="0"/>
              <a:t>Review the comments. Are any changes needed to the SOP? Make the changes that are needed.</a:t>
            </a:r>
          </a:p>
        </p:txBody>
      </p:sp>
      <p:sp>
        <p:nvSpPr>
          <p:cNvPr id="4" name="Slide Number Placeholder 3">
            <a:extLst>
              <a:ext uri="{FF2B5EF4-FFF2-40B4-BE49-F238E27FC236}">
                <a16:creationId xmlns:a16="http://schemas.microsoft.com/office/drawing/2014/main" id="{DA9C47D9-83E2-EA10-846A-148132D6F8CD}"/>
              </a:ext>
            </a:extLst>
          </p:cNvPr>
          <p:cNvSpPr>
            <a:spLocks noGrp="1"/>
          </p:cNvSpPr>
          <p:nvPr>
            <p:ph type="sldNum" sz="quarter" idx="11"/>
          </p:nvPr>
        </p:nvSpPr>
        <p:spPr/>
        <p:txBody>
          <a:bodyPr/>
          <a:lstStyle/>
          <a:p>
            <a:fld id="{DA2C159E-F13C-4A85-9A41-E7669D3E0D70}" type="slidenum">
              <a:rPr lang="en-GB" noProof="0" smtClean="0"/>
              <a:pPr/>
              <a:t>178</a:t>
            </a:fld>
            <a:endParaRPr lang="en-GB" noProof="0" dirty="0"/>
          </a:p>
        </p:txBody>
      </p:sp>
      <p:sp>
        <p:nvSpPr>
          <p:cNvPr id="5" name="Footer Placeholder 4">
            <a:extLst>
              <a:ext uri="{FF2B5EF4-FFF2-40B4-BE49-F238E27FC236}">
                <a16:creationId xmlns:a16="http://schemas.microsoft.com/office/drawing/2014/main" id="{E564985F-105D-67B9-EE43-3954EC5F45B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32582714"/>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E52A1-6DE0-E19A-09BE-E8D7155E5C76}"/>
              </a:ext>
            </a:extLst>
          </p:cNvPr>
          <p:cNvSpPr>
            <a:spLocks noGrp="1"/>
          </p:cNvSpPr>
          <p:nvPr>
            <p:ph type="title"/>
          </p:nvPr>
        </p:nvSpPr>
        <p:spPr/>
        <p:txBody>
          <a:bodyPr/>
          <a:lstStyle/>
          <a:p>
            <a:r>
              <a:rPr lang="en-GB" noProof="0" dirty="0"/>
              <a:t>Next lesson</a:t>
            </a:r>
          </a:p>
        </p:txBody>
      </p:sp>
      <p:sp>
        <p:nvSpPr>
          <p:cNvPr id="3" name="Text Placeholder 2">
            <a:extLst>
              <a:ext uri="{FF2B5EF4-FFF2-40B4-BE49-F238E27FC236}">
                <a16:creationId xmlns:a16="http://schemas.microsoft.com/office/drawing/2014/main" id="{4DD42311-8A89-9517-4F22-1207DC2296EF}"/>
              </a:ext>
            </a:extLst>
          </p:cNvPr>
          <p:cNvSpPr>
            <a:spLocks noGrp="1"/>
          </p:cNvSpPr>
          <p:nvPr>
            <p:ph type="body" sz="quarter" idx="12"/>
          </p:nvPr>
        </p:nvSpPr>
        <p:spPr>
          <a:xfrm>
            <a:off x="234000" y="986400"/>
            <a:ext cx="8226432" cy="3601574"/>
          </a:xfrm>
        </p:spPr>
        <p:txBody>
          <a:bodyPr/>
          <a:lstStyle/>
          <a:p>
            <a:r>
              <a:rPr lang="en-GB" noProof="0" dirty="0"/>
              <a:t>In the next lesson:</a:t>
            </a:r>
          </a:p>
          <a:p>
            <a:endParaRPr lang="en-GB" noProof="0" dirty="0"/>
          </a:p>
          <a:p>
            <a:r>
              <a:rPr lang="en-GB" noProof="0" dirty="0"/>
              <a:t>You will be reviewing information using the CRAAP criteria.</a:t>
            </a:r>
          </a:p>
          <a:p>
            <a:endParaRPr lang="en-GB" noProof="0" dirty="0"/>
          </a:p>
          <a:p>
            <a:r>
              <a:rPr lang="en-GB" noProof="0" dirty="0"/>
              <a:t>You will be evaluating methodologies.</a:t>
            </a:r>
          </a:p>
          <a:p>
            <a:endParaRPr lang="en-GB" noProof="0" dirty="0"/>
          </a:p>
          <a:p>
            <a:r>
              <a:rPr lang="en-GB" noProof="0" dirty="0"/>
              <a:t>You will be producing a research proposal.</a:t>
            </a:r>
          </a:p>
          <a:p>
            <a:endParaRPr lang="en-GB" noProof="0" dirty="0"/>
          </a:p>
          <a:p>
            <a:r>
              <a:rPr lang="en-GB" noProof="0" dirty="0"/>
              <a:t>Go back through your notes for the previous lessons and note if there is anything unclear.</a:t>
            </a:r>
          </a:p>
        </p:txBody>
      </p:sp>
      <p:sp>
        <p:nvSpPr>
          <p:cNvPr id="4" name="Slide Number Placeholder 3">
            <a:extLst>
              <a:ext uri="{FF2B5EF4-FFF2-40B4-BE49-F238E27FC236}">
                <a16:creationId xmlns:a16="http://schemas.microsoft.com/office/drawing/2014/main" id="{7AFE0A26-6D9E-9540-127A-448ABE4F9310}"/>
              </a:ext>
            </a:extLst>
          </p:cNvPr>
          <p:cNvSpPr>
            <a:spLocks noGrp="1"/>
          </p:cNvSpPr>
          <p:nvPr>
            <p:ph type="sldNum" sz="quarter" idx="11"/>
          </p:nvPr>
        </p:nvSpPr>
        <p:spPr/>
        <p:txBody>
          <a:bodyPr/>
          <a:lstStyle/>
          <a:p>
            <a:fld id="{DA2C159E-F13C-4A85-9A41-E7669D3E0D70}" type="slidenum">
              <a:rPr lang="en-GB" noProof="0" smtClean="0"/>
              <a:pPr/>
              <a:t>179</a:t>
            </a:fld>
            <a:endParaRPr lang="en-GB" noProof="0" dirty="0"/>
          </a:p>
        </p:txBody>
      </p:sp>
      <p:sp>
        <p:nvSpPr>
          <p:cNvPr id="5" name="Footer Placeholder 4">
            <a:extLst>
              <a:ext uri="{FF2B5EF4-FFF2-40B4-BE49-F238E27FC236}">
                <a16:creationId xmlns:a16="http://schemas.microsoft.com/office/drawing/2014/main" id="{27FF9646-7151-9B2B-62A2-F149CD48E93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240219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CE535-923C-B5F0-5F9A-3326A4A63F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0E3E53F-7D8F-EEA7-9F58-9639E83EEC83}"/>
              </a:ext>
            </a:extLst>
          </p:cNvPr>
          <p:cNvSpPr>
            <a:spLocks noGrp="1"/>
          </p:cNvSpPr>
          <p:nvPr>
            <p:ph type="title"/>
          </p:nvPr>
        </p:nvSpPr>
        <p:spPr>
          <a:xfrm>
            <a:off x="179512" y="102393"/>
            <a:ext cx="8437563" cy="699425"/>
          </a:xfrm>
        </p:spPr>
        <p:txBody>
          <a:bodyPr>
            <a:normAutofit/>
          </a:bodyPr>
          <a:lstStyle/>
          <a:p>
            <a:r>
              <a:rPr lang="en-GB" sz="3600" noProof="0" dirty="0"/>
              <a:t>Quantitative data</a:t>
            </a:r>
          </a:p>
        </p:txBody>
      </p:sp>
      <p:sp>
        <p:nvSpPr>
          <p:cNvPr id="5" name="Text Placeholder 4">
            <a:extLst>
              <a:ext uri="{FF2B5EF4-FFF2-40B4-BE49-F238E27FC236}">
                <a16:creationId xmlns:a16="http://schemas.microsoft.com/office/drawing/2014/main" id="{A4B2A213-4C25-5C27-EA5E-655FA9A96DD8}"/>
              </a:ext>
            </a:extLst>
          </p:cNvPr>
          <p:cNvSpPr>
            <a:spLocks noGrp="1"/>
          </p:cNvSpPr>
          <p:nvPr>
            <p:ph type="body" sz="quarter" idx="12"/>
          </p:nvPr>
        </p:nvSpPr>
        <p:spPr>
          <a:xfrm>
            <a:off x="237769" y="681318"/>
            <a:ext cx="8628071" cy="3780863"/>
          </a:xfrm>
        </p:spPr>
        <p:txBody>
          <a:bodyPr/>
          <a:lstStyle/>
          <a:p>
            <a:r>
              <a:rPr lang="en-GB" noProof="0" dirty="0"/>
              <a:t>Numerical, measurable information. It tells you how much, how many, or what value something has. Examples: temperature, mass, concentration, number of cells, percentage.</a:t>
            </a:r>
          </a:p>
          <a:p>
            <a:endParaRPr lang="en-GB" noProof="0" dirty="0"/>
          </a:p>
          <a:p>
            <a:r>
              <a:rPr lang="en-GB" noProof="0" dirty="0"/>
              <a:t>Think: numbers, measurements.</a:t>
            </a:r>
          </a:p>
          <a:p>
            <a:endParaRPr lang="en-GB" noProof="0" dirty="0"/>
          </a:p>
          <a:p>
            <a:r>
              <a:rPr lang="en-GB" noProof="0" dirty="0"/>
              <a:t>When you use a colorimeter, you don’t just see a colour change  - you get numerical readings (absorbance or % transmission). This means the data collected using colorimetry is </a:t>
            </a:r>
            <a:r>
              <a:rPr lang="en-GB" b="1" noProof="0" dirty="0"/>
              <a:t>quantitative data</a:t>
            </a:r>
            <a:r>
              <a:rPr lang="en-GB" noProof="0" dirty="0"/>
              <a:t>.</a:t>
            </a:r>
          </a:p>
          <a:p>
            <a:endParaRPr lang="en-GB" noProof="0" dirty="0"/>
          </a:p>
          <a:p>
            <a:endParaRPr lang="en-GB" noProof="0" dirty="0"/>
          </a:p>
          <a:p>
            <a:br>
              <a:rPr lang="en-GB" noProof="0" dirty="0">
                <a:solidFill>
                  <a:schemeClr val="accent1"/>
                </a:solidFill>
              </a:rPr>
            </a:br>
            <a:endParaRPr lang="en-GB" noProof="0" dirty="0"/>
          </a:p>
          <a:p>
            <a:endParaRPr lang="en-GB" noProof="0" dirty="0"/>
          </a:p>
        </p:txBody>
      </p:sp>
      <p:sp>
        <p:nvSpPr>
          <p:cNvPr id="3" name="Footer Placeholder 2">
            <a:extLst>
              <a:ext uri="{FF2B5EF4-FFF2-40B4-BE49-F238E27FC236}">
                <a16:creationId xmlns:a16="http://schemas.microsoft.com/office/drawing/2014/main" id="{F1EF3AB0-D651-F5C1-CF40-0D85723BD2B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A04C077-2B8D-FF6F-ABA4-74DDBEA16755}"/>
              </a:ext>
            </a:extLst>
          </p:cNvPr>
          <p:cNvSpPr>
            <a:spLocks noGrp="1"/>
          </p:cNvSpPr>
          <p:nvPr>
            <p:ph type="sldNum" sz="quarter" idx="11"/>
          </p:nvPr>
        </p:nvSpPr>
        <p:spPr/>
        <p:txBody>
          <a:bodyPr/>
          <a:lstStyle/>
          <a:p>
            <a:fld id="{DA2C159E-F13C-4A85-9A41-E7669D3E0D70}" type="slidenum">
              <a:rPr lang="en-GB" noProof="0" smtClean="0"/>
              <a:pPr/>
              <a:t>18</a:t>
            </a:fld>
            <a:endParaRPr lang="en-GB" noProof="0" dirty="0"/>
          </a:p>
        </p:txBody>
      </p:sp>
    </p:spTree>
    <p:extLst>
      <p:ext uri="{BB962C8B-B14F-4D97-AF65-F5344CB8AC3E}">
        <p14:creationId xmlns:p14="http://schemas.microsoft.com/office/powerpoint/2010/main" val="306695327"/>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83D34-4EAF-6990-33A3-FECBB4E12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F5C392-A244-BE2A-0754-6B632E8C0AD0}"/>
              </a:ext>
            </a:extLst>
          </p:cNvPr>
          <p:cNvSpPr>
            <a:spLocks noGrp="1"/>
          </p:cNvSpPr>
          <p:nvPr>
            <p:ph type="ctrTitle"/>
          </p:nvPr>
        </p:nvSpPr>
        <p:spPr/>
        <p:txBody>
          <a:bodyPr/>
          <a:lstStyle/>
          <a:p>
            <a:r>
              <a:rPr lang="en-GB" noProof="0" dirty="0"/>
              <a:t>Lesson 10</a:t>
            </a:r>
          </a:p>
        </p:txBody>
      </p:sp>
      <p:sp>
        <p:nvSpPr>
          <p:cNvPr id="3" name="Subtitle 2">
            <a:extLst>
              <a:ext uri="{FF2B5EF4-FFF2-40B4-BE49-F238E27FC236}">
                <a16:creationId xmlns:a16="http://schemas.microsoft.com/office/drawing/2014/main" id="{C708EF85-54B5-3D42-5107-02CF6D58A486}"/>
              </a:ext>
            </a:extLst>
          </p:cNvPr>
          <p:cNvSpPr>
            <a:spLocks noGrp="1"/>
          </p:cNvSpPr>
          <p:nvPr>
            <p:ph type="subTitle" idx="1"/>
          </p:nvPr>
        </p:nvSpPr>
        <p:spPr/>
        <p:txBody>
          <a:bodyPr>
            <a:normAutofit/>
          </a:bodyPr>
          <a:lstStyle/>
          <a:p>
            <a:r>
              <a:rPr lang="en-GB" noProof="0" dirty="0"/>
              <a:t>Research proposal for sugar testing</a:t>
            </a:r>
          </a:p>
        </p:txBody>
      </p:sp>
    </p:spTree>
    <p:extLst>
      <p:ext uri="{BB962C8B-B14F-4D97-AF65-F5344CB8AC3E}">
        <p14:creationId xmlns:p14="http://schemas.microsoft.com/office/powerpoint/2010/main" val="46498672"/>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5B53E-DDF6-0535-EEF4-AE1458BC453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632F65E-D202-2612-7EEF-F9CBF1E5D743}"/>
              </a:ext>
            </a:extLst>
          </p:cNvPr>
          <p:cNvSpPr>
            <a:spLocks noGrp="1"/>
          </p:cNvSpPr>
          <p:nvPr>
            <p:ph type="title"/>
          </p:nvPr>
        </p:nvSpPr>
        <p:spPr/>
        <p:txBody>
          <a:bodyPr>
            <a:normAutofit/>
          </a:bodyPr>
          <a:lstStyle/>
          <a:p>
            <a:pPr>
              <a:lnSpc>
                <a:spcPct val="100000"/>
              </a:lnSpc>
            </a:pPr>
            <a:r>
              <a:rPr lang="en-GB" sz="3600" noProof="0" dirty="0"/>
              <a:t>Learning intention - lesson 10</a:t>
            </a:r>
          </a:p>
        </p:txBody>
      </p:sp>
      <p:sp>
        <p:nvSpPr>
          <p:cNvPr id="5" name="Text Placeholder 4">
            <a:extLst>
              <a:ext uri="{FF2B5EF4-FFF2-40B4-BE49-F238E27FC236}">
                <a16:creationId xmlns:a16="http://schemas.microsoft.com/office/drawing/2014/main" id="{69FC0808-3CC8-3A94-9ECD-5AA7F0A6953A}"/>
              </a:ext>
            </a:extLst>
          </p:cNvPr>
          <p:cNvSpPr>
            <a:spLocks noGrp="1"/>
          </p:cNvSpPr>
          <p:nvPr>
            <p:ph type="body" sz="quarter" idx="12"/>
          </p:nvPr>
        </p:nvSpPr>
        <p:spPr>
          <a:xfrm>
            <a:off x="234000" y="986399"/>
            <a:ext cx="7667625" cy="3780863"/>
          </a:xfrm>
        </p:spPr>
        <p:txBody>
          <a:bodyPr/>
          <a:lstStyle/>
          <a:p>
            <a:endParaRPr lang="en-GB" noProof="0" dirty="0"/>
          </a:p>
          <a:p>
            <a:r>
              <a:rPr lang="en-GB" noProof="0" dirty="0"/>
              <a:t>Be able to produce a research proposal for sugar testing.</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BDDBCD98-08EF-C388-56AC-0AB05B0D0F2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D51D0C5-B50A-278E-45E1-865180AE86FA}"/>
              </a:ext>
            </a:extLst>
          </p:cNvPr>
          <p:cNvSpPr>
            <a:spLocks noGrp="1"/>
          </p:cNvSpPr>
          <p:nvPr>
            <p:ph type="sldNum" sz="quarter" idx="11"/>
          </p:nvPr>
        </p:nvSpPr>
        <p:spPr/>
        <p:txBody>
          <a:bodyPr/>
          <a:lstStyle/>
          <a:p>
            <a:fld id="{DA2C159E-F13C-4A85-9A41-E7669D3E0D70}" type="slidenum">
              <a:rPr lang="en-GB" noProof="0" smtClean="0"/>
              <a:pPr/>
              <a:t>181</a:t>
            </a:fld>
            <a:endParaRPr lang="en-GB" noProof="0" dirty="0"/>
          </a:p>
        </p:txBody>
      </p:sp>
    </p:spTree>
    <p:extLst>
      <p:ext uri="{BB962C8B-B14F-4D97-AF65-F5344CB8AC3E}">
        <p14:creationId xmlns:p14="http://schemas.microsoft.com/office/powerpoint/2010/main" val="102742497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15E68-A8B4-3C73-01E9-5489530B372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7C331A2-3AB7-2C2D-BB8A-C054FCE50ADA}"/>
              </a:ext>
            </a:extLst>
          </p:cNvPr>
          <p:cNvSpPr>
            <a:spLocks noGrp="1"/>
          </p:cNvSpPr>
          <p:nvPr>
            <p:ph type="title"/>
          </p:nvPr>
        </p:nvSpPr>
        <p:spPr/>
        <p:txBody>
          <a:bodyPr>
            <a:normAutofit/>
          </a:bodyPr>
          <a:lstStyle/>
          <a:p>
            <a:pPr>
              <a:lnSpc>
                <a:spcPct val="100000"/>
              </a:lnSpc>
            </a:pPr>
            <a:r>
              <a:rPr lang="en-GB" sz="3600" noProof="0" dirty="0"/>
              <a:t>Overview - lesson 10</a:t>
            </a:r>
          </a:p>
        </p:txBody>
      </p:sp>
      <p:sp>
        <p:nvSpPr>
          <p:cNvPr id="5" name="Text Placeholder 4">
            <a:extLst>
              <a:ext uri="{FF2B5EF4-FFF2-40B4-BE49-F238E27FC236}">
                <a16:creationId xmlns:a16="http://schemas.microsoft.com/office/drawing/2014/main" id="{387A470D-B7A0-3896-B732-073085CB6022}"/>
              </a:ext>
            </a:extLst>
          </p:cNvPr>
          <p:cNvSpPr>
            <a:spLocks noGrp="1"/>
          </p:cNvSpPr>
          <p:nvPr>
            <p:ph type="body" sz="quarter" idx="12"/>
          </p:nvPr>
        </p:nvSpPr>
        <p:spPr>
          <a:xfrm>
            <a:off x="234000" y="986399"/>
            <a:ext cx="8010408" cy="3780863"/>
          </a:xfrm>
        </p:spPr>
        <p:txBody>
          <a:bodyPr/>
          <a:lstStyle/>
          <a:p>
            <a:r>
              <a:rPr lang="en-GB" noProof="0" dirty="0"/>
              <a:t>Review several literature sources – 30 minutes.</a:t>
            </a:r>
          </a:p>
          <a:p>
            <a:endParaRPr lang="en-GB" noProof="0" dirty="0"/>
          </a:p>
          <a:p>
            <a:r>
              <a:rPr lang="en-GB" noProof="0" dirty="0"/>
              <a:t>Review scientific information and produce a written evaluation of each – 30 minutes.</a:t>
            </a:r>
          </a:p>
          <a:p>
            <a:endParaRPr lang="en-GB" noProof="0" dirty="0"/>
          </a:p>
          <a:p>
            <a:r>
              <a:rPr lang="en-GB" noProof="0" dirty="0"/>
              <a:t>Produce a research proposal – 40 minutes.</a:t>
            </a:r>
          </a:p>
          <a:p>
            <a:endParaRPr lang="en-GB" noProof="0" dirty="0"/>
          </a:p>
          <a:p>
            <a:r>
              <a:rPr lang="en-GB" noProof="0" dirty="0"/>
              <a:t>Peer review a research proposal – 15 minutes.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210B868-3F92-2D35-0F30-9D851E8F27C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0F2A632-5B39-E65A-7E76-4283A2BE23D6}"/>
              </a:ext>
            </a:extLst>
          </p:cNvPr>
          <p:cNvSpPr>
            <a:spLocks noGrp="1"/>
          </p:cNvSpPr>
          <p:nvPr>
            <p:ph type="sldNum" sz="quarter" idx="11"/>
          </p:nvPr>
        </p:nvSpPr>
        <p:spPr/>
        <p:txBody>
          <a:bodyPr/>
          <a:lstStyle/>
          <a:p>
            <a:fld id="{DA2C159E-F13C-4A85-9A41-E7669D3E0D70}" type="slidenum">
              <a:rPr lang="en-GB" noProof="0" smtClean="0"/>
              <a:pPr/>
              <a:t>182</a:t>
            </a:fld>
            <a:endParaRPr lang="en-GB" noProof="0" dirty="0"/>
          </a:p>
        </p:txBody>
      </p:sp>
    </p:spTree>
    <p:extLst>
      <p:ext uri="{BB962C8B-B14F-4D97-AF65-F5344CB8AC3E}">
        <p14:creationId xmlns:p14="http://schemas.microsoft.com/office/powerpoint/2010/main" val="77690653"/>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717D0-2BDF-759F-1B5D-E391F09A42EB}"/>
              </a:ext>
            </a:extLst>
          </p:cNvPr>
          <p:cNvSpPr>
            <a:spLocks noGrp="1"/>
          </p:cNvSpPr>
          <p:nvPr>
            <p:ph type="title"/>
          </p:nvPr>
        </p:nvSpPr>
        <p:spPr/>
        <p:txBody>
          <a:bodyPr/>
          <a:lstStyle/>
          <a:p>
            <a:r>
              <a:rPr lang="en-GB" noProof="0" dirty="0"/>
              <a:t>Any questions?</a:t>
            </a:r>
          </a:p>
        </p:txBody>
      </p:sp>
      <p:sp>
        <p:nvSpPr>
          <p:cNvPr id="3" name="Text Placeholder 2">
            <a:extLst>
              <a:ext uri="{FF2B5EF4-FFF2-40B4-BE49-F238E27FC236}">
                <a16:creationId xmlns:a16="http://schemas.microsoft.com/office/drawing/2014/main" id="{E0815CA4-B1A8-6863-6AE2-39C514A268DC}"/>
              </a:ext>
            </a:extLst>
          </p:cNvPr>
          <p:cNvSpPr>
            <a:spLocks noGrp="1"/>
          </p:cNvSpPr>
          <p:nvPr>
            <p:ph type="body" sz="quarter" idx="12"/>
          </p:nvPr>
        </p:nvSpPr>
        <p:spPr/>
        <p:txBody>
          <a:bodyPr/>
          <a:lstStyle/>
          <a:p>
            <a:r>
              <a:rPr lang="en-GB" noProof="0" dirty="0"/>
              <a:t>Do you have any questions about the prior learning?</a:t>
            </a:r>
          </a:p>
        </p:txBody>
      </p:sp>
      <p:sp>
        <p:nvSpPr>
          <p:cNvPr id="4" name="Slide Number Placeholder 3">
            <a:extLst>
              <a:ext uri="{FF2B5EF4-FFF2-40B4-BE49-F238E27FC236}">
                <a16:creationId xmlns:a16="http://schemas.microsoft.com/office/drawing/2014/main" id="{354D6CF9-03B9-7DA1-5ACA-983248B95CC1}"/>
              </a:ext>
            </a:extLst>
          </p:cNvPr>
          <p:cNvSpPr>
            <a:spLocks noGrp="1"/>
          </p:cNvSpPr>
          <p:nvPr>
            <p:ph type="sldNum" sz="quarter" idx="11"/>
          </p:nvPr>
        </p:nvSpPr>
        <p:spPr/>
        <p:txBody>
          <a:bodyPr/>
          <a:lstStyle/>
          <a:p>
            <a:fld id="{DA2C159E-F13C-4A85-9A41-E7669D3E0D70}" type="slidenum">
              <a:rPr lang="en-GB" noProof="0" smtClean="0"/>
              <a:pPr/>
              <a:t>183</a:t>
            </a:fld>
            <a:endParaRPr lang="en-GB" noProof="0" dirty="0"/>
          </a:p>
        </p:txBody>
      </p:sp>
      <p:sp>
        <p:nvSpPr>
          <p:cNvPr id="5" name="Footer Placeholder 4">
            <a:extLst>
              <a:ext uri="{FF2B5EF4-FFF2-40B4-BE49-F238E27FC236}">
                <a16:creationId xmlns:a16="http://schemas.microsoft.com/office/drawing/2014/main" id="{D736C345-3F8B-2587-7D9F-7EAAD849FF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47296546"/>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2645A-05AF-F4DE-1173-A029942152A9}"/>
              </a:ext>
            </a:extLst>
          </p:cNvPr>
          <p:cNvSpPr>
            <a:spLocks noGrp="1"/>
          </p:cNvSpPr>
          <p:nvPr>
            <p:ph type="title"/>
          </p:nvPr>
        </p:nvSpPr>
        <p:spPr/>
        <p:txBody>
          <a:bodyPr/>
          <a:lstStyle/>
          <a:p>
            <a:r>
              <a:rPr lang="en-GB" noProof="0" dirty="0"/>
              <a:t>Literature sources review</a:t>
            </a:r>
          </a:p>
        </p:txBody>
      </p:sp>
      <p:sp>
        <p:nvSpPr>
          <p:cNvPr id="3" name="Text Placeholder 2">
            <a:extLst>
              <a:ext uri="{FF2B5EF4-FFF2-40B4-BE49-F238E27FC236}">
                <a16:creationId xmlns:a16="http://schemas.microsoft.com/office/drawing/2014/main" id="{0D4D013C-B324-C1E8-0148-0191C2EFEF0C}"/>
              </a:ext>
            </a:extLst>
          </p:cNvPr>
          <p:cNvSpPr>
            <a:spLocks noGrp="1"/>
          </p:cNvSpPr>
          <p:nvPr>
            <p:ph type="body" sz="quarter" idx="12"/>
          </p:nvPr>
        </p:nvSpPr>
        <p:spPr/>
        <p:txBody>
          <a:bodyPr/>
          <a:lstStyle/>
          <a:p>
            <a:r>
              <a:rPr lang="en-GB" noProof="0" dirty="0"/>
              <a:t>Look through the literature sources provided.  </a:t>
            </a:r>
          </a:p>
          <a:p>
            <a:endParaRPr lang="en-GB" noProof="0" dirty="0"/>
          </a:p>
          <a:p>
            <a:r>
              <a:rPr lang="en-GB" noProof="0" dirty="0"/>
              <a:t>Review the sources using the CRAAP criteria.  </a:t>
            </a:r>
          </a:p>
          <a:p>
            <a:endParaRPr lang="en-GB" noProof="0" dirty="0"/>
          </a:p>
          <a:p>
            <a:r>
              <a:rPr lang="en-GB" noProof="0" dirty="0"/>
              <a:t>Complete the CRAAP evaluation form for each source.</a:t>
            </a:r>
          </a:p>
        </p:txBody>
      </p:sp>
      <p:sp>
        <p:nvSpPr>
          <p:cNvPr id="4" name="Slide Number Placeholder 3">
            <a:extLst>
              <a:ext uri="{FF2B5EF4-FFF2-40B4-BE49-F238E27FC236}">
                <a16:creationId xmlns:a16="http://schemas.microsoft.com/office/drawing/2014/main" id="{F6E7B577-789A-59A1-E64C-A087CB513EE4}"/>
              </a:ext>
            </a:extLst>
          </p:cNvPr>
          <p:cNvSpPr>
            <a:spLocks noGrp="1"/>
          </p:cNvSpPr>
          <p:nvPr>
            <p:ph type="sldNum" sz="quarter" idx="11"/>
          </p:nvPr>
        </p:nvSpPr>
        <p:spPr/>
        <p:txBody>
          <a:bodyPr/>
          <a:lstStyle/>
          <a:p>
            <a:fld id="{DA2C159E-F13C-4A85-9A41-E7669D3E0D70}" type="slidenum">
              <a:rPr lang="en-GB" noProof="0" smtClean="0"/>
              <a:pPr/>
              <a:t>184</a:t>
            </a:fld>
            <a:endParaRPr lang="en-GB" noProof="0" dirty="0"/>
          </a:p>
        </p:txBody>
      </p:sp>
      <p:sp>
        <p:nvSpPr>
          <p:cNvPr id="5" name="Footer Placeholder 4">
            <a:extLst>
              <a:ext uri="{FF2B5EF4-FFF2-40B4-BE49-F238E27FC236}">
                <a16:creationId xmlns:a16="http://schemas.microsoft.com/office/drawing/2014/main" id="{1F1EBE3A-14C8-4CD9-0A5A-373D697E37E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33765614"/>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B9A2-15CB-795D-EF23-26E59A12514B}"/>
              </a:ext>
            </a:extLst>
          </p:cNvPr>
          <p:cNvSpPr>
            <a:spLocks noGrp="1"/>
          </p:cNvSpPr>
          <p:nvPr>
            <p:ph type="title"/>
          </p:nvPr>
        </p:nvSpPr>
        <p:spPr/>
        <p:txBody>
          <a:bodyPr/>
          <a:lstStyle/>
          <a:p>
            <a:r>
              <a:rPr lang="en-GB" noProof="0" dirty="0"/>
              <a:t>Methodologies review</a:t>
            </a:r>
          </a:p>
        </p:txBody>
      </p:sp>
      <p:sp>
        <p:nvSpPr>
          <p:cNvPr id="3" name="Text Placeholder 2">
            <a:extLst>
              <a:ext uri="{FF2B5EF4-FFF2-40B4-BE49-F238E27FC236}">
                <a16:creationId xmlns:a16="http://schemas.microsoft.com/office/drawing/2014/main" id="{6B2BFA8A-6EE0-0AA7-7460-0A8BE556DF7D}"/>
              </a:ext>
            </a:extLst>
          </p:cNvPr>
          <p:cNvSpPr>
            <a:spLocks noGrp="1"/>
          </p:cNvSpPr>
          <p:nvPr>
            <p:ph type="body" sz="quarter" idx="12"/>
          </p:nvPr>
        </p:nvSpPr>
        <p:spPr/>
        <p:txBody>
          <a:bodyPr/>
          <a:lstStyle/>
          <a:p>
            <a:r>
              <a:rPr lang="en-GB" noProof="0" dirty="0"/>
              <a:t>Look through the information provided.</a:t>
            </a:r>
          </a:p>
          <a:p>
            <a:endParaRPr lang="en-GB" noProof="0" dirty="0"/>
          </a:p>
          <a:p>
            <a:r>
              <a:rPr lang="en-GB" noProof="0" dirty="0"/>
              <a:t>Produce an evaluation of each.</a:t>
            </a:r>
          </a:p>
        </p:txBody>
      </p:sp>
      <p:sp>
        <p:nvSpPr>
          <p:cNvPr id="4" name="Slide Number Placeholder 3">
            <a:extLst>
              <a:ext uri="{FF2B5EF4-FFF2-40B4-BE49-F238E27FC236}">
                <a16:creationId xmlns:a16="http://schemas.microsoft.com/office/drawing/2014/main" id="{576A7611-0DD0-1BA8-706F-4D4856B74149}"/>
              </a:ext>
            </a:extLst>
          </p:cNvPr>
          <p:cNvSpPr>
            <a:spLocks noGrp="1"/>
          </p:cNvSpPr>
          <p:nvPr>
            <p:ph type="sldNum" sz="quarter" idx="11"/>
          </p:nvPr>
        </p:nvSpPr>
        <p:spPr/>
        <p:txBody>
          <a:bodyPr/>
          <a:lstStyle/>
          <a:p>
            <a:fld id="{DA2C159E-F13C-4A85-9A41-E7669D3E0D70}" type="slidenum">
              <a:rPr lang="en-GB" noProof="0" smtClean="0"/>
              <a:pPr/>
              <a:t>185</a:t>
            </a:fld>
            <a:endParaRPr lang="en-GB" noProof="0" dirty="0"/>
          </a:p>
        </p:txBody>
      </p:sp>
      <p:sp>
        <p:nvSpPr>
          <p:cNvPr id="5" name="Footer Placeholder 4">
            <a:extLst>
              <a:ext uri="{FF2B5EF4-FFF2-40B4-BE49-F238E27FC236}">
                <a16:creationId xmlns:a16="http://schemas.microsoft.com/office/drawing/2014/main" id="{F5E23354-0580-82C9-6217-0DA700D09F4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36706146"/>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AE798-FF09-81DA-4A2A-66748FE6CAD9}"/>
              </a:ext>
            </a:extLst>
          </p:cNvPr>
          <p:cNvSpPr>
            <a:spLocks noGrp="1"/>
          </p:cNvSpPr>
          <p:nvPr>
            <p:ph type="title"/>
          </p:nvPr>
        </p:nvSpPr>
        <p:spPr/>
        <p:txBody>
          <a:bodyPr/>
          <a:lstStyle/>
          <a:p>
            <a:r>
              <a:rPr lang="en-GB" noProof="0" dirty="0"/>
              <a:t>Research proposal</a:t>
            </a:r>
          </a:p>
        </p:txBody>
      </p:sp>
      <p:sp>
        <p:nvSpPr>
          <p:cNvPr id="3" name="Text Placeholder 2">
            <a:extLst>
              <a:ext uri="{FF2B5EF4-FFF2-40B4-BE49-F238E27FC236}">
                <a16:creationId xmlns:a16="http://schemas.microsoft.com/office/drawing/2014/main" id="{FFF93DE6-CB4C-8CAC-5866-D1B1EC062697}"/>
              </a:ext>
            </a:extLst>
          </p:cNvPr>
          <p:cNvSpPr>
            <a:spLocks noGrp="1"/>
          </p:cNvSpPr>
          <p:nvPr>
            <p:ph type="body" sz="quarter" idx="12"/>
          </p:nvPr>
        </p:nvSpPr>
        <p:spPr/>
        <p:txBody>
          <a:bodyPr/>
          <a:lstStyle/>
          <a:p>
            <a:r>
              <a:rPr lang="en-GB" noProof="0" dirty="0"/>
              <a:t>Review the information to identify a gap in research.</a:t>
            </a:r>
          </a:p>
          <a:p>
            <a:endParaRPr lang="en-GB" noProof="0" dirty="0"/>
          </a:p>
          <a:p>
            <a:r>
              <a:rPr lang="en-GB" noProof="0" dirty="0"/>
              <a:t>Produce a research proposal that applies a good scientific method, based on everything you have learned in previous lessons.</a:t>
            </a:r>
          </a:p>
          <a:p>
            <a:endParaRPr lang="en-GB" noProof="0" dirty="0"/>
          </a:p>
          <a:p>
            <a:r>
              <a:rPr lang="en-GB" noProof="0" dirty="0"/>
              <a:t>Complete the Research proposal template.</a:t>
            </a:r>
          </a:p>
        </p:txBody>
      </p:sp>
      <p:sp>
        <p:nvSpPr>
          <p:cNvPr id="4" name="Slide Number Placeholder 3">
            <a:extLst>
              <a:ext uri="{FF2B5EF4-FFF2-40B4-BE49-F238E27FC236}">
                <a16:creationId xmlns:a16="http://schemas.microsoft.com/office/drawing/2014/main" id="{2D4AB324-7497-A311-7660-B9B757B222D5}"/>
              </a:ext>
            </a:extLst>
          </p:cNvPr>
          <p:cNvSpPr>
            <a:spLocks noGrp="1"/>
          </p:cNvSpPr>
          <p:nvPr>
            <p:ph type="sldNum" sz="quarter" idx="11"/>
          </p:nvPr>
        </p:nvSpPr>
        <p:spPr/>
        <p:txBody>
          <a:bodyPr/>
          <a:lstStyle/>
          <a:p>
            <a:fld id="{DA2C159E-F13C-4A85-9A41-E7669D3E0D70}" type="slidenum">
              <a:rPr lang="en-GB" noProof="0" smtClean="0"/>
              <a:pPr/>
              <a:t>186</a:t>
            </a:fld>
            <a:endParaRPr lang="en-GB" noProof="0" dirty="0"/>
          </a:p>
        </p:txBody>
      </p:sp>
      <p:sp>
        <p:nvSpPr>
          <p:cNvPr id="5" name="Footer Placeholder 4">
            <a:extLst>
              <a:ext uri="{FF2B5EF4-FFF2-40B4-BE49-F238E27FC236}">
                <a16:creationId xmlns:a16="http://schemas.microsoft.com/office/drawing/2014/main" id="{A9EE1461-0BE5-E042-AA33-665752B7142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919904033"/>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B2581-30A8-BBE0-A891-2A4C56751A48}"/>
              </a:ext>
            </a:extLst>
          </p:cNvPr>
          <p:cNvSpPr>
            <a:spLocks noGrp="1"/>
          </p:cNvSpPr>
          <p:nvPr>
            <p:ph type="title"/>
          </p:nvPr>
        </p:nvSpPr>
        <p:spPr/>
        <p:txBody>
          <a:bodyPr/>
          <a:lstStyle/>
          <a:p>
            <a:r>
              <a:rPr lang="en-GB" noProof="0" dirty="0"/>
              <a:t>Peer review the research proposal</a:t>
            </a:r>
          </a:p>
        </p:txBody>
      </p:sp>
      <p:sp>
        <p:nvSpPr>
          <p:cNvPr id="3" name="Text Placeholder 2">
            <a:extLst>
              <a:ext uri="{FF2B5EF4-FFF2-40B4-BE49-F238E27FC236}">
                <a16:creationId xmlns:a16="http://schemas.microsoft.com/office/drawing/2014/main" id="{2D4AAFBA-842F-CC17-A72B-6C2486732A8A}"/>
              </a:ext>
            </a:extLst>
          </p:cNvPr>
          <p:cNvSpPr>
            <a:spLocks noGrp="1"/>
          </p:cNvSpPr>
          <p:nvPr>
            <p:ph type="body" sz="quarter" idx="12"/>
          </p:nvPr>
        </p:nvSpPr>
        <p:spPr/>
        <p:txBody>
          <a:bodyPr/>
          <a:lstStyle/>
          <a:p>
            <a:r>
              <a:rPr lang="en-GB" noProof="0" dirty="0"/>
              <a:t>Pass the research proposal to a peer for review.</a:t>
            </a:r>
          </a:p>
          <a:p>
            <a:endParaRPr lang="en-GB" noProof="0" dirty="0"/>
          </a:p>
          <a:p>
            <a:r>
              <a:rPr lang="en-GB" noProof="0" dirty="0"/>
              <a:t>The peer reviewer should complete the Research proposal peer review checklist.</a:t>
            </a:r>
          </a:p>
          <a:p>
            <a:endParaRPr lang="en-GB" noProof="0" dirty="0"/>
          </a:p>
          <a:p>
            <a:r>
              <a:rPr lang="en-GB" noProof="0" dirty="0"/>
              <a:t>When you receive the feedback, note any changes that may need to be made.</a:t>
            </a:r>
          </a:p>
          <a:p>
            <a:endParaRPr lang="en-GB" noProof="0" dirty="0"/>
          </a:p>
          <a:p>
            <a:r>
              <a:rPr lang="en-GB" noProof="0" dirty="0"/>
              <a:t>Hand in everything to the teacher, who will give you feedback later.</a:t>
            </a:r>
          </a:p>
        </p:txBody>
      </p:sp>
      <p:sp>
        <p:nvSpPr>
          <p:cNvPr id="4" name="Slide Number Placeholder 3">
            <a:extLst>
              <a:ext uri="{FF2B5EF4-FFF2-40B4-BE49-F238E27FC236}">
                <a16:creationId xmlns:a16="http://schemas.microsoft.com/office/drawing/2014/main" id="{F1F5005A-6E70-F983-A052-B86C0F84737F}"/>
              </a:ext>
            </a:extLst>
          </p:cNvPr>
          <p:cNvSpPr>
            <a:spLocks noGrp="1"/>
          </p:cNvSpPr>
          <p:nvPr>
            <p:ph type="sldNum" sz="quarter" idx="11"/>
          </p:nvPr>
        </p:nvSpPr>
        <p:spPr/>
        <p:txBody>
          <a:bodyPr/>
          <a:lstStyle/>
          <a:p>
            <a:fld id="{DA2C159E-F13C-4A85-9A41-E7669D3E0D70}" type="slidenum">
              <a:rPr lang="en-GB" noProof="0" smtClean="0"/>
              <a:pPr/>
              <a:t>187</a:t>
            </a:fld>
            <a:endParaRPr lang="en-GB" noProof="0" dirty="0"/>
          </a:p>
        </p:txBody>
      </p:sp>
      <p:sp>
        <p:nvSpPr>
          <p:cNvPr id="5" name="Footer Placeholder 4">
            <a:extLst>
              <a:ext uri="{FF2B5EF4-FFF2-40B4-BE49-F238E27FC236}">
                <a16:creationId xmlns:a16="http://schemas.microsoft.com/office/drawing/2014/main" id="{73C56B84-9C95-A58B-EE15-ED02BF5BAEC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50596966"/>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noProof="0"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13" name="Rectangle 12">
            <a:extLst>
              <a:ext uri="{FF2B5EF4-FFF2-40B4-BE49-F238E27FC236}">
                <a16:creationId xmlns:a16="http://schemas.microsoft.com/office/drawing/2014/main" id="{E2C579EE-E5CC-4F9A-A5AE-7CAF0043E178}"/>
              </a:ext>
              <a:ext uri="{C183D7F6-B498-43B3-948B-1728B52AA6E4}">
                <adec:decorative xmlns:adec="http://schemas.microsoft.com/office/drawing/2017/decorative" val="1"/>
              </a:ext>
            </a:extLst>
          </p:cNvPr>
          <p:cNvSpPr/>
          <p:nvPr/>
        </p:nvSpPr>
        <p:spPr>
          <a:xfrm>
            <a:off x="1583803" y="1675517"/>
            <a:ext cx="1987550" cy="8445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100" noProof="0" dirty="0">
              <a:solidFill>
                <a:srgbClr val="002060"/>
              </a:solidFill>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noProof="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noProof="0" dirty="0"/>
              <a:t>FUNDED BY</a:t>
            </a:r>
          </a:p>
        </p:txBody>
      </p:sp>
      <p:pic>
        <p:nvPicPr>
          <p:cNvPr id="6" name="Picture 5" descr="Cambridge Academy for Science and Technology logo.">
            <a:extLst>
              <a:ext uri="{FF2B5EF4-FFF2-40B4-BE49-F238E27FC236}">
                <a16:creationId xmlns:a16="http://schemas.microsoft.com/office/drawing/2014/main" id="{B0C93B17-1882-DF33-3C5E-88905992E63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74055" y="1839620"/>
            <a:ext cx="2586355" cy="646430"/>
          </a:xfrm>
          <a:prstGeom prst="rect">
            <a:avLst/>
          </a:prstGeom>
          <a:noFill/>
          <a:ln>
            <a:noFill/>
          </a:ln>
        </p:spPr>
      </p:pic>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noProof="0" dirty="0"/>
              <a:t>Cambridge Academy for Science and Technology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noProof="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noProof="0" dirty="0">
                <a:solidFill>
                  <a:srgbClr val="E51C41"/>
                </a:solidFill>
              </a:rPr>
              <a:t>ET-FOUNDATION.CO.UK</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269314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C9A9B-995E-0486-EE96-498C0A39F6E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B17F8CC-EF0A-E7C8-DDE7-D35799F665B1}"/>
              </a:ext>
            </a:extLst>
          </p:cNvPr>
          <p:cNvSpPr>
            <a:spLocks noGrp="1"/>
          </p:cNvSpPr>
          <p:nvPr>
            <p:ph type="title"/>
          </p:nvPr>
        </p:nvSpPr>
        <p:spPr>
          <a:xfrm>
            <a:off x="179512" y="102393"/>
            <a:ext cx="8437563" cy="699425"/>
          </a:xfrm>
        </p:spPr>
        <p:txBody>
          <a:bodyPr>
            <a:normAutofit/>
          </a:bodyPr>
          <a:lstStyle/>
          <a:p>
            <a:r>
              <a:rPr lang="en-GB" noProof="0" dirty="0"/>
              <a:t>Qualitative or quantitative?</a:t>
            </a:r>
            <a:endParaRPr lang="en-GB" sz="3600" noProof="0" dirty="0"/>
          </a:p>
        </p:txBody>
      </p:sp>
      <p:sp>
        <p:nvSpPr>
          <p:cNvPr id="5" name="Text Placeholder 4">
            <a:extLst>
              <a:ext uri="{FF2B5EF4-FFF2-40B4-BE49-F238E27FC236}">
                <a16:creationId xmlns:a16="http://schemas.microsoft.com/office/drawing/2014/main" id="{C7B83C9F-8CCB-7CC3-7FB3-4303290B59EC}"/>
              </a:ext>
            </a:extLst>
          </p:cNvPr>
          <p:cNvSpPr>
            <a:spLocks noGrp="1"/>
          </p:cNvSpPr>
          <p:nvPr>
            <p:ph type="body" sz="quarter" idx="12"/>
          </p:nvPr>
        </p:nvSpPr>
        <p:spPr>
          <a:xfrm>
            <a:off x="201640" y="771550"/>
            <a:ext cx="8834856" cy="3780863"/>
          </a:xfrm>
        </p:spPr>
        <p:txBody>
          <a:bodyPr/>
          <a:lstStyle/>
          <a:p>
            <a:r>
              <a:rPr lang="en-GB" noProof="0" dirty="0"/>
              <a:t>Qualitative = colour change, words, yes/no</a:t>
            </a:r>
          </a:p>
          <a:p>
            <a:r>
              <a:rPr lang="en-GB" noProof="0" dirty="0"/>
              <a:t>Quantitative = numbers, measurements</a:t>
            </a:r>
          </a:p>
          <a:p>
            <a:endParaRPr lang="en-GB" noProof="0" dirty="0"/>
          </a:p>
          <a:p>
            <a:r>
              <a:rPr lang="en-GB" noProof="0" dirty="0"/>
              <a:t>Which type of data is useful in these situations?</a:t>
            </a:r>
          </a:p>
          <a:p>
            <a:endParaRPr lang="en-GB" noProof="0" dirty="0"/>
          </a:p>
          <a:p>
            <a:pPr marL="342900" indent="-342900">
              <a:buFont typeface="Arial" panose="020B0604020202020204" pitchFamily="34" charset="0"/>
              <a:buChar char="•"/>
            </a:pPr>
            <a:r>
              <a:rPr lang="en-GB" noProof="0" dirty="0"/>
              <a:t>Quick check for protein in school lunches</a:t>
            </a:r>
          </a:p>
          <a:p>
            <a:pPr marL="342900" indent="-342900">
              <a:buFont typeface="Arial" panose="020B0604020202020204" pitchFamily="34" charset="0"/>
              <a:buChar char="•"/>
            </a:pPr>
            <a:r>
              <a:rPr lang="en-GB" noProof="0" dirty="0"/>
              <a:t>Accurate protein measurement for baby formula labels. </a:t>
            </a:r>
          </a:p>
          <a:p>
            <a:endParaRPr lang="en-GB" noProof="0" dirty="0"/>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C4F5BA8-5EDE-7A49-067C-649A137C79F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4C057EA-1EAC-681F-AF2F-A18D6D031120}"/>
              </a:ext>
            </a:extLst>
          </p:cNvPr>
          <p:cNvSpPr>
            <a:spLocks noGrp="1"/>
          </p:cNvSpPr>
          <p:nvPr>
            <p:ph type="sldNum" sz="quarter" idx="11"/>
          </p:nvPr>
        </p:nvSpPr>
        <p:spPr/>
        <p:txBody>
          <a:bodyPr/>
          <a:lstStyle/>
          <a:p>
            <a:fld id="{DA2C159E-F13C-4A85-9A41-E7669D3E0D70}" type="slidenum">
              <a:rPr lang="en-GB" noProof="0" smtClean="0"/>
              <a:pPr/>
              <a:t>19</a:t>
            </a:fld>
            <a:endParaRPr lang="en-GB" noProof="0" dirty="0"/>
          </a:p>
        </p:txBody>
      </p:sp>
    </p:spTree>
    <p:extLst>
      <p:ext uri="{BB962C8B-B14F-4D97-AF65-F5344CB8AC3E}">
        <p14:creationId xmlns:p14="http://schemas.microsoft.com/office/powerpoint/2010/main" val="1585914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Introduction to protein analysis</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53E88-0730-8B92-B968-EE0F2AD0735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14A75BF-B27F-1CCD-7AB1-6D76D3543D3A}"/>
              </a:ext>
            </a:extLst>
          </p:cNvPr>
          <p:cNvSpPr>
            <a:spLocks noGrp="1"/>
          </p:cNvSpPr>
          <p:nvPr>
            <p:ph type="title"/>
          </p:nvPr>
        </p:nvSpPr>
        <p:spPr>
          <a:xfrm>
            <a:off x="179512" y="102393"/>
            <a:ext cx="8437563" cy="699425"/>
          </a:xfrm>
        </p:spPr>
        <p:txBody>
          <a:bodyPr>
            <a:normAutofit/>
          </a:bodyPr>
          <a:lstStyle/>
          <a:p>
            <a:r>
              <a:rPr lang="en-GB" noProof="0" dirty="0"/>
              <a:t>Application in industry</a:t>
            </a:r>
            <a:endParaRPr lang="en-GB" sz="3600" noProof="0" dirty="0"/>
          </a:p>
        </p:txBody>
      </p:sp>
      <p:sp>
        <p:nvSpPr>
          <p:cNvPr id="5" name="Text Placeholder 4">
            <a:extLst>
              <a:ext uri="{FF2B5EF4-FFF2-40B4-BE49-F238E27FC236}">
                <a16:creationId xmlns:a16="http://schemas.microsoft.com/office/drawing/2014/main" id="{051B2B58-46BB-3241-2D8D-78771F507C92}"/>
              </a:ext>
            </a:extLst>
          </p:cNvPr>
          <p:cNvSpPr>
            <a:spLocks noGrp="1"/>
          </p:cNvSpPr>
          <p:nvPr>
            <p:ph type="body" sz="quarter" idx="12"/>
          </p:nvPr>
        </p:nvSpPr>
        <p:spPr>
          <a:xfrm>
            <a:off x="201640" y="771550"/>
            <a:ext cx="8834856" cy="3780863"/>
          </a:xfrm>
        </p:spPr>
        <p:txBody>
          <a:bodyPr/>
          <a:lstStyle/>
          <a:p>
            <a:r>
              <a:rPr lang="en-GB" noProof="0" dirty="0"/>
              <a:t>Discuss in pairs.</a:t>
            </a:r>
          </a:p>
          <a:p>
            <a:r>
              <a:rPr lang="en-GB" noProof="0" dirty="0"/>
              <a:t>What other applications in industry would need qualitative and quantitative data?</a:t>
            </a:r>
          </a:p>
          <a:p>
            <a:endParaRPr lang="en-GB" noProof="0" dirty="0">
              <a:solidFill>
                <a:schemeClr val="accent1"/>
              </a:solidFill>
            </a:endParaRPr>
          </a:p>
          <a:p>
            <a:r>
              <a:rPr lang="en-GB" noProof="0" dirty="0"/>
              <a:t>Enter one example into the Collaborative Wall.</a:t>
            </a: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7BFC384-6D48-608C-665B-79A4F66E995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D7D01809-B782-54F1-BF02-E02881B6370A}"/>
              </a:ext>
            </a:extLst>
          </p:cNvPr>
          <p:cNvSpPr>
            <a:spLocks noGrp="1"/>
          </p:cNvSpPr>
          <p:nvPr>
            <p:ph type="sldNum" sz="quarter" idx="11"/>
          </p:nvPr>
        </p:nvSpPr>
        <p:spPr/>
        <p:txBody>
          <a:bodyPr/>
          <a:lstStyle/>
          <a:p>
            <a:fld id="{DA2C159E-F13C-4A85-9A41-E7669D3E0D70}" type="slidenum">
              <a:rPr lang="en-GB" noProof="0" smtClean="0"/>
              <a:pPr/>
              <a:t>20</a:t>
            </a:fld>
            <a:endParaRPr lang="en-GB" noProof="0" dirty="0"/>
          </a:p>
        </p:txBody>
      </p:sp>
    </p:spTree>
    <p:extLst>
      <p:ext uri="{BB962C8B-B14F-4D97-AF65-F5344CB8AC3E}">
        <p14:creationId xmlns:p14="http://schemas.microsoft.com/office/powerpoint/2010/main" val="3955294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02108-0750-E789-A079-C722BEF744C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A33CF9E-20C4-C22C-C737-665DD8B0658F}"/>
              </a:ext>
            </a:extLst>
          </p:cNvPr>
          <p:cNvSpPr>
            <a:spLocks noGrp="1"/>
          </p:cNvSpPr>
          <p:nvPr>
            <p:ph type="title"/>
          </p:nvPr>
        </p:nvSpPr>
        <p:spPr>
          <a:xfrm>
            <a:off x="256032" y="76891"/>
            <a:ext cx="8686328" cy="699425"/>
          </a:xfrm>
        </p:spPr>
        <p:txBody>
          <a:bodyPr>
            <a:normAutofit/>
          </a:bodyPr>
          <a:lstStyle/>
          <a:p>
            <a:r>
              <a:rPr lang="en-GB" noProof="0" dirty="0"/>
              <a:t>Plenary </a:t>
            </a:r>
          </a:p>
        </p:txBody>
      </p:sp>
      <p:sp>
        <p:nvSpPr>
          <p:cNvPr id="3" name="Footer Placeholder 2">
            <a:extLst>
              <a:ext uri="{FF2B5EF4-FFF2-40B4-BE49-F238E27FC236}">
                <a16:creationId xmlns:a16="http://schemas.microsoft.com/office/drawing/2014/main" id="{1B45CAF3-252B-EA85-9188-1F513733856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9" name="Text Placeholder 4">
            <a:extLst>
              <a:ext uri="{FF2B5EF4-FFF2-40B4-BE49-F238E27FC236}">
                <a16:creationId xmlns:a16="http://schemas.microsoft.com/office/drawing/2014/main" id="{E520851E-1CA9-DCA6-188B-3D4CBD1E50B4}"/>
              </a:ext>
            </a:extLst>
          </p:cNvPr>
          <p:cNvSpPr txBox="1">
            <a:spLocks/>
          </p:cNvSpPr>
          <p:nvPr/>
        </p:nvSpPr>
        <p:spPr>
          <a:xfrm>
            <a:off x="284839" y="681318"/>
            <a:ext cx="7887561" cy="378086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In your notebooks, write the following terms learnt in this lesson. Write what you understand about these terms. If you are unsure, then ask. </a:t>
            </a:r>
          </a:p>
          <a:p>
            <a:pPr marL="342900" indent="-342900">
              <a:buFont typeface="Arial" panose="020B0604020202020204" pitchFamily="34" charset="0"/>
              <a:buChar char="•"/>
            </a:pPr>
            <a:r>
              <a:rPr lang="en-GB" noProof="0" dirty="0"/>
              <a:t>Protein. </a:t>
            </a:r>
          </a:p>
          <a:p>
            <a:pPr marL="342900" indent="-342900">
              <a:buFont typeface="Arial" panose="020B0604020202020204" pitchFamily="34" charset="0"/>
              <a:buChar char="•"/>
            </a:pPr>
            <a:r>
              <a:rPr lang="en-GB" noProof="0" dirty="0"/>
              <a:t>Peptide bond. </a:t>
            </a:r>
          </a:p>
          <a:p>
            <a:pPr marL="342900" indent="-342900">
              <a:buFont typeface="Arial" panose="020B0604020202020204" pitchFamily="34" charset="0"/>
              <a:buChar char="•"/>
            </a:pPr>
            <a:r>
              <a:rPr lang="en-GB" noProof="0" dirty="0"/>
              <a:t>Condensation reaction.</a:t>
            </a:r>
          </a:p>
          <a:p>
            <a:pPr marL="342900" indent="-342900">
              <a:buFont typeface="Arial" panose="020B0604020202020204" pitchFamily="34" charset="0"/>
              <a:buChar char="•"/>
            </a:pPr>
            <a:r>
              <a:rPr lang="en-GB" noProof="0" dirty="0"/>
              <a:t>Qualitative. </a:t>
            </a:r>
          </a:p>
          <a:p>
            <a:pPr marL="342900" indent="-342900">
              <a:buFont typeface="Arial" panose="020B0604020202020204" pitchFamily="34" charset="0"/>
              <a:buChar char="•"/>
            </a:pPr>
            <a:r>
              <a:rPr lang="en-GB" noProof="0" dirty="0"/>
              <a:t>Quantitative.</a:t>
            </a:r>
            <a:endParaRPr lang="en-GB" b="1" noProof="0" dirty="0"/>
          </a:p>
          <a:p>
            <a:endParaRPr lang="en-GB" b="1" noProof="0" dirty="0"/>
          </a:p>
        </p:txBody>
      </p:sp>
      <p:sp>
        <p:nvSpPr>
          <p:cNvPr id="4" name="Slide Number Placeholder 3">
            <a:extLst>
              <a:ext uri="{FF2B5EF4-FFF2-40B4-BE49-F238E27FC236}">
                <a16:creationId xmlns:a16="http://schemas.microsoft.com/office/drawing/2014/main" id="{49E90D8A-B09F-B247-91B1-D353ADA0EE3D}"/>
              </a:ext>
            </a:extLst>
          </p:cNvPr>
          <p:cNvSpPr>
            <a:spLocks noGrp="1"/>
          </p:cNvSpPr>
          <p:nvPr>
            <p:ph type="sldNum" sz="quarter" idx="11"/>
          </p:nvPr>
        </p:nvSpPr>
        <p:spPr/>
        <p:txBody>
          <a:bodyPr/>
          <a:lstStyle/>
          <a:p>
            <a:fld id="{DA2C159E-F13C-4A85-9A41-E7669D3E0D70}" type="slidenum">
              <a:rPr lang="en-GB" noProof="0" smtClean="0"/>
              <a:pPr/>
              <a:t>21</a:t>
            </a:fld>
            <a:endParaRPr lang="en-GB" noProof="0" dirty="0"/>
          </a:p>
        </p:txBody>
      </p:sp>
    </p:spTree>
    <p:extLst>
      <p:ext uri="{BB962C8B-B14F-4D97-AF65-F5344CB8AC3E}">
        <p14:creationId xmlns:p14="http://schemas.microsoft.com/office/powerpoint/2010/main" val="743751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AF669-9748-7A52-215F-232111B7BBA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CC6A317-6A17-FCF4-155B-BC490F90AD86}"/>
              </a:ext>
            </a:extLst>
          </p:cNvPr>
          <p:cNvSpPr>
            <a:spLocks noGrp="1"/>
          </p:cNvSpPr>
          <p:nvPr>
            <p:ph type="title"/>
          </p:nvPr>
        </p:nvSpPr>
        <p:spPr>
          <a:xfrm>
            <a:off x="179512" y="102393"/>
            <a:ext cx="8686328" cy="699425"/>
          </a:xfrm>
        </p:spPr>
        <p:txBody>
          <a:bodyPr>
            <a:normAutofit/>
          </a:bodyPr>
          <a:lstStyle/>
          <a:p>
            <a:r>
              <a:rPr lang="en-GB" noProof="0" dirty="0"/>
              <a:t>Homework - lesson 1</a:t>
            </a:r>
          </a:p>
        </p:txBody>
      </p:sp>
      <p:sp>
        <p:nvSpPr>
          <p:cNvPr id="3" name="Footer Placeholder 2">
            <a:extLst>
              <a:ext uri="{FF2B5EF4-FFF2-40B4-BE49-F238E27FC236}">
                <a16:creationId xmlns:a16="http://schemas.microsoft.com/office/drawing/2014/main" id="{4736C8E3-E87F-8559-2CC5-660AFA4AD2A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a:p>
            <a:endParaRPr lang="en-GB" noProof="0" dirty="0"/>
          </a:p>
        </p:txBody>
      </p:sp>
      <p:sp>
        <p:nvSpPr>
          <p:cNvPr id="9" name="Text Placeholder 4">
            <a:extLst>
              <a:ext uri="{FF2B5EF4-FFF2-40B4-BE49-F238E27FC236}">
                <a16:creationId xmlns:a16="http://schemas.microsoft.com/office/drawing/2014/main" id="{85D52DBB-3A5D-2C82-34C9-E33A3B0B647F}"/>
              </a:ext>
            </a:extLst>
          </p:cNvPr>
          <p:cNvSpPr txBox="1">
            <a:spLocks/>
          </p:cNvSpPr>
          <p:nvPr/>
        </p:nvSpPr>
        <p:spPr>
          <a:xfrm>
            <a:off x="234001" y="1016668"/>
            <a:ext cx="8154424" cy="344551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Using a traditional search engine, find a website that gives details of proteins in baby </a:t>
            </a:r>
            <a:r>
              <a:rPr lang="en-GB" dirty="0"/>
              <a:t>formula</a:t>
            </a:r>
            <a:r>
              <a:rPr lang="en-GB" noProof="0" dirty="0"/>
              <a:t>.  </a:t>
            </a:r>
          </a:p>
          <a:p>
            <a:endParaRPr lang="en-GB" noProof="0" dirty="0"/>
          </a:p>
          <a:p>
            <a:r>
              <a:rPr lang="en-GB" noProof="0" dirty="0"/>
              <a:t>Note the key information and the website address. </a:t>
            </a:r>
          </a:p>
        </p:txBody>
      </p:sp>
      <p:sp>
        <p:nvSpPr>
          <p:cNvPr id="4" name="Slide Number Placeholder 3">
            <a:extLst>
              <a:ext uri="{FF2B5EF4-FFF2-40B4-BE49-F238E27FC236}">
                <a16:creationId xmlns:a16="http://schemas.microsoft.com/office/drawing/2014/main" id="{4F914825-7EC7-D241-CDC8-49F8A4808DB3}"/>
              </a:ext>
            </a:extLst>
          </p:cNvPr>
          <p:cNvSpPr>
            <a:spLocks noGrp="1"/>
          </p:cNvSpPr>
          <p:nvPr>
            <p:ph type="sldNum" sz="quarter" idx="11"/>
          </p:nvPr>
        </p:nvSpPr>
        <p:spPr/>
        <p:txBody>
          <a:bodyPr/>
          <a:lstStyle/>
          <a:p>
            <a:fld id="{DA2C159E-F13C-4A85-9A41-E7669D3E0D70}" type="slidenum">
              <a:rPr lang="en-GB" noProof="0" smtClean="0"/>
              <a:pPr/>
              <a:t>22</a:t>
            </a:fld>
            <a:endParaRPr lang="en-GB" noProof="0" dirty="0"/>
          </a:p>
        </p:txBody>
      </p:sp>
    </p:spTree>
    <p:extLst>
      <p:ext uri="{BB962C8B-B14F-4D97-AF65-F5344CB8AC3E}">
        <p14:creationId xmlns:p14="http://schemas.microsoft.com/office/powerpoint/2010/main" val="3722078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Evaluating scientific sources and methods</a:t>
            </a:r>
          </a:p>
        </p:txBody>
      </p:sp>
    </p:spTree>
    <p:extLst>
      <p:ext uri="{BB962C8B-B14F-4D97-AF65-F5344CB8AC3E}">
        <p14:creationId xmlns:p14="http://schemas.microsoft.com/office/powerpoint/2010/main" val="3072831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30B3B-4793-E475-B9EC-4BCD170F90F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5071626-A5C9-318B-9A21-FCD153D698BF}"/>
              </a:ext>
            </a:extLst>
          </p:cNvPr>
          <p:cNvSpPr>
            <a:spLocks noGrp="1"/>
          </p:cNvSpPr>
          <p:nvPr>
            <p:ph type="title"/>
          </p:nvPr>
        </p:nvSpPr>
        <p:spPr/>
        <p:txBody>
          <a:bodyPr>
            <a:normAutofit/>
          </a:bodyPr>
          <a:lstStyle/>
          <a:p>
            <a:pPr>
              <a:lnSpc>
                <a:spcPct val="100000"/>
              </a:lnSpc>
            </a:pPr>
            <a:r>
              <a:rPr lang="en-GB" sz="3600" noProof="0" dirty="0"/>
              <a:t>Learning </a:t>
            </a:r>
            <a:r>
              <a:rPr lang="en-GB" noProof="0" dirty="0"/>
              <a:t>i</a:t>
            </a:r>
            <a:r>
              <a:rPr lang="en-GB" sz="3600" noProof="0" dirty="0"/>
              <a:t>ntentions - lesson 2</a:t>
            </a:r>
          </a:p>
        </p:txBody>
      </p:sp>
      <p:sp>
        <p:nvSpPr>
          <p:cNvPr id="5" name="Text Placeholder 4">
            <a:extLst>
              <a:ext uri="{FF2B5EF4-FFF2-40B4-BE49-F238E27FC236}">
                <a16:creationId xmlns:a16="http://schemas.microsoft.com/office/drawing/2014/main" id="{7697AACB-5744-B617-1229-EB4D4ECFED42}"/>
              </a:ext>
            </a:extLst>
          </p:cNvPr>
          <p:cNvSpPr>
            <a:spLocks noGrp="1"/>
          </p:cNvSpPr>
          <p:nvPr>
            <p:ph type="body" sz="quarter" idx="12"/>
          </p:nvPr>
        </p:nvSpPr>
        <p:spPr>
          <a:xfrm>
            <a:off x="234000" y="986399"/>
            <a:ext cx="7667625" cy="3780863"/>
          </a:xfrm>
        </p:spPr>
        <p:txBody>
          <a:bodyPr/>
          <a:lstStyle/>
          <a:p>
            <a:r>
              <a:rPr lang="en-GB" noProof="0" dirty="0"/>
              <a:t>Evaluate the reliability and reproducibility of scientific methods.</a:t>
            </a:r>
          </a:p>
          <a:p>
            <a:endParaRPr lang="en-GB" noProof="0" dirty="0"/>
          </a:p>
          <a:p>
            <a:r>
              <a:rPr lang="en-GB" noProof="0" dirty="0"/>
              <a:t>Practise using colorimetry to collect accurate quantitative data.</a:t>
            </a:r>
            <a:br>
              <a:rPr lang="en-GB" sz="2400" noProof="0" dirty="0"/>
            </a:br>
            <a:endParaRPr lang="en-GB" noProof="0" dirty="0"/>
          </a:p>
        </p:txBody>
      </p:sp>
      <p:sp>
        <p:nvSpPr>
          <p:cNvPr id="3" name="Footer Placeholder 2">
            <a:extLst>
              <a:ext uri="{FF2B5EF4-FFF2-40B4-BE49-F238E27FC236}">
                <a16:creationId xmlns:a16="http://schemas.microsoft.com/office/drawing/2014/main" id="{8C3B0D2F-C31E-17B6-4C49-031FBBCD456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308E53A-B227-EABB-EB19-9EF08ADB3F37}"/>
              </a:ext>
            </a:extLst>
          </p:cNvPr>
          <p:cNvSpPr>
            <a:spLocks noGrp="1"/>
          </p:cNvSpPr>
          <p:nvPr>
            <p:ph type="sldNum" sz="quarter" idx="11"/>
          </p:nvPr>
        </p:nvSpPr>
        <p:spPr/>
        <p:txBody>
          <a:bodyPr/>
          <a:lstStyle/>
          <a:p>
            <a:fld id="{DA2C159E-F13C-4A85-9A41-E7669D3E0D70}" type="slidenum">
              <a:rPr lang="en-GB" noProof="0" smtClean="0"/>
              <a:pPr/>
              <a:t>24</a:t>
            </a:fld>
            <a:endParaRPr lang="en-GB" noProof="0" dirty="0"/>
          </a:p>
        </p:txBody>
      </p:sp>
    </p:spTree>
    <p:extLst>
      <p:ext uri="{BB962C8B-B14F-4D97-AF65-F5344CB8AC3E}">
        <p14:creationId xmlns:p14="http://schemas.microsoft.com/office/powerpoint/2010/main" val="4081408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81164-E522-C0E5-ABA9-A8CE5CBE2401}"/>
              </a:ext>
            </a:extLst>
          </p:cNvPr>
          <p:cNvSpPr>
            <a:spLocks noGrp="1"/>
          </p:cNvSpPr>
          <p:nvPr>
            <p:ph type="title"/>
          </p:nvPr>
        </p:nvSpPr>
        <p:spPr/>
        <p:txBody>
          <a:bodyPr/>
          <a:lstStyle/>
          <a:p>
            <a:r>
              <a:rPr lang="en-GB" noProof="0" dirty="0"/>
              <a:t>Overview - lesson 2</a:t>
            </a:r>
          </a:p>
        </p:txBody>
      </p:sp>
      <p:sp>
        <p:nvSpPr>
          <p:cNvPr id="3" name="Text Placeholder 2">
            <a:extLst>
              <a:ext uri="{FF2B5EF4-FFF2-40B4-BE49-F238E27FC236}">
                <a16:creationId xmlns:a16="http://schemas.microsoft.com/office/drawing/2014/main" id="{BC7F15EE-221A-E3F1-7232-7CB76313A9A9}"/>
              </a:ext>
            </a:extLst>
          </p:cNvPr>
          <p:cNvSpPr>
            <a:spLocks noGrp="1"/>
          </p:cNvSpPr>
          <p:nvPr>
            <p:ph type="body" sz="quarter" idx="12"/>
          </p:nvPr>
        </p:nvSpPr>
        <p:spPr/>
        <p:txBody>
          <a:bodyPr/>
          <a:lstStyle/>
          <a:p>
            <a:r>
              <a:rPr lang="en-GB" noProof="0" dirty="0"/>
              <a:t>Compare two scientific sources and judge their quality.</a:t>
            </a:r>
          </a:p>
          <a:p>
            <a:endParaRPr lang="en-GB" noProof="0" dirty="0"/>
          </a:p>
          <a:p>
            <a:r>
              <a:rPr lang="en-GB" noProof="0" dirty="0"/>
              <a:t>Run a practical and discuss the reliability of results.</a:t>
            </a:r>
          </a:p>
          <a:p>
            <a:endParaRPr lang="en-GB" noProof="0" dirty="0"/>
          </a:p>
          <a:p>
            <a:r>
              <a:rPr lang="en-GB" noProof="0" dirty="0"/>
              <a:t>Write a conclusion using key terms and peer feedback.</a:t>
            </a:r>
          </a:p>
        </p:txBody>
      </p:sp>
      <p:sp>
        <p:nvSpPr>
          <p:cNvPr id="4" name="Slide Number Placeholder 3">
            <a:extLst>
              <a:ext uri="{FF2B5EF4-FFF2-40B4-BE49-F238E27FC236}">
                <a16:creationId xmlns:a16="http://schemas.microsoft.com/office/drawing/2014/main" id="{A320F077-55E9-F511-F42B-ACFF216DD143}"/>
              </a:ext>
            </a:extLst>
          </p:cNvPr>
          <p:cNvSpPr>
            <a:spLocks noGrp="1"/>
          </p:cNvSpPr>
          <p:nvPr>
            <p:ph type="sldNum" sz="quarter" idx="11"/>
          </p:nvPr>
        </p:nvSpPr>
        <p:spPr/>
        <p:txBody>
          <a:bodyPr/>
          <a:lstStyle/>
          <a:p>
            <a:fld id="{DA2C159E-F13C-4A85-9A41-E7669D3E0D70}" type="slidenum">
              <a:rPr lang="en-GB" noProof="0" smtClean="0"/>
              <a:pPr/>
              <a:t>25</a:t>
            </a:fld>
            <a:endParaRPr lang="en-GB" noProof="0" dirty="0"/>
          </a:p>
        </p:txBody>
      </p:sp>
      <p:sp>
        <p:nvSpPr>
          <p:cNvPr id="5" name="Footer Placeholder 4">
            <a:extLst>
              <a:ext uri="{FF2B5EF4-FFF2-40B4-BE49-F238E27FC236}">
                <a16:creationId xmlns:a16="http://schemas.microsoft.com/office/drawing/2014/main" id="{62BA2896-9251-CFE1-509F-E64F504FC54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9134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45646-8589-7916-0C0A-AF2500380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CF6DD5-1955-DB1E-049A-2887A70E4485}"/>
              </a:ext>
            </a:extLst>
          </p:cNvPr>
          <p:cNvSpPr>
            <a:spLocks noGrp="1"/>
          </p:cNvSpPr>
          <p:nvPr>
            <p:ph type="title"/>
          </p:nvPr>
        </p:nvSpPr>
        <p:spPr/>
        <p:txBody>
          <a:bodyPr/>
          <a:lstStyle/>
          <a:p>
            <a:r>
              <a:rPr lang="en-GB" noProof="0" dirty="0"/>
              <a:t>Harvard referencing style – Websites</a:t>
            </a:r>
          </a:p>
        </p:txBody>
      </p:sp>
      <p:sp>
        <p:nvSpPr>
          <p:cNvPr id="3" name="Text Placeholder 2">
            <a:extLst>
              <a:ext uri="{FF2B5EF4-FFF2-40B4-BE49-F238E27FC236}">
                <a16:creationId xmlns:a16="http://schemas.microsoft.com/office/drawing/2014/main" id="{3F37DF80-A4ED-F07E-E302-4D3B41E11A15}"/>
              </a:ext>
            </a:extLst>
          </p:cNvPr>
          <p:cNvSpPr>
            <a:spLocks noGrp="1"/>
          </p:cNvSpPr>
          <p:nvPr>
            <p:ph type="body" sz="quarter" idx="12"/>
          </p:nvPr>
        </p:nvSpPr>
        <p:spPr>
          <a:xfrm>
            <a:off x="234000" y="986400"/>
            <a:ext cx="8631840" cy="3601574"/>
          </a:xfrm>
        </p:spPr>
        <p:txBody>
          <a:bodyPr/>
          <a:lstStyle/>
          <a:p>
            <a:r>
              <a:rPr lang="en-GB" noProof="0" dirty="0"/>
              <a:t>A literature review is part of the scientific method. It is important to reference sources in a literature review.</a:t>
            </a:r>
          </a:p>
          <a:p>
            <a:endParaRPr lang="en-GB" noProof="0" dirty="0"/>
          </a:p>
          <a:p>
            <a:r>
              <a:rPr lang="en-GB" noProof="0" dirty="0"/>
              <a:t>Referencing usually uses the Harvard system. This is what you should include if referencing a website.</a:t>
            </a:r>
          </a:p>
          <a:p>
            <a:endParaRPr lang="en-GB" noProof="0" dirty="0"/>
          </a:p>
          <a:p>
            <a:r>
              <a:rPr lang="en-GB" noProof="0" dirty="0"/>
              <a:t>Author/Organisation. (Year). Page title. Available at: URL (Accessed: Date).</a:t>
            </a:r>
          </a:p>
        </p:txBody>
      </p:sp>
      <p:sp>
        <p:nvSpPr>
          <p:cNvPr id="4" name="Slide Number Placeholder 3">
            <a:extLst>
              <a:ext uri="{FF2B5EF4-FFF2-40B4-BE49-F238E27FC236}">
                <a16:creationId xmlns:a16="http://schemas.microsoft.com/office/drawing/2014/main" id="{EF59E326-D278-394C-DE59-69F283442479}"/>
              </a:ext>
            </a:extLst>
          </p:cNvPr>
          <p:cNvSpPr>
            <a:spLocks noGrp="1"/>
          </p:cNvSpPr>
          <p:nvPr>
            <p:ph type="sldNum" sz="quarter" idx="11"/>
          </p:nvPr>
        </p:nvSpPr>
        <p:spPr/>
        <p:txBody>
          <a:bodyPr/>
          <a:lstStyle/>
          <a:p>
            <a:fld id="{DA2C159E-F13C-4A85-9A41-E7669D3E0D70}" type="slidenum">
              <a:rPr lang="en-GB" noProof="0" smtClean="0"/>
              <a:pPr/>
              <a:t>26</a:t>
            </a:fld>
            <a:endParaRPr lang="en-GB" noProof="0" dirty="0"/>
          </a:p>
        </p:txBody>
      </p:sp>
      <p:sp>
        <p:nvSpPr>
          <p:cNvPr id="5" name="Footer Placeholder 4">
            <a:extLst>
              <a:ext uri="{FF2B5EF4-FFF2-40B4-BE49-F238E27FC236}">
                <a16:creationId xmlns:a16="http://schemas.microsoft.com/office/drawing/2014/main" id="{427BC3BD-79A5-4D2B-801A-14ADF76B596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568156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D494C-50AE-E041-074B-CA586E8651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29EAD1-6EC7-654E-7F24-F92A38750D81}"/>
              </a:ext>
            </a:extLst>
          </p:cNvPr>
          <p:cNvSpPr>
            <a:spLocks noGrp="1"/>
          </p:cNvSpPr>
          <p:nvPr>
            <p:ph type="title"/>
          </p:nvPr>
        </p:nvSpPr>
        <p:spPr/>
        <p:txBody>
          <a:bodyPr/>
          <a:lstStyle/>
          <a:p>
            <a:r>
              <a:rPr lang="en-GB" noProof="0" dirty="0"/>
              <a:t>Harvard referencing style - example</a:t>
            </a:r>
          </a:p>
        </p:txBody>
      </p:sp>
      <p:sp>
        <p:nvSpPr>
          <p:cNvPr id="3" name="Text Placeholder 2">
            <a:extLst>
              <a:ext uri="{FF2B5EF4-FFF2-40B4-BE49-F238E27FC236}">
                <a16:creationId xmlns:a16="http://schemas.microsoft.com/office/drawing/2014/main" id="{51F14525-CCFB-C67D-80C7-E45E10F9D44C}"/>
              </a:ext>
            </a:extLst>
          </p:cNvPr>
          <p:cNvSpPr>
            <a:spLocks noGrp="1"/>
          </p:cNvSpPr>
          <p:nvPr>
            <p:ph type="body" sz="quarter" idx="12"/>
          </p:nvPr>
        </p:nvSpPr>
        <p:spPr/>
        <p:txBody>
          <a:bodyPr/>
          <a:lstStyle/>
          <a:p>
            <a:r>
              <a:rPr lang="en-GB" noProof="0" dirty="0"/>
              <a:t>Khan Academy. (n.d.) Orders of protein structure. Available at: </a:t>
            </a:r>
            <a:r>
              <a:rPr lang="en-GB" noProof="0" dirty="0">
                <a:hlinkClick r:id="rId2"/>
              </a:rPr>
              <a:t>https://www.khanacademy.org/science/biology/macromolecules/proteins-and-amino-acids/a/orders-of-protein-structure</a:t>
            </a:r>
            <a:r>
              <a:rPr lang="en-GB" noProof="0" dirty="0"/>
              <a:t> (Accessed: 6 December 2025)</a:t>
            </a:r>
          </a:p>
          <a:p>
            <a:endParaRPr lang="en-GB" noProof="0" dirty="0"/>
          </a:p>
          <a:p>
            <a:r>
              <a:rPr lang="en-GB" noProof="0" dirty="0"/>
              <a:t>n.d. means that there is no specific date on the website.  If that is the case, then instead of the date, you put n.d. in the brackets.</a:t>
            </a:r>
          </a:p>
        </p:txBody>
      </p:sp>
      <p:sp>
        <p:nvSpPr>
          <p:cNvPr id="4" name="Slide Number Placeholder 3">
            <a:extLst>
              <a:ext uri="{FF2B5EF4-FFF2-40B4-BE49-F238E27FC236}">
                <a16:creationId xmlns:a16="http://schemas.microsoft.com/office/drawing/2014/main" id="{17C13D7C-98E6-9F41-2740-924A50AAAD34}"/>
              </a:ext>
            </a:extLst>
          </p:cNvPr>
          <p:cNvSpPr>
            <a:spLocks noGrp="1"/>
          </p:cNvSpPr>
          <p:nvPr>
            <p:ph type="sldNum" sz="quarter" idx="11"/>
          </p:nvPr>
        </p:nvSpPr>
        <p:spPr/>
        <p:txBody>
          <a:bodyPr/>
          <a:lstStyle/>
          <a:p>
            <a:fld id="{DA2C159E-F13C-4A85-9A41-E7669D3E0D70}" type="slidenum">
              <a:rPr lang="en-GB" noProof="0" smtClean="0"/>
              <a:pPr/>
              <a:t>27</a:t>
            </a:fld>
            <a:endParaRPr lang="en-GB" noProof="0" dirty="0"/>
          </a:p>
        </p:txBody>
      </p:sp>
      <p:sp>
        <p:nvSpPr>
          <p:cNvPr id="5" name="Footer Placeholder 4">
            <a:extLst>
              <a:ext uri="{FF2B5EF4-FFF2-40B4-BE49-F238E27FC236}">
                <a16:creationId xmlns:a16="http://schemas.microsoft.com/office/drawing/2014/main" id="{D07479D0-FDDA-38A7-1624-2FFD2D247B9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40700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D3AD1-1FB9-8974-21E8-8A48D91DEA0E}"/>
              </a:ext>
            </a:extLst>
          </p:cNvPr>
          <p:cNvSpPr>
            <a:spLocks noGrp="1"/>
          </p:cNvSpPr>
          <p:nvPr>
            <p:ph type="title"/>
          </p:nvPr>
        </p:nvSpPr>
        <p:spPr/>
        <p:txBody>
          <a:bodyPr/>
          <a:lstStyle/>
          <a:p>
            <a:r>
              <a:rPr lang="en-GB" noProof="0" dirty="0"/>
              <a:t>Write a Harvard reference task</a:t>
            </a:r>
          </a:p>
        </p:txBody>
      </p:sp>
      <p:sp>
        <p:nvSpPr>
          <p:cNvPr id="3" name="Text Placeholder 2">
            <a:extLst>
              <a:ext uri="{FF2B5EF4-FFF2-40B4-BE49-F238E27FC236}">
                <a16:creationId xmlns:a16="http://schemas.microsoft.com/office/drawing/2014/main" id="{98FB39EC-F324-C6B3-7AC3-3F66E1C42812}"/>
              </a:ext>
            </a:extLst>
          </p:cNvPr>
          <p:cNvSpPr>
            <a:spLocks noGrp="1"/>
          </p:cNvSpPr>
          <p:nvPr>
            <p:ph type="body" sz="quarter" idx="12"/>
          </p:nvPr>
        </p:nvSpPr>
        <p:spPr/>
        <p:txBody>
          <a:bodyPr/>
          <a:lstStyle/>
          <a:p>
            <a:r>
              <a:rPr lang="en-GB" noProof="0" dirty="0"/>
              <a:t>For your homework, you found an article and took notes of the website. Access that website.</a:t>
            </a:r>
          </a:p>
          <a:p>
            <a:endParaRPr lang="en-GB" noProof="0" dirty="0"/>
          </a:p>
          <a:p>
            <a:r>
              <a:rPr lang="en-GB" noProof="0" dirty="0"/>
              <a:t>Collect the information you need to write the reference for the website using the Harvard referencing system.</a:t>
            </a:r>
          </a:p>
          <a:p>
            <a:endParaRPr lang="en-GB" noProof="0" dirty="0"/>
          </a:p>
          <a:p>
            <a:r>
              <a:rPr lang="en-GB" noProof="0" dirty="0"/>
              <a:t>Pass to one of your peers.</a:t>
            </a:r>
          </a:p>
          <a:p>
            <a:endParaRPr lang="en-GB" noProof="0" dirty="0"/>
          </a:p>
          <a:p>
            <a:endParaRPr lang="en-GB" noProof="0" dirty="0"/>
          </a:p>
        </p:txBody>
      </p:sp>
      <p:sp>
        <p:nvSpPr>
          <p:cNvPr id="4" name="Slide Number Placeholder 3">
            <a:extLst>
              <a:ext uri="{FF2B5EF4-FFF2-40B4-BE49-F238E27FC236}">
                <a16:creationId xmlns:a16="http://schemas.microsoft.com/office/drawing/2014/main" id="{A645F679-CBAF-EF24-6C44-EE3CDCE50C65}"/>
              </a:ext>
            </a:extLst>
          </p:cNvPr>
          <p:cNvSpPr>
            <a:spLocks noGrp="1"/>
          </p:cNvSpPr>
          <p:nvPr>
            <p:ph type="sldNum" sz="quarter" idx="11"/>
          </p:nvPr>
        </p:nvSpPr>
        <p:spPr/>
        <p:txBody>
          <a:bodyPr/>
          <a:lstStyle/>
          <a:p>
            <a:fld id="{DA2C159E-F13C-4A85-9A41-E7669D3E0D70}" type="slidenum">
              <a:rPr lang="en-GB" noProof="0" smtClean="0"/>
              <a:pPr/>
              <a:t>28</a:t>
            </a:fld>
            <a:endParaRPr lang="en-GB" noProof="0" dirty="0"/>
          </a:p>
        </p:txBody>
      </p:sp>
      <p:sp>
        <p:nvSpPr>
          <p:cNvPr id="5" name="Footer Placeholder 4">
            <a:extLst>
              <a:ext uri="{FF2B5EF4-FFF2-40B4-BE49-F238E27FC236}">
                <a16:creationId xmlns:a16="http://schemas.microsoft.com/office/drawing/2014/main" id="{A5C9350E-6D02-EFCB-A858-D99A099B55F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455920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47A65-3246-F0C5-F479-9278F736C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2E0FE-A5FD-69B5-CFE4-BDAE11FE8189}"/>
              </a:ext>
            </a:extLst>
          </p:cNvPr>
          <p:cNvSpPr>
            <a:spLocks noGrp="1"/>
          </p:cNvSpPr>
          <p:nvPr>
            <p:ph type="title"/>
          </p:nvPr>
        </p:nvSpPr>
        <p:spPr/>
        <p:txBody>
          <a:bodyPr/>
          <a:lstStyle/>
          <a:p>
            <a:r>
              <a:rPr lang="en-GB" noProof="0" dirty="0"/>
              <a:t>Peer review of the Harvard reference</a:t>
            </a:r>
          </a:p>
        </p:txBody>
      </p:sp>
      <p:sp>
        <p:nvSpPr>
          <p:cNvPr id="3" name="Text Placeholder 2">
            <a:extLst>
              <a:ext uri="{FF2B5EF4-FFF2-40B4-BE49-F238E27FC236}">
                <a16:creationId xmlns:a16="http://schemas.microsoft.com/office/drawing/2014/main" id="{8E0CFB9F-D825-67CB-9CA1-95F8FF2C54D7}"/>
              </a:ext>
            </a:extLst>
          </p:cNvPr>
          <p:cNvSpPr>
            <a:spLocks noGrp="1"/>
          </p:cNvSpPr>
          <p:nvPr>
            <p:ph type="body" sz="quarter" idx="12"/>
          </p:nvPr>
        </p:nvSpPr>
        <p:spPr/>
        <p:txBody>
          <a:bodyPr/>
          <a:lstStyle/>
          <a:p>
            <a:r>
              <a:rPr lang="en-GB" noProof="0" dirty="0"/>
              <a:t>Look at the Harvard reference you have been given.</a:t>
            </a:r>
          </a:p>
          <a:p>
            <a:endParaRPr lang="en-GB" noProof="0" dirty="0"/>
          </a:p>
          <a:p>
            <a:r>
              <a:rPr lang="en-GB" noProof="0" dirty="0"/>
              <a:t>Does it follow the correct structure and have all of the correct information?</a:t>
            </a:r>
          </a:p>
          <a:p>
            <a:endParaRPr lang="en-GB" noProof="0" dirty="0"/>
          </a:p>
          <a:p>
            <a:r>
              <a:rPr lang="en-GB" noProof="0" dirty="0"/>
              <a:t>Author/Organisation. (Year). Page title. Available at: URL (Accessed: Date).</a:t>
            </a:r>
          </a:p>
          <a:p>
            <a:endParaRPr lang="en-GB" noProof="0" dirty="0"/>
          </a:p>
          <a:p>
            <a:r>
              <a:rPr lang="en-GB" noProof="0" dirty="0"/>
              <a:t>Annotate with any changes needed.</a:t>
            </a:r>
          </a:p>
        </p:txBody>
      </p:sp>
      <p:sp>
        <p:nvSpPr>
          <p:cNvPr id="4" name="Slide Number Placeholder 3">
            <a:extLst>
              <a:ext uri="{FF2B5EF4-FFF2-40B4-BE49-F238E27FC236}">
                <a16:creationId xmlns:a16="http://schemas.microsoft.com/office/drawing/2014/main" id="{E05284DE-3A8E-CB91-FCC5-34791C6DFB95}"/>
              </a:ext>
            </a:extLst>
          </p:cNvPr>
          <p:cNvSpPr>
            <a:spLocks noGrp="1"/>
          </p:cNvSpPr>
          <p:nvPr>
            <p:ph type="sldNum" sz="quarter" idx="11"/>
          </p:nvPr>
        </p:nvSpPr>
        <p:spPr/>
        <p:txBody>
          <a:bodyPr/>
          <a:lstStyle/>
          <a:p>
            <a:fld id="{DA2C159E-F13C-4A85-9A41-E7669D3E0D70}" type="slidenum">
              <a:rPr lang="en-GB" noProof="0" smtClean="0"/>
              <a:pPr/>
              <a:t>29</a:t>
            </a:fld>
            <a:endParaRPr lang="en-GB" noProof="0" dirty="0"/>
          </a:p>
        </p:txBody>
      </p:sp>
      <p:sp>
        <p:nvSpPr>
          <p:cNvPr id="5" name="Footer Placeholder 4">
            <a:extLst>
              <a:ext uri="{FF2B5EF4-FFF2-40B4-BE49-F238E27FC236}">
                <a16:creationId xmlns:a16="http://schemas.microsoft.com/office/drawing/2014/main" id="{8B6A2AD4-C4FF-D91D-1053-FD0B5DBF18B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90804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128C0-1CB1-6429-E46D-65F859974E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396D77-9DF7-880B-1E3B-694D8C413E48}"/>
              </a:ext>
            </a:extLst>
          </p:cNvPr>
          <p:cNvSpPr>
            <a:spLocks noGrp="1"/>
          </p:cNvSpPr>
          <p:nvPr>
            <p:ph type="title"/>
          </p:nvPr>
        </p:nvSpPr>
        <p:spPr/>
        <p:txBody>
          <a:bodyPr>
            <a:normAutofit/>
          </a:bodyPr>
          <a:lstStyle/>
          <a:p>
            <a:r>
              <a:rPr lang="en-GB" noProof="0" dirty="0"/>
              <a:t>Learning intentions - lesson 1</a:t>
            </a:r>
            <a:endParaRPr lang="en-GB" sz="3600" noProof="0" dirty="0"/>
          </a:p>
        </p:txBody>
      </p:sp>
      <p:sp>
        <p:nvSpPr>
          <p:cNvPr id="5" name="Text Placeholder 4">
            <a:extLst>
              <a:ext uri="{FF2B5EF4-FFF2-40B4-BE49-F238E27FC236}">
                <a16:creationId xmlns:a16="http://schemas.microsoft.com/office/drawing/2014/main" id="{0E1982F8-A3EB-E8BD-D25A-FF75925AFFDB}"/>
              </a:ext>
            </a:extLst>
          </p:cNvPr>
          <p:cNvSpPr>
            <a:spLocks noGrp="1"/>
          </p:cNvSpPr>
          <p:nvPr>
            <p:ph type="body" sz="quarter" idx="12"/>
          </p:nvPr>
        </p:nvSpPr>
        <p:spPr>
          <a:xfrm>
            <a:off x="395536" y="915566"/>
            <a:ext cx="7667625" cy="3780863"/>
          </a:xfrm>
        </p:spPr>
        <p:txBody>
          <a:bodyPr/>
          <a:lstStyle/>
          <a:p>
            <a:endParaRPr lang="en-GB" noProof="0" dirty="0"/>
          </a:p>
          <a:p>
            <a:r>
              <a:rPr lang="en-GB" noProof="0" dirty="0"/>
              <a:t>Apply common protein analysis methods.</a:t>
            </a:r>
            <a:br>
              <a:rPr lang="en-GB" noProof="0" dirty="0"/>
            </a:br>
            <a:endParaRPr lang="en-GB" noProof="0" dirty="0"/>
          </a:p>
          <a:p>
            <a:pPr>
              <a:lnSpc>
                <a:spcPct val="100000"/>
              </a:lnSpc>
            </a:pPr>
            <a:endParaRPr lang="en-GB" sz="2400" noProof="0" dirty="0">
              <a:solidFill>
                <a:srgbClr val="E51C4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9322333-269D-4709-93D3-0D19AB8296E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95969098-D614-191A-616B-990FB1AF152E}"/>
              </a:ext>
            </a:extLst>
          </p:cNvPr>
          <p:cNvSpPr>
            <a:spLocks noGrp="1"/>
          </p:cNvSpPr>
          <p:nvPr>
            <p:ph type="sldNum" sz="quarter" idx="11"/>
          </p:nvPr>
        </p:nvSpPr>
        <p:spPr/>
        <p:txBody>
          <a:bodyPr/>
          <a:lstStyle/>
          <a:p>
            <a:fld id="{DA2C159E-F13C-4A85-9A41-E7669D3E0D70}" type="slidenum">
              <a:rPr lang="en-GB" noProof="0" smtClean="0"/>
              <a:pPr/>
              <a:t>3</a:t>
            </a:fld>
            <a:endParaRPr lang="en-GB" noProof="0" dirty="0"/>
          </a:p>
        </p:txBody>
      </p:sp>
    </p:spTree>
    <p:extLst>
      <p:ext uri="{BB962C8B-B14F-4D97-AF65-F5344CB8AC3E}">
        <p14:creationId xmlns:p14="http://schemas.microsoft.com/office/powerpoint/2010/main" val="9961463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2A4AA-A81C-EC9C-A3C3-36A6DB4621A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8EB56D3-4306-B708-C667-2E04B9CE8164}"/>
              </a:ext>
            </a:extLst>
          </p:cNvPr>
          <p:cNvSpPr>
            <a:spLocks noGrp="1"/>
          </p:cNvSpPr>
          <p:nvPr>
            <p:ph type="title"/>
          </p:nvPr>
        </p:nvSpPr>
        <p:spPr>
          <a:xfrm>
            <a:off x="179512" y="102393"/>
            <a:ext cx="8686328" cy="699425"/>
          </a:xfrm>
        </p:spPr>
        <p:txBody>
          <a:bodyPr>
            <a:normAutofit/>
          </a:bodyPr>
          <a:lstStyle/>
          <a:p>
            <a:r>
              <a:rPr lang="en-GB" noProof="0" dirty="0"/>
              <a:t>Quality of information</a:t>
            </a:r>
          </a:p>
        </p:txBody>
      </p:sp>
      <p:sp>
        <p:nvSpPr>
          <p:cNvPr id="3" name="Footer Placeholder 2">
            <a:extLst>
              <a:ext uri="{FF2B5EF4-FFF2-40B4-BE49-F238E27FC236}">
                <a16:creationId xmlns:a16="http://schemas.microsoft.com/office/drawing/2014/main" id="{A1538488-F560-5DFD-FECD-9F134661BB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0960555-743F-41E9-77AE-048CE5E16B4A}"/>
              </a:ext>
            </a:extLst>
          </p:cNvPr>
          <p:cNvSpPr>
            <a:spLocks noGrp="1"/>
          </p:cNvSpPr>
          <p:nvPr>
            <p:ph type="sldNum" sz="quarter" idx="11"/>
          </p:nvPr>
        </p:nvSpPr>
        <p:spPr/>
        <p:txBody>
          <a:bodyPr/>
          <a:lstStyle/>
          <a:p>
            <a:fld id="{DA2C159E-F13C-4A85-9A41-E7669D3E0D70}" type="slidenum">
              <a:rPr lang="en-GB" noProof="0" smtClean="0"/>
              <a:pPr/>
              <a:t>30</a:t>
            </a:fld>
            <a:endParaRPr lang="en-GB" noProof="0" dirty="0"/>
          </a:p>
        </p:txBody>
      </p:sp>
      <p:sp>
        <p:nvSpPr>
          <p:cNvPr id="9" name="Text Placeholder 4">
            <a:extLst>
              <a:ext uri="{FF2B5EF4-FFF2-40B4-BE49-F238E27FC236}">
                <a16:creationId xmlns:a16="http://schemas.microsoft.com/office/drawing/2014/main" id="{BD41CD34-8203-5898-AA4F-360A4F82F45A}"/>
              </a:ext>
            </a:extLst>
          </p:cNvPr>
          <p:cNvSpPr txBox="1">
            <a:spLocks/>
          </p:cNvSpPr>
          <p:nvPr/>
        </p:nvSpPr>
        <p:spPr>
          <a:xfrm>
            <a:off x="179512" y="828288"/>
            <a:ext cx="8859161" cy="378086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noProof="0" dirty="0"/>
              <a:t>Today we’re looking at how scientists test ideas and how we check if information is trustworthy.</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This matters because in science — and in a literature review — we must judge the quality of different sources.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Scientific information quality can be affected by how it is collected.</a:t>
            </a:r>
          </a:p>
        </p:txBody>
      </p:sp>
    </p:spTree>
    <p:extLst>
      <p:ext uri="{BB962C8B-B14F-4D97-AF65-F5344CB8AC3E}">
        <p14:creationId xmlns:p14="http://schemas.microsoft.com/office/powerpoint/2010/main" val="39737901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F21A5-3B95-CDD5-D15D-A6B74765E8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EF58406-5038-47D0-1D04-F5F065DC96B8}"/>
              </a:ext>
            </a:extLst>
          </p:cNvPr>
          <p:cNvSpPr>
            <a:spLocks noGrp="1"/>
          </p:cNvSpPr>
          <p:nvPr>
            <p:ph type="title"/>
          </p:nvPr>
        </p:nvSpPr>
        <p:spPr>
          <a:xfrm>
            <a:off x="179512" y="102393"/>
            <a:ext cx="8686328" cy="699425"/>
          </a:xfrm>
        </p:spPr>
        <p:txBody>
          <a:bodyPr>
            <a:normAutofit/>
          </a:bodyPr>
          <a:lstStyle/>
          <a:p>
            <a:r>
              <a:rPr lang="en-GB" noProof="0" dirty="0"/>
              <a:t>Evaluating </a:t>
            </a:r>
            <a:r>
              <a:rPr lang="en-GB" dirty="0"/>
              <a:t>a</a:t>
            </a:r>
            <a:r>
              <a:rPr lang="en-GB" noProof="0" dirty="0"/>
              <a:t> method</a:t>
            </a:r>
          </a:p>
        </p:txBody>
      </p:sp>
      <p:sp>
        <p:nvSpPr>
          <p:cNvPr id="3" name="Footer Placeholder 2">
            <a:extLst>
              <a:ext uri="{FF2B5EF4-FFF2-40B4-BE49-F238E27FC236}">
                <a16:creationId xmlns:a16="http://schemas.microsoft.com/office/drawing/2014/main" id="{8B60E5A4-3CAA-EE90-F57B-181E5BEAB2C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FA65500-36B1-055B-45FE-95C0E04C2DC9}"/>
              </a:ext>
            </a:extLst>
          </p:cNvPr>
          <p:cNvSpPr>
            <a:spLocks noGrp="1"/>
          </p:cNvSpPr>
          <p:nvPr>
            <p:ph type="sldNum" sz="quarter" idx="11"/>
          </p:nvPr>
        </p:nvSpPr>
        <p:spPr/>
        <p:txBody>
          <a:bodyPr/>
          <a:lstStyle/>
          <a:p>
            <a:fld id="{DA2C159E-F13C-4A85-9A41-E7669D3E0D70}" type="slidenum">
              <a:rPr lang="en-GB" noProof="0" smtClean="0"/>
              <a:pPr/>
              <a:t>31</a:t>
            </a:fld>
            <a:endParaRPr lang="en-GB" noProof="0" dirty="0"/>
          </a:p>
        </p:txBody>
      </p:sp>
      <p:sp>
        <p:nvSpPr>
          <p:cNvPr id="9" name="Text Placeholder 4">
            <a:extLst>
              <a:ext uri="{FF2B5EF4-FFF2-40B4-BE49-F238E27FC236}">
                <a16:creationId xmlns:a16="http://schemas.microsoft.com/office/drawing/2014/main" id="{572F01F8-C59A-5CA5-8F74-A3CFB47C677E}"/>
              </a:ext>
            </a:extLst>
          </p:cNvPr>
          <p:cNvSpPr txBox="1">
            <a:spLocks/>
          </p:cNvSpPr>
          <p:nvPr/>
        </p:nvSpPr>
        <p:spPr>
          <a:xfrm>
            <a:off x="361026" y="828288"/>
            <a:ext cx="8064896" cy="3543662"/>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To trust the data, the method used to obtain the data needs to be evaluated.  </a:t>
            </a:r>
          </a:p>
          <a:p>
            <a:endParaRPr lang="en-GB" noProof="0" dirty="0"/>
          </a:p>
          <a:p>
            <a:pPr marL="342900" indent="-342900">
              <a:buFont typeface="Arial" panose="020B0604020202020204" pitchFamily="34" charset="0"/>
              <a:buChar char="•"/>
            </a:pPr>
            <a:r>
              <a:rPr lang="en-GB" noProof="0" dirty="0"/>
              <a:t>What controls were in place? (blank, path length, reagent composition).</a:t>
            </a:r>
          </a:p>
          <a:p>
            <a:pPr marL="342900" indent="-342900">
              <a:buFont typeface="Arial" panose="020B0604020202020204" pitchFamily="34" charset="0"/>
              <a:buChar char="•"/>
            </a:pPr>
            <a:r>
              <a:rPr lang="en-GB" noProof="0" dirty="0"/>
              <a:t>Were replicates used?</a:t>
            </a:r>
          </a:p>
          <a:p>
            <a:pPr marL="342900" indent="-342900">
              <a:buFont typeface="Arial" panose="020B0604020202020204" pitchFamily="34" charset="0"/>
              <a:buChar char="•"/>
            </a:pPr>
            <a:r>
              <a:rPr lang="en-GB" noProof="0" dirty="0"/>
              <a:t>Was data analysis explained (e.g., regression)?</a:t>
            </a:r>
          </a:p>
          <a:p>
            <a:pPr marL="342900" indent="-342900">
              <a:buFont typeface="Arial" panose="020B0604020202020204" pitchFamily="34" charset="0"/>
              <a:buChar char="•"/>
            </a:pPr>
            <a:r>
              <a:rPr lang="en-GB" noProof="0" dirty="0"/>
              <a:t>Did they follow standardised procedures?</a:t>
            </a:r>
          </a:p>
          <a:p>
            <a:pPr marL="342900" indent="-342900">
              <a:buFont typeface="Arial" panose="020B0604020202020204" pitchFamily="34" charset="0"/>
              <a:buChar char="•"/>
            </a:pPr>
            <a:r>
              <a:rPr lang="en-GB" noProof="0" dirty="0"/>
              <a:t>Can the experiment by done in a different lab and obtain similar or the same results?</a:t>
            </a:r>
          </a:p>
        </p:txBody>
      </p:sp>
    </p:spTree>
    <p:extLst>
      <p:ext uri="{BB962C8B-B14F-4D97-AF65-F5344CB8AC3E}">
        <p14:creationId xmlns:p14="http://schemas.microsoft.com/office/powerpoint/2010/main" val="21598083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1DC69-E6FA-345D-12A3-7947EBF26D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8EE56B-A5A4-9019-A368-483FB63D7213}"/>
              </a:ext>
            </a:extLst>
          </p:cNvPr>
          <p:cNvSpPr>
            <a:spLocks noGrp="1"/>
          </p:cNvSpPr>
          <p:nvPr>
            <p:ph type="title"/>
          </p:nvPr>
        </p:nvSpPr>
        <p:spPr/>
        <p:txBody>
          <a:bodyPr/>
          <a:lstStyle/>
          <a:p>
            <a:r>
              <a:rPr lang="en-GB" noProof="0" dirty="0"/>
              <a:t>Harvard referencing style – articles</a:t>
            </a:r>
          </a:p>
        </p:txBody>
      </p:sp>
      <p:sp>
        <p:nvSpPr>
          <p:cNvPr id="3" name="Text Placeholder 2">
            <a:extLst>
              <a:ext uri="{FF2B5EF4-FFF2-40B4-BE49-F238E27FC236}">
                <a16:creationId xmlns:a16="http://schemas.microsoft.com/office/drawing/2014/main" id="{2DD16044-1B45-BC24-F119-46265E59BFDE}"/>
              </a:ext>
            </a:extLst>
          </p:cNvPr>
          <p:cNvSpPr>
            <a:spLocks noGrp="1"/>
          </p:cNvSpPr>
          <p:nvPr>
            <p:ph type="body" sz="quarter" idx="12"/>
          </p:nvPr>
        </p:nvSpPr>
        <p:spPr>
          <a:xfrm>
            <a:off x="234000" y="986400"/>
            <a:ext cx="8631840" cy="3601574"/>
          </a:xfrm>
        </p:spPr>
        <p:txBody>
          <a:bodyPr/>
          <a:lstStyle/>
          <a:p>
            <a:r>
              <a:rPr lang="en-GB" noProof="0" dirty="0"/>
              <a:t>Author, Initial(s). (Year). ‘Article title’, Journal Name, Volume(Issue), pages.</a:t>
            </a:r>
          </a:p>
          <a:p>
            <a:endParaRPr lang="en-GB" noProof="0" dirty="0"/>
          </a:p>
          <a:p>
            <a:r>
              <a:rPr lang="en-GB" noProof="0" dirty="0"/>
              <a:t>If the article has more than one author, then each author needs to be named. Note the use of punctuation in this example.</a:t>
            </a:r>
          </a:p>
          <a:p>
            <a:endParaRPr lang="en-GB" noProof="0" dirty="0"/>
          </a:p>
          <a:p>
            <a:r>
              <a:rPr lang="en-GB" noProof="0" dirty="0"/>
              <a:t>Surname, Initials., Surname, Initials. and Surname, Initials.</a:t>
            </a:r>
          </a:p>
          <a:p>
            <a:endParaRPr lang="en-GB" noProof="0" dirty="0"/>
          </a:p>
          <a:p>
            <a:r>
              <a:rPr lang="en-GB" noProof="0" dirty="0"/>
              <a:t>When there are numerous authors (usually if more than four)  you can give the first name in full and add ‘et al’</a:t>
            </a:r>
          </a:p>
        </p:txBody>
      </p:sp>
      <p:sp>
        <p:nvSpPr>
          <p:cNvPr id="4" name="Slide Number Placeholder 3">
            <a:extLst>
              <a:ext uri="{FF2B5EF4-FFF2-40B4-BE49-F238E27FC236}">
                <a16:creationId xmlns:a16="http://schemas.microsoft.com/office/drawing/2014/main" id="{2283B606-FB6B-30F7-7311-331AB64283FC}"/>
              </a:ext>
            </a:extLst>
          </p:cNvPr>
          <p:cNvSpPr>
            <a:spLocks noGrp="1"/>
          </p:cNvSpPr>
          <p:nvPr>
            <p:ph type="sldNum" sz="quarter" idx="11"/>
          </p:nvPr>
        </p:nvSpPr>
        <p:spPr/>
        <p:txBody>
          <a:bodyPr/>
          <a:lstStyle/>
          <a:p>
            <a:fld id="{DA2C159E-F13C-4A85-9A41-E7669D3E0D70}" type="slidenum">
              <a:rPr lang="en-GB" noProof="0" smtClean="0"/>
              <a:pPr/>
              <a:t>32</a:t>
            </a:fld>
            <a:endParaRPr lang="en-GB" noProof="0" dirty="0"/>
          </a:p>
        </p:txBody>
      </p:sp>
      <p:sp>
        <p:nvSpPr>
          <p:cNvPr id="5" name="Footer Placeholder 4">
            <a:extLst>
              <a:ext uri="{FF2B5EF4-FFF2-40B4-BE49-F238E27FC236}">
                <a16:creationId xmlns:a16="http://schemas.microsoft.com/office/drawing/2014/main" id="{7E331DEB-22A2-60EC-2701-3F5C47A2EE7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01900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64518-82DA-3289-88F9-459848D857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81F723-14F8-FA51-D943-B788E6B83FBE}"/>
              </a:ext>
            </a:extLst>
          </p:cNvPr>
          <p:cNvSpPr>
            <a:spLocks noGrp="1"/>
          </p:cNvSpPr>
          <p:nvPr>
            <p:ph type="title"/>
          </p:nvPr>
        </p:nvSpPr>
        <p:spPr/>
        <p:txBody>
          <a:bodyPr>
            <a:normAutofit fontScale="90000"/>
          </a:bodyPr>
          <a:lstStyle/>
          <a:p>
            <a:r>
              <a:rPr lang="en-GB" noProof="0" dirty="0"/>
              <a:t>Jaime’s blog laboratory report reference</a:t>
            </a:r>
          </a:p>
        </p:txBody>
      </p:sp>
      <p:sp>
        <p:nvSpPr>
          <p:cNvPr id="3" name="Text Placeholder 2">
            <a:extLst>
              <a:ext uri="{FF2B5EF4-FFF2-40B4-BE49-F238E27FC236}">
                <a16:creationId xmlns:a16="http://schemas.microsoft.com/office/drawing/2014/main" id="{0D80383E-A9A9-D715-730D-78562738207E}"/>
              </a:ext>
            </a:extLst>
          </p:cNvPr>
          <p:cNvSpPr>
            <a:spLocks noGrp="1"/>
          </p:cNvSpPr>
          <p:nvPr>
            <p:ph type="body" sz="quarter" idx="12"/>
          </p:nvPr>
        </p:nvSpPr>
        <p:spPr>
          <a:xfrm>
            <a:off x="234000" y="986400"/>
            <a:ext cx="8631840" cy="3601574"/>
          </a:xfrm>
        </p:spPr>
        <p:txBody>
          <a:bodyPr/>
          <a:lstStyle/>
          <a:p>
            <a:r>
              <a:rPr lang="en-GB" b="1" noProof="0" dirty="0"/>
              <a:t>Wheaton, J. (n.d.)</a:t>
            </a:r>
            <a:r>
              <a:rPr lang="en-GB" noProof="0" dirty="0"/>
              <a:t> </a:t>
            </a:r>
            <a:r>
              <a:rPr lang="en-GB" i="1" noProof="0" dirty="0"/>
              <a:t>Rapid Biuret screening of milk proteins</a:t>
            </a:r>
            <a:r>
              <a:rPr lang="en-GB" noProof="0" dirty="0"/>
              <a:t>. </a:t>
            </a:r>
            <a:r>
              <a:rPr lang="en-GB" i="1" noProof="0" dirty="0"/>
              <a:t>Nutrition Insights</a:t>
            </a:r>
            <a:r>
              <a:rPr lang="en-GB" noProof="0" dirty="0"/>
              <a:t>, University of Moochester. Available at: https://blogs.moochester.ac.uk/nutrition-insights (Accessed: March 2026).</a:t>
            </a:r>
          </a:p>
          <a:p>
            <a:endParaRPr lang="en-GB" noProof="0" dirty="0"/>
          </a:p>
        </p:txBody>
      </p:sp>
      <p:sp>
        <p:nvSpPr>
          <p:cNvPr id="4" name="Slide Number Placeholder 3">
            <a:extLst>
              <a:ext uri="{FF2B5EF4-FFF2-40B4-BE49-F238E27FC236}">
                <a16:creationId xmlns:a16="http://schemas.microsoft.com/office/drawing/2014/main" id="{A0698229-952E-EA75-7E6F-668F1064D0AC}"/>
              </a:ext>
            </a:extLst>
          </p:cNvPr>
          <p:cNvSpPr>
            <a:spLocks noGrp="1"/>
          </p:cNvSpPr>
          <p:nvPr>
            <p:ph type="sldNum" sz="quarter" idx="11"/>
          </p:nvPr>
        </p:nvSpPr>
        <p:spPr/>
        <p:txBody>
          <a:bodyPr/>
          <a:lstStyle/>
          <a:p>
            <a:fld id="{DA2C159E-F13C-4A85-9A41-E7669D3E0D70}" type="slidenum">
              <a:rPr lang="en-GB" noProof="0" smtClean="0"/>
              <a:pPr/>
              <a:t>33</a:t>
            </a:fld>
            <a:endParaRPr lang="en-GB" noProof="0" dirty="0"/>
          </a:p>
        </p:txBody>
      </p:sp>
      <p:sp>
        <p:nvSpPr>
          <p:cNvPr id="5" name="Footer Placeholder 4">
            <a:extLst>
              <a:ext uri="{FF2B5EF4-FFF2-40B4-BE49-F238E27FC236}">
                <a16:creationId xmlns:a16="http://schemas.microsoft.com/office/drawing/2014/main" id="{F0C25AD6-F341-DD34-D99D-682F4D50389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61367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7FB42-F965-7632-2DC2-D0DAB8306D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5CF62F-5DB5-ECBB-DF3E-D6FEB90EBA1F}"/>
              </a:ext>
            </a:extLst>
          </p:cNvPr>
          <p:cNvSpPr>
            <a:spLocks noGrp="1"/>
          </p:cNvSpPr>
          <p:nvPr>
            <p:ph type="title"/>
          </p:nvPr>
        </p:nvSpPr>
        <p:spPr/>
        <p:txBody>
          <a:bodyPr>
            <a:normAutofit fontScale="90000"/>
          </a:bodyPr>
          <a:lstStyle/>
          <a:p>
            <a:r>
              <a:rPr lang="en-GB" noProof="0" dirty="0"/>
              <a:t>Quantitative report – milk protein</a:t>
            </a:r>
            <a:br>
              <a:rPr lang="en-GB" noProof="0" dirty="0"/>
            </a:br>
            <a:endParaRPr lang="en-GB" noProof="0" dirty="0"/>
          </a:p>
        </p:txBody>
      </p:sp>
      <p:sp>
        <p:nvSpPr>
          <p:cNvPr id="3" name="Text Placeholder 2">
            <a:extLst>
              <a:ext uri="{FF2B5EF4-FFF2-40B4-BE49-F238E27FC236}">
                <a16:creationId xmlns:a16="http://schemas.microsoft.com/office/drawing/2014/main" id="{FED63F16-6854-75DE-675F-849B4B1ADC4E}"/>
              </a:ext>
            </a:extLst>
          </p:cNvPr>
          <p:cNvSpPr>
            <a:spLocks noGrp="1"/>
          </p:cNvSpPr>
          <p:nvPr>
            <p:ph type="body" sz="quarter" idx="12"/>
          </p:nvPr>
        </p:nvSpPr>
        <p:spPr>
          <a:xfrm>
            <a:off x="234000" y="986400"/>
            <a:ext cx="8631840" cy="3601574"/>
          </a:xfrm>
        </p:spPr>
        <p:txBody>
          <a:bodyPr/>
          <a:lstStyle/>
          <a:p>
            <a:r>
              <a:rPr lang="en-GB" noProof="0" dirty="0"/>
              <a:t>Work in pairs.</a:t>
            </a:r>
          </a:p>
          <a:p>
            <a:endParaRPr lang="en-GB" noProof="0" dirty="0"/>
          </a:p>
          <a:p>
            <a:r>
              <a:rPr lang="en-GB" noProof="0" dirty="0"/>
              <a:t>Read through the report. Identify any terms that you don’t understand.</a:t>
            </a:r>
          </a:p>
          <a:p>
            <a:endParaRPr lang="en-GB" noProof="0" dirty="0"/>
          </a:p>
          <a:p>
            <a:r>
              <a:rPr lang="en-GB" noProof="0" dirty="0"/>
              <a:t>Discuss the methodology. Complete the table evaluating the methodology used for collecting the information.</a:t>
            </a:r>
          </a:p>
          <a:p>
            <a:endParaRPr lang="en-GB" noProof="0" dirty="0"/>
          </a:p>
          <a:p>
            <a:r>
              <a:rPr lang="en-GB" noProof="0" dirty="0"/>
              <a:t>Use the Evaluation of Jamie’s blog laboratory report to help you.</a:t>
            </a:r>
          </a:p>
          <a:p>
            <a:endParaRPr lang="en-GB" noProof="0" dirty="0"/>
          </a:p>
          <a:p>
            <a:endParaRPr lang="en-GB" noProof="0" dirty="0"/>
          </a:p>
        </p:txBody>
      </p:sp>
      <p:sp>
        <p:nvSpPr>
          <p:cNvPr id="4" name="Slide Number Placeholder 3">
            <a:extLst>
              <a:ext uri="{FF2B5EF4-FFF2-40B4-BE49-F238E27FC236}">
                <a16:creationId xmlns:a16="http://schemas.microsoft.com/office/drawing/2014/main" id="{BFA57400-5E40-53D1-89C1-D28CD5FC1276}"/>
              </a:ext>
            </a:extLst>
          </p:cNvPr>
          <p:cNvSpPr>
            <a:spLocks noGrp="1"/>
          </p:cNvSpPr>
          <p:nvPr>
            <p:ph type="sldNum" sz="quarter" idx="11"/>
          </p:nvPr>
        </p:nvSpPr>
        <p:spPr/>
        <p:txBody>
          <a:bodyPr/>
          <a:lstStyle/>
          <a:p>
            <a:fld id="{DA2C159E-F13C-4A85-9A41-E7669D3E0D70}" type="slidenum">
              <a:rPr lang="en-GB" noProof="0" smtClean="0"/>
              <a:pPr/>
              <a:t>34</a:t>
            </a:fld>
            <a:endParaRPr lang="en-GB" noProof="0" dirty="0"/>
          </a:p>
        </p:txBody>
      </p:sp>
      <p:sp>
        <p:nvSpPr>
          <p:cNvPr id="5" name="Footer Placeholder 4">
            <a:extLst>
              <a:ext uri="{FF2B5EF4-FFF2-40B4-BE49-F238E27FC236}">
                <a16:creationId xmlns:a16="http://schemas.microsoft.com/office/drawing/2014/main" id="{6C0F7F2C-023A-FE4E-D022-01684AF550D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4321609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EFDD8-A6FC-877D-FEE5-4C443D2CF5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23A88-2617-17AB-21B3-146094A73E2F}"/>
              </a:ext>
            </a:extLst>
          </p:cNvPr>
          <p:cNvSpPr>
            <a:spLocks noGrp="1"/>
          </p:cNvSpPr>
          <p:nvPr>
            <p:ph type="title"/>
          </p:nvPr>
        </p:nvSpPr>
        <p:spPr/>
        <p:txBody>
          <a:bodyPr>
            <a:normAutofit/>
          </a:bodyPr>
          <a:lstStyle/>
          <a:p>
            <a:r>
              <a:rPr lang="en-GB" sz="4000" noProof="0" dirty="0"/>
              <a:t>Peer review of milk protein report </a:t>
            </a:r>
            <a:endParaRPr lang="en-GB" noProof="0" dirty="0"/>
          </a:p>
        </p:txBody>
      </p:sp>
      <p:sp>
        <p:nvSpPr>
          <p:cNvPr id="3" name="Text Placeholder 2">
            <a:extLst>
              <a:ext uri="{FF2B5EF4-FFF2-40B4-BE49-F238E27FC236}">
                <a16:creationId xmlns:a16="http://schemas.microsoft.com/office/drawing/2014/main" id="{65AAA6E6-6E7E-6E47-971E-50D81C05EC08}"/>
              </a:ext>
            </a:extLst>
          </p:cNvPr>
          <p:cNvSpPr>
            <a:spLocks noGrp="1"/>
          </p:cNvSpPr>
          <p:nvPr>
            <p:ph type="body" sz="quarter" idx="12"/>
          </p:nvPr>
        </p:nvSpPr>
        <p:spPr>
          <a:xfrm>
            <a:off x="234000" y="986400"/>
            <a:ext cx="8631840" cy="3601574"/>
          </a:xfrm>
        </p:spPr>
        <p:txBody>
          <a:bodyPr/>
          <a:lstStyle/>
          <a:p>
            <a:r>
              <a:rPr lang="en-GB" noProof="0" dirty="0"/>
              <a:t>Work in pairs.</a:t>
            </a:r>
          </a:p>
          <a:p>
            <a:endParaRPr lang="en-GB" noProof="0" dirty="0"/>
          </a:p>
          <a:p>
            <a:r>
              <a:rPr lang="en-GB" noProof="0" dirty="0"/>
              <a:t>Read through the evaluation that you have been given.</a:t>
            </a:r>
          </a:p>
          <a:p>
            <a:endParaRPr lang="en-GB" noProof="0" dirty="0"/>
          </a:p>
          <a:p>
            <a:r>
              <a:rPr lang="en-GB" noProof="0" dirty="0"/>
              <a:t>Use a highlighter pen to indicate where correct information has been given and where the content is evaluative.  </a:t>
            </a:r>
          </a:p>
          <a:p>
            <a:endParaRPr lang="en-GB" noProof="0" dirty="0"/>
          </a:p>
          <a:p>
            <a:r>
              <a:rPr lang="en-GB" noProof="0" dirty="0"/>
              <a:t>Write comments directly onto the table if there are any issues identified.</a:t>
            </a:r>
          </a:p>
          <a:p>
            <a:endParaRPr lang="en-GB" noProof="0" dirty="0"/>
          </a:p>
          <a:p>
            <a:endParaRPr lang="en-GB" noProof="0" dirty="0"/>
          </a:p>
        </p:txBody>
      </p:sp>
      <p:sp>
        <p:nvSpPr>
          <p:cNvPr id="4" name="Slide Number Placeholder 3">
            <a:extLst>
              <a:ext uri="{FF2B5EF4-FFF2-40B4-BE49-F238E27FC236}">
                <a16:creationId xmlns:a16="http://schemas.microsoft.com/office/drawing/2014/main" id="{CE03FE20-910F-8994-6CCA-2A44A8544255}"/>
              </a:ext>
            </a:extLst>
          </p:cNvPr>
          <p:cNvSpPr>
            <a:spLocks noGrp="1"/>
          </p:cNvSpPr>
          <p:nvPr>
            <p:ph type="sldNum" sz="quarter" idx="11"/>
          </p:nvPr>
        </p:nvSpPr>
        <p:spPr/>
        <p:txBody>
          <a:bodyPr/>
          <a:lstStyle/>
          <a:p>
            <a:fld id="{DA2C159E-F13C-4A85-9A41-E7669D3E0D70}" type="slidenum">
              <a:rPr lang="en-GB" noProof="0" smtClean="0"/>
              <a:pPr/>
              <a:t>35</a:t>
            </a:fld>
            <a:endParaRPr lang="en-GB" noProof="0" dirty="0"/>
          </a:p>
        </p:txBody>
      </p:sp>
      <p:sp>
        <p:nvSpPr>
          <p:cNvPr id="5" name="Footer Placeholder 4">
            <a:extLst>
              <a:ext uri="{FF2B5EF4-FFF2-40B4-BE49-F238E27FC236}">
                <a16:creationId xmlns:a16="http://schemas.microsoft.com/office/drawing/2014/main" id="{FCB2F1A6-D5C1-0F1D-F0D0-6E74C8B7133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275996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C24AD-7489-C514-0390-4E67FCC90B23}"/>
              </a:ext>
            </a:extLst>
          </p:cNvPr>
          <p:cNvSpPr>
            <a:spLocks noGrp="1"/>
          </p:cNvSpPr>
          <p:nvPr>
            <p:ph type="title"/>
          </p:nvPr>
        </p:nvSpPr>
        <p:spPr/>
        <p:txBody>
          <a:bodyPr>
            <a:normAutofit fontScale="90000"/>
          </a:bodyPr>
          <a:lstStyle/>
          <a:p>
            <a:r>
              <a:rPr lang="en-GB" sz="4000" noProof="0" dirty="0"/>
              <a:t>Key terms to evaluate sources</a:t>
            </a:r>
            <a:br>
              <a:rPr lang="en-GB" noProof="0" dirty="0"/>
            </a:br>
            <a:endParaRPr lang="en-GB" noProof="0" dirty="0"/>
          </a:p>
        </p:txBody>
      </p:sp>
      <p:sp>
        <p:nvSpPr>
          <p:cNvPr id="3" name="Text Placeholder 2">
            <a:extLst>
              <a:ext uri="{FF2B5EF4-FFF2-40B4-BE49-F238E27FC236}">
                <a16:creationId xmlns:a16="http://schemas.microsoft.com/office/drawing/2014/main" id="{C17B5D12-3816-34D6-1292-2601C491EF74}"/>
              </a:ext>
            </a:extLst>
          </p:cNvPr>
          <p:cNvSpPr>
            <a:spLocks noGrp="1"/>
          </p:cNvSpPr>
          <p:nvPr>
            <p:ph type="body" sz="quarter" idx="12"/>
          </p:nvPr>
        </p:nvSpPr>
        <p:spPr>
          <a:xfrm>
            <a:off x="234000" y="986400"/>
            <a:ext cx="8631840" cy="3601574"/>
          </a:xfrm>
        </p:spPr>
        <p:txBody>
          <a:bodyPr/>
          <a:lstStyle/>
          <a:p>
            <a:r>
              <a:rPr lang="en-GB" b="1" noProof="0" dirty="0"/>
              <a:t>Repeatable</a:t>
            </a:r>
            <a:r>
              <a:rPr lang="en-GB" noProof="0" dirty="0"/>
              <a:t> means you get almost the same result when you repeat the experiment under the same conditions —same person, same equipment, same method, same environment.</a:t>
            </a:r>
          </a:p>
          <a:p>
            <a:endParaRPr lang="en-GB" noProof="0" dirty="0"/>
          </a:p>
          <a:p>
            <a:r>
              <a:rPr lang="en-GB" b="1" noProof="0" dirty="0"/>
              <a:t>Reproducible</a:t>
            </a:r>
            <a:r>
              <a:rPr lang="en-GB" noProof="0" dirty="0"/>
              <a:t> means someone else can do the same experiment — using the same method — and get similar results, even if they use different equipment, work in a different lab, or are a different person.</a:t>
            </a:r>
          </a:p>
          <a:p>
            <a:endParaRPr lang="en-GB" noProof="0" dirty="0"/>
          </a:p>
          <a:p>
            <a:endParaRPr lang="en-GB" noProof="0" dirty="0"/>
          </a:p>
        </p:txBody>
      </p:sp>
      <p:sp>
        <p:nvSpPr>
          <p:cNvPr id="4" name="Slide Number Placeholder 3">
            <a:extLst>
              <a:ext uri="{FF2B5EF4-FFF2-40B4-BE49-F238E27FC236}">
                <a16:creationId xmlns:a16="http://schemas.microsoft.com/office/drawing/2014/main" id="{2E866403-0282-B072-885E-D947C24C1D61}"/>
              </a:ext>
            </a:extLst>
          </p:cNvPr>
          <p:cNvSpPr>
            <a:spLocks noGrp="1"/>
          </p:cNvSpPr>
          <p:nvPr>
            <p:ph type="sldNum" sz="quarter" idx="11"/>
          </p:nvPr>
        </p:nvSpPr>
        <p:spPr/>
        <p:txBody>
          <a:bodyPr/>
          <a:lstStyle/>
          <a:p>
            <a:fld id="{DA2C159E-F13C-4A85-9A41-E7669D3E0D70}" type="slidenum">
              <a:rPr lang="en-GB" noProof="0" smtClean="0"/>
              <a:pPr/>
              <a:t>36</a:t>
            </a:fld>
            <a:endParaRPr lang="en-GB" noProof="0" dirty="0"/>
          </a:p>
        </p:txBody>
      </p:sp>
      <p:sp>
        <p:nvSpPr>
          <p:cNvPr id="5" name="Footer Placeholder 4">
            <a:extLst>
              <a:ext uri="{FF2B5EF4-FFF2-40B4-BE49-F238E27FC236}">
                <a16:creationId xmlns:a16="http://schemas.microsoft.com/office/drawing/2014/main" id="{C2E91AC2-62C4-411E-B2BE-5DD84200831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8225417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B9A9C-43CA-D6EA-4EA8-28334E76C0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DCCB1-D545-0E7A-213B-166B638FFC43}"/>
              </a:ext>
            </a:extLst>
          </p:cNvPr>
          <p:cNvSpPr>
            <a:spLocks noGrp="1"/>
          </p:cNvSpPr>
          <p:nvPr>
            <p:ph type="title"/>
          </p:nvPr>
        </p:nvSpPr>
        <p:spPr/>
        <p:txBody>
          <a:bodyPr>
            <a:normAutofit fontScale="90000"/>
          </a:bodyPr>
          <a:lstStyle/>
          <a:p>
            <a:r>
              <a:rPr lang="en-GB" sz="4000" noProof="0" dirty="0"/>
              <a:t>More key terms to evaluate resources</a:t>
            </a:r>
            <a:br>
              <a:rPr lang="en-GB" noProof="0" dirty="0"/>
            </a:br>
            <a:endParaRPr lang="en-GB" noProof="0" dirty="0"/>
          </a:p>
        </p:txBody>
      </p:sp>
      <p:sp>
        <p:nvSpPr>
          <p:cNvPr id="3" name="Text Placeholder 2">
            <a:extLst>
              <a:ext uri="{FF2B5EF4-FFF2-40B4-BE49-F238E27FC236}">
                <a16:creationId xmlns:a16="http://schemas.microsoft.com/office/drawing/2014/main" id="{2E58003C-B125-F482-D206-2E0BCBD3B531}"/>
              </a:ext>
            </a:extLst>
          </p:cNvPr>
          <p:cNvSpPr>
            <a:spLocks noGrp="1"/>
          </p:cNvSpPr>
          <p:nvPr>
            <p:ph type="body" sz="quarter" idx="12"/>
          </p:nvPr>
        </p:nvSpPr>
        <p:spPr>
          <a:xfrm>
            <a:off x="234000" y="986400"/>
            <a:ext cx="8631840" cy="3601574"/>
          </a:xfrm>
        </p:spPr>
        <p:txBody>
          <a:bodyPr/>
          <a:lstStyle/>
          <a:p>
            <a:r>
              <a:rPr lang="en-GB" b="1" noProof="0" dirty="0"/>
              <a:t>Validity </a:t>
            </a:r>
            <a:r>
              <a:rPr lang="en-GB" noProof="0" dirty="0"/>
              <a:t>means your experiment actually measures what it was supposed to measure. Valid results come from using the correct method, controlling variables, and removing errors.</a:t>
            </a:r>
          </a:p>
          <a:p>
            <a:endParaRPr lang="en-GB" noProof="0" dirty="0"/>
          </a:p>
          <a:p>
            <a:r>
              <a:rPr lang="en-GB" b="1" noProof="0" dirty="0"/>
              <a:t>Systematic error </a:t>
            </a:r>
            <a:r>
              <a:rPr lang="en-GB" noProof="0" dirty="0"/>
              <a:t>is the same mistake happening every time. It affects accuracy and makes results less valid.</a:t>
            </a:r>
          </a:p>
          <a:p>
            <a:endParaRPr lang="en-GB" noProof="0" dirty="0"/>
          </a:p>
          <a:p>
            <a:r>
              <a:rPr lang="en-GB" b="1" noProof="0" dirty="0"/>
              <a:t>Accuracy</a:t>
            </a:r>
            <a:r>
              <a:rPr lang="en-GB" noProof="0" dirty="0"/>
              <a:t> means how close your result is to the true or correct value. If your equipment is wrong or there is a systematic error, your results will not be accurate.</a:t>
            </a:r>
          </a:p>
          <a:p>
            <a:endParaRPr lang="en-GB" noProof="0" dirty="0"/>
          </a:p>
        </p:txBody>
      </p:sp>
      <p:sp>
        <p:nvSpPr>
          <p:cNvPr id="4" name="Slide Number Placeholder 3">
            <a:extLst>
              <a:ext uri="{FF2B5EF4-FFF2-40B4-BE49-F238E27FC236}">
                <a16:creationId xmlns:a16="http://schemas.microsoft.com/office/drawing/2014/main" id="{CB8E06F4-02AB-D1B6-AD4B-86749DE2C23A}"/>
              </a:ext>
            </a:extLst>
          </p:cNvPr>
          <p:cNvSpPr>
            <a:spLocks noGrp="1"/>
          </p:cNvSpPr>
          <p:nvPr>
            <p:ph type="sldNum" sz="quarter" idx="11"/>
          </p:nvPr>
        </p:nvSpPr>
        <p:spPr/>
        <p:txBody>
          <a:bodyPr/>
          <a:lstStyle/>
          <a:p>
            <a:fld id="{DA2C159E-F13C-4A85-9A41-E7669D3E0D70}" type="slidenum">
              <a:rPr lang="en-GB" noProof="0" smtClean="0"/>
              <a:pPr/>
              <a:t>37</a:t>
            </a:fld>
            <a:endParaRPr lang="en-GB" noProof="0" dirty="0"/>
          </a:p>
        </p:txBody>
      </p:sp>
      <p:sp>
        <p:nvSpPr>
          <p:cNvPr id="5" name="Footer Placeholder 4">
            <a:extLst>
              <a:ext uri="{FF2B5EF4-FFF2-40B4-BE49-F238E27FC236}">
                <a16:creationId xmlns:a16="http://schemas.microsoft.com/office/drawing/2014/main" id="{87D2A0CD-4C37-DA23-4A08-83488B721E3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994247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89971-D6D5-84A1-2CD6-8F1DC9B3BE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4300C9A-D414-A4A4-98A4-1CD1EF5D0511}"/>
              </a:ext>
            </a:extLst>
          </p:cNvPr>
          <p:cNvSpPr>
            <a:spLocks noGrp="1"/>
          </p:cNvSpPr>
          <p:nvPr>
            <p:ph type="title"/>
          </p:nvPr>
        </p:nvSpPr>
        <p:spPr>
          <a:xfrm>
            <a:off x="232950" y="249900"/>
            <a:ext cx="8437563" cy="699425"/>
          </a:xfrm>
        </p:spPr>
        <p:txBody>
          <a:bodyPr>
            <a:normAutofit/>
          </a:bodyPr>
          <a:lstStyle/>
          <a:p>
            <a:r>
              <a:rPr lang="en-GB" noProof="0" dirty="0"/>
              <a:t>SOP colorimetry</a:t>
            </a:r>
          </a:p>
        </p:txBody>
      </p:sp>
      <p:sp>
        <p:nvSpPr>
          <p:cNvPr id="5" name="Text Placeholder 4">
            <a:extLst>
              <a:ext uri="{FF2B5EF4-FFF2-40B4-BE49-F238E27FC236}">
                <a16:creationId xmlns:a16="http://schemas.microsoft.com/office/drawing/2014/main" id="{D49F8EA8-446E-3B96-E7DA-E0F30130D116}"/>
              </a:ext>
            </a:extLst>
          </p:cNvPr>
          <p:cNvSpPr>
            <a:spLocks noGrp="1"/>
          </p:cNvSpPr>
          <p:nvPr>
            <p:ph type="body" sz="quarter" idx="12"/>
          </p:nvPr>
        </p:nvSpPr>
        <p:spPr>
          <a:xfrm>
            <a:off x="234000" y="986400"/>
            <a:ext cx="7667625" cy="3601574"/>
          </a:xfrm>
        </p:spPr>
        <p:txBody>
          <a:bodyPr/>
          <a:lstStyle/>
          <a:p>
            <a:r>
              <a:rPr lang="en-GB" noProof="0" dirty="0"/>
              <a:t>Read the SOP </a:t>
            </a:r>
            <a:r>
              <a:rPr lang="en-GB" dirty="0"/>
              <a:t>colorimetry</a:t>
            </a:r>
            <a:r>
              <a:rPr lang="en-GB" noProof="0" dirty="0"/>
              <a:t>.</a:t>
            </a:r>
          </a:p>
          <a:p>
            <a:endParaRPr lang="en-GB" noProof="0" dirty="0"/>
          </a:p>
          <a:p>
            <a:r>
              <a:rPr lang="en-GB" noProof="0" dirty="0"/>
              <a:t>Carry out the practical individually or in pairs/small groups.</a:t>
            </a:r>
          </a:p>
          <a:p>
            <a:endParaRPr lang="en-GB" noProof="0" dirty="0"/>
          </a:p>
          <a:p>
            <a:r>
              <a:rPr lang="en-GB" noProof="0" dirty="0"/>
              <a:t>Complete the results table.</a:t>
            </a:r>
          </a:p>
          <a:p>
            <a:endParaRPr lang="en-GB" noProof="0" dirty="0"/>
          </a:p>
          <a:p>
            <a:r>
              <a:rPr lang="en-GB" noProof="0" dirty="0"/>
              <a:t>Clean and clear your bench when finished.</a:t>
            </a:r>
          </a:p>
          <a:p>
            <a:br>
              <a:rPr lang="en-GB" noProof="0" dirty="0"/>
            </a:br>
            <a:endParaRPr lang="en-GB" noProof="0" dirty="0"/>
          </a:p>
          <a:p>
            <a:endParaRPr lang="en-GB" noProof="0" dirty="0"/>
          </a:p>
        </p:txBody>
      </p:sp>
      <p:sp>
        <p:nvSpPr>
          <p:cNvPr id="4" name="Slide Number Placeholder 3">
            <a:extLst>
              <a:ext uri="{FF2B5EF4-FFF2-40B4-BE49-F238E27FC236}">
                <a16:creationId xmlns:a16="http://schemas.microsoft.com/office/drawing/2014/main" id="{59D152FA-5C1C-B2B4-1B7F-C629CA66C045}"/>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38</a:t>
            </a:fld>
            <a:endParaRPr lang="en-GB" noProof="0" dirty="0"/>
          </a:p>
        </p:txBody>
      </p:sp>
      <p:sp>
        <p:nvSpPr>
          <p:cNvPr id="3" name="Footer Placeholder 2">
            <a:extLst>
              <a:ext uri="{FF2B5EF4-FFF2-40B4-BE49-F238E27FC236}">
                <a16:creationId xmlns:a16="http://schemas.microsoft.com/office/drawing/2014/main" id="{AEED4718-FEAD-62B4-170B-0FCEDAF8BAB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3795938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AFFFF-C219-2389-3192-F2B8399A797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78BF36-7C48-21EA-BFB1-DAC8DEB10CE6}"/>
              </a:ext>
            </a:extLst>
          </p:cNvPr>
          <p:cNvSpPr>
            <a:spLocks noGrp="1"/>
          </p:cNvSpPr>
          <p:nvPr>
            <p:ph type="title"/>
          </p:nvPr>
        </p:nvSpPr>
        <p:spPr>
          <a:xfrm>
            <a:off x="232950" y="249900"/>
            <a:ext cx="8437563" cy="699425"/>
          </a:xfrm>
        </p:spPr>
        <p:txBody>
          <a:bodyPr>
            <a:normAutofit/>
          </a:bodyPr>
          <a:lstStyle/>
          <a:p>
            <a:r>
              <a:rPr lang="en-GB" noProof="0" dirty="0"/>
              <a:t>Reliability – recap </a:t>
            </a:r>
          </a:p>
        </p:txBody>
      </p:sp>
      <p:sp>
        <p:nvSpPr>
          <p:cNvPr id="5" name="Text Placeholder 4">
            <a:extLst>
              <a:ext uri="{FF2B5EF4-FFF2-40B4-BE49-F238E27FC236}">
                <a16:creationId xmlns:a16="http://schemas.microsoft.com/office/drawing/2014/main" id="{1FA1D74C-D367-966D-4E4C-C76965E14FB5}"/>
              </a:ext>
            </a:extLst>
          </p:cNvPr>
          <p:cNvSpPr>
            <a:spLocks noGrp="1"/>
          </p:cNvSpPr>
          <p:nvPr>
            <p:ph type="body" sz="quarter" idx="12"/>
          </p:nvPr>
        </p:nvSpPr>
        <p:spPr>
          <a:xfrm>
            <a:off x="234000" y="986400"/>
            <a:ext cx="7667625" cy="3601574"/>
          </a:xfrm>
        </p:spPr>
        <p:txBody>
          <a:bodyPr/>
          <a:lstStyle/>
          <a:p>
            <a:r>
              <a:rPr lang="en-GB" noProof="0" dirty="0"/>
              <a:t>Reliability means how consistent and repeatable your results are. If you did the experiment again — using the same method, equipment, and conditions — you should get very similar results each time. </a:t>
            </a:r>
          </a:p>
          <a:p>
            <a:endParaRPr lang="en-GB" noProof="0" dirty="0"/>
          </a:p>
          <a:p>
            <a:r>
              <a:rPr lang="en-GB" noProof="0" dirty="0"/>
              <a:t>How reliable is your data?  Let’s compare with the data from the Quantitative report – milk protein. </a:t>
            </a:r>
          </a:p>
          <a:p>
            <a:endParaRPr lang="en-GB" noProof="0" dirty="0"/>
          </a:p>
        </p:txBody>
      </p:sp>
      <p:sp>
        <p:nvSpPr>
          <p:cNvPr id="4" name="Slide Number Placeholder 3">
            <a:extLst>
              <a:ext uri="{FF2B5EF4-FFF2-40B4-BE49-F238E27FC236}">
                <a16:creationId xmlns:a16="http://schemas.microsoft.com/office/drawing/2014/main" id="{C186F9FB-ADB9-7C91-00B9-F0025440AEB4}"/>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39</a:t>
            </a:fld>
            <a:endParaRPr lang="en-GB" noProof="0" dirty="0"/>
          </a:p>
        </p:txBody>
      </p:sp>
      <p:sp>
        <p:nvSpPr>
          <p:cNvPr id="3" name="Footer Placeholder 2">
            <a:extLst>
              <a:ext uri="{FF2B5EF4-FFF2-40B4-BE49-F238E27FC236}">
                <a16:creationId xmlns:a16="http://schemas.microsoft.com/office/drawing/2014/main" id="{3DB8FC20-E309-DAC6-68F0-2E2482F3641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71695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A5D0F-6F1D-16C4-A64F-3AF175027B2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2808F83-D775-B9A5-A3DF-B8CE5FA03088}"/>
              </a:ext>
            </a:extLst>
          </p:cNvPr>
          <p:cNvSpPr>
            <a:spLocks noGrp="1"/>
          </p:cNvSpPr>
          <p:nvPr>
            <p:ph type="title"/>
          </p:nvPr>
        </p:nvSpPr>
        <p:spPr/>
        <p:txBody>
          <a:bodyPr>
            <a:normAutofit/>
          </a:bodyPr>
          <a:lstStyle/>
          <a:p>
            <a:r>
              <a:rPr lang="en-GB" sz="3600" noProof="0" dirty="0"/>
              <a:t>Overview - lesson 1</a:t>
            </a:r>
          </a:p>
        </p:txBody>
      </p:sp>
      <p:sp>
        <p:nvSpPr>
          <p:cNvPr id="5" name="Text Placeholder 4">
            <a:extLst>
              <a:ext uri="{FF2B5EF4-FFF2-40B4-BE49-F238E27FC236}">
                <a16:creationId xmlns:a16="http://schemas.microsoft.com/office/drawing/2014/main" id="{EAAD3CEC-3B40-E25C-B918-24F12B457EBE}"/>
              </a:ext>
            </a:extLst>
          </p:cNvPr>
          <p:cNvSpPr>
            <a:spLocks noGrp="1"/>
          </p:cNvSpPr>
          <p:nvPr>
            <p:ph type="body" sz="quarter" idx="12"/>
          </p:nvPr>
        </p:nvSpPr>
        <p:spPr>
          <a:xfrm>
            <a:off x="288751" y="949325"/>
            <a:ext cx="7667625" cy="3780863"/>
          </a:xfrm>
        </p:spPr>
        <p:txBody>
          <a:bodyPr/>
          <a:lstStyle/>
          <a:p>
            <a:r>
              <a:rPr lang="en-GB" noProof="0" dirty="0"/>
              <a:t>Learn what proteins are and how peptide bonds form.</a:t>
            </a:r>
          </a:p>
          <a:p>
            <a:endParaRPr lang="en-GB" noProof="0" dirty="0"/>
          </a:p>
          <a:p>
            <a:r>
              <a:rPr lang="en-GB" noProof="0" dirty="0"/>
              <a:t>Carry out the Biuret test and record/share results.</a:t>
            </a:r>
          </a:p>
          <a:p>
            <a:endParaRPr lang="en-GB" noProof="0" dirty="0"/>
          </a:p>
          <a:p>
            <a:r>
              <a:rPr lang="en-GB" noProof="0" dirty="0"/>
              <a:t>Compare qualitative vs quantitative data.</a:t>
            </a:r>
          </a:p>
        </p:txBody>
      </p:sp>
      <p:sp>
        <p:nvSpPr>
          <p:cNvPr id="3" name="Footer Placeholder 2">
            <a:extLst>
              <a:ext uri="{FF2B5EF4-FFF2-40B4-BE49-F238E27FC236}">
                <a16:creationId xmlns:a16="http://schemas.microsoft.com/office/drawing/2014/main" id="{5A6F001C-5EEA-CA11-29D0-796D86055BF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9B1B018-193A-2D00-B1EA-939517845175}"/>
              </a:ext>
            </a:extLst>
          </p:cNvPr>
          <p:cNvSpPr>
            <a:spLocks noGrp="1"/>
          </p:cNvSpPr>
          <p:nvPr>
            <p:ph type="sldNum" sz="quarter" idx="11"/>
          </p:nvPr>
        </p:nvSpPr>
        <p:spPr/>
        <p:txBody>
          <a:bodyPr/>
          <a:lstStyle/>
          <a:p>
            <a:fld id="{DA2C159E-F13C-4A85-9A41-E7669D3E0D70}" type="slidenum">
              <a:rPr lang="en-GB" noProof="0" smtClean="0"/>
              <a:pPr/>
              <a:t>4</a:t>
            </a:fld>
            <a:endParaRPr lang="en-GB" noProof="0" dirty="0"/>
          </a:p>
        </p:txBody>
      </p:sp>
    </p:spTree>
    <p:extLst>
      <p:ext uri="{BB962C8B-B14F-4D97-AF65-F5344CB8AC3E}">
        <p14:creationId xmlns:p14="http://schemas.microsoft.com/office/powerpoint/2010/main" val="24828981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B3768-8783-B5B6-C31B-2D8A1EAE6A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7FB89-3F3B-8E59-D017-A2E98C865B7A}"/>
              </a:ext>
            </a:extLst>
          </p:cNvPr>
          <p:cNvSpPr>
            <a:spLocks noGrp="1"/>
          </p:cNvSpPr>
          <p:nvPr>
            <p:ph type="title"/>
          </p:nvPr>
        </p:nvSpPr>
        <p:spPr/>
        <p:txBody>
          <a:bodyPr/>
          <a:lstStyle/>
          <a:p>
            <a:r>
              <a:rPr lang="en-GB" noProof="0" dirty="0"/>
              <a:t>Graph – calibration curve</a:t>
            </a:r>
          </a:p>
        </p:txBody>
      </p:sp>
      <p:sp>
        <p:nvSpPr>
          <p:cNvPr id="5" name="Footer Placeholder 4">
            <a:extLst>
              <a:ext uri="{FF2B5EF4-FFF2-40B4-BE49-F238E27FC236}">
                <a16:creationId xmlns:a16="http://schemas.microsoft.com/office/drawing/2014/main" id="{1E673C2D-7B7E-E330-60FA-CD916F49092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pic>
        <p:nvPicPr>
          <p:cNvPr id="7" name="Picture 6" descr="Graph to show a calibration curve">
            <a:extLst>
              <a:ext uri="{FF2B5EF4-FFF2-40B4-BE49-F238E27FC236}">
                <a16:creationId xmlns:a16="http://schemas.microsoft.com/office/drawing/2014/main" id="{5BF3BAFD-1C2D-76B3-5DDF-2FA0D40CBE40}"/>
              </a:ext>
            </a:extLst>
          </p:cNvPr>
          <p:cNvPicPr>
            <a:picLocks noChangeAspect="1"/>
          </p:cNvPicPr>
          <p:nvPr/>
        </p:nvPicPr>
        <p:blipFill>
          <a:blip r:embed="rId2"/>
          <a:stretch>
            <a:fillRect/>
          </a:stretch>
        </p:blipFill>
        <p:spPr>
          <a:xfrm>
            <a:off x="323528" y="1301287"/>
            <a:ext cx="7753689" cy="2971800"/>
          </a:xfrm>
          <a:prstGeom prst="rect">
            <a:avLst/>
          </a:prstGeom>
        </p:spPr>
      </p:pic>
      <p:sp>
        <p:nvSpPr>
          <p:cNvPr id="4" name="Slide Number Placeholder 3">
            <a:extLst>
              <a:ext uri="{FF2B5EF4-FFF2-40B4-BE49-F238E27FC236}">
                <a16:creationId xmlns:a16="http://schemas.microsoft.com/office/drawing/2014/main" id="{7DA33A85-0DC6-1A26-C475-453A4FBF7473}"/>
              </a:ext>
            </a:extLst>
          </p:cNvPr>
          <p:cNvSpPr>
            <a:spLocks noGrp="1"/>
          </p:cNvSpPr>
          <p:nvPr>
            <p:ph type="sldNum" sz="quarter" idx="11"/>
          </p:nvPr>
        </p:nvSpPr>
        <p:spPr/>
        <p:txBody>
          <a:bodyPr/>
          <a:lstStyle/>
          <a:p>
            <a:fld id="{DA2C159E-F13C-4A85-9A41-E7669D3E0D70}" type="slidenum">
              <a:rPr lang="en-GB" noProof="0" smtClean="0"/>
              <a:pPr/>
              <a:t>40</a:t>
            </a:fld>
            <a:endParaRPr lang="en-GB" noProof="0" dirty="0"/>
          </a:p>
        </p:txBody>
      </p:sp>
    </p:spTree>
    <p:extLst>
      <p:ext uri="{BB962C8B-B14F-4D97-AF65-F5344CB8AC3E}">
        <p14:creationId xmlns:p14="http://schemas.microsoft.com/office/powerpoint/2010/main" val="17902336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7774D-3206-68D7-2907-981F3F908E1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BB67CE6-FBB5-BD75-AD45-95B49EC763EA}"/>
              </a:ext>
            </a:extLst>
          </p:cNvPr>
          <p:cNvSpPr>
            <a:spLocks noGrp="1"/>
          </p:cNvSpPr>
          <p:nvPr>
            <p:ph type="title"/>
          </p:nvPr>
        </p:nvSpPr>
        <p:spPr>
          <a:xfrm>
            <a:off x="232950" y="249900"/>
            <a:ext cx="8437563" cy="699425"/>
          </a:xfrm>
        </p:spPr>
        <p:txBody>
          <a:bodyPr>
            <a:normAutofit/>
          </a:bodyPr>
          <a:lstStyle/>
          <a:p>
            <a:r>
              <a:rPr lang="en-GB" noProof="0" dirty="0"/>
              <a:t>Writing a conclusion</a:t>
            </a:r>
          </a:p>
        </p:txBody>
      </p:sp>
      <p:sp>
        <p:nvSpPr>
          <p:cNvPr id="5" name="Text Placeholder 4">
            <a:extLst>
              <a:ext uri="{FF2B5EF4-FFF2-40B4-BE49-F238E27FC236}">
                <a16:creationId xmlns:a16="http://schemas.microsoft.com/office/drawing/2014/main" id="{93446973-682A-B977-0388-E01E330036AB}"/>
              </a:ext>
            </a:extLst>
          </p:cNvPr>
          <p:cNvSpPr>
            <a:spLocks noGrp="1"/>
          </p:cNvSpPr>
          <p:nvPr>
            <p:ph type="body" sz="quarter" idx="12"/>
          </p:nvPr>
        </p:nvSpPr>
        <p:spPr>
          <a:xfrm>
            <a:off x="234000" y="986400"/>
            <a:ext cx="7667625" cy="3601574"/>
          </a:xfrm>
        </p:spPr>
        <p:txBody>
          <a:bodyPr/>
          <a:lstStyle/>
          <a:p>
            <a:pPr>
              <a:spcAft>
                <a:spcPts val="1200"/>
              </a:spcAft>
            </a:pPr>
            <a:r>
              <a:rPr lang="en-GB" noProof="0" dirty="0"/>
              <a:t>Say what your results show.</a:t>
            </a:r>
          </a:p>
          <a:p>
            <a:pPr>
              <a:spcAft>
                <a:spcPts val="1200"/>
              </a:spcAft>
            </a:pPr>
            <a:r>
              <a:rPr lang="en-GB" noProof="0" dirty="0"/>
              <a:t>Use evidence: include your data and compare this with the results of the Quantitative report – milk protein. Remember to reference your source.</a:t>
            </a:r>
          </a:p>
          <a:p>
            <a:pPr>
              <a:spcAft>
                <a:spcPts val="1200"/>
              </a:spcAft>
            </a:pPr>
            <a:r>
              <a:rPr lang="en-GB" noProof="0" dirty="0"/>
              <a:t>Comment on reliability: Were your repeats repeatable?  Are the results reproducible?</a:t>
            </a:r>
          </a:p>
          <a:p>
            <a:pPr>
              <a:spcAft>
                <a:spcPts val="1200"/>
              </a:spcAft>
            </a:pPr>
            <a:r>
              <a:rPr lang="en-GB" noProof="0" dirty="0"/>
              <a:t>Finish with: “Overall, my results are (reliable/partly reliable/not reliable) because…”</a:t>
            </a:r>
          </a:p>
        </p:txBody>
      </p:sp>
      <p:sp>
        <p:nvSpPr>
          <p:cNvPr id="4" name="Slide Number Placeholder 3">
            <a:extLst>
              <a:ext uri="{FF2B5EF4-FFF2-40B4-BE49-F238E27FC236}">
                <a16:creationId xmlns:a16="http://schemas.microsoft.com/office/drawing/2014/main" id="{6CE4E799-FBCE-6E14-40B9-C921957F20CE}"/>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41</a:t>
            </a:fld>
            <a:endParaRPr lang="en-GB" noProof="0" dirty="0"/>
          </a:p>
        </p:txBody>
      </p:sp>
      <p:sp>
        <p:nvSpPr>
          <p:cNvPr id="3" name="Footer Placeholder 2">
            <a:extLst>
              <a:ext uri="{FF2B5EF4-FFF2-40B4-BE49-F238E27FC236}">
                <a16:creationId xmlns:a16="http://schemas.microsoft.com/office/drawing/2014/main" id="{D85B9163-93EE-A703-D7C1-F0810944CC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6762616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B50DD-8D37-4B0B-8DDB-0A000C86CD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3C1800-689E-B67C-6213-F9776DD25BCF}"/>
              </a:ext>
            </a:extLst>
          </p:cNvPr>
          <p:cNvSpPr>
            <a:spLocks noGrp="1"/>
          </p:cNvSpPr>
          <p:nvPr>
            <p:ph type="title"/>
          </p:nvPr>
        </p:nvSpPr>
        <p:spPr/>
        <p:txBody>
          <a:bodyPr/>
          <a:lstStyle/>
          <a:p>
            <a:r>
              <a:rPr lang="en-GB" noProof="0" dirty="0"/>
              <a:t>Homework - lesson 2</a:t>
            </a:r>
          </a:p>
        </p:txBody>
      </p:sp>
      <p:sp>
        <p:nvSpPr>
          <p:cNvPr id="3" name="Text Placeholder 2">
            <a:extLst>
              <a:ext uri="{FF2B5EF4-FFF2-40B4-BE49-F238E27FC236}">
                <a16:creationId xmlns:a16="http://schemas.microsoft.com/office/drawing/2014/main" id="{E951CABE-24DD-2743-C8D0-FE80B65CF7B4}"/>
              </a:ext>
            </a:extLst>
          </p:cNvPr>
          <p:cNvSpPr>
            <a:spLocks noGrp="1"/>
          </p:cNvSpPr>
          <p:nvPr>
            <p:ph type="body" sz="quarter" idx="12"/>
          </p:nvPr>
        </p:nvSpPr>
        <p:spPr>
          <a:xfrm>
            <a:off x="234000" y="986400"/>
            <a:ext cx="8631840" cy="3601574"/>
          </a:xfrm>
        </p:spPr>
        <p:txBody>
          <a:bodyPr/>
          <a:lstStyle/>
          <a:p>
            <a:r>
              <a:rPr lang="en-GB" noProof="0" dirty="0"/>
              <a:t>Read the Brand X report.  </a:t>
            </a:r>
          </a:p>
          <a:p>
            <a:endParaRPr lang="en-GB" noProof="0" dirty="0"/>
          </a:p>
          <a:p>
            <a:r>
              <a:rPr lang="en-GB" noProof="0" dirty="0"/>
              <a:t>Evaluate the methodology used. Complete the table.</a:t>
            </a:r>
          </a:p>
          <a:p>
            <a:endParaRPr lang="en-GB" noProof="0" dirty="0"/>
          </a:p>
          <a:p>
            <a:r>
              <a:rPr lang="en-GB" noProof="0" dirty="0"/>
              <a:t>Use the key terms to evaluate sources.</a:t>
            </a:r>
          </a:p>
        </p:txBody>
      </p:sp>
      <p:sp>
        <p:nvSpPr>
          <p:cNvPr id="4" name="Slide Number Placeholder 3">
            <a:extLst>
              <a:ext uri="{FF2B5EF4-FFF2-40B4-BE49-F238E27FC236}">
                <a16:creationId xmlns:a16="http://schemas.microsoft.com/office/drawing/2014/main" id="{EFCAD764-900A-EFC0-B4BF-610A2986F356}"/>
              </a:ext>
            </a:extLst>
          </p:cNvPr>
          <p:cNvSpPr>
            <a:spLocks noGrp="1"/>
          </p:cNvSpPr>
          <p:nvPr>
            <p:ph type="sldNum" sz="quarter" idx="11"/>
          </p:nvPr>
        </p:nvSpPr>
        <p:spPr/>
        <p:txBody>
          <a:bodyPr/>
          <a:lstStyle/>
          <a:p>
            <a:fld id="{DA2C159E-F13C-4A85-9A41-E7669D3E0D70}" type="slidenum">
              <a:rPr lang="en-GB" noProof="0" smtClean="0"/>
              <a:pPr/>
              <a:t>42</a:t>
            </a:fld>
            <a:endParaRPr lang="en-GB" noProof="0" dirty="0"/>
          </a:p>
        </p:txBody>
      </p:sp>
      <p:sp>
        <p:nvSpPr>
          <p:cNvPr id="5" name="Footer Placeholder 4">
            <a:extLst>
              <a:ext uri="{FF2B5EF4-FFF2-40B4-BE49-F238E27FC236}">
                <a16:creationId xmlns:a16="http://schemas.microsoft.com/office/drawing/2014/main" id="{22F5C9FA-B5D1-6922-9F59-E227DFD3438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5266929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noProof="0" dirty="0"/>
              <a:t>Evaluating sources of information</a:t>
            </a:r>
          </a:p>
        </p:txBody>
      </p:sp>
    </p:spTree>
    <p:extLst>
      <p:ext uri="{BB962C8B-B14F-4D97-AF65-F5344CB8AC3E}">
        <p14:creationId xmlns:p14="http://schemas.microsoft.com/office/powerpoint/2010/main" val="14616085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9E59E-3237-2AAA-91DF-A4AA1CBD0A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095A638-C50C-BC3D-BB07-955BA6618C5E}"/>
              </a:ext>
            </a:extLst>
          </p:cNvPr>
          <p:cNvSpPr>
            <a:spLocks noGrp="1"/>
          </p:cNvSpPr>
          <p:nvPr>
            <p:ph type="title"/>
          </p:nvPr>
        </p:nvSpPr>
        <p:spPr/>
        <p:txBody>
          <a:bodyPr>
            <a:normAutofit/>
          </a:bodyPr>
          <a:lstStyle/>
          <a:p>
            <a:pPr>
              <a:lnSpc>
                <a:spcPct val="100000"/>
              </a:lnSpc>
            </a:pPr>
            <a:r>
              <a:rPr lang="en-GB" sz="3600" noProof="0" dirty="0"/>
              <a:t>Learning intention - lesson 3</a:t>
            </a:r>
          </a:p>
        </p:txBody>
      </p:sp>
      <p:sp>
        <p:nvSpPr>
          <p:cNvPr id="5" name="Text Placeholder 4">
            <a:extLst>
              <a:ext uri="{FF2B5EF4-FFF2-40B4-BE49-F238E27FC236}">
                <a16:creationId xmlns:a16="http://schemas.microsoft.com/office/drawing/2014/main" id="{7A62D66A-C58F-83B4-A754-5B8C5AC26C10}"/>
              </a:ext>
            </a:extLst>
          </p:cNvPr>
          <p:cNvSpPr>
            <a:spLocks noGrp="1"/>
          </p:cNvSpPr>
          <p:nvPr>
            <p:ph type="body" sz="quarter" idx="12"/>
          </p:nvPr>
        </p:nvSpPr>
        <p:spPr>
          <a:xfrm>
            <a:off x="234000" y="986399"/>
            <a:ext cx="7667625" cy="3780863"/>
          </a:xfrm>
        </p:spPr>
        <p:txBody>
          <a:bodyPr/>
          <a:lstStyle/>
          <a:p>
            <a:r>
              <a:rPr lang="en-GB" noProof="0" dirty="0"/>
              <a:t>Apply credibility criteria to evaluate sources of information.</a:t>
            </a:r>
          </a:p>
        </p:txBody>
      </p:sp>
      <p:sp>
        <p:nvSpPr>
          <p:cNvPr id="3" name="Footer Placeholder 2">
            <a:extLst>
              <a:ext uri="{FF2B5EF4-FFF2-40B4-BE49-F238E27FC236}">
                <a16:creationId xmlns:a16="http://schemas.microsoft.com/office/drawing/2014/main" id="{9C691D6A-95F7-C5E3-90F5-1BACB25484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26118B7-8854-9EBA-C1C8-D4560286A31A}"/>
              </a:ext>
            </a:extLst>
          </p:cNvPr>
          <p:cNvSpPr>
            <a:spLocks noGrp="1"/>
          </p:cNvSpPr>
          <p:nvPr>
            <p:ph type="sldNum" sz="quarter" idx="11"/>
          </p:nvPr>
        </p:nvSpPr>
        <p:spPr/>
        <p:txBody>
          <a:bodyPr/>
          <a:lstStyle/>
          <a:p>
            <a:fld id="{DA2C159E-F13C-4A85-9A41-E7669D3E0D70}" type="slidenum">
              <a:rPr lang="en-GB" noProof="0" smtClean="0"/>
              <a:pPr/>
              <a:t>44</a:t>
            </a:fld>
            <a:endParaRPr lang="en-GB" noProof="0" dirty="0"/>
          </a:p>
        </p:txBody>
      </p:sp>
    </p:spTree>
    <p:extLst>
      <p:ext uri="{BB962C8B-B14F-4D97-AF65-F5344CB8AC3E}">
        <p14:creationId xmlns:p14="http://schemas.microsoft.com/office/powerpoint/2010/main" val="15611305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D0D67-0C78-7123-2088-8A1656BD163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3922CDC-E961-43DC-597F-2F7AAFA8D927}"/>
              </a:ext>
            </a:extLst>
          </p:cNvPr>
          <p:cNvSpPr>
            <a:spLocks noGrp="1"/>
          </p:cNvSpPr>
          <p:nvPr>
            <p:ph type="title"/>
          </p:nvPr>
        </p:nvSpPr>
        <p:spPr/>
        <p:txBody>
          <a:bodyPr>
            <a:normAutofit/>
          </a:bodyPr>
          <a:lstStyle/>
          <a:p>
            <a:pPr>
              <a:lnSpc>
                <a:spcPct val="100000"/>
              </a:lnSpc>
            </a:pPr>
            <a:r>
              <a:rPr lang="en-GB" sz="3600" noProof="0" dirty="0"/>
              <a:t>Overview - lesson 3</a:t>
            </a:r>
          </a:p>
        </p:txBody>
      </p:sp>
      <p:sp>
        <p:nvSpPr>
          <p:cNvPr id="5" name="Text Placeholder 4">
            <a:extLst>
              <a:ext uri="{FF2B5EF4-FFF2-40B4-BE49-F238E27FC236}">
                <a16:creationId xmlns:a16="http://schemas.microsoft.com/office/drawing/2014/main" id="{96A8F8AE-32F7-DC1E-FF2B-384D2C6005A3}"/>
              </a:ext>
            </a:extLst>
          </p:cNvPr>
          <p:cNvSpPr>
            <a:spLocks noGrp="1"/>
          </p:cNvSpPr>
          <p:nvPr>
            <p:ph type="body" sz="quarter" idx="12"/>
          </p:nvPr>
        </p:nvSpPr>
        <p:spPr>
          <a:xfrm>
            <a:off x="234000" y="986399"/>
            <a:ext cx="7667625" cy="3780863"/>
          </a:xfrm>
        </p:spPr>
        <p:txBody>
          <a:bodyPr/>
          <a:lstStyle/>
          <a:p>
            <a:r>
              <a:rPr lang="en-GB" noProof="0" dirty="0"/>
              <a:t>Review evaluations of methodologies.</a:t>
            </a:r>
          </a:p>
          <a:p>
            <a:endParaRPr lang="en-GB" noProof="0" dirty="0"/>
          </a:p>
          <a:p>
            <a:r>
              <a:rPr lang="en-GB" noProof="0" dirty="0"/>
              <a:t>Review own Brand X evaluation.</a:t>
            </a:r>
          </a:p>
          <a:p>
            <a:endParaRPr lang="en-GB" noProof="0" dirty="0"/>
          </a:p>
          <a:p>
            <a:r>
              <a:rPr lang="en-GB" noProof="0" dirty="0"/>
              <a:t>Evaluate sources of information using the CRAAP criteria.</a:t>
            </a:r>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3A7F731-A142-C51A-BCDD-412EEDD4E0B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862A150A-A61A-5A57-26E6-150B3EC88C84}"/>
              </a:ext>
            </a:extLst>
          </p:cNvPr>
          <p:cNvSpPr>
            <a:spLocks noGrp="1"/>
          </p:cNvSpPr>
          <p:nvPr>
            <p:ph type="sldNum" sz="quarter" idx="11"/>
          </p:nvPr>
        </p:nvSpPr>
        <p:spPr/>
        <p:txBody>
          <a:bodyPr/>
          <a:lstStyle/>
          <a:p>
            <a:fld id="{DA2C159E-F13C-4A85-9A41-E7669D3E0D70}" type="slidenum">
              <a:rPr lang="en-GB" noProof="0" smtClean="0"/>
              <a:pPr/>
              <a:t>45</a:t>
            </a:fld>
            <a:endParaRPr lang="en-GB" noProof="0" dirty="0"/>
          </a:p>
        </p:txBody>
      </p:sp>
    </p:spTree>
    <p:extLst>
      <p:ext uri="{BB962C8B-B14F-4D97-AF65-F5344CB8AC3E}">
        <p14:creationId xmlns:p14="http://schemas.microsoft.com/office/powerpoint/2010/main" val="15256170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AF152-F886-8537-70A2-B303142F41E3}"/>
              </a:ext>
            </a:extLst>
          </p:cNvPr>
          <p:cNvSpPr>
            <a:spLocks noGrp="1"/>
          </p:cNvSpPr>
          <p:nvPr>
            <p:ph type="title"/>
          </p:nvPr>
        </p:nvSpPr>
        <p:spPr/>
        <p:txBody>
          <a:bodyPr/>
          <a:lstStyle/>
          <a:p>
            <a:r>
              <a:rPr lang="en-GB" noProof="0" dirty="0"/>
              <a:t>How good is the evaluation?</a:t>
            </a:r>
          </a:p>
        </p:txBody>
      </p:sp>
      <p:sp>
        <p:nvSpPr>
          <p:cNvPr id="3" name="Text Placeholder 2">
            <a:extLst>
              <a:ext uri="{FF2B5EF4-FFF2-40B4-BE49-F238E27FC236}">
                <a16:creationId xmlns:a16="http://schemas.microsoft.com/office/drawing/2014/main" id="{73E36225-36C9-7A01-65D7-EE0E78EA3B5F}"/>
              </a:ext>
            </a:extLst>
          </p:cNvPr>
          <p:cNvSpPr>
            <a:spLocks noGrp="1"/>
          </p:cNvSpPr>
          <p:nvPr>
            <p:ph type="body" sz="quarter" idx="14"/>
          </p:nvPr>
        </p:nvSpPr>
        <p:spPr/>
        <p:txBody>
          <a:bodyPr>
            <a:normAutofit/>
          </a:bodyPr>
          <a:lstStyle/>
          <a:p>
            <a:r>
              <a:rPr lang="en-GB" noProof="0" dirty="0"/>
              <a:t>On the next page is an evaluation of the Brand X report.</a:t>
            </a:r>
          </a:p>
          <a:p>
            <a:endParaRPr lang="en-GB" noProof="0" dirty="0"/>
          </a:p>
          <a:p>
            <a:r>
              <a:rPr lang="en-GB" noProof="0" dirty="0"/>
              <a:t>How good is it?</a:t>
            </a:r>
          </a:p>
          <a:p>
            <a:endParaRPr lang="en-GB" noProof="0" dirty="0"/>
          </a:p>
          <a:p>
            <a:r>
              <a:rPr lang="en-GB" noProof="0" dirty="0"/>
              <a:t>On your mini whiteboard, write the mark you would give it (from 1–6).  </a:t>
            </a:r>
          </a:p>
        </p:txBody>
      </p:sp>
      <p:sp>
        <p:nvSpPr>
          <p:cNvPr id="4" name="Footer Placeholder 3">
            <a:extLst>
              <a:ext uri="{FF2B5EF4-FFF2-40B4-BE49-F238E27FC236}">
                <a16:creationId xmlns:a16="http://schemas.microsoft.com/office/drawing/2014/main" id="{C3E68774-40A3-FB7C-0450-14EB7493CA86}"/>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5C73A107-4679-9060-F5AA-B591DE66450A}"/>
              </a:ext>
            </a:extLst>
          </p:cNvPr>
          <p:cNvSpPr>
            <a:spLocks noGrp="1"/>
          </p:cNvSpPr>
          <p:nvPr>
            <p:ph type="sldNum" sz="quarter" idx="12"/>
          </p:nvPr>
        </p:nvSpPr>
        <p:spPr/>
        <p:txBody>
          <a:bodyPr/>
          <a:lstStyle/>
          <a:p>
            <a:fld id="{DA2C159E-F13C-4A85-9A41-E7669D3E0D70}" type="slidenum">
              <a:rPr lang="en-GB" noProof="0" smtClean="0"/>
              <a:pPr/>
              <a:t>46</a:t>
            </a:fld>
            <a:endParaRPr lang="en-GB" noProof="0" dirty="0"/>
          </a:p>
        </p:txBody>
      </p:sp>
    </p:spTree>
    <p:extLst>
      <p:ext uri="{BB962C8B-B14F-4D97-AF65-F5344CB8AC3E}">
        <p14:creationId xmlns:p14="http://schemas.microsoft.com/office/powerpoint/2010/main" val="23599730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9A8A9-369D-EA91-75F9-EFA223B261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28B86C-9840-BD94-F358-FA07A4AB03A4}"/>
              </a:ext>
            </a:extLst>
          </p:cNvPr>
          <p:cNvSpPr>
            <a:spLocks noGrp="1"/>
          </p:cNvSpPr>
          <p:nvPr>
            <p:ph type="title"/>
          </p:nvPr>
        </p:nvSpPr>
        <p:spPr>
          <a:xfrm>
            <a:off x="232950" y="249900"/>
            <a:ext cx="8437563" cy="699425"/>
          </a:xfrm>
        </p:spPr>
        <p:txBody>
          <a:bodyPr/>
          <a:lstStyle/>
          <a:p>
            <a:r>
              <a:rPr lang="en-GB" noProof="0" dirty="0"/>
              <a:t>Rate this evaluation?</a:t>
            </a:r>
          </a:p>
        </p:txBody>
      </p:sp>
      <p:sp>
        <p:nvSpPr>
          <p:cNvPr id="3" name="Text Placeholder 2">
            <a:extLst>
              <a:ext uri="{FF2B5EF4-FFF2-40B4-BE49-F238E27FC236}">
                <a16:creationId xmlns:a16="http://schemas.microsoft.com/office/drawing/2014/main" id="{601D089C-406C-A217-5755-8EDFF2F29BA4}"/>
              </a:ext>
            </a:extLst>
          </p:cNvPr>
          <p:cNvSpPr>
            <a:spLocks noGrp="1"/>
          </p:cNvSpPr>
          <p:nvPr>
            <p:ph type="body" sz="quarter" idx="14"/>
          </p:nvPr>
        </p:nvSpPr>
        <p:spPr>
          <a:xfrm>
            <a:off x="251520" y="986400"/>
            <a:ext cx="8437562" cy="3459831"/>
          </a:xfrm>
        </p:spPr>
        <p:txBody>
          <a:bodyPr>
            <a:normAutofit lnSpcReduction="10000"/>
          </a:bodyPr>
          <a:lstStyle/>
          <a:p>
            <a:r>
              <a:rPr lang="en-GB" noProof="0" dirty="0"/>
              <a:t>The method says it used the Biuret test, but it doesn’t really explain how it was done, so it’s hard to tell if it was carried out properly. There are no repeated tests, so we can’t see if the results were consistent. The data isn’t very helpful because it only gives one score for each milk and doesn’t show how much protein was actually there. Because of this, someone else trying to do the same test wouldn’t easily get the same results. The conclusion claims that Brand X has the most protein, but there isn’t enough detail or clear evidence to support this.</a:t>
            </a:r>
          </a:p>
        </p:txBody>
      </p:sp>
      <p:sp>
        <p:nvSpPr>
          <p:cNvPr id="4" name="Footer Placeholder 3">
            <a:extLst>
              <a:ext uri="{FF2B5EF4-FFF2-40B4-BE49-F238E27FC236}">
                <a16:creationId xmlns:a16="http://schemas.microsoft.com/office/drawing/2014/main" id="{F21BB762-731C-5E0D-AB3E-94B6BEDD8CF6}"/>
              </a:ext>
            </a:extLst>
          </p:cNvPr>
          <p:cNvSpPr>
            <a:spLocks noGrp="1"/>
          </p:cNvSpPr>
          <p:nvPr>
            <p:ph type="ftr" sz="quarter" idx="11"/>
          </p:nvPr>
        </p:nvSpPr>
        <p:spPr>
          <a:xfrm>
            <a:off x="234000" y="4767263"/>
            <a:ext cx="7686376" cy="273844"/>
          </a:xfrm>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15F0BE2D-28DF-2FFA-7614-A0E80102F3A5}"/>
              </a:ext>
            </a:extLst>
          </p:cNvPr>
          <p:cNvSpPr>
            <a:spLocks noGrp="1"/>
          </p:cNvSpPr>
          <p:nvPr>
            <p:ph type="sldNum" sz="quarter" idx="12"/>
          </p:nvPr>
        </p:nvSpPr>
        <p:spPr>
          <a:xfrm>
            <a:off x="7956376" y="4767263"/>
            <a:ext cx="909464" cy="273844"/>
          </a:xfrm>
        </p:spPr>
        <p:txBody>
          <a:bodyPr/>
          <a:lstStyle/>
          <a:p>
            <a:fld id="{DA2C159E-F13C-4A85-9A41-E7669D3E0D70}" type="slidenum">
              <a:rPr lang="en-GB" noProof="0" smtClean="0"/>
              <a:pPr/>
              <a:t>47</a:t>
            </a:fld>
            <a:endParaRPr lang="en-GB" noProof="0" dirty="0"/>
          </a:p>
        </p:txBody>
      </p:sp>
    </p:spTree>
    <p:extLst>
      <p:ext uri="{BB962C8B-B14F-4D97-AF65-F5344CB8AC3E}">
        <p14:creationId xmlns:p14="http://schemas.microsoft.com/office/powerpoint/2010/main" val="11151411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D170D-9869-DCF1-05B6-04830E68C9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28A3DC-87BE-6DD2-BE28-F82FC4722BBC}"/>
              </a:ext>
            </a:extLst>
          </p:cNvPr>
          <p:cNvSpPr>
            <a:spLocks noGrp="1"/>
          </p:cNvSpPr>
          <p:nvPr>
            <p:ph type="title"/>
          </p:nvPr>
        </p:nvSpPr>
        <p:spPr/>
        <p:txBody>
          <a:bodyPr/>
          <a:lstStyle/>
          <a:p>
            <a:r>
              <a:rPr lang="en-GB" noProof="0" dirty="0"/>
              <a:t>Is this evaluation better or worse?</a:t>
            </a:r>
          </a:p>
        </p:txBody>
      </p:sp>
      <p:sp>
        <p:nvSpPr>
          <p:cNvPr id="3" name="Text Placeholder 2">
            <a:extLst>
              <a:ext uri="{FF2B5EF4-FFF2-40B4-BE49-F238E27FC236}">
                <a16:creationId xmlns:a16="http://schemas.microsoft.com/office/drawing/2014/main" id="{C5F85F9D-15DE-859B-E0D7-B71ABD3E44C0}"/>
              </a:ext>
            </a:extLst>
          </p:cNvPr>
          <p:cNvSpPr>
            <a:spLocks noGrp="1"/>
          </p:cNvSpPr>
          <p:nvPr>
            <p:ph type="body" sz="quarter" idx="12"/>
          </p:nvPr>
        </p:nvSpPr>
        <p:spPr/>
        <p:txBody>
          <a:bodyPr>
            <a:normAutofit fontScale="92500"/>
          </a:bodyPr>
          <a:lstStyle/>
          <a:p>
            <a:r>
              <a:rPr lang="en-GB" noProof="0" dirty="0"/>
              <a:t>The method is clear and well controlled, making the results </a:t>
            </a:r>
            <a:r>
              <a:rPr lang="en-GB" b="1" noProof="0" dirty="0"/>
              <a:t>repeatable</a:t>
            </a:r>
            <a:r>
              <a:rPr lang="en-GB" noProof="0" dirty="0"/>
              <a:t> because the repeats are very similar. The detailed steps, correct wavelength, calibration curve, and reagent blank make the experiment </a:t>
            </a:r>
            <a:r>
              <a:rPr lang="en-GB" b="1" noProof="0" dirty="0"/>
              <a:t>reproducible</a:t>
            </a:r>
            <a:r>
              <a:rPr lang="en-GB" noProof="0" dirty="0"/>
              <a:t>, as someone else could follow it and get similar results. The measurements are </a:t>
            </a:r>
            <a:r>
              <a:rPr lang="en-GB" b="1" noProof="0" dirty="0"/>
              <a:t>accurate</a:t>
            </a:r>
            <a:r>
              <a:rPr lang="en-GB" noProof="0" dirty="0"/>
              <a:t> because background error was removed and proper calculations were used. This makes the data valid, as it correctly measures protein concentration. Overall, the results are </a:t>
            </a:r>
            <a:r>
              <a:rPr lang="en-GB" b="1" noProof="0" dirty="0"/>
              <a:t>reliable</a:t>
            </a:r>
            <a:r>
              <a:rPr lang="en-GB" noProof="0" dirty="0"/>
              <a:t> because they are consistent, reproducible, and supported by accurate evidence.</a:t>
            </a:r>
          </a:p>
        </p:txBody>
      </p:sp>
      <p:sp>
        <p:nvSpPr>
          <p:cNvPr id="5" name="Slide Number Placeholder 4">
            <a:extLst>
              <a:ext uri="{FF2B5EF4-FFF2-40B4-BE49-F238E27FC236}">
                <a16:creationId xmlns:a16="http://schemas.microsoft.com/office/drawing/2014/main" id="{F8DDD960-DAF1-3A2F-5C53-7FC53BBE829D}"/>
              </a:ext>
            </a:extLst>
          </p:cNvPr>
          <p:cNvSpPr>
            <a:spLocks noGrp="1"/>
          </p:cNvSpPr>
          <p:nvPr>
            <p:ph type="sldNum" sz="quarter" idx="11"/>
          </p:nvPr>
        </p:nvSpPr>
        <p:spPr/>
        <p:txBody>
          <a:bodyPr/>
          <a:lstStyle/>
          <a:p>
            <a:fld id="{DA2C159E-F13C-4A85-9A41-E7669D3E0D70}" type="slidenum">
              <a:rPr lang="en-GB" noProof="0" smtClean="0"/>
              <a:pPr/>
              <a:t>48</a:t>
            </a:fld>
            <a:endParaRPr lang="en-GB" noProof="0" dirty="0"/>
          </a:p>
        </p:txBody>
      </p:sp>
      <p:sp>
        <p:nvSpPr>
          <p:cNvPr id="4" name="Footer Placeholder 3">
            <a:extLst>
              <a:ext uri="{FF2B5EF4-FFF2-40B4-BE49-F238E27FC236}">
                <a16:creationId xmlns:a16="http://schemas.microsoft.com/office/drawing/2014/main" id="{AE9C122C-81C5-E427-F981-51B3D25DCDA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9276102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3BE8C-3F10-B116-2BD6-E9886C21FA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781D0-A4BD-F2B9-122A-741FF963E903}"/>
              </a:ext>
            </a:extLst>
          </p:cNvPr>
          <p:cNvSpPr>
            <a:spLocks noGrp="1"/>
          </p:cNvSpPr>
          <p:nvPr>
            <p:ph type="title"/>
          </p:nvPr>
        </p:nvSpPr>
        <p:spPr/>
        <p:txBody>
          <a:bodyPr/>
          <a:lstStyle/>
          <a:p>
            <a:r>
              <a:rPr lang="en-GB" noProof="0" dirty="0"/>
              <a:t>Review your homework?</a:t>
            </a:r>
          </a:p>
        </p:txBody>
      </p:sp>
      <p:sp>
        <p:nvSpPr>
          <p:cNvPr id="3" name="Text Placeholder 2">
            <a:extLst>
              <a:ext uri="{FF2B5EF4-FFF2-40B4-BE49-F238E27FC236}">
                <a16:creationId xmlns:a16="http://schemas.microsoft.com/office/drawing/2014/main" id="{F86C5228-E7FA-B4EE-F742-3D4134D86A2D}"/>
              </a:ext>
            </a:extLst>
          </p:cNvPr>
          <p:cNvSpPr>
            <a:spLocks noGrp="1"/>
          </p:cNvSpPr>
          <p:nvPr>
            <p:ph type="body" sz="quarter" idx="14"/>
          </p:nvPr>
        </p:nvSpPr>
        <p:spPr/>
        <p:txBody>
          <a:bodyPr>
            <a:normAutofit/>
          </a:bodyPr>
          <a:lstStyle/>
          <a:p>
            <a:r>
              <a:rPr lang="en-GB" noProof="0" dirty="0"/>
              <a:t>Look at your Brand X evaluation completed for homework.</a:t>
            </a:r>
          </a:p>
          <a:p>
            <a:endParaRPr lang="en-GB" noProof="0" dirty="0"/>
          </a:p>
          <a:p>
            <a:r>
              <a:rPr lang="en-GB" noProof="0" dirty="0"/>
              <a:t>Having seen other examples of evaluations, how does yours compare?</a:t>
            </a:r>
          </a:p>
          <a:p>
            <a:endParaRPr lang="en-GB" noProof="0" dirty="0"/>
          </a:p>
          <a:p>
            <a:r>
              <a:rPr lang="en-GB" noProof="0" dirty="0"/>
              <a:t>On your mini whiteboard, write the mark you would give it (from 1–6).  </a:t>
            </a:r>
          </a:p>
        </p:txBody>
      </p:sp>
      <p:sp>
        <p:nvSpPr>
          <p:cNvPr id="4" name="Footer Placeholder 3">
            <a:extLst>
              <a:ext uri="{FF2B5EF4-FFF2-40B4-BE49-F238E27FC236}">
                <a16:creationId xmlns:a16="http://schemas.microsoft.com/office/drawing/2014/main" id="{86230DD5-88F8-F830-EB8A-F37F0355F4AB}"/>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3B5DD853-8164-EE2F-02B5-DA862597A4D9}"/>
              </a:ext>
            </a:extLst>
          </p:cNvPr>
          <p:cNvSpPr>
            <a:spLocks noGrp="1"/>
          </p:cNvSpPr>
          <p:nvPr>
            <p:ph type="sldNum" sz="quarter" idx="12"/>
          </p:nvPr>
        </p:nvSpPr>
        <p:spPr/>
        <p:txBody>
          <a:bodyPr/>
          <a:lstStyle/>
          <a:p>
            <a:fld id="{DA2C159E-F13C-4A85-9A41-E7669D3E0D70}" type="slidenum">
              <a:rPr lang="en-GB" noProof="0" smtClean="0"/>
              <a:pPr/>
              <a:t>49</a:t>
            </a:fld>
            <a:endParaRPr lang="en-GB" noProof="0" dirty="0"/>
          </a:p>
        </p:txBody>
      </p:sp>
    </p:spTree>
    <p:extLst>
      <p:ext uri="{BB962C8B-B14F-4D97-AF65-F5344CB8AC3E}">
        <p14:creationId xmlns:p14="http://schemas.microsoft.com/office/powerpoint/2010/main" val="2588949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4B968-3B85-AB44-F608-0692A78409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500057D-8AB7-37C7-F92C-FD0EF05BBAD8}"/>
              </a:ext>
            </a:extLst>
          </p:cNvPr>
          <p:cNvSpPr>
            <a:spLocks noGrp="1"/>
          </p:cNvSpPr>
          <p:nvPr>
            <p:ph type="title"/>
          </p:nvPr>
        </p:nvSpPr>
        <p:spPr>
          <a:xfrm>
            <a:off x="353218" y="102393"/>
            <a:ext cx="8437563" cy="699425"/>
          </a:xfrm>
        </p:spPr>
        <p:txBody>
          <a:bodyPr>
            <a:normAutofit/>
          </a:bodyPr>
          <a:lstStyle/>
          <a:p>
            <a:r>
              <a:rPr lang="en-GB" sz="3600" noProof="0" dirty="0"/>
              <a:t>Starter</a:t>
            </a:r>
          </a:p>
        </p:txBody>
      </p:sp>
      <p:sp>
        <p:nvSpPr>
          <p:cNvPr id="5" name="Text Placeholder 4">
            <a:extLst>
              <a:ext uri="{FF2B5EF4-FFF2-40B4-BE49-F238E27FC236}">
                <a16:creationId xmlns:a16="http://schemas.microsoft.com/office/drawing/2014/main" id="{C77B5EE4-DA8E-7D12-162A-27ECBA3FE5A5}"/>
              </a:ext>
            </a:extLst>
          </p:cNvPr>
          <p:cNvSpPr>
            <a:spLocks noGrp="1"/>
          </p:cNvSpPr>
          <p:nvPr>
            <p:ph type="body" sz="quarter" idx="12"/>
          </p:nvPr>
        </p:nvSpPr>
        <p:spPr>
          <a:xfrm>
            <a:off x="359303" y="901969"/>
            <a:ext cx="7667625" cy="3780863"/>
          </a:xfrm>
        </p:spPr>
        <p:txBody>
          <a:bodyPr/>
          <a:lstStyle/>
          <a:p>
            <a:r>
              <a:rPr lang="en-GB" noProof="0" dirty="0"/>
              <a:t>What do you understand by the scientific method?</a:t>
            </a:r>
          </a:p>
          <a:p>
            <a:endParaRPr lang="en-GB" noProof="0" dirty="0"/>
          </a:p>
          <a:p>
            <a:endParaRPr lang="en-GB" noProof="0" dirty="0"/>
          </a:p>
          <a:p>
            <a:pPr>
              <a:lnSpc>
                <a:spcPct val="100000"/>
              </a:lnSpc>
            </a:pPr>
            <a:endParaRPr lang="en-GB" sz="2400" noProof="0" dirty="0">
              <a:solidFill>
                <a:srgbClr val="E51C4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B8AF236-6EC4-0056-EFD0-310F303E57F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0DD01F2-E508-8EC0-D6E0-3F61BEC223B2}"/>
              </a:ext>
            </a:extLst>
          </p:cNvPr>
          <p:cNvSpPr>
            <a:spLocks noGrp="1"/>
          </p:cNvSpPr>
          <p:nvPr>
            <p:ph type="sldNum" sz="quarter" idx="11"/>
          </p:nvPr>
        </p:nvSpPr>
        <p:spPr/>
        <p:txBody>
          <a:bodyPr/>
          <a:lstStyle/>
          <a:p>
            <a:fld id="{DA2C159E-F13C-4A85-9A41-E7669D3E0D70}" type="slidenum">
              <a:rPr lang="en-GB" noProof="0" smtClean="0"/>
              <a:pPr/>
              <a:t>5</a:t>
            </a:fld>
            <a:endParaRPr lang="en-GB" noProof="0" dirty="0"/>
          </a:p>
        </p:txBody>
      </p:sp>
    </p:spTree>
    <p:extLst>
      <p:ext uri="{BB962C8B-B14F-4D97-AF65-F5344CB8AC3E}">
        <p14:creationId xmlns:p14="http://schemas.microsoft.com/office/powerpoint/2010/main" val="42469938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A0A1C-4BD4-CD77-B694-F8BC1CC40C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6DCCCF-0748-3230-B07B-2B95BEEEAE2B}"/>
              </a:ext>
            </a:extLst>
          </p:cNvPr>
          <p:cNvSpPr>
            <a:spLocks noGrp="1"/>
          </p:cNvSpPr>
          <p:nvPr>
            <p:ph type="title"/>
          </p:nvPr>
        </p:nvSpPr>
        <p:spPr>
          <a:xfrm>
            <a:off x="232950" y="249900"/>
            <a:ext cx="8437563" cy="1169722"/>
          </a:xfrm>
        </p:spPr>
        <p:txBody>
          <a:bodyPr>
            <a:normAutofit/>
          </a:bodyPr>
          <a:lstStyle/>
          <a:p>
            <a:r>
              <a:rPr lang="en-GB" noProof="0" dirty="0"/>
              <a:t>Key terms for evaluating methodologies</a:t>
            </a:r>
          </a:p>
        </p:txBody>
      </p:sp>
      <p:sp>
        <p:nvSpPr>
          <p:cNvPr id="3" name="Text Placeholder 2">
            <a:extLst>
              <a:ext uri="{FF2B5EF4-FFF2-40B4-BE49-F238E27FC236}">
                <a16:creationId xmlns:a16="http://schemas.microsoft.com/office/drawing/2014/main" id="{714CFF14-5CB2-6D44-2D47-31E790E2B2DA}"/>
              </a:ext>
            </a:extLst>
          </p:cNvPr>
          <p:cNvSpPr>
            <a:spLocks noGrp="1"/>
          </p:cNvSpPr>
          <p:nvPr>
            <p:ph type="body" sz="quarter" idx="14"/>
          </p:nvPr>
        </p:nvSpPr>
        <p:spPr>
          <a:xfrm>
            <a:off x="251520" y="1419622"/>
            <a:ext cx="8437562" cy="3026609"/>
          </a:xfrm>
        </p:spPr>
        <p:txBody>
          <a:bodyPr>
            <a:normAutofit/>
          </a:bodyPr>
          <a:lstStyle/>
          <a:p>
            <a:r>
              <a:rPr lang="en-GB" b="1" noProof="0" dirty="0"/>
              <a:t>Validity</a:t>
            </a:r>
            <a:r>
              <a:rPr lang="en-GB" noProof="0" dirty="0"/>
              <a:t> – the test measures what it is supposed to measure. The method matches the aim of the experiment.</a:t>
            </a:r>
          </a:p>
          <a:p>
            <a:endParaRPr lang="en-GB" noProof="0" dirty="0"/>
          </a:p>
          <a:p>
            <a:r>
              <a:rPr lang="en-GB" b="1" noProof="0" dirty="0"/>
              <a:t>Bias</a:t>
            </a:r>
            <a:r>
              <a:rPr lang="en-GB" noProof="0" dirty="0"/>
              <a:t> – something unfair influences the results. This can make the results one-side or unbalanced.</a:t>
            </a:r>
          </a:p>
          <a:p>
            <a:endParaRPr lang="en-GB" noProof="0" dirty="0"/>
          </a:p>
          <a:p>
            <a:r>
              <a:rPr lang="en-GB" b="1" noProof="0" dirty="0"/>
              <a:t>Accuracy</a:t>
            </a:r>
            <a:r>
              <a:rPr lang="en-GB" noProof="0" dirty="0"/>
              <a:t> – the result is close to the real or true value. Accurate results come from good equipment and careful work.</a:t>
            </a:r>
          </a:p>
        </p:txBody>
      </p:sp>
      <p:sp>
        <p:nvSpPr>
          <p:cNvPr id="4" name="Footer Placeholder 3">
            <a:extLst>
              <a:ext uri="{FF2B5EF4-FFF2-40B4-BE49-F238E27FC236}">
                <a16:creationId xmlns:a16="http://schemas.microsoft.com/office/drawing/2014/main" id="{D1101733-3B90-E50B-04AA-C1C706809590}"/>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9A14A2C1-CC41-2D3D-D1BF-AFE76205DC70}"/>
              </a:ext>
            </a:extLst>
          </p:cNvPr>
          <p:cNvSpPr>
            <a:spLocks noGrp="1"/>
          </p:cNvSpPr>
          <p:nvPr>
            <p:ph type="sldNum" sz="quarter" idx="12"/>
          </p:nvPr>
        </p:nvSpPr>
        <p:spPr/>
        <p:txBody>
          <a:bodyPr/>
          <a:lstStyle/>
          <a:p>
            <a:fld id="{DA2C159E-F13C-4A85-9A41-E7669D3E0D70}" type="slidenum">
              <a:rPr lang="en-GB" noProof="0" smtClean="0"/>
              <a:pPr/>
              <a:t>50</a:t>
            </a:fld>
            <a:endParaRPr lang="en-GB" noProof="0" dirty="0"/>
          </a:p>
        </p:txBody>
      </p:sp>
    </p:spTree>
    <p:extLst>
      <p:ext uri="{BB962C8B-B14F-4D97-AF65-F5344CB8AC3E}">
        <p14:creationId xmlns:p14="http://schemas.microsoft.com/office/powerpoint/2010/main" val="40663980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CFC5C-8CC6-FE2C-78B3-585330A0EB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2DD8BA-4671-EE60-1ECE-0DA900493C51}"/>
              </a:ext>
            </a:extLst>
          </p:cNvPr>
          <p:cNvSpPr>
            <a:spLocks noGrp="1"/>
          </p:cNvSpPr>
          <p:nvPr>
            <p:ph type="title"/>
          </p:nvPr>
        </p:nvSpPr>
        <p:spPr>
          <a:xfrm>
            <a:off x="232950" y="249900"/>
            <a:ext cx="8437563" cy="665666"/>
          </a:xfrm>
        </p:spPr>
        <p:txBody>
          <a:bodyPr>
            <a:normAutofit/>
          </a:bodyPr>
          <a:lstStyle/>
          <a:p>
            <a:r>
              <a:rPr lang="en-GB" noProof="0" dirty="0"/>
              <a:t>Create a new evaluation </a:t>
            </a:r>
          </a:p>
        </p:txBody>
      </p:sp>
      <p:sp>
        <p:nvSpPr>
          <p:cNvPr id="3" name="Text Placeholder 2">
            <a:extLst>
              <a:ext uri="{FF2B5EF4-FFF2-40B4-BE49-F238E27FC236}">
                <a16:creationId xmlns:a16="http://schemas.microsoft.com/office/drawing/2014/main" id="{95690F33-E0DF-EBEB-0418-3E93CC08C3B8}"/>
              </a:ext>
            </a:extLst>
          </p:cNvPr>
          <p:cNvSpPr>
            <a:spLocks noGrp="1"/>
          </p:cNvSpPr>
          <p:nvPr>
            <p:ph type="body" sz="quarter" idx="14"/>
          </p:nvPr>
        </p:nvSpPr>
        <p:spPr>
          <a:xfrm>
            <a:off x="251520" y="915566"/>
            <a:ext cx="8437562" cy="3530665"/>
          </a:xfrm>
        </p:spPr>
        <p:txBody>
          <a:bodyPr>
            <a:normAutofit/>
          </a:bodyPr>
          <a:lstStyle/>
          <a:p>
            <a:r>
              <a:rPr lang="en-GB" noProof="0" dirty="0"/>
              <a:t>Work in pairs.</a:t>
            </a:r>
          </a:p>
          <a:p>
            <a:endParaRPr lang="en-GB" noProof="0" dirty="0"/>
          </a:p>
          <a:p>
            <a:r>
              <a:rPr lang="en-GB" noProof="0" dirty="0"/>
              <a:t>Create a new evaluation of the Brand X report methodology.  Include reference to reliability, repeatability, bias, accuracy and validity.</a:t>
            </a:r>
          </a:p>
        </p:txBody>
      </p:sp>
      <p:sp>
        <p:nvSpPr>
          <p:cNvPr id="4" name="Footer Placeholder 3">
            <a:extLst>
              <a:ext uri="{FF2B5EF4-FFF2-40B4-BE49-F238E27FC236}">
                <a16:creationId xmlns:a16="http://schemas.microsoft.com/office/drawing/2014/main" id="{0525D192-808F-B303-6E49-B87869A99A12}"/>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20475205-0F99-BF57-842E-610191D88A50}"/>
              </a:ext>
            </a:extLst>
          </p:cNvPr>
          <p:cNvSpPr>
            <a:spLocks noGrp="1"/>
          </p:cNvSpPr>
          <p:nvPr>
            <p:ph type="sldNum" sz="quarter" idx="12"/>
          </p:nvPr>
        </p:nvSpPr>
        <p:spPr/>
        <p:txBody>
          <a:bodyPr/>
          <a:lstStyle/>
          <a:p>
            <a:fld id="{DA2C159E-F13C-4A85-9A41-E7669D3E0D70}" type="slidenum">
              <a:rPr lang="en-GB" noProof="0" smtClean="0"/>
              <a:pPr/>
              <a:t>51</a:t>
            </a:fld>
            <a:endParaRPr lang="en-GB" noProof="0" dirty="0"/>
          </a:p>
        </p:txBody>
      </p:sp>
    </p:spTree>
    <p:extLst>
      <p:ext uri="{BB962C8B-B14F-4D97-AF65-F5344CB8AC3E}">
        <p14:creationId xmlns:p14="http://schemas.microsoft.com/office/powerpoint/2010/main" val="4167489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398D1-B806-A7DD-EAFD-1D1DB60D39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591E8C-DB72-C6C4-F853-C8AC40B4BF02}"/>
              </a:ext>
            </a:extLst>
          </p:cNvPr>
          <p:cNvSpPr>
            <a:spLocks noGrp="1"/>
          </p:cNvSpPr>
          <p:nvPr>
            <p:ph type="title"/>
          </p:nvPr>
        </p:nvSpPr>
        <p:spPr>
          <a:xfrm>
            <a:off x="232950" y="249900"/>
            <a:ext cx="8437563" cy="665666"/>
          </a:xfrm>
        </p:spPr>
        <p:txBody>
          <a:bodyPr>
            <a:normAutofit/>
          </a:bodyPr>
          <a:lstStyle/>
          <a:p>
            <a:r>
              <a:rPr lang="en-GB" noProof="0" dirty="0"/>
              <a:t>Peer review the new evaluation</a:t>
            </a:r>
          </a:p>
        </p:txBody>
      </p:sp>
      <p:sp>
        <p:nvSpPr>
          <p:cNvPr id="3" name="Text Placeholder 2">
            <a:extLst>
              <a:ext uri="{FF2B5EF4-FFF2-40B4-BE49-F238E27FC236}">
                <a16:creationId xmlns:a16="http://schemas.microsoft.com/office/drawing/2014/main" id="{8A61BEF2-6BE0-BD33-C980-0480714CEBD5}"/>
              </a:ext>
            </a:extLst>
          </p:cNvPr>
          <p:cNvSpPr>
            <a:spLocks noGrp="1"/>
          </p:cNvSpPr>
          <p:nvPr>
            <p:ph type="body" sz="quarter" idx="14"/>
          </p:nvPr>
        </p:nvSpPr>
        <p:spPr>
          <a:xfrm>
            <a:off x="251520" y="915566"/>
            <a:ext cx="8437562" cy="3530665"/>
          </a:xfrm>
        </p:spPr>
        <p:txBody>
          <a:bodyPr>
            <a:normAutofit/>
          </a:bodyPr>
          <a:lstStyle/>
          <a:p>
            <a:r>
              <a:rPr lang="en-GB" noProof="0" dirty="0"/>
              <a:t>Pass your evaluation to another pair.</a:t>
            </a:r>
          </a:p>
          <a:p>
            <a:endParaRPr lang="en-GB" noProof="0" dirty="0"/>
          </a:p>
          <a:p>
            <a:r>
              <a:rPr lang="en-GB" noProof="0" dirty="0"/>
              <a:t>Review the evaluation. On your mini whiteboard, write the mark you would give it (from 1–6).  </a:t>
            </a:r>
          </a:p>
          <a:p>
            <a:endParaRPr lang="en-GB" noProof="0" dirty="0"/>
          </a:p>
          <a:p>
            <a:r>
              <a:rPr lang="en-GB" noProof="0" dirty="0"/>
              <a:t>Add comments to the evaluation and suggest how it can be improved (if it is given a mark below 6).</a:t>
            </a:r>
          </a:p>
        </p:txBody>
      </p:sp>
      <p:sp>
        <p:nvSpPr>
          <p:cNvPr id="4" name="Footer Placeholder 3">
            <a:extLst>
              <a:ext uri="{FF2B5EF4-FFF2-40B4-BE49-F238E27FC236}">
                <a16:creationId xmlns:a16="http://schemas.microsoft.com/office/drawing/2014/main" id="{EA234F4F-89EA-8412-B7E9-5CF99B582F90}"/>
              </a:ext>
            </a:extLst>
          </p:cNvPr>
          <p:cNvSpPr>
            <a:spLocks noGrp="1"/>
          </p:cNvSpPr>
          <p:nvPr>
            <p:ph type="ftr" sz="quarter" idx="11"/>
          </p:nvPr>
        </p:nvSpPr>
        <p:spPr/>
        <p:txBody>
          <a:bodyPr/>
          <a:lstStyle/>
          <a:p>
            <a:r>
              <a:rPr lang="en-GB" noProof="0" dirty="0"/>
              <a:t>Education &amp; Training Foundation</a:t>
            </a:r>
          </a:p>
        </p:txBody>
      </p:sp>
      <p:sp>
        <p:nvSpPr>
          <p:cNvPr id="5" name="Slide Number Placeholder 4">
            <a:extLst>
              <a:ext uri="{FF2B5EF4-FFF2-40B4-BE49-F238E27FC236}">
                <a16:creationId xmlns:a16="http://schemas.microsoft.com/office/drawing/2014/main" id="{608CF374-C2F2-2223-FA3F-8CDE081836E2}"/>
              </a:ext>
            </a:extLst>
          </p:cNvPr>
          <p:cNvSpPr>
            <a:spLocks noGrp="1"/>
          </p:cNvSpPr>
          <p:nvPr>
            <p:ph type="sldNum" sz="quarter" idx="12"/>
          </p:nvPr>
        </p:nvSpPr>
        <p:spPr/>
        <p:txBody>
          <a:bodyPr/>
          <a:lstStyle/>
          <a:p>
            <a:fld id="{DA2C159E-F13C-4A85-9A41-E7669D3E0D70}" type="slidenum">
              <a:rPr lang="en-GB" noProof="0" smtClean="0"/>
              <a:pPr/>
              <a:t>52</a:t>
            </a:fld>
            <a:endParaRPr lang="en-GB" noProof="0" dirty="0"/>
          </a:p>
        </p:txBody>
      </p:sp>
    </p:spTree>
    <p:extLst>
      <p:ext uri="{BB962C8B-B14F-4D97-AF65-F5344CB8AC3E}">
        <p14:creationId xmlns:p14="http://schemas.microsoft.com/office/powerpoint/2010/main" val="40730031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D964E-A984-0751-0EC6-254299AB544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B72F253-E164-BA75-06E0-22135D2ADBAD}"/>
              </a:ext>
            </a:extLst>
          </p:cNvPr>
          <p:cNvSpPr>
            <a:spLocks noGrp="1"/>
          </p:cNvSpPr>
          <p:nvPr>
            <p:ph type="title"/>
          </p:nvPr>
        </p:nvSpPr>
        <p:spPr/>
        <p:txBody>
          <a:bodyPr>
            <a:normAutofit/>
          </a:bodyPr>
          <a:lstStyle/>
          <a:p>
            <a:pPr>
              <a:lnSpc>
                <a:spcPct val="100000"/>
              </a:lnSpc>
            </a:pPr>
            <a:r>
              <a:rPr lang="en-GB" noProof="0" dirty="0"/>
              <a:t>Lactase as an enzyme</a:t>
            </a:r>
            <a:endParaRPr lang="en-GB" sz="3600" noProof="0" dirty="0"/>
          </a:p>
        </p:txBody>
      </p:sp>
      <p:sp>
        <p:nvSpPr>
          <p:cNvPr id="5" name="Text Placeholder 4">
            <a:extLst>
              <a:ext uri="{FF2B5EF4-FFF2-40B4-BE49-F238E27FC236}">
                <a16:creationId xmlns:a16="http://schemas.microsoft.com/office/drawing/2014/main" id="{EB81ECB9-7AF7-A4A1-19AA-F2710327E510}"/>
              </a:ext>
            </a:extLst>
          </p:cNvPr>
          <p:cNvSpPr>
            <a:spLocks noGrp="1"/>
          </p:cNvSpPr>
          <p:nvPr>
            <p:ph type="body" sz="quarter" idx="12"/>
          </p:nvPr>
        </p:nvSpPr>
        <p:spPr>
          <a:xfrm>
            <a:off x="234000" y="986399"/>
            <a:ext cx="8658480" cy="3780863"/>
          </a:xfrm>
        </p:spPr>
        <p:txBody>
          <a:bodyPr/>
          <a:lstStyle/>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Some globular proteins are enzymes, which speed up chemical reactions in living organisms.</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Lactase is an enzyme that breaks down lactose into glucose and galactose during digestion in the human small intestine.</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Similar enzyme proteins are found in other organisms, showing that enzymes are essential for life.</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Discuss</a:t>
            </a: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How do we know this is true?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E3E2D06-D11E-8257-EAF2-12AB6BD7DCA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A3E86312-9503-BE49-0A05-F74480264E8E}"/>
              </a:ext>
            </a:extLst>
          </p:cNvPr>
          <p:cNvSpPr>
            <a:spLocks noGrp="1"/>
          </p:cNvSpPr>
          <p:nvPr>
            <p:ph type="sldNum" sz="quarter" idx="11"/>
          </p:nvPr>
        </p:nvSpPr>
        <p:spPr/>
        <p:txBody>
          <a:bodyPr/>
          <a:lstStyle/>
          <a:p>
            <a:fld id="{DA2C159E-F13C-4A85-9A41-E7669D3E0D70}" type="slidenum">
              <a:rPr lang="en-GB" noProof="0" smtClean="0"/>
              <a:pPr/>
              <a:t>53</a:t>
            </a:fld>
            <a:endParaRPr lang="en-GB" noProof="0" dirty="0"/>
          </a:p>
        </p:txBody>
      </p:sp>
    </p:spTree>
    <p:extLst>
      <p:ext uri="{BB962C8B-B14F-4D97-AF65-F5344CB8AC3E}">
        <p14:creationId xmlns:p14="http://schemas.microsoft.com/office/powerpoint/2010/main" val="29469192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0714C-1412-993F-9B1A-51CBEAEDC8A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0117926-2C5A-F1D4-8F02-47AF033EFB05}"/>
              </a:ext>
            </a:extLst>
          </p:cNvPr>
          <p:cNvSpPr>
            <a:spLocks noGrp="1"/>
          </p:cNvSpPr>
          <p:nvPr>
            <p:ph type="title"/>
          </p:nvPr>
        </p:nvSpPr>
        <p:spPr/>
        <p:txBody>
          <a:bodyPr>
            <a:normAutofit/>
          </a:bodyPr>
          <a:lstStyle/>
          <a:p>
            <a:pPr>
              <a:lnSpc>
                <a:spcPct val="100000"/>
              </a:lnSpc>
            </a:pPr>
            <a:r>
              <a:rPr lang="en-GB" sz="3600" noProof="0" dirty="0"/>
              <a:t>How do we know this is true?</a:t>
            </a:r>
          </a:p>
        </p:txBody>
      </p:sp>
      <p:sp>
        <p:nvSpPr>
          <p:cNvPr id="5" name="Text Placeholder 4">
            <a:extLst>
              <a:ext uri="{FF2B5EF4-FFF2-40B4-BE49-F238E27FC236}">
                <a16:creationId xmlns:a16="http://schemas.microsoft.com/office/drawing/2014/main" id="{20F557AF-EDC4-22C7-7D89-77438D2F5A39}"/>
              </a:ext>
            </a:extLst>
          </p:cNvPr>
          <p:cNvSpPr>
            <a:spLocks noGrp="1"/>
          </p:cNvSpPr>
          <p:nvPr>
            <p:ph type="body" sz="quarter" idx="12"/>
          </p:nvPr>
        </p:nvSpPr>
        <p:spPr>
          <a:xfrm>
            <a:off x="234000" y="986399"/>
            <a:ext cx="8631840" cy="3780863"/>
          </a:xfrm>
        </p:spPr>
        <p:txBody>
          <a:bodyPr/>
          <a:lstStyle/>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To find reliable information about a protein’s function and the studies done on it, scientists use trusted research sources, not general websites.</a:t>
            </a:r>
          </a:p>
          <a:p>
            <a:pPr lvl="0">
              <a:spcBef>
                <a:spcPct val="20000"/>
              </a:spcBef>
              <a:defRPr/>
            </a:pPr>
            <a:endParaRPr lang="en-GB" noProof="0" dirty="0">
              <a:solidFill>
                <a:sysClr val="windowText" lastClr="000000"/>
              </a:solidFill>
              <a:latin typeface="Arial" panose="020B0604020202020204" pitchFamily="34" charset="0"/>
              <a:cs typeface="Arial" panose="020B0604020202020204" pitchFamily="34" charset="0"/>
            </a:endParaRP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The National Centre for Biotechnology Information (NCBI) is an academically recognised database used find scientific, peer‑reviewed information.</a:t>
            </a:r>
          </a:p>
          <a:p>
            <a:pPr lvl="0">
              <a:spcBef>
                <a:spcPct val="20000"/>
              </a:spcBef>
              <a:defRPr/>
            </a:pPr>
            <a:endParaRPr lang="en-GB" noProof="0" dirty="0">
              <a:solidFill>
                <a:sysClr val="windowText" lastClr="000000"/>
              </a:solidFill>
              <a:latin typeface="Arial" panose="020B0604020202020204" pitchFamily="34" charset="0"/>
              <a:cs typeface="Arial" panose="020B0604020202020204" pitchFamily="34" charset="0"/>
            </a:endParaRP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Google scholar gives access to credible sources of information.</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1594F02-4501-5E93-8F1E-100D56B143B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0B1213B1-67C0-4DCC-E537-A587B77CAC8C}"/>
              </a:ext>
            </a:extLst>
          </p:cNvPr>
          <p:cNvSpPr>
            <a:spLocks noGrp="1"/>
          </p:cNvSpPr>
          <p:nvPr>
            <p:ph type="sldNum" sz="quarter" idx="11"/>
          </p:nvPr>
        </p:nvSpPr>
        <p:spPr/>
        <p:txBody>
          <a:bodyPr/>
          <a:lstStyle/>
          <a:p>
            <a:fld id="{DA2C159E-F13C-4A85-9A41-E7669D3E0D70}" type="slidenum">
              <a:rPr lang="en-GB" noProof="0" smtClean="0"/>
              <a:pPr/>
              <a:t>54</a:t>
            </a:fld>
            <a:endParaRPr lang="en-GB" noProof="0" dirty="0"/>
          </a:p>
        </p:txBody>
      </p:sp>
    </p:spTree>
    <p:extLst>
      <p:ext uri="{BB962C8B-B14F-4D97-AF65-F5344CB8AC3E}">
        <p14:creationId xmlns:p14="http://schemas.microsoft.com/office/powerpoint/2010/main" val="36194048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23432-3CCD-08EC-15B4-B6C47C611A8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179A388-4473-8486-E024-D08BF0186CDF}"/>
              </a:ext>
            </a:extLst>
          </p:cNvPr>
          <p:cNvSpPr>
            <a:spLocks noGrp="1"/>
          </p:cNvSpPr>
          <p:nvPr>
            <p:ph type="title"/>
          </p:nvPr>
        </p:nvSpPr>
        <p:spPr>
          <a:xfrm>
            <a:off x="232950" y="249900"/>
            <a:ext cx="8632890" cy="699425"/>
          </a:xfrm>
        </p:spPr>
        <p:txBody>
          <a:bodyPr>
            <a:normAutofit/>
          </a:bodyPr>
          <a:lstStyle/>
          <a:p>
            <a:pPr>
              <a:lnSpc>
                <a:spcPct val="100000"/>
              </a:lnSpc>
            </a:pPr>
            <a:r>
              <a:rPr lang="en-GB" sz="3600" noProof="0" dirty="0"/>
              <a:t>What is a credible source?</a:t>
            </a:r>
          </a:p>
        </p:txBody>
      </p:sp>
      <p:sp>
        <p:nvSpPr>
          <p:cNvPr id="5" name="Text Placeholder 4">
            <a:extLst>
              <a:ext uri="{FF2B5EF4-FFF2-40B4-BE49-F238E27FC236}">
                <a16:creationId xmlns:a16="http://schemas.microsoft.com/office/drawing/2014/main" id="{C2D715A8-9E20-B014-49E3-82B914EBC370}"/>
              </a:ext>
            </a:extLst>
          </p:cNvPr>
          <p:cNvSpPr>
            <a:spLocks noGrp="1"/>
          </p:cNvSpPr>
          <p:nvPr>
            <p:ph type="body" sz="quarter" idx="12"/>
          </p:nvPr>
        </p:nvSpPr>
        <p:spPr>
          <a:xfrm>
            <a:off x="252751" y="1260244"/>
            <a:ext cx="7667625" cy="3780863"/>
          </a:xfrm>
        </p:spPr>
        <p:txBody>
          <a:bodyPr/>
          <a:lstStyle/>
          <a:p>
            <a:pPr lvl="0">
              <a:spcBef>
                <a:spcPct val="20000"/>
              </a:spcBef>
              <a:defRPr/>
            </a:pPr>
            <a:r>
              <a:rPr lang="en-GB" noProof="0" dirty="0"/>
              <a:t>Credibility is the quality of being trusted and believed. It is usually because it is based on expertise and reliability.</a:t>
            </a:r>
          </a:p>
          <a:p>
            <a:pPr lvl="0">
              <a:spcBef>
                <a:spcPct val="20000"/>
              </a:spcBef>
              <a:defRPr/>
            </a:pPr>
            <a:endParaRPr lang="en-GB" noProof="0" dirty="0">
              <a:solidFill>
                <a:sysClr val="windowText" lastClr="000000"/>
              </a:solidFill>
              <a:latin typeface="Arial" panose="020B0604020202020204" pitchFamily="34" charset="0"/>
              <a:cs typeface="Arial" panose="020B0604020202020204" pitchFamily="34" charset="0"/>
            </a:endParaRPr>
          </a:p>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In science, that can mean it is subject to rigorous peer review, has been cited several times in other sources, is used by governments or national bodies.</a:t>
            </a:r>
          </a:p>
          <a:p>
            <a:pPr lvl="0">
              <a:spcBef>
                <a:spcPct val="20000"/>
              </a:spcBef>
              <a:defRPr/>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80C1B79C-0840-FF78-1316-8C6B774B020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D040229-4E36-AA05-DA15-7630483F7D13}"/>
              </a:ext>
            </a:extLst>
          </p:cNvPr>
          <p:cNvSpPr>
            <a:spLocks noGrp="1"/>
          </p:cNvSpPr>
          <p:nvPr>
            <p:ph type="sldNum" sz="quarter" idx="11"/>
          </p:nvPr>
        </p:nvSpPr>
        <p:spPr/>
        <p:txBody>
          <a:bodyPr/>
          <a:lstStyle/>
          <a:p>
            <a:fld id="{DA2C159E-F13C-4A85-9A41-E7669D3E0D70}" type="slidenum">
              <a:rPr lang="en-GB" noProof="0" smtClean="0"/>
              <a:pPr/>
              <a:t>55</a:t>
            </a:fld>
            <a:endParaRPr lang="en-GB" noProof="0" dirty="0"/>
          </a:p>
        </p:txBody>
      </p:sp>
    </p:spTree>
    <p:extLst>
      <p:ext uri="{BB962C8B-B14F-4D97-AF65-F5344CB8AC3E}">
        <p14:creationId xmlns:p14="http://schemas.microsoft.com/office/powerpoint/2010/main" val="16045875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DB850-5718-0CAF-CD17-7209ED7BA65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7C46A76-34D3-1C31-10E4-93D6E85D9331}"/>
              </a:ext>
            </a:extLst>
          </p:cNvPr>
          <p:cNvSpPr>
            <a:spLocks noGrp="1"/>
          </p:cNvSpPr>
          <p:nvPr>
            <p:ph type="title"/>
          </p:nvPr>
        </p:nvSpPr>
        <p:spPr/>
        <p:txBody>
          <a:bodyPr>
            <a:normAutofit/>
          </a:bodyPr>
          <a:lstStyle/>
          <a:p>
            <a:pPr>
              <a:lnSpc>
                <a:spcPct val="100000"/>
              </a:lnSpc>
            </a:pPr>
            <a:r>
              <a:rPr lang="en-GB" sz="3600" noProof="0" dirty="0"/>
              <a:t>Evaluating sources </a:t>
            </a:r>
            <a:r>
              <a:rPr lang="en-GB" noProof="0" dirty="0"/>
              <a:t>u</a:t>
            </a:r>
            <a:r>
              <a:rPr lang="en-GB" sz="3600" noProof="0" dirty="0"/>
              <a:t>sing CRAAP</a:t>
            </a:r>
          </a:p>
        </p:txBody>
      </p:sp>
      <p:sp>
        <p:nvSpPr>
          <p:cNvPr id="5" name="Text Placeholder 4">
            <a:extLst>
              <a:ext uri="{FF2B5EF4-FFF2-40B4-BE49-F238E27FC236}">
                <a16:creationId xmlns:a16="http://schemas.microsoft.com/office/drawing/2014/main" id="{2EE07014-ACE8-52F3-F320-8326FE35ECCB}"/>
              </a:ext>
            </a:extLst>
          </p:cNvPr>
          <p:cNvSpPr>
            <a:spLocks noGrp="1"/>
          </p:cNvSpPr>
          <p:nvPr>
            <p:ph type="body" sz="quarter" idx="12"/>
          </p:nvPr>
        </p:nvSpPr>
        <p:spPr>
          <a:xfrm>
            <a:off x="234000" y="986399"/>
            <a:ext cx="8631840" cy="3780863"/>
          </a:xfrm>
        </p:spPr>
        <p:txBody>
          <a:bodyPr/>
          <a:lstStyle/>
          <a:p>
            <a:pPr lvl="0">
              <a:spcBef>
                <a:spcPct val="20000"/>
              </a:spcBef>
              <a:defRPr/>
            </a:pPr>
            <a:r>
              <a:rPr lang="en-GB" noProof="0" dirty="0">
                <a:solidFill>
                  <a:sysClr val="windowText" lastClr="000000"/>
                </a:solidFill>
                <a:latin typeface="Arial" panose="020B0604020202020204" pitchFamily="34" charset="0"/>
                <a:cs typeface="Arial" panose="020B0604020202020204" pitchFamily="34" charset="0"/>
              </a:rPr>
              <a:t>Helps you check if a source is credible using five criteria:</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C</a:t>
            </a:r>
            <a:r>
              <a:rPr lang="en-GB" noProof="0" dirty="0">
                <a:solidFill>
                  <a:sysClr val="windowText" lastClr="000000"/>
                </a:solidFill>
                <a:latin typeface="Arial" panose="020B0604020202020204" pitchFamily="34" charset="0"/>
                <a:cs typeface="Arial" panose="020B0604020202020204" pitchFamily="34" charset="0"/>
              </a:rPr>
              <a:t>urrency – Is it recent?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R</a:t>
            </a:r>
            <a:r>
              <a:rPr lang="en-GB" noProof="0" dirty="0">
                <a:solidFill>
                  <a:sysClr val="windowText" lastClr="000000"/>
                </a:solidFill>
                <a:latin typeface="Arial" panose="020B0604020202020204" pitchFamily="34" charset="0"/>
                <a:cs typeface="Arial" panose="020B0604020202020204" pitchFamily="34" charset="0"/>
              </a:rPr>
              <a:t>elevance – Does it relate to your topic and meet your needs?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uthority – Is it from a credible source or expert?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ccuracy – Is it supported by evidence and free of errors?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P</a:t>
            </a:r>
            <a:r>
              <a:rPr lang="en-GB" noProof="0" dirty="0">
                <a:solidFill>
                  <a:sysClr val="windowText" lastClr="000000"/>
                </a:solidFill>
                <a:latin typeface="Arial" panose="020B0604020202020204" pitchFamily="34" charset="0"/>
                <a:cs typeface="Arial" panose="020B0604020202020204" pitchFamily="34" charset="0"/>
              </a:rPr>
              <a:t>urpose – Is it unbiased and clear in its intent?</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33C20761-9AC8-C210-EC3A-B76427A5F0E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2D3E7CBE-60F1-E463-AFC7-9E6534ED83BE}"/>
              </a:ext>
            </a:extLst>
          </p:cNvPr>
          <p:cNvSpPr>
            <a:spLocks noGrp="1"/>
          </p:cNvSpPr>
          <p:nvPr>
            <p:ph type="sldNum" sz="quarter" idx="11"/>
          </p:nvPr>
        </p:nvSpPr>
        <p:spPr/>
        <p:txBody>
          <a:bodyPr/>
          <a:lstStyle/>
          <a:p>
            <a:fld id="{DA2C159E-F13C-4A85-9A41-E7669D3E0D70}" type="slidenum">
              <a:rPr lang="en-GB" noProof="0" smtClean="0"/>
              <a:pPr/>
              <a:t>56</a:t>
            </a:fld>
            <a:endParaRPr lang="en-GB" noProof="0" dirty="0"/>
          </a:p>
        </p:txBody>
      </p:sp>
    </p:spTree>
    <p:extLst>
      <p:ext uri="{BB962C8B-B14F-4D97-AF65-F5344CB8AC3E}">
        <p14:creationId xmlns:p14="http://schemas.microsoft.com/office/powerpoint/2010/main" val="38344431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DB912-6F7D-91DB-EB84-43138EC69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246AD3-EE0F-E267-C1BF-5C960E2437D0}"/>
              </a:ext>
            </a:extLst>
          </p:cNvPr>
          <p:cNvSpPr>
            <a:spLocks noGrp="1"/>
          </p:cNvSpPr>
          <p:nvPr>
            <p:ph type="title"/>
          </p:nvPr>
        </p:nvSpPr>
        <p:spPr/>
        <p:txBody>
          <a:bodyPr/>
          <a:lstStyle/>
          <a:p>
            <a:r>
              <a:rPr lang="en-GB" noProof="0" dirty="0"/>
              <a:t>Use the CRAAP criteria </a:t>
            </a:r>
          </a:p>
        </p:txBody>
      </p:sp>
      <p:sp>
        <p:nvSpPr>
          <p:cNvPr id="3" name="Text Placeholder 2">
            <a:extLst>
              <a:ext uri="{FF2B5EF4-FFF2-40B4-BE49-F238E27FC236}">
                <a16:creationId xmlns:a16="http://schemas.microsoft.com/office/drawing/2014/main" id="{512EDFF6-171E-E592-BE6F-90C65E55E9C3}"/>
              </a:ext>
            </a:extLst>
          </p:cNvPr>
          <p:cNvSpPr>
            <a:spLocks noGrp="1"/>
          </p:cNvSpPr>
          <p:nvPr>
            <p:ph type="body" sz="quarter" idx="12"/>
          </p:nvPr>
        </p:nvSpPr>
        <p:spPr>
          <a:xfrm>
            <a:off x="234000" y="986400"/>
            <a:ext cx="8730488" cy="3601574"/>
          </a:xfrm>
        </p:spPr>
        <p:txBody>
          <a:bodyPr/>
          <a:lstStyle/>
          <a:p>
            <a:r>
              <a:rPr lang="en-GB" noProof="0" dirty="0"/>
              <a:t>Work in pairs.</a:t>
            </a:r>
          </a:p>
          <a:p>
            <a:endParaRPr lang="en-GB" noProof="0" dirty="0"/>
          </a:p>
          <a:p>
            <a:r>
              <a:rPr lang="en-GB" noProof="0" dirty="0"/>
              <a:t>Review the credibility of the Brand X report using the CRAAP criteria.</a:t>
            </a:r>
          </a:p>
        </p:txBody>
      </p:sp>
      <p:sp>
        <p:nvSpPr>
          <p:cNvPr id="4" name="Slide Number Placeholder 3">
            <a:extLst>
              <a:ext uri="{FF2B5EF4-FFF2-40B4-BE49-F238E27FC236}">
                <a16:creationId xmlns:a16="http://schemas.microsoft.com/office/drawing/2014/main" id="{975C4CDB-2632-EE85-FF92-44A099A1A618}"/>
              </a:ext>
            </a:extLst>
          </p:cNvPr>
          <p:cNvSpPr>
            <a:spLocks noGrp="1"/>
          </p:cNvSpPr>
          <p:nvPr>
            <p:ph type="sldNum" sz="quarter" idx="11"/>
          </p:nvPr>
        </p:nvSpPr>
        <p:spPr/>
        <p:txBody>
          <a:bodyPr/>
          <a:lstStyle/>
          <a:p>
            <a:fld id="{DA2C159E-F13C-4A85-9A41-E7669D3E0D70}" type="slidenum">
              <a:rPr lang="en-GB" noProof="0" smtClean="0"/>
              <a:pPr/>
              <a:t>57</a:t>
            </a:fld>
            <a:endParaRPr lang="en-GB" noProof="0" dirty="0"/>
          </a:p>
        </p:txBody>
      </p:sp>
      <p:sp>
        <p:nvSpPr>
          <p:cNvPr id="5" name="Footer Placeholder 4">
            <a:extLst>
              <a:ext uri="{FF2B5EF4-FFF2-40B4-BE49-F238E27FC236}">
                <a16:creationId xmlns:a16="http://schemas.microsoft.com/office/drawing/2014/main" id="{C0262C39-94AE-5033-548C-47561ED210A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302926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E7521-2464-A4B8-5D18-4C6D8DA2657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1BC7650-CEDE-16E4-904C-29667D207622}"/>
              </a:ext>
            </a:extLst>
          </p:cNvPr>
          <p:cNvSpPr>
            <a:spLocks noGrp="1"/>
          </p:cNvSpPr>
          <p:nvPr>
            <p:ph type="title"/>
          </p:nvPr>
        </p:nvSpPr>
        <p:spPr/>
        <p:txBody>
          <a:bodyPr>
            <a:normAutofit/>
          </a:bodyPr>
          <a:lstStyle/>
          <a:p>
            <a:pPr>
              <a:lnSpc>
                <a:spcPct val="100000"/>
              </a:lnSpc>
            </a:pPr>
            <a:r>
              <a:rPr lang="en-GB" sz="3600" noProof="0" dirty="0"/>
              <a:t>Reminder of the CRAAP criteria</a:t>
            </a:r>
          </a:p>
        </p:txBody>
      </p:sp>
      <p:sp>
        <p:nvSpPr>
          <p:cNvPr id="5" name="Text Placeholder 4">
            <a:extLst>
              <a:ext uri="{FF2B5EF4-FFF2-40B4-BE49-F238E27FC236}">
                <a16:creationId xmlns:a16="http://schemas.microsoft.com/office/drawing/2014/main" id="{90D35228-1B37-CBEC-6CD1-E91D73CF7D58}"/>
              </a:ext>
            </a:extLst>
          </p:cNvPr>
          <p:cNvSpPr>
            <a:spLocks noGrp="1"/>
          </p:cNvSpPr>
          <p:nvPr>
            <p:ph type="body" sz="quarter" idx="12"/>
          </p:nvPr>
        </p:nvSpPr>
        <p:spPr>
          <a:xfrm>
            <a:off x="234000" y="986399"/>
            <a:ext cx="8631840" cy="3780863"/>
          </a:xfrm>
        </p:spPr>
        <p:txBody>
          <a:bodyPr/>
          <a:lstStyle/>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C</a:t>
            </a:r>
            <a:r>
              <a:rPr lang="en-GB" noProof="0" dirty="0">
                <a:solidFill>
                  <a:sysClr val="windowText" lastClr="000000"/>
                </a:solidFill>
                <a:latin typeface="Arial" panose="020B0604020202020204" pitchFamily="34" charset="0"/>
                <a:cs typeface="Arial" panose="020B0604020202020204" pitchFamily="34" charset="0"/>
              </a:rPr>
              <a:t>urrency – Is it recent?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R</a:t>
            </a:r>
            <a:r>
              <a:rPr lang="en-GB" noProof="0" dirty="0">
                <a:solidFill>
                  <a:sysClr val="windowText" lastClr="000000"/>
                </a:solidFill>
                <a:latin typeface="Arial" panose="020B0604020202020204" pitchFamily="34" charset="0"/>
                <a:cs typeface="Arial" panose="020B0604020202020204" pitchFamily="34" charset="0"/>
              </a:rPr>
              <a:t>elevance – Does it relate to your topic and meet your needs?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uthority – Is it from a credible source or expert?</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A</a:t>
            </a:r>
            <a:r>
              <a:rPr lang="en-GB" noProof="0" dirty="0">
                <a:solidFill>
                  <a:sysClr val="windowText" lastClr="000000"/>
                </a:solidFill>
                <a:latin typeface="Arial" panose="020B0604020202020204" pitchFamily="34" charset="0"/>
                <a:cs typeface="Arial" panose="020B0604020202020204" pitchFamily="34" charset="0"/>
              </a:rPr>
              <a:t>ccuracy – Is it supported by evidence and free of errors?</a:t>
            </a:r>
          </a:p>
          <a:p>
            <a:pPr lvl="0">
              <a:spcBef>
                <a:spcPct val="20000"/>
              </a:spcBef>
              <a:defRPr/>
            </a:pPr>
            <a:r>
              <a:rPr lang="en-GB" b="1" noProof="0" dirty="0">
                <a:solidFill>
                  <a:sysClr val="windowText" lastClr="000000"/>
                </a:solidFill>
                <a:latin typeface="Arial" panose="020B0604020202020204" pitchFamily="34" charset="0"/>
                <a:cs typeface="Arial" panose="020B0604020202020204" pitchFamily="34" charset="0"/>
              </a:rPr>
              <a:t>P</a:t>
            </a:r>
            <a:r>
              <a:rPr lang="en-GB" noProof="0" dirty="0">
                <a:solidFill>
                  <a:sysClr val="windowText" lastClr="000000"/>
                </a:solidFill>
                <a:latin typeface="Arial" panose="020B0604020202020204" pitchFamily="34" charset="0"/>
                <a:cs typeface="Arial" panose="020B0604020202020204" pitchFamily="34" charset="0"/>
              </a:rPr>
              <a:t>urpose – Is it unbiased and clear in its intent?</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5002B04A-F73C-3FDC-0A75-6E09B7FC3F7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FD2DD969-BFED-438A-E369-636040262124}"/>
              </a:ext>
            </a:extLst>
          </p:cNvPr>
          <p:cNvSpPr>
            <a:spLocks noGrp="1"/>
          </p:cNvSpPr>
          <p:nvPr>
            <p:ph type="sldNum" sz="quarter" idx="11"/>
          </p:nvPr>
        </p:nvSpPr>
        <p:spPr/>
        <p:txBody>
          <a:bodyPr/>
          <a:lstStyle/>
          <a:p>
            <a:fld id="{DA2C159E-F13C-4A85-9A41-E7669D3E0D70}" type="slidenum">
              <a:rPr lang="en-GB" noProof="0" smtClean="0"/>
              <a:pPr/>
              <a:t>58</a:t>
            </a:fld>
            <a:endParaRPr lang="en-GB" noProof="0" dirty="0"/>
          </a:p>
        </p:txBody>
      </p:sp>
    </p:spTree>
    <p:extLst>
      <p:ext uri="{BB962C8B-B14F-4D97-AF65-F5344CB8AC3E}">
        <p14:creationId xmlns:p14="http://schemas.microsoft.com/office/powerpoint/2010/main" val="11146178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D5AE3-B6FD-1084-BFB2-D2C0B858F8E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54DD64D-C345-C2B9-4AA5-DAAF78AD6C50}"/>
              </a:ext>
            </a:extLst>
          </p:cNvPr>
          <p:cNvSpPr>
            <a:spLocks noGrp="1"/>
          </p:cNvSpPr>
          <p:nvPr>
            <p:ph type="title"/>
          </p:nvPr>
        </p:nvSpPr>
        <p:spPr>
          <a:xfrm>
            <a:off x="232950" y="249900"/>
            <a:ext cx="8437563" cy="699425"/>
          </a:xfrm>
        </p:spPr>
        <p:txBody>
          <a:bodyPr>
            <a:normAutofit/>
          </a:bodyPr>
          <a:lstStyle/>
          <a:p>
            <a:r>
              <a:rPr lang="en-GB" noProof="0" dirty="0"/>
              <a:t>CRAAP evaluation of Brand X report</a:t>
            </a:r>
          </a:p>
        </p:txBody>
      </p:sp>
      <p:sp>
        <p:nvSpPr>
          <p:cNvPr id="5" name="Text Placeholder 4">
            <a:extLst>
              <a:ext uri="{FF2B5EF4-FFF2-40B4-BE49-F238E27FC236}">
                <a16:creationId xmlns:a16="http://schemas.microsoft.com/office/drawing/2014/main" id="{5A0D95AD-36B5-870B-8D0E-CDB2CEA91532}"/>
              </a:ext>
            </a:extLst>
          </p:cNvPr>
          <p:cNvSpPr>
            <a:spLocks noGrp="1"/>
          </p:cNvSpPr>
          <p:nvPr>
            <p:ph type="body" sz="quarter" idx="12"/>
          </p:nvPr>
        </p:nvSpPr>
        <p:spPr>
          <a:xfrm>
            <a:off x="234000" y="986400"/>
            <a:ext cx="7667625" cy="3601574"/>
          </a:xfrm>
        </p:spPr>
        <p:txBody>
          <a:bodyPr/>
          <a:lstStyle/>
          <a:p>
            <a:pPr>
              <a:spcAft>
                <a:spcPts val="600"/>
              </a:spcAft>
            </a:pPr>
            <a:r>
              <a:rPr lang="en-GB" noProof="0" dirty="0"/>
              <a:t>It is up to date.</a:t>
            </a:r>
          </a:p>
          <a:p>
            <a:pPr>
              <a:spcAft>
                <a:spcPts val="600"/>
              </a:spcAft>
            </a:pPr>
            <a:r>
              <a:rPr lang="en-GB" noProof="0" dirty="0"/>
              <a:t>It is relevant to protein testing.</a:t>
            </a:r>
          </a:p>
          <a:p>
            <a:pPr>
              <a:spcAft>
                <a:spcPts val="600"/>
              </a:spcAft>
            </a:pPr>
            <a:r>
              <a:rPr lang="en-GB" noProof="0" dirty="0"/>
              <a:t>It is written by scientists, but they work for the company tested.</a:t>
            </a:r>
          </a:p>
          <a:p>
            <a:pPr>
              <a:spcAft>
                <a:spcPts val="600"/>
              </a:spcAft>
            </a:pPr>
            <a:r>
              <a:rPr lang="en-GB" noProof="0" dirty="0"/>
              <a:t>It uses a recognised method, but data is limited.</a:t>
            </a:r>
          </a:p>
          <a:p>
            <a:pPr>
              <a:spcAft>
                <a:spcPts val="600"/>
              </a:spcAft>
            </a:pPr>
            <a:r>
              <a:rPr lang="en-GB" noProof="0" dirty="0"/>
              <a:t>The purpose may be biased because it was company‑funded.</a:t>
            </a:r>
          </a:p>
          <a:p>
            <a:pPr>
              <a:spcAft>
                <a:spcPts val="600"/>
              </a:spcAft>
            </a:pPr>
            <a:r>
              <a:rPr lang="en-GB" noProof="0" dirty="0"/>
              <a:t>Useful for understanding the method, but with limitations.</a:t>
            </a:r>
          </a:p>
          <a:p>
            <a:pPr lvl="0"/>
            <a:br>
              <a:rPr lang="en-GB" noProof="0" dirty="0"/>
            </a:br>
            <a:endParaRPr lang="en-GB" noProof="0" dirty="0"/>
          </a:p>
        </p:txBody>
      </p:sp>
      <p:sp>
        <p:nvSpPr>
          <p:cNvPr id="4" name="Slide Number Placeholder 3">
            <a:extLst>
              <a:ext uri="{FF2B5EF4-FFF2-40B4-BE49-F238E27FC236}">
                <a16:creationId xmlns:a16="http://schemas.microsoft.com/office/drawing/2014/main" id="{EA761E6C-FE8F-CFC5-0399-820C37405192}"/>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59</a:t>
            </a:fld>
            <a:endParaRPr lang="en-GB" noProof="0" dirty="0"/>
          </a:p>
        </p:txBody>
      </p:sp>
      <p:sp>
        <p:nvSpPr>
          <p:cNvPr id="3" name="Footer Placeholder 2">
            <a:extLst>
              <a:ext uri="{FF2B5EF4-FFF2-40B4-BE49-F238E27FC236}">
                <a16:creationId xmlns:a16="http://schemas.microsoft.com/office/drawing/2014/main" id="{7C265245-E57D-BAD0-F00D-688666605FC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63004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51389-2282-E3DF-4EE2-6ADBABB95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038B4-A388-6B51-A5A0-FC97E334CE96}"/>
              </a:ext>
            </a:extLst>
          </p:cNvPr>
          <p:cNvSpPr>
            <a:spLocks noGrp="1"/>
          </p:cNvSpPr>
          <p:nvPr>
            <p:ph type="title"/>
          </p:nvPr>
        </p:nvSpPr>
        <p:spPr/>
        <p:txBody>
          <a:bodyPr/>
          <a:lstStyle/>
          <a:p>
            <a:r>
              <a:rPr lang="en-GB" noProof="0" dirty="0"/>
              <a:t>What is the scientific method?</a:t>
            </a:r>
          </a:p>
        </p:txBody>
      </p:sp>
      <p:sp>
        <p:nvSpPr>
          <p:cNvPr id="3" name="Text Placeholder 2">
            <a:extLst>
              <a:ext uri="{FF2B5EF4-FFF2-40B4-BE49-F238E27FC236}">
                <a16:creationId xmlns:a16="http://schemas.microsoft.com/office/drawing/2014/main" id="{F45F69BB-44FE-DB16-67AF-E3E9255F674B}"/>
              </a:ext>
            </a:extLst>
          </p:cNvPr>
          <p:cNvSpPr>
            <a:spLocks noGrp="1"/>
          </p:cNvSpPr>
          <p:nvPr>
            <p:ph type="body" sz="quarter" idx="12"/>
          </p:nvPr>
        </p:nvSpPr>
        <p:spPr>
          <a:xfrm>
            <a:off x="232950" y="949325"/>
            <a:ext cx="8730488" cy="3601574"/>
          </a:xfrm>
        </p:spPr>
        <p:txBody>
          <a:bodyPr/>
          <a:lstStyle/>
          <a:p>
            <a:pPr>
              <a:spcAft>
                <a:spcPts val="1200"/>
              </a:spcAft>
            </a:pPr>
            <a:r>
              <a:rPr lang="en-GB" noProof="0" dirty="0"/>
              <a:t>The scientific method is a simple process scientists use to ask questions, test ideas, and use evidence to reach reliable conclusions.</a:t>
            </a:r>
          </a:p>
          <a:p>
            <a:r>
              <a:rPr lang="en-GB" noProof="0" dirty="0"/>
              <a:t>The method involves:</a:t>
            </a:r>
          </a:p>
          <a:p>
            <a:pPr marL="342900" indent="-342900">
              <a:buFont typeface="Arial" panose="020B0604020202020204" pitchFamily="34" charset="0"/>
              <a:buChar char="•"/>
            </a:pPr>
            <a:r>
              <a:rPr lang="en-GB" noProof="0" dirty="0"/>
              <a:t>Setting a hypothesis.</a:t>
            </a:r>
          </a:p>
          <a:p>
            <a:pPr marL="342900" indent="-342900">
              <a:buFont typeface="Arial" panose="020B0604020202020204" pitchFamily="34" charset="0"/>
              <a:buChar char="•"/>
            </a:pPr>
            <a:r>
              <a:rPr lang="en-GB" noProof="0" dirty="0"/>
              <a:t>Carrying out a literature review.</a:t>
            </a:r>
          </a:p>
          <a:p>
            <a:pPr marL="342900" indent="-342900">
              <a:buFont typeface="Arial" panose="020B0604020202020204" pitchFamily="34" charset="0"/>
              <a:buChar char="•"/>
            </a:pPr>
            <a:r>
              <a:rPr lang="en-GB" noProof="0" dirty="0"/>
              <a:t>Testing the hypothesis through an experiment.</a:t>
            </a:r>
          </a:p>
          <a:p>
            <a:pPr marL="342900" indent="-342900">
              <a:buFont typeface="Arial" panose="020B0604020202020204" pitchFamily="34" charset="0"/>
              <a:buChar char="•"/>
            </a:pPr>
            <a:r>
              <a:rPr lang="en-GB" noProof="0" dirty="0"/>
              <a:t>Analysing results</a:t>
            </a:r>
            <a:r>
              <a:rPr lang="en-GB" dirty="0"/>
              <a:t>.</a:t>
            </a:r>
            <a:endParaRPr lang="en-GB" noProof="0" dirty="0"/>
          </a:p>
          <a:p>
            <a:pPr marL="342900" indent="-342900">
              <a:buFont typeface="Arial" panose="020B0604020202020204" pitchFamily="34" charset="0"/>
              <a:buChar char="•"/>
            </a:pPr>
            <a:r>
              <a:rPr lang="en-GB" noProof="0" dirty="0"/>
              <a:t>Reviewing results against a literature review to draw conclusions.</a:t>
            </a:r>
          </a:p>
        </p:txBody>
      </p:sp>
      <p:sp>
        <p:nvSpPr>
          <p:cNvPr id="4" name="Slide Number Placeholder 3">
            <a:extLst>
              <a:ext uri="{FF2B5EF4-FFF2-40B4-BE49-F238E27FC236}">
                <a16:creationId xmlns:a16="http://schemas.microsoft.com/office/drawing/2014/main" id="{37B6EB14-CA94-D3C4-F0D3-742873B8AFD3}"/>
              </a:ext>
            </a:extLst>
          </p:cNvPr>
          <p:cNvSpPr>
            <a:spLocks noGrp="1"/>
          </p:cNvSpPr>
          <p:nvPr>
            <p:ph type="sldNum" sz="quarter" idx="11"/>
          </p:nvPr>
        </p:nvSpPr>
        <p:spPr/>
        <p:txBody>
          <a:bodyPr/>
          <a:lstStyle/>
          <a:p>
            <a:fld id="{DA2C159E-F13C-4A85-9A41-E7669D3E0D70}" type="slidenum">
              <a:rPr lang="en-GB" noProof="0" smtClean="0"/>
              <a:pPr/>
              <a:t>6</a:t>
            </a:fld>
            <a:endParaRPr lang="en-GB" noProof="0" dirty="0"/>
          </a:p>
        </p:txBody>
      </p:sp>
      <p:sp>
        <p:nvSpPr>
          <p:cNvPr id="5" name="Footer Placeholder 4">
            <a:extLst>
              <a:ext uri="{FF2B5EF4-FFF2-40B4-BE49-F238E27FC236}">
                <a16:creationId xmlns:a16="http://schemas.microsoft.com/office/drawing/2014/main" id="{384405D1-7659-3327-CF58-ED30DB27AE0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5682244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BE0B9-0CBC-B218-388A-ECFAE9DADA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C114F-BC95-6417-47B6-66CA5C574089}"/>
              </a:ext>
            </a:extLst>
          </p:cNvPr>
          <p:cNvSpPr>
            <a:spLocks noGrp="1"/>
          </p:cNvSpPr>
          <p:nvPr>
            <p:ph type="title"/>
          </p:nvPr>
        </p:nvSpPr>
        <p:spPr/>
        <p:txBody>
          <a:bodyPr>
            <a:normAutofit/>
          </a:bodyPr>
          <a:lstStyle/>
          <a:p>
            <a:r>
              <a:rPr lang="en-GB" noProof="0" dirty="0"/>
              <a:t>CRAAP evaluation of lactase research</a:t>
            </a:r>
          </a:p>
        </p:txBody>
      </p:sp>
      <p:sp>
        <p:nvSpPr>
          <p:cNvPr id="3" name="Text Placeholder 2">
            <a:extLst>
              <a:ext uri="{FF2B5EF4-FFF2-40B4-BE49-F238E27FC236}">
                <a16:creationId xmlns:a16="http://schemas.microsoft.com/office/drawing/2014/main" id="{FF0B9C23-8B15-0461-775F-1308AF0EC585}"/>
              </a:ext>
            </a:extLst>
          </p:cNvPr>
          <p:cNvSpPr>
            <a:spLocks noGrp="1"/>
          </p:cNvSpPr>
          <p:nvPr>
            <p:ph type="body" sz="quarter" idx="12"/>
          </p:nvPr>
        </p:nvSpPr>
        <p:spPr>
          <a:xfrm>
            <a:off x="234000" y="986400"/>
            <a:ext cx="8730488" cy="3601574"/>
          </a:xfrm>
        </p:spPr>
        <p:txBody>
          <a:bodyPr/>
          <a:lstStyle/>
          <a:p>
            <a:r>
              <a:rPr lang="en-GB" noProof="0" dirty="0"/>
              <a:t>Look at Source 1</a:t>
            </a:r>
          </a:p>
          <a:p>
            <a:endParaRPr lang="en-GB" noProof="0" dirty="0"/>
          </a:p>
          <a:p>
            <a:r>
              <a:rPr lang="en-GB" noProof="0" dirty="0"/>
              <a:t>All ✔</a:t>
            </a:r>
          </a:p>
          <a:p>
            <a:endParaRPr lang="en-GB" noProof="0" dirty="0"/>
          </a:p>
          <a:p>
            <a:r>
              <a:rPr lang="en-GB" noProof="0" dirty="0"/>
              <a:t>Comments: peer-reviewed, recent, highly cited; strong methodology and data.</a:t>
            </a:r>
          </a:p>
          <a:p>
            <a:endParaRPr lang="en-GB" noProof="0" dirty="0"/>
          </a:p>
          <a:p>
            <a:endParaRPr lang="en-GB" noProof="0" dirty="0"/>
          </a:p>
        </p:txBody>
      </p:sp>
      <p:sp>
        <p:nvSpPr>
          <p:cNvPr id="4" name="Slide Number Placeholder 3">
            <a:extLst>
              <a:ext uri="{FF2B5EF4-FFF2-40B4-BE49-F238E27FC236}">
                <a16:creationId xmlns:a16="http://schemas.microsoft.com/office/drawing/2014/main" id="{87D28480-5DFC-A285-5106-6CF7347B8AD1}"/>
              </a:ext>
            </a:extLst>
          </p:cNvPr>
          <p:cNvSpPr>
            <a:spLocks noGrp="1"/>
          </p:cNvSpPr>
          <p:nvPr>
            <p:ph type="sldNum" sz="quarter" idx="11"/>
          </p:nvPr>
        </p:nvSpPr>
        <p:spPr/>
        <p:txBody>
          <a:bodyPr/>
          <a:lstStyle/>
          <a:p>
            <a:fld id="{DA2C159E-F13C-4A85-9A41-E7669D3E0D70}" type="slidenum">
              <a:rPr lang="en-GB" noProof="0" smtClean="0"/>
              <a:pPr/>
              <a:t>60</a:t>
            </a:fld>
            <a:endParaRPr lang="en-GB" noProof="0" dirty="0"/>
          </a:p>
        </p:txBody>
      </p:sp>
      <p:sp>
        <p:nvSpPr>
          <p:cNvPr id="5" name="Footer Placeholder 4">
            <a:extLst>
              <a:ext uri="{FF2B5EF4-FFF2-40B4-BE49-F238E27FC236}">
                <a16:creationId xmlns:a16="http://schemas.microsoft.com/office/drawing/2014/main" id="{D4DD2789-20F1-7F71-A193-F2A5BDF8ED3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3115904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E6530-1DAE-C98F-E035-8DE4C58954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03214-E594-04DA-964B-C25D3C004158}"/>
              </a:ext>
            </a:extLst>
          </p:cNvPr>
          <p:cNvSpPr>
            <a:spLocks noGrp="1"/>
          </p:cNvSpPr>
          <p:nvPr>
            <p:ph type="title"/>
          </p:nvPr>
        </p:nvSpPr>
        <p:spPr/>
        <p:txBody>
          <a:bodyPr/>
          <a:lstStyle/>
          <a:p>
            <a:r>
              <a:rPr lang="en-GB" noProof="0" dirty="0"/>
              <a:t>Evaluate other lactase sources</a:t>
            </a:r>
          </a:p>
        </p:txBody>
      </p:sp>
      <p:sp>
        <p:nvSpPr>
          <p:cNvPr id="3" name="Text Placeholder 2">
            <a:extLst>
              <a:ext uri="{FF2B5EF4-FFF2-40B4-BE49-F238E27FC236}">
                <a16:creationId xmlns:a16="http://schemas.microsoft.com/office/drawing/2014/main" id="{562EF078-FC82-7A6B-DC2A-48A71D9F33D5}"/>
              </a:ext>
            </a:extLst>
          </p:cNvPr>
          <p:cNvSpPr>
            <a:spLocks noGrp="1"/>
          </p:cNvSpPr>
          <p:nvPr>
            <p:ph type="body" sz="quarter" idx="12"/>
          </p:nvPr>
        </p:nvSpPr>
        <p:spPr/>
        <p:txBody>
          <a:bodyPr/>
          <a:lstStyle/>
          <a:p>
            <a:r>
              <a:rPr lang="en-GB" noProof="0" dirty="0"/>
              <a:t>Work in groups.</a:t>
            </a:r>
          </a:p>
          <a:p>
            <a:endParaRPr lang="en-GB" noProof="0" dirty="0"/>
          </a:p>
          <a:p>
            <a:r>
              <a:rPr lang="en-GB" noProof="0" dirty="0"/>
              <a:t>Evaluate the other four sources in the CRAAP evaluation of lactase research sources.</a:t>
            </a:r>
          </a:p>
          <a:p>
            <a:endParaRPr lang="en-GB" noProof="0" dirty="0"/>
          </a:p>
          <a:p>
            <a:r>
              <a:rPr lang="en-GB" noProof="0" dirty="0"/>
              <a:t>Complete the CRAAP table for each.</a:t>
            </a:r>
          </a:p>
        </p:txBody>
      </p:sp>
      <p:sp>
        <p:nvSpPr>
          <p:cNvPr id="4" name="Slide Number Placeholder 3">
            <a:extLst>
              <a:ext uri="{FF2B5EF4-FFF2-40B4-BE49-F238E27FC236}">
                <a16:creationId xmlns:a16="http://schemas.microsoft.com/office/drawing/2014/main" id="{CB443B15-C930-31E5-F4E8-2B56E1E8D29F}"/>
              </a:ext>
            </a:extLst>
          </p:cNvPr>
          <p:cNvSpPr>
            <a:spLocks noGrp="1"/>
          </p:cNvSpPr>
          <p:nvPr>
            <p:ph type="sldNum" sz="quarter" idx="11"/>
          </p:nvPr>
        </p:nvSpPr>
        <p:spPr/>
        <p:txBody>
          <a:bodyPr/>
          <a:lstStyle/>
          <a:p>
            <a:fld id="{DA2C159E-F13C-4A85-9A41-E7669D3E0D70}" type="slidenum">
              <a:rPr lang="en-GB" noProof="0" smtClean="0"/>
              <a:pPr/>
              <a:t>61</a:t>
            </a:fld>
            <a:endParaRPr lang="en-GB" noProof="0" dirty="0"/>
          </a:p>
        </p:txBody>
      </p:sp>
      <p:sp>
        <p:nvSpPr>
          <p:cNvPr id="5" name="Footer Placeholder 4">
            <a:extLst>
              <a:ext uri="{FF2B5EF4-FFF2-40B4-BE49-F238E27FC236}">
                <a16:creationId xmlns:a16="http://schemas.microsoft.com/office/drawing/2014/main" id="{EF4B4A72-DE1C-7059-050B-6A544CC18ED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5709644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E4C68-268E-836E-DC45-BC967C661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B7849A-9048-A50F-72C7-BA0873AD178D}"/>
              </a:ext>
            </a:extLst>
          </p:cNvPr>
          <p:cNvSpPr>
            <a:spLocks noGrp="1"/>
          </p:cNvSpPr>
          <p:nvPr>
            <p:ph type="title"/>
          </p:nvPr>
        </p:nvSpPr>
        <p:spPr>
          <a:xfrm>
            <a:off x="232950" y="249900"/>
            <a:ext cx="8437563" cy="699425"/>
          </a:xfrm>
        </p:spPr>
        <p:txBody>
          <a:bodyPr/>
          <a:lstStyle/>
          <a:p>
            <a:r>
              <a:rPr lang="en-GB" noProof="0" dirty="0"/>
              <a:t>Which source is the most credible?</a:t>
            </a:r>
          </a:p>
        </p:txBody>
      </p:sp>
      <p:sp>
        <p:nvSpPr>
          <p:cNvPr id="3" name="Text Placeholder 2">
            <a:extLst>
              <a:ext uri="{FF2B5EF4-FFF2-40B4-BE49-F238E27FC236}">
                <a16:creationId xmlns:a16="http://schemas.microsoft.com/office/drawing/2014/main" id="{B8ABEEE2-70FE-E0C0-DCFC-2167957A577A}"/>
              </a:ext>
            </a:extLst>
          </p:cNvPr>
          <p:cNvSpPr>
            <a:spLocks noGrp="1"/>
          </p:cNvSpPr>
          <p:nvPr>
            <p:ph type="body" sz="quarter" idx="12"/>
          </p:nvPr>
        </p:nvSpPr>
        <p:spPr>
          <a:xfrm>
            <a:off x="234000" y="986400"/>
            <a:ext cx="7667625" cy="3601574"/>
          </a:xfrm>
        </p:spPr>
        <p:txBody>
          <a:bodyPr/>
          <a:lstStyle/>
          <a:p>
            <a:r>
              <a:rPr lang="en-GB" noProof="0" dirty="0"/>
              <a:t>Individually select the source you think is the most credible, based on your group CRAAP evaluation.</a:t>
            </a:r>
          </a:p>
          <a:p>
            <a:endParaRPr lang="en-GB" noProof="0" dirty="0"/>
          </a:p>
          <a:p>
            <a:r>
              <a:rPr lang="en-GB" noProof="0" dirty="0"/>
              <a:t>Access the poll. Vote for your selected source.</a:t>
            </a:r>
          </a:p>
          <a:p>
            <a:endParaRPr lang="en-GB" noProof="0" dirty="0"/>
          </a:p>
          <a:p>
            <a:endParaRPr lang="en-GB" noProof="0" dirty="0"/>
          </a:p>
          <a:p>
            <a:endParaRPr lang="en-GB" noProof="0" dirty="0"/>
          </a:p>
          <a:p>
            <a:endParaRPr lang="en-GB" noProof="0" dirty="0"/>
          </a:p>
        </p:txBody>
      </p:sp>
      <p:sp>
        <p:nvSpPr>
          <p:cNvPr id="4" name="Slide Number Placeholder 3">
            <a:extLst>
              <a:ext uri="{FF2B5EF4-FFF2-40B4-BE49-F238E27FC236}">
                <a16:creationId xmlns:a16="http://schemas.microsoft.com/office/drawing/2014/main" id="{D3D31F25-1D56-2F0A-A128-BA4700F55847}"/>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62</a:t>
            </a:fld>
            <a:endParaRPr lang="en-GB" noProof="0" dirty="0"/>
          </a:p>
        </p:txBody>
      </p:sp>
      <p:sp>
        <p:nvSpPr>
          <p:cNvPr id="5" name="Footer Placeholder 4">
            <a:extLst>
              <a:ext uri="{FF2B5EF4-FFF2-40B4-BE49-F238E27FC236}">
                <a16:creationId xmlns:a16="http://schemas.microsoft.com/office/drawing/2014/main" id="{3720DCFD-27BF-C2B3-D832-ED47AC4E04C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21003012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86E5F-A802-9C93-05C7-C92231008B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5E14BE-76BB-3C72-A2E2-FD214D3099CB}"/>
              </a:ext>
            </a:extLst>
          </p:cNvPr>
          <p:cNvSpPr>
            <a:spLocks noGrp="1"/>
          </p:cNvSpPr>
          <p:nvPr>
            <p:ph type="title"/>
          </p:nvPr>
        </p:nvSpPr>
        <p:spPr/>
        <p:txBody>
          <a:bodyPr/>
          <a:lstStyle/>
          <a:p>
            <a:r>
              <a:rPr lang="en-GB" noProof="0" dirty="0"/>
              <a:t>Writing an evaluation</a:t>
            </a:r>
          </a:p>
        </p:txBody>
      </p:sp>
      <p:sp>
        <p:nvSpPr>
          <p:cNvPr id="3" name="Text Placeholder 2">
            <a:extLst>
              <a:ext uri="{FF2B5EF4-FFF2-40B4-BE49-F238E27FC236}">
                <a16:creationId xmlns:a16="http://schemas.microsoft.com/office/drawing/2014/main" id="{D6922CDE-87C6-6F21-6D23-F87067271CEF}"/>
              </a:ext>
            </a:extLst>
          </p:cNvPr>
          <p:cNvSpPr>
            <a:spLocks noGrp="1"/>
          </p:cNvSpPr>
          <p:nvPr>
            <p:ph type="body" sz="quarter" idx="12"/>
          </p:nvPr>
        </p:nvSpPr>
        <p:spPr>
          <a:xfrm>
            <a:off x="206756" y="915566"/>
            <a:ext cx="8730488" cy="3601574"/>
          </a:xfrm>
        </p:spPr>
        <p:txBody>
          <a:bodyPr/>
          <a:lstStyle/>
          <a:p>
            <a:pPr marL="342900" indent="-342900">
              <a:buFont typeface="Arial" panose="020B0604020202020204" pitchFamily="34" charset="0"/>
              <a:buChar char="•"/>
            </a:pPr>
            <a:r>
              <a:rPr lang="en-GB" noProof="0" dirty="0"/>
              <a:t>Describe what went well in the method.</a:t>
            </a:r>
          </a:p>
          <a:p>
            <a:pPr marL="342900" indent="-342900">
              <a:buFont typeface="Arial" panose="020B0604020202020204" pitchFamily="34" charset="0"/>
              <a:buChar char="•"/>
            </a:pPr>
            <a:r>
              <a:rPr lang="en-GB" noProof="0" dirty="0"/>
              <a:t>Comment on </a:t>
            </a:r>
            <a:r>
              <a:rPr lang="en-GB" b="1" noProof="0" dirty="0"/>
              <a:t>reliability</a:t>
            </a:r>
            <a:r>
              <a:rPr lang="en-GB" noProof="0" dirty="0"/>
              <a:t> (how consistent the results are).</a:t>
            </a:r>
          </a:p>
          <a:p>
            <a:pPr marL="342900" indent="-342900">
              <a:buFont typeface="Arial" panose="020B0604020202020204" pitchFamily="34" charset="0"/>
              <a:buChar char="•"/>
            </a:pPr>
            <a:r>
              <a:rPr lang="en-GB" noProof="0" dirty="0"/>
              <a:t>Comment on </a:t>
            </a:r>
            <a:r>
              <a:rPr lang="en-GB" b="1" noProof="0" dirty="0"/>
              <a:t>repeatability</a:t>
            </a:r>
            <a:r>
              <a:rPr lang="en-GB" noProof="0" dirty="0"/>
              <a:t> (same person, same method, and same results).</a:t>
            </a:r>
          </a:p>
          <a:p>
            <a:pPr marL="342900" indent="-342900">
              <a:buFont typeface="Arial" panose="020B0604020202020204" pitchFamily="34" charset="0"/>
              <a:buChar char="•"/>
            </a:pPr>
            <a:r>
              <a:rPr lang="en-GB" noProof="0" dirty="0"/>
              <a:t>Comment on </a:t>
            </a:r>
            <a:r>
              <a:rPr lang="en-GB" b="1" noProof="0" dirty="0"/>
              <a:t>reproducibility </a:t>
            </a:r>
            <a:r>
              <a:rPr lang="en-GB" noProof="0" dirty="0"/>
              <a:t>(others repeating the method and getting similar results).</a:t>
            </a:r>
          </a:p>
          <a:p>
            <a:pPr marL="342900" indent="-342900">
              <a:buFont typeface="Arial" panose="020B0604020202020204" pitchFamily="34" charset="0"/>
              <a:buChar char="•"/>
            </a:pPr>
            <a:r>
              <a:rPr lang="en-GB" noProof="0" dirty="0"/>
              <a:t>Identify limitations and suggest specific improvements.</a:t>
            </a:r>
          </a:p>
        </p:txBody>
      </p:sp>
      <p:sp>
        <p:nvSpPr>
          <p:cNvPr id="4" name="Slide Number Placeholder 3">
            <a:extLst>
              <a:ext uri="{FF2B5EF4-FFF2-40B4-BE49-F238E27FC236}">
                <a16:creationId xmlns:a16="http://schemas.microsoft.com/office/drawing/2014/main" id="{44B9A9EF-E006-2C91-BF4B-60A7E8FCB097}"/>
              </a:ext>
            </a:extLst>
          </p:cNvPr>
          <p:cNvSpPr>
            <a:spLocks noGrp="1"/>
          </p:cNvSpPr>
          <p:nvPr>
            <p:ph type="sldNum" sz="quarter" idx="11"/>
          </p:nvPr>
        </p:nvSpPr>
        <p:spPr/>
        <p:txBody>
          <a:bodyPr/>
          <a:lstStyle/>
          <a:p>
            <a:fld id="{DA2C159E-F13C-4A85-9A41-E7669D3E0D70}" type="slidenum">
              <a:rPr lang="en-GB" noProof="0" smtClean="0"/>
              <a:pPr/>
              <a:t>63</a:t>
            </a:fld>
            <a:endParaRPr lang="en-GB" noProof="0" dirty="0"/>
          </a:p>
        </p:txBody>
      </p:sp>
      <p:sp>
        <p:nvSpPr>
          <p:cNvPr id="5" name="Footer Placeholder 4">
            <a:extLst>
              <a:ext uri="{FF2B5EF4-FFF2-40B4-BE49-F238E27FC236}">
                <a16:creationId xmlns:a16="http://schemas.microsoft.com/office/drawing/2014/main" id="{ECDF0AB0-E11F-70EB-BDEF-E7908E9A8C9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2456151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E7554-78D9-3C8D-039C-702400EBBD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D183C9-5F9A-708F-54FE-0A07ABD1D919}"/>
              </a:ext>
            </a:extLst>
          </p:cNvPr>
          <p:cNvSpPr>
            <a:spLocks noGrp="1"/>
          </p:cNvSpPr>
          <p:nvPr>
            <p:ph type="title"/>
          </p:nvPr>
        </p:nvSpPr>
        <p:spPr/>
        <p:txBody>
          <a:bodyPr>
            <a:normAutofit fontScale="90000"/>
          </a:bodyPr>
          <a:lstStyle/>
          <a:p>
            <a:r>
              <a:rPr lang="en-GB" noProof="0" dirty="0"/>
              <a:t>An evaluation of the credibility of the Brand X report</a:t>
            </a:r>
          </a:p>
        </p:txBody>
      </p:sp>
      <p:sp>
        <p:nvSpPr>
          <p:cNvPr id="3" name="Text Placeholder 2">
            <a:extLst>
              <a:ext uri="{FF2B5EF4-FFF2-40B4-BE49-F238E27FC236}">
                <a16:creationId xmlns:a16="http://schemas.microsoft.com/office/drawing/2014/main" id="{9427B9D4-9F6F-D7AD-E1C1-0050ECBB7227}"/>
              </a:ext>
            </a:extLst>
          </p:cNvPr>
          <p:cNvSpPr>
            <a:spLocks noGrp="1"/>
          </p:cNvSpPr>
          <p:nvPr>
            <p:ph type="body" sz="quarter" idx="12"/>
          </p:nvPr>
        </p:nvSpPr>
        <p:spPr>
          <a:xfrm>
            <a:off x="206756" y="1779662"/>
            <a:ext cx="8730488" cy="2737478"/>
          </a:xfrm>
        </p:spPr>
        <p:txBody>
          <a:bodyPr/>
          <a:lstStyle/>
          <a:p>
            <a:r>
              <a:rPr lang="en-GB" noProof="0" dirty="0"/>
              <a:t>This source is up to date and relevant to protein analysis. The author is credible, which supports reliability. However, the accuracy is limited because only a small amount of data is shown. There may also be bias because the research was funded by the company involved. Overall, the source is useful, but it has limitations.</a:t>
            </a:r>
          </a:p>
          <a:p>
            <a:endParaRPr lang="en-GB" noProof="0" dirty="0"/>
          </a:p>
        </p:txBody>
      </p:sp>
      <p:sp>
        <p:nvSpPr>
          <p:cNvPr id="4" name="Slide Number Placeholder 3">
            <a:extLst>
              <a:ext uri="{FF2B5EF4-FFF2-40B4-BE49-F238E27FC236}">
                <a16:creationId xmlns:a16="http://schemas.microsoft.com/office/drawing/2014/main" id="{D91E9020-D080-E89D-6B8E-384837E81278}"/>
              </a:ext>
            </a:extLst>
          </p:cNvPr>
          <p:cNvSpPr>
            <a:spLocks noGrp="1"/>
          </p:cNvSpPr>
          <p:nvPr>
            <p:ph type="sldNum" sz="quarter" idx="11"/>
          </p:nvPr>
        </p:nvSpPr>
        <p:spPr/>
        <p:txBody>
          <a:bodyPr/>
          <a:lstStyle/>
          <a:p>
            <a:fld id="{DA2C159E-F13C-4A85-9A41-E7669D3E0D70}" type="slidenum">
              <a:rPr lang="en-GB" noProof="0" smtClean="0"/>
              <a:pPr/>
              <a:t>64</a:t>
            </a:fld>
            <a:endParaRPr lang="en-GB" noProof="0" dirty="0"/>
          </a:p>
        </p:txBody>
      </p:sp>
      <p:sp>
        <p:nvSpPr>
          <p:cNvPr id="5" name="Footer Placeholder 4">
            <a:extLst>
              <a:ext uri="{FF2B5EF4-FFF2-40B4-BE49-F238E27FC236}">
                <a16:creationId xmlns:a16="http://schemas.microsoft.com/office/drawing/2014/main" id="{541E3612-19CC-ED1D-E3E2-3452ED52D5A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8708337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9324B-ADBF-551B-A6CC-8B165FB00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19CD38-947F-E119-F387-007EA4E79877}"/>
              </a:ext>
            </a:extLst>
          </p:cNvPr>
          <p:cNvSpPr>
            <a:spLocks noGrp="1"/>
          </p:cNvSpPr>
          <p:nvPr>
            <p:ph type="title"/>
          </p:nvPr>
        </p:nvSpPr>
        <p:spPr>
          <a:xfrm>
            <a:off x="232950" y="249900"/>
            <a:ext cx="8437563" cy="699425"/>
          </a:xfrm>
        </p:spPr>
        <p:txBody>
          <a:bodyPr/>
          <a:lstStyle/>
          <a:p>
            <a:r>
              <a:rPr lang="en-GB" noProof="0" dirty="0"/>
              <a:t>Model evaluation</a:t>
            </a:r>
          </a:p>
        </p:txBody>
      </p:sp>
      <p:sp>
        <p:nvSpPr>
          <p:cNvPr id="3" name="Text Placeholder 2">
            <a:extLst>
              <a:ext uri="{FF2B5EF4-FFF2-40B4-BE49-F238E27FC236}">
                <a16:creationId xmlns:a16="http://schemas.microsoft.com/office/drawing/2014/main" id="{27F86B59-099B-DBDF-CCA8-6FF64948EF55}"/>
              </a:ext>
            </a:extLst>
          </p:cNvPr>
          <p:cNvSpPr>
            <a:spLocks noGrp="1"/>
          </p:cNvSpPr>
          <p:nvPr>
            <p:ph type="body" sz="quarter" idx="12"/>
          </p:nvPr>
        </p:nvSpPr>
        <p:spPr>
          <a:xfrm>
            <a:off x="233363" y="985838"/>
            <a:ext cx="8371085" cy="3602037"/>
          </a:xfrm>
        </p:spPr>
        <p:txBody>
          <a:bodyPr/>
          <a:lstStyle/>
          <a:p>
            <a:r>
              <a:rPr lang="en-GB" noProof="0" dirty="0"/>
              <a:t>This source is relevant to lactose digestion as it explains the molecular mechanisms of lactase action. Although published in 2018 and not fully current, the core biochemical principles remain valid. It was written by scientists and published in a peer‑reviewed journal, giving it strong authority and reliability. The data are accurate, based on established laboratory techniques with clearly presented results. The purpose is scientific and non‑commercial, making the source unbiased. However, it focuses only on molecular mechanisms and not clinical or dietary implications.</a:t>
            </a:r>
          </a:p>
        </p:txBody>
      </p:sp>
      <p:sp>
        <p:nvSpPr>
          <p:cNvPr id="4" name="Slide Number Placeholder 3">
            <a:extLst>
              <a:ext uri="{FF2B5EF4-FFF2-40B4-BE49-F238E27FC236}">
                <a16:creationId xmlns:a16="http://schemas.microsoft.com/office/drawing/2014/main" id="{FAB811D8-4964-E90E-BD97-88D7C442C624}"/>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65</a:t>
            </a:fld>
            <a:endParaRPr lang="en-GB" noProof="0" dirty="0"/>
          </a:p>
        </p:txBody>
      </p:sp>
      <p:sp>
        <p:nvSpPr>
          <p:cNvPr id="5" name="Footer Placeholder 4">
            <a:extLst>
              <a:ext uri="{FF2B5EF4-FFF2-40B4-BE49-F238E27FC236}">
                <a16:creationId xmlns:a16="http://schemas.microsoft.com/office/drawing/2014/main" id="{36116889-90C2-5921-B38C-047E5AE83A9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41203543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52A59-D583-EC77-F51E-D3F0CA22B3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790EF-5D5F-7BDE-1CB5-F4AA1A17FF1D}"/>
              </a:ext>
            </a:extLst>
          </p:cNvPr>
          <p:cNvSpPr>
            <a:spLocks noGrp="1"/>
          </p:cNvSpPr>
          <p:nvPr>
            <p:ph type="title"/>
          </p:nvPr>
        </p:nvSpPr>
        <p:spPr/>
        <p:txBody>
          <a:bodyPr/>
          <a:lstStyle/>
          <a:p>
            <a:r>
              <a:rPr lang="en-GB" noProof="0" dirty="0"/>
              <a:t>Write an evaluation</a:t>
            </a:r>
          </a:p>
        </p:txBody>
      </p:sp>
      <p:sp>
        <p:nvSpPr>
          <p:cNvPr id="3" name="Text Placeholder 2">
            <a:extLst>
              <a:ext uri="{FF2B5EF4-FFF2-40B4-BE49-F238E27FC236}">
                <a16:creationId xmlns:a16="http://schemas.microsoft.com/office/drawing/2014/main" id="{1A040D8D-AFFF-A8DB-0B6D-752D444966CC}"/>
              </a:ext>
            </a:extLst>
          </p:cNvPr>
          <p:cNvSpPr>
            <a:spLocks noGrp="1"/>
          </p:cNvSpPr>
          <p:nvPr>
            <p:ph type="body" sz="quarter" idx="12"/>
          </p:nvPr>
        </p:nvSpPr>
        <p:spPr>
          <a:xfrm>
            <a:off x="234000" y="986400"/>
            <a:ext cx="8730488" cy="3601574"/>
          </a:xfrm>
        </p:spPr>
        <p:txBody>
          <a:bodyPr/>
          <a:lstStyle/>
          <a:p>
            <a:r>
              <a:rPr lang="en-GB" noProof="0" dirty="0"/>
              <a:t>Work in pairs. You will be allocated one of the sources you used today.</a:t>
            </a:r>
          </a:p>
          <a:p>
            <a:endParaRPr lang="en-GB" noProof="0" dirty="0"/>
          </a:p>
          <a:p>
            <a:r>
              <a:rPr lang="en-GB" noProof="0" dirty="0"/>
              <a:t>Complete a short evaluation of that source.</a:t>
            </a:r>
          </a:p>
          <a:p>
            <a:endParaRPr lang="en-GB" noProof="0" dirty="0"/>
          </a:p>
          <a:p>
            <a:r>
              <a:rPr lang="en-GB" noProof="0" dirty="0"/>
              <a:t>Make sure you consider currency, relevance, authority, accuracy and purpose. </a:t>
            </a:r>
          </a:p>
          <a:p>
            <a:endParaRPr lang="en-GB" noProof="0" dirty="0"/>
          </a:p>
          <a:p>
            <a:r>
              <a:rPr lang="en-GB" noProof="0" dirty="0"/>
              <a:t>Aim for 5–6 sentences total.</a:t>
            </a:r>
          </a:p>
        </p:txBody>
      </p:sp>
      <p:sp>
        <p:nvSpPr>
          <p:cNvPr id="4" name="Slide Number Placeholder 3">
            <a:extLst>
              <a:ext uri="{FF2B5EF4-FFF2-40B4-BE49-F238E27FC236}">
                <a16:creationId xmlns:a16="http://schemas.microsoft.com/office/drawing/2014/main" id="{ED4D4530-518A-85E9-D28B-6E3339A4A8C7}"/>
              </a:ext>
            </a:extLst>
          </p:cNvPr>
          <p:cNvSpPr>
            <a:spLocks noGrp="1"/>
          </p:cNvSpPr>
          <p:nvPr>
            <p:ph type="sldNum" sz="quarter" idx="11"/>
          </p:nvPr>
        </p:nvSpPr>
        <p:spPr/>
        <p:txBody>
          <a:bodyPr/>
          <a:lstStyle/>
          <a:p>
            <a:fld id="{DA2C159E-F13C-4A85-9A41-E7669D3E0D70}" type="slidenum">
              <a:rPr lang="en-GB" noProof="0" smtClean="0"/>
              <a:pPr/>
              <a:t>66</a:t>
            </a:fld>
            <a:endParaRPr lang="en-GB" noProof="0" dirty="0"/>
          </a:p>
        </p:txBody>
      </p:sp>
      <p:sp>
        <p:nvSpPr>
          <p:cNvPr id="5" name="Footer Placeholder 4">
            <a:extLst>
              <a:ext uri="{FF2B5EF4-FFF2-40B4-BE49-F238E27FC236}">
                <a16:creationId xmlns:a16="http://schemas.microsoft.com/office/drawing/2014/main" id="{10D95D82-D819-D6AD-5D1A-ED75B1813E6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46552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78CAB-4EAE-B335-5B4F-687CF2BDB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4AF233-F08F-7D63-2F1F-EEBC9286DB34}"/>
              </a:ext>
            </a:extLst>
          </p:cNvPr>
          <p:cNvSpPr>
            <a:spLocks noGrp="1"/>
          </p:cNvSpPr>
          <p:nvPr>
            <p:ph type="title"/>
          </p:nvPr>
        </p:nvSpPr>
        <p:spPr/>
        <p:txBody>
          <a:bodyPr/>
          <a:lstStyle/>
          <a:p>
            <a:r>
              <a:rPr lang="en-GB" noProof="0" dirty="0"/>
              <a:t>Review the evaluation</a:t>
            </a:r>
          </a:p>
        </p:txBody>
      </p:sp>
      <p:sp>
        <p:nvSpPr>
          <p:cNvPr id="3" name="Text Placeholder 2">
            <a:extLst>
              <a:ext uri="{FF2B5EF4-FFF2-40B4-BE49-F238E27FC236}">
                <a16:creationId xmlns:a16="http://schemas.microsoft.com/office/drawing/2014/main" id="{36E018F6-D68E-5581-F12A-2395DE04560F}"/>
              </a:ext>
            </a:extLst>
          </p:cNvPr>
          <p:cNvSpPr>
            <a:spLocks noGrp="1"/>
          </p:cNvSpPr>
          <p:nvPr>
            <p:ph type="body" sz="quarter" idx="12"/>
          </p:nvPr>
        </p:nvSpPr>
        <p:spPr>
          <a:xfrm>
            <a:off x="234000" y="986400"/>
            <a:ext cx="8730488" cy="3601574"/>
          </a:xfrm>
        </p:spPr>
        <p:txBody>
          <a:bodyPr/>
          <a:lstStyle/>
          <a:p>
            <a:r>
              <a:rPr lang="en-GB" noProof="0" dirty="0"/>
              <a:t>Work in pairs.  </a:t>
            </a:r>
          </a:p>
          <a:p>
            <a:endParaRPr lang="en-GB" noProof="0" dirty="0"/>
          </a:p>
          <a:p>
            <a:r>
              <a:rPr lang="en-GB" noProof="0" dirty="0"/>
              <a:t>Review the completed evaluation.</a:t>
            </a:r>
          </a:p>
          <a:p>
            <a:endParaRPr lang="en-GB" noProof="0" dirty="0"/>
          </a:p>
          <a:p>
            <a:r>
              <a:rPr lang="en-GB" noProof="0" dirty="0"/>
              <a:t>Did it consider currency, relevance, authority, accuracy and purpose?</a:t>
            </a:r>
          </a:p>
          <a:p>
            <a:endParaRPr lang="en-GB" noProof="0" dirty="0"/>
          </a:p>
          <a:p>
            <a:r>
              <a:rPr lang="en-GB" noProof="0" dirty="0"/>
              <a:t>Was it accurate?</a:t>
            </a:r>
          </a:p>
          <a:p>
            <a:endParaRPr lang="en-GB" noProof="0" dirty="0"/>
          </a:p>
          <a:p>
            <a:r>
              <a:rPr lang="en-GB" noProof="0" dirty="0"/>
              <a:t>Write comments and return to the original pair.</a:t>
            </a:r>
          </a:p>
        </p:txBody>
      </p:sp>
      <p:sp>
        <p:nvSpPr>
          <p:cNvPr id="4" name="Slide Number Placeholder 3">
            <a:extLst>
              <a:ext uri="{FF2B5EF4-FFF2-40B4-BE49-F238E27FC236}">
                <a16:creationId xmlns:a16="http://schemas.microsoft.com/office/drawing/2014/main" id="{4AB46B9D-78D9-EE72-7275-C222B248B818}"/>
              </a:ext>
            </a:extLst>
          </p:cNvPr>
          <p:cNvSpPr>
            <a:spLocks noGrp="1"/>
          </p:cNvSpPr>
          <p:nvPr>
            <p:ph type="sldNum" sz="quarter" idx="11"/>
          </p:nvPr>
        </p:nvSpPr>
        <p:spPr/>
        <p:txBody>
          <a:bodyPr/>
          <a:lstStyle/>
          <a:p>
            <a:fld id="{DA2C159E-F13C-4A85-9A41-E7669D3E0D70}" type="slidenum">
              <a:rPr lang="en-GB" noProof="0" smtClean="0"/>
              <a:pPr/>
              <a:t>67</a:t>
            </a:fld>
            <a:endParaRPr lang="en-GB" noProof="0" dirty="0"/>
          </a:p>
        </p:txBody>
      </p:sp>
      <p:sp>
        <p:nvSpPr>
          <p:cNvPr id="5" name="Footer Placeholder 4">
            <a:extLst>
              <a:ext uri="{FF2B5EF4-FFF2-40B4-BE49-F238E27FC236}">
                <a16:creationId xmlns:a16="http://schemas.microsoft.com/office/drawing/2014/main" id="{B0333330-36C3-9280-A69E-EA8C6BA834D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307489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E4843-3BE6-C257-6C6B-5F10A7E9AA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CA0550-69F8-6244-1AA2-66BE9C6E21A6}"/>
              </a:ext>
            </a:extLst>
          </p:cNvPr>
          <p:cNvSpPr>
            <a:spLocks noGrp="1"/>
          </p:cNvSpPr>
          <p:nvPr>
            <p:ph type="title"/>
          </p:nvPr>
        </p:nvSpPr>
        <p:spPr/>
        <p:txBody>
          <a:bodyPr/>
          <a:lstStyle/>
          <a:p>
            <a:r>
              <a:rPr lang="en-GB" noProof="0" dirty="0"/>
              <a:t>Homework</a:t>
            </a:r>
          </a:p>
        </p:txBody>
      </p:sp>
      <p:sp>
        <p:nvSpPr>
          <p:cNvPr id="3" name="Text Placeholder 2">
            <a:extLst>
              <a:ext uri="{FF2B5EF4-FFF2-40B4-BE49-F238E27FC236}">
                <a16:creationId xmlns:a16="http://schemas.microsoft.com/office/drawing/2014/main" id="{B1E5CD24-D6D6-E018-C1A0-9413AAB40130}"/>
              </a:ext>
            </a:extLst>
          </p:cNvPr>
          <p:cNvSpPr>
            <a:spLocks noGrp="1"/>
          </p:cNvSpPr>
          <p:nvPr>
            <p:ph type="body" sz="quarter" idx="12"/>
          </p:nvPr>
        </p:nvSpPr>
        <p:spPr/>
        <p:txBody>
          <a:bodyPr/>
          <a:lstStyle/>
          <a:p>
            <a:r>
              <a:rPr lang="en-GB" noProof="0" dirty="0"/>
              <a:t>Use Google Scholar.</a:t>
            </a:r>
          </a:p>
          <a:p>
            <a:endParaRPr lang="en-GB" noProof="0" dirty="0"/>
          </a:p>
          <a:p>
            <a:r>
              <a:rPr lang="en-GB" noProof="0" dirty="0"/>
              <a:t>Find two articles about the nutritional value of milk.</a:t>
            </a:r>
          </a:p>
          <a:p>
            <a:endParaRPr lang="en-GB" noProof="0" dirty="0"/>
          </a:p>
          <a:p>
            <a:r>
              <a:rPr lang="en-GB" noProof="0" dirty="0"/>
              <a:t>Evaluate each source is using the CRAAP criteria.</a:t>
            </a:r>
          </a:p>
          <a:p>
            <a:endParaRPr lang="en-GB" noProof="0" dirty="0"/>
          </a:p>
          <a:p>
            <a:r>
              <a:rPr lang="en-GB" noProof="0" dirty="0"/>
              <a:t>Include the citation for each source in Harvard style.</a:t>
            </a:r>
          </a:p>
        </p:txBody>
      </p:sp>
      <p:sp>
        <p:nvSpPr>
          <p:cNvPr id="4" name="Slide Number Placeholder 3">
            <a:extLst>
              <a:ext uri="{FF2B5EF4-FFF2-40B4-BE49-F238E27FC236}">
                <a16:creationId xmlns:a16="http://schemas.microsoft.com/office/drawing/2014/main" id="{C6DC6471-B704-9173-9166-C6312E87E574}"/>
              </a:ext>
            </a:extLst>
          </p:cNvPr>
          <p:cNvSpPr>
            <a:spLocks noGrp="1"/>
          </p:cNvSpPr>
          <p:nvPr>
            <p:ph type="sldNum" sz="quarter" idx="11"/>
          </p:nvPr>
        </p:nvSpPr>
        <p:spPr/>
        <p:txBody>
          <a:bodyPr/>
          <a:lstStyle/>
          <a:p>
            <a:fld id="{DA2C159E-F13C-4A85-9A41-E7669D3E0D70}" type="slidenum">
              <a:rPr lang="en-GB" noProof="0" smtClean="0"/>
              <a:pPr/>
              <a:t>68</a:t>
            </a:fld>
            <a:endParaRPr lang="en-GB" noProof="0" dirty="0"/>
          </a:p>
        </p:txBody>
      </p:sp>
      <p:sp>
        <p:nvSpPr>
          <p:cNvPr id="5" name="Footer Placeholder 4">
            <a:extLst>
              <a:ext uri="{FF2B5EF4-FFF2-40B4-BE49-F238E27FC236}">
                <a16:creationId xmlns:a16="http://schemas.microsoft.com/office/drawing/2014/main" id="{AA16E167-B200-C045-7471-1EB11D3F86F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29901129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noProof="0" dirty="0"/>
              <a:t>How to make an experiment reliable</a:t>
            </a:r>
          </a:p>
        </p:txBody>
      </p:sp>
    </p:spTree>
    <p:extLst>
      <p:ext uri="{BB962C8B-B14F-4D97-AF65-F5344CB8AC3E}">
        <p14:creationId xmlns:p14="http://schemas.microsoft.com/office/powerpoint/2010/main" val="1662210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48A9A-BEF0-AFB4-4732-958FABFF91C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BC52433-1F1D-FAC7-4849-EAD763ED744E}"/>
              </a:ext>
            </a:extLst>
          </p:cNvPr>
          <p:cNvSpPr>
            <a:spLocks noGrp="1"/>
          </p:cNvSpPr>
          <p:nvPr>
            <p:ph type="title"/>
          </p:nvPr>
        </p:nvSpPr>
        <p:spPr>
          <a:xfrm>
            <a:off x="232950" y="144133"/>
            <a:ext cx="8437563" cy="411393"/>
          </a:xfrm>
        </p:spPr>
        <p:txBody>
          <a:bodyPr>
            <a:normAutofit fontScale="90000"/>
          </a:bodyPr>
          <a:lstStyle/>
          <a:p>
            <a:r>
              <a:rPr lang="en-GB" sz="3600" noProof="0" dirty="0"/>
              <a:t>Amino acids</a:t>
            </a:r>
          </a:p>
        </p:txBody>
      </p:sp>
      <p:sp>
        <p:nvSpPr>
          <p:cNvPr id="3" name="Footer Placeholder 2">
            <a:extLst>
              <a:ext uri="{FF2B5EF4-FFF2-40B4-BE49-F238E27FC236}">
                <a16:creationId xmlns:a16="http://schemas.microsoft.com/office/drawing/2014/main" id="{F9D11EE7-3883-BBC1-3EDD-98E5C594AF6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F79C8AE-0493-AB00-3FCB-2F77289CBF29}"/>
              </a:ext>
            </a:extLst>
          </p:cNvPr>
          <p:cNvSpPr>
            <a:spLocks noGrp="1"/>
          </p:cNvSpPr>
          <p:nvPr>
            <p:ph type="sldNum" sz="quarter" idx="11"/>
          </p:nvPr>
        </p:nvSpPr>
        <p:spPr/>
        <p:txBody>
          <a:bodyPr/>
          <a:lstStyle/>
          <a:p>
            <a:fld id="{DA2C159E-F13C-4A85-9A41-E7669D3E0D70}" type="slidenum">
              <a:rPr lang="en-GB" noProof="0" smtClean="0"/>
              <a:pPr/>
              <a:t>7</a:t>
            </a:fld>
            <a:endParaRPr lang="en-GB" noProof="0" dirty="0"/>
          </a:p>
        </p:txBody>
      </p:sp>
      <p:sp>
        <p:nvSpPr>
          <p:cNvPr id="28" name="TextBox 27">
            <a:extLst>
              <a:ext uri="{FF2B5EF4-FFF2-40B4-BE49-F238E27FC236}">
                <a16:creationId xmlns:a16="http://schemas.microsoft.com/office/drawing/2014/main" id="{1F1617D9-ADAC-6AA7-BE4B-214A0CAC652F}"/>
              </a:ext>
            </a:extLst>
          </p:cNvPr>
          <p:cNvSpPr txBox="1"/>
          <p:nvPr/>
        </p:nvSpPr>
        <p:spPr>
          <a:xfrm>
            <a:off x="310715" y="843558"/>
            <a:ext cx="8359797" cy="2677656"/>
          </a:xfrm>
          <a:prstGeom prst="rect">
            <a:avLst/>
          </a:prstGeom>
          <a:noFill/>
        </p:spPr>
        <p:txBody>
          <a:bodyPr wrap="square">
            <a:spAutoFit/>
          </a:bodyPr>
          <a:lstStyle/>
          <a:p>
            <a:pPr marL="342900" indent="-342900">
              <a:buFont typeface="Arial" panose="020B0604020202020204" pitchFamily="34" charset="0"/>
              <a:buChar char="•"/>
            </a:pPr>
            <a:endParaRPr lang="en-GB" sz="2400" noProof="0" dirty="0">
              <a:latin typeface="+mj-lt"/>
            </a:endParaRPr>
          </a:p>
          <a:p>
            <a:pPr marL="342900" indent="-342900">
              <a:buFont typeface="Arial" panose="020B0604020202020204" pitchFamily="34" charset="0"/>
              <a:buChar char="•"/>
            </a:pPr>
            <a:r>
              <a:rPr lang="en-GB" sz="2400" noProof="0" dirty="0">
                <a:latin typeface="+mj-lt"/>
              </a:rPr>
              <a:t>Building blocks of proteins with unique side chains.</a:t>
            </a:r>
          </a:p>
          <a:p>
            <a:pPr marL="342900" indent="-342900">
              <a:buFont typeface="Arial" panose="020B0604020202020204" pitchFamily="34" charset="0"/>
              <a:buChar char="•"/>
            </a:pPr>
            <a:r>
              <a:rPr lang="en-GB" sz="2400" noProof="0" dirty="0">
                <a:latin typeface="+mj-lt"/>
              </a:rPr>
              <a:t>Share common structure: amino group, carboxyl group, and R group.</a:t>
            </a:r>
          </a:p>
          <a:p>
            <a:pPr marL="342900" indent="-342900">
              <a:buFont typeface="Arial" panose="020B0604020202020204" pitchFamily="34" charset="0"/>
              <a:buChar char="•"/>
            </a:pPr>
            <a:r>
              <a:rPr lang="en-GB" sz="2400" noProof="0" dirty="0">
                <a:latin typeface="+mj-lt"/>
              </a:rPr>
              <a:t>20 standard amino acids differ by R-group properties.</a:t>
            </a:r>
          </a:p>
          <a:p>
            <a:pPr marL="342900" indent="-342900">
              <a:buFont typeface="Arial" panose="020B0604020202020204" pitchFamily="34" charset="0"/>
              <a:buChar char="•"/>
            </a:pPr>
            <a:r>
              <a:rPr lang="en-GB" sz="2400" noProof="0" dirty="0">
                <a:latin typeface="+mj-lt"/>
              </a:rPr>
              <a:t>Classified as essential (must come from diet) or non-essential (made by body).</a:t>
            </a:r>
          </a:p>
        </p:txBody>
      </p:sp>
      <p:sp>
        <p:nvSpPr>
          <p:cNvPr id="6" name="Text Placeholder 5">
            <a:extLst>
              <a:ext uri="{FF2B5EF4-FFF2-40B4-BE49-F238E27FC236}">
                <a16:creationId xmlns:a16="http://schemas.microsoft.com/office/drawing/2014/main" id="{2F1F6C1F-C4EF-2AF2-0AE8-F74C2E4ED583}"/>
              </a:ext>
              <a:ext uri="{C183D7F6-B498-43B3-948B-1728B52AA6E4}">
                <adec:decorative xmlns:adec="http://schemas.microsoft.com/office/drawing/2017/decorative" val="1"/>
              </a:ext>
            </a:extLst>
          </p:cNvPr>
          <p:cNvSpPr>
            <a:spLocks noGrp="1"/>
          </p:cNvSpPr>
          <p:nvPr>
            <p:ph type="body" sz="quarter" idx="12"/>
          </p:nvPr>
        </p:nvSpPr>
        <p:spPr>
          <a:xfrm>
            <a:off x="234000" y="986400"/>
            <a:ext cx="8226432" cy="3601574"/>
          </a:xfrm>
        </p:spPr>
        <p:txBody>
          <a:bodyPr/>
          <a:lstStyle/>
          <a:p>
            <a:endParaRPr lang="en-GB" dirty="0"/>
          </a:p>
          <a:p>
            <a:endParaRPr lang="en-GB" dirty="0"/>
          </a:p>
          <a:p>
            <a:endParaRPr lang="en-GB" dirty="0"/>
          </a:p>
        </p:txBody>
      </p:sp>
    </p:spTree>
    <p:extLst>
      <p:ext uri="{BB962C8B-B14F-4D97-AF65-F5344CB8AC3E}">
        <p14:creationId xmlns:p14="http://schemas.microsoft.com/office/powerpoint/2010/main" val="10701127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65950-3D1F-0038-4647-6B568A86C0C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E7DEEE-7C6C-92E2-913A-9A42D343759F}"/>
              </a:ext>
            </a:extLst>
          </p:cNvPr>
          <p:cNvSpPr>
            <a:spLocks noGrp="1"/>
          </p:cNvSpPr>
          <p:nvPr>
            <p:ph type="title"/>
          </p:nvPr>
        </p:nvSpPr>
        <p:spPr/>
        <p:txBody>
          <a:bodyPr>
            <a:normAutofit/>
          </a:bodyPr>
          <a:lstStyle/>
          <a:p>
            <a:pPr>
              <a:lnSpc>
                <a:spcPct val="100000"/>
              </a:lnSpc>
            </a:pPr>
            <a:r>
              <a:rPr lang="en-GB" sz="3600" noProof="0" dirty="0"/>
              <a:t>Learning intentions - lesson 4</a:t>
            </a:r>
          </a:p>
        </p:txBody>
      </p:sp>
      <p:sp>
        <p:nvSpPr>
          <p:cNvPr id="5" name="Text Placeholder 4">
            <a:extLst>
              <a:ext uri="{FF2B5EF4-FFF2-40B4-BE49-F238E27FC236}">
                <a16:creationId xmlns:a16="http://schemas.microsoft.com/office/drawing/2014/main" id="{AEACB203-3E41-2D25-9CC9-DDEB6C288186}"/>
              </a:ext>
            </a:extLst>
          </p:cNvPr>
          <p:cNvSpPr>
            <a:spLocks noGrp="1"/>
          </p:cNvSpPr>
          <p:nvPr>
            <p:ph type="body" sz="quarter" idx="12"/>
          </p:nvPr>
        </p:nvSpPr>
        <p:spPr>
          <a:xfrm>
            <a:off x="234000" y="986399"/>
            <a:ext cx="7667625" cy="3780863"/>
          </a:xfrm>
        </p:spPr>
        <p:txBody>
          <a:bodyPr/>
          <a:lstStyle/>
          <a:p>
            <a:pPr>
              <a:lnSpc>
                <a:spcPct val="100000"/>
              </a:lnSpc>
            </a:pPr>
            <a:r>
              <a:rPr lang="en-GB" sz="2400" noProof="0" dirty="0"/>
              <a:t>Apply knowledge of enzymes to identify independent, dependent, and control variables in a practical investigation.</a:t>
            </a:r>
          </a:p>
          <a:p>
            <a:pPr>
              <a:lnSpc>
                <a:spcPct val="100000"/>
              </a:lnSpc>
            </a:pPr>
            <a:endParaRPr lang="en-GB" noProof="0" dirty="0"/>
          </a:p>
          <a:p>
            <a:pPr>
              <a:lnSpc>
                <a:spcPct val="100000"/>
              </a:lnSpc>
            </a:pPr>
            <a:r>
              <a:rPr lang="en-GB" sz="2400" noProof="0" dirty="0"/>
              <a:t>Use practical skills to carry out an enzyme investigation and collect data to demonstrate repeatability and reproducibility.</a:t>
            </a:r>
          </a:p>
        </p:txBody>
      </p:sp>
      <p:sp>
        <p:nvSpPr>
          <p:cNvPr id="3" name="Footer Placeholder 2">
            <a:extLst>
              <a:ext uri="{FF2B5EF4-FFF2-40B4-BE49-F238E27FC236}">
                <a16:creationId xmlns:a16="http://schemas.microsoft.com/office/drawing/2014/main" id="{FB8139C4-AB4F-5AB1-61EE-BEA9FC8938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CC14C6AA-F2A3-60F7-F63D-B8227A9E2F7E}"/>
              </a:ext>
            </a:extLst>
          </p:cNvPr>
          <p:cNvSpPr>
            <a:spLocks noGrp="1"/>
          </p:cNvSpPr>
          <p:nvPr>
            <p:ph type="sldNum" sz="quarter" idx="11"/>
          </p:nvPr>
        </p:nvSpPr>
        <p:spPr/>
        <p:txBody>
          <a:bodyPr/>
          <a:lstStyle/>
          <a:p>
            <a:fld id="{DA2C159E-F13C-4A85-9A41-E7669D3E0D70}" type="slidenum">
              <a:rPr lang="en-GB" noProof="0" smtClean="0"/>
              <a:pPr/>
              <a:t>70</a:t>
            </a:fld>
            <a:endParaRPr lang="en-GB" noProof="0" dirty="0"/>
          </a:p>
        </p:txBody>
      </p:sp>
    </p:spTree>
    <p:extLst>
      <p:ext uri="{BB962C8B-B14F-4D97-AF65-F5344CB8AC3E}">
        <p14:creationId xmlns:p14="http://schemas.microsoft.com/office/powerpoint/2010/main" val="27364284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EE6CA-E286-D8F2-4CD1-49BC9B7D211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14A06D7-5A7E-DFD1-4B75-F82F0C69D00C}"/>
              </a:ext>
            </a:extLst>
          </p:cNvPr>
          <p:cNvSpPr>
            <a:spLocks noGrp="1"/>
          </p:cNvSpPr>
          <p:nvPr>
            <p:ph type="title"/>
          </p:nvPr>
        </p:nvSpPr>
        <p:spPr/>
        <p:txBody>
          <a:bodyPr>
            <a:normAutofit/>
          </a:bodyPr>
          <a:lstStyle/>
          <a:p>
            <a:pPr>
              <a:lnSpc>
                <a:spcPct val="100000"/>
              </a:lnSpc>
            </a:pPr>
            <a:r>
              <a:rPr lang="en-GB" sz="3600" noProof="0" dirty="0"/>
              <a:t>Overview - lesson 4</a:t>
            </a:r>
          </a:p>
        </p:txBody>
      </p:sp>
      <p:sp>
        <p:nvSpPr>
          <p:cNvPr id="5" name="Text Placeholder 4">
            <a:extLst>
              <a:ext uri="{FF2B5EF4-FFF2-40B4-BE49-F238E27FC236}">
                <a16:creationId xmlns:a16="http://schemas.microsoft.com/office/drawing/2014/main" id="{AC47A73A-7F7E-6C3C-6371-02DF2C53FE8C}"/>
              </a:ext>
            </a:extLst>
          </p:cNvPr>
          <p:cNvSpPr>
            <a:spLocks noGrp="1"/>
          </p:cNvSpPr>
          <p:nvPr>
            <p:ph type="body" sz="quarter" idx="12"/>
          </p:nvPr>
        </p:nvSpPr>
        <p:spPr>
          <a:xfrm>
            <a:off x="234000" y="986399"/>
            <a:ext cx="8010408" cy="3780863"/>
          </a:xfrm>
        </p:spPr>
        <p:txBody>
          <a:bodyPr/>
          <a:lstStyle/>
          <a:p>
            <a:r>
              <a:rPr lang="en-GB" noProof="0" dirty="0"/>
              <a:t>Review homework.</a:t>
            </a:r>
          </a:p>
          <a:p>
            <a:endParaRPr lang="en-GB" noProof="0" dirty="0"/>
          </a:p>
          <a:p>
            <a:r>
              <a:rPr lang="en-GB" noProof="0" dirty="0"/>
              <a:t>Categorise SOP content into independent, dependent and control variables.</a:t>
            </a:r>
          </a:p>
          <a:p>
            <a:endParaRPr lang="en-GB" noProof="0" dirty="0"/>
          </a:p>
          <a:p>
            <a:r>
              <a:rPr lang="en-GB" noProof="0" dirty="0"/>
              <a:t>Complete an enzyme–substrate practical.</a:t>
            </a: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D5CE245F-F362-D9E0-2D0F-D7EDA5E3536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4AD59254-C1F8-2B3D-AA1B-D1E0611E70AF}"/>
              </a:ext>
            </a:extLst>
          </p:cNvPr>
          <p:cNvSpPr>
            <a:spLocks noGrp="1"/>
          </p:cNvSpPr>
          <p:nvPr>
            <p:ph type="sldNum" sz="quarter" idx="11"/>
          </p:nvPr>
        </p:nvSpPr>
        <p:spPr/>
        <p:txBody>
          <a:bodyPr/>
          <a:lstStyle/>
          <a:p>
            <a:fld id="{DA2C159E-F13C-4A85-9A41-E7669D3E0D70}" type="slidenum">
              <a:rPr lang="en-GB" noProof="0" smtClean="0"/>
              <a:pPr/>
              <a:t>71</a:t>
            </a:fld>
            <a:endParaRPr lang="en-GB" noProof="0" dirty="0"/>
          </a:p>
        </p:txBody>
      </p:sp>
    </p:spTree>
    <p:extLst>
      <p:ext uri="{BB962C8B-B14F-4D97-AF65-F5344CB8AC3E}">
        <p14:creationId xmlns:p14="http://schemas.microsoft.com/office/powerpoint/2010/main" val="260633422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89B37-801B-6D4D-5A78-1603F463C96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0505F7F-B5AF-2EE8-3A94-18FBE9DCCED5}"/>
              </a:ext>
            </a:extLst>
          </p:cNvPr>
          <p:cNvSpPr>
            <a:spLocks noGrp="1"/>
          </p:cNvSpPr>
          <p:nvPr>
            <p:ph type="title"/>
          </p:nvPr>
        </p:nvSpPr>
        <p:spPr/>
        <p:txBody>
          <a:bodyPr>
            <a:normAutofit/>
          </a:bodyPr>
          <a:lstStyle/>
          <a:p>
            <a:pPr>
              <a:lnSpc>
                <a:spcPct val="100000"/>
              </a:lnSpc>
            </a:pPr>
            <a:r>
              <a:rPr lang="en-GB" sz="3600" noProof="0" dirty="0"/>
              <a:t>What is CRAAP?</a:t>
            </a:r>
          </a:p>
        </p:txBody>
      </p:sp>
      <p:sp>
        <p:nvSpPr>
          <p:cNvPr id="5" name="Text Placeholder 4">
            <a:extLst>
              <a:ext uri="{FF2B5EF4-FFF2-40B4-BE49-F238E27FC236}">
                <a16:creationId xmlns:a16="http://schemas.microsoft.com/office/drawing/2014/main" id="{93295B1B-3D50-307D-2699-CEF55E599FFD}"/>
              </a:ext>
            </a:extLst>
          </p:cNvPr>
          <p:cNvSpPr>
            <a:spLocks noGrp="1"/>
          </p:cNvSpPr>
          <p:nvPr>
            <p:ph type="body" sz="quarter" idx="12"/>
          </p:nvPr>
        </p:nvSpPr>
        <p:spPr>
          <a:xfrm>
            <a:off x="234000" y="986399"/>
            <a:ext cx="7667625" cy="3780863"/>
          </a:xfrm>
        </p:spPr>
        <p:txBody>
          <a:bodyPr/>
          <a:lstStyle/>
          <a:p>
            <a:r>
              <a:rPr lang="en-GB" noProof="0" dirty="0"/>
              <a:t>What does each letter in the CRAAP criteria stand for?</a:t>
            </a:r>
          </a:p>
          <a:p>
            <a:endParaRPr lang="en-GB" noProof="0" dirty="0"/>
          </a:p>
          <a:p>
            <a:r>
              <a:rPr lang="en-GB" noProof="0" dirty="0"/>
              <a:t>Write your answers on your mini whiteboards.</a:t>
            </a:r>
          </a:p>
        </p:txBody>
      </p:sp>
      <p:sp>
        <p:nvSpPr>
          <p:cNvPr id="3" name="Footer Placeholder 2">
            <a:extLst>
              <a:ext uri="{FF2B5EF4-FFF2-40B4-BE49-F238E27FC236}">
                <a16:creationId xmlns:a16="http://schemas.microsoft.com/office/drawing/2014/main" id="{429C0016-FC24-EA76-F0D2-81AE57C1DBB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F809F4F-5C3F-51E9-8984-D3D215C1C41B}"/>
              </a:ext>
            </a:extLst>
          </p:cNvPr>
          <p:cNvSpPr>
            <a:spLocks noGrp="1"/>
          </p:cNvSpPr>
          <p:nvPr>
            <p:ph type="sldNum" sz="quarter" idx="11"/>
          </p:nvPr>
        </p:nvSpPr>
        <p:spPr/>
        <p:txBody>
          <a:bodyPr/>
          <a:lstStyle/>
          <a:p>
            <a:fld id="{DA2C159E-F13C-4A85-9A41-E7669D3E0D70}" type="slidenum">
              <a:rPr lang="en-GB" noProof="0" smtClean="0"/>
              <a:pPr/>
              <a:t>72</a:t>
            </a:fld>
            <a:endParaRPr lang="en-GB" noProof="0" dirty="0"/>
          </a:p>
        </p:txBody>
      </p:sp>
    </p:spTree>
    <p:extLst>
      <p:ext uri="{BB962C8B-B14F-4D97-AF65-F5344CB8AC3E}">
        <p14:creationId xmlns:p14="http://schemas.microsoft.com/office/powerpoint/2010/main" val="5792584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FDF96-0056-23C6-B8F6-355880A34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3FE64E-CB13-E412-E3C7-D89F45B0689F}"/>
              </a:ext>
            </a:extLst>
          </p:cNvPr>
          <p:cNvSpPr>
            <a:spLocks noGrp="1"/>
          </p:cNvSpPr>
          <p:nvPr>
            <p:ph type="title"/>
          </p:nvPr>
        </p:nvSpPr>
        <p:spPr/>
        <p:txBody>
          <a:bodyPr/>
          <a:lstStyle/>
          <a:p>
            <a:r>
              <a:rPr lang="en-GB" noProof="0" dirty="0"/>
              <a:t>CRAAP terms</a:t>
            </a:r>
          </a:p>
        </p:txBody>
      </p:sp>
      <p:sp>
        <p:nvSpPr>
          <p:cNvPr id="3" name="Text Placeholder 2">
            <a:extLst>
              <a:ext uri="{FF2B5EF4-FFF2-40B4-BE49-F238E27FC236}">
                <a16:creationId xmlns:a16="http://schemas.microsoft.com/office/drawing/2014/main" id="{7D7B3A83-24E1-A410-3E35-50F4435E3D70}"/>
              </a:ext>
            </a:extLst>
          </p:cNvPr>
          <p:cNvSpPr>
            <a:spLocks noGrp="1"/>
          </p:cNvSpPr>
          <p:nvPr>
            <p:ph type="body" sz="quarter" idx="12"/>
          </p:nvPr>
        </p:nvSpPr>
        <p:spPr>
          <a:xfrm>
            <a:off x="232950" y="1347613"/>
            <a:ext cx="8730488" cy="3024923"/>
          </a:xfrm>
        </p:spPr>
        <p:txBody>
          <a:bodyPr/>
          <a:lstStyle/>
          <a:p>
            <a:pPr marL="342900" indent="-342900">
              <a:buFont typeface="Arial" panose="020B0604020202020204" pitchFamily="34" charset="0"/>
              <a:buChar char="•"/>
            </a:pPr>
            <a:r>
              <a:rPr lang="en-GB" noProof="0" dirty="0"/>
              <a:t>Currency</a:t>
            </a:r>
          </a:p>
          <a:p>
            <a:pPr marL="342900" indent="-342900">
              <a:buFont typeface="Arial" panose="020B0604020202020204" pitchFamily="34" charset="0"/>
              <a:buChar char="•"/>
            </a:pPr>
            <a:r>
              <a:rPr lang="en-GB" noProof="0" dirty="0"/>
              <a:t>Relevance</a:t>
            </a:r>
          </a:p>
          <a:p>
            <a:pPr marL="342900" indent="-342900">
              <a:buFont typeface="Arial" panose="020B0604020202020204" pitchFamily="34" charset="0"/>
              <a:buChar char="•"/>
            </a:pPr>
            <a:r>
              <a:rPr lang="en-GB" noProof="0" dirty="0"/>
              <a:t>Authority</a:t>
            </a:r>
          </a:p>
          <a:p>
            <a:pPr marL="342900" indent="-342900">
              <a:buFont typeface="Arial" panose="020B0604020202020204" pitchFamily="34" charset="0"/>
              <a:buChar char="•"/>
            </a:pPr>
            <a:r>
              <a:rPr lang="en-GB" noProof="0" dirty="0"/>
              <a:t>Accuracy</a:t>
            </a:r>
          </a:p>
          <a:p>
            <a:pPr marL="342900" indent="-342900">
              <a:buFont typeface="Arial" panose="020B0604020202020204" pitchFamily="34" charset="0"/>
              <a:buChar char="•"/>
            </a:pPr>
            <a:r>
              <a:rPr lang="en-GB" noProof="0" dirty="0"/>
              <a:t>Purpose.</a:t>
            </a:r>
          </a:p>
        </p:txBody>
      </p:sp>
      <p:sp>
        <p:nvSpPr>
          <p:cNvPr id="4" name="Slide Number Placeholder 3">
            <a:extLst>
              <a:ext uri="{FF2B5EF4-FFF2-40B4-BE49-F238E27FC236}">
                <a16:creationId xmlns:a16="http://schemas.microsoft.com/office/drawing/2014/main" id="{F5C09F10-2C7F-A22E-B77D-8165BFF96616}"/>
              </a:ext>
            </a:extLst>
          </p:cNvPr>
          <p:cNvSpPr>
            <a:spLocks noGrp="1"/>
          </p:cNvSpPr>
          <p:nvPr>
            <p:ph type="sldNum" sz="quarter" idx="11"/>
          </p:nvPr>
        </p:nvSpPr>
        <p:spPr/>
        <p:txBody>
          <a:bodyPr/>
          <a:lstStyle/>
          <a:p>
            <a:fld id="{DA2C159E-F13C-4A85-9A41-E7669D3E0D70}" type="slidenum">
              <a:rPr lang="en-GB" noProof="0" smtClean="0"/>
              <a:pPr/>
              <a:t>73</a:t>
            </a:fld>
            <a:endParaRPr lang="en-GB" noProof="0" dirty="0"/>
          </a:p>
        </p:txBody>
      </p:sp>
      <p:sp>
        <p:nvSpPr>
          <p:cNvPr id="5" name="Footer Placeholder 4">
            <a:extLst>
              <a:ext uri="{FF2B5EF4-FFF2-40B4-BE49-F238E27FC236}">
                <a16:creationId xmlns:a16="http://schemas.microsoft.com/office/drawing/2014/main" id="{85B2D294-244C-6CAF-8732-6DF75E2B189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3450469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4C37-1E76-8A08-4C3D-643096BDCA6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81326BD-ACC3-B7F3-A946-1C15270CC369}"/>
              </a:ext>
            </a:extLst>
          </p:cNvPr>
          <p:cNvSpPr>
            <a:spLocks noGrp="1"/>
          </p:cNvSpPr>
          <p:nvPr>
            <p:ph type="title"/>
          </p:nvPr>
        </p:nvSpPr>
        <p:spPr/>
        <p:txBody>
          <a:bodyPr>
            <a:normAutofit/>
          </a:bodyPr>
          <a:lstStyle/>
          <a:p>
            <a:pPr>
              <a:lnSpc>
                <a:spcPct val="100000"/>
              </a:lnSpc>
            </a:pPr>
            <a:r>
              <a:rPr lang="en-GB" noProof="0" dirty="0"/>
              <a:t>Homework review</a:t>
            </a:r>
            <a:endParaRPr lang="en-GB" sz="3600" noProof="0" dirty="0"/>
          </a:p>
        </p:txBody>
      </p:sp>
      <p:sp>
        <p:nvSpPr>
          <p:cNvPr id="5" name="Text Placeholder 4">
            <a:extLst>
              <a:ext uri="{FF2B5EF4-FFF2-40B4-BE49-F238E27FC236}">
                <a16:creationId xmlns:a16="http://schemas.microsoft.com/office/drawing/2014/main" id="{FDE3C886-411C-9449-1B22-BE2494AF1731}"/>
              </a:ext>
            </a:extLst>
          </p:cNvPr>
          <p:cNvSpPr>
            <a:spLocks noGrp="1"/>
          </p:cNvSpPr>
          <p:nvPr>
            <p:ph type="body" sz="quarter" idx="12"/>
          </p:nvPr>
        </p:nvSpPr>
        <p:spPr>
          <a:xfrm>
            <a:off x="234000" y="986399"/>
            <a:ext cx="8910000" cy="3780863"/>
          </a:xfrm>
        </p:spPr>
        <p:txBody>
          <a:bodyPr/>
          <a:lstStyle/>
          <a:p>
            <a:r>
              <a:rPr lang="en-GB" noProof="0" dirty="0"/>
              <a:t>Pass your homework to a peer for review.</a:t>
            </a:r>
          </a:p>
          <a:p>
            <a:pPr>
              <a:lnSpc>
                <a:spcPct val="100000"/>
              </a:lnSpc>
            </a:pPr>
            <a:endParaRPr lang="en-GB" noProof="0" dirty="0"/>
          </a:p>
          <a:p>
            <a:pPr>
              <a:lnSpc>
                <a:spcPct val="100000"/>
              </a:lnSpc>
            </a:pPr>
            <a:r>
              <a:rPr lang="en-GB" noProof="0" dirty="0"/>
              <a:t>For each source, use a highlighter pen to show where CRAAP criteria has been used correctly.</a:t>
            </a:r>
          </a:p>
          <a:p>
            <a:pPr>
              <a:lnSpc>
                <a:spcPct val="100000"/>
              </a:lnSpc>
            </a:pPr>
            <a:endParaRPr lang="en-GB" noProof="0" dirty="0"/>
          </a:p>
          <a:p>
            <a:pPr>
              <a:lnSpc>
                <a:spcPct val="100000"/>
              </a:lnSpc>
            </a:pPr>
            <a:r>
              <a:rPr lang="en-GB" noProof="0" dirty="0"/>
              <a:t>Use a black or blue pen to annotate any part of the homework you think is incorrect. </a:t>
            </a:r>
          </a:p>
          <a:p>
            <a:pPr>
              <a:lnSpc>
                <a:spcPct val="100000"/>
              </a:lnSpc>
            </a:pPr>
            <a:endParaRPr lang="en-GB" noProof="0" dirty="0"/>
          </a:p>
          <a:p>
            <a:pPr>
              <a:lnSpc>
                <a:spcPct val="100000"/>
              </a:lnSpc>
            </a:pPr>
            <a:r>
              <a:rPr lang="en-GB" noProof="0" dirty="0"/>
              <a:t>Return the annotated homework task to the original learner.</a:t>
            </a:r>
          </a:p>
        </p:txBody>
      </p:sp>
      <p:sp>
        <p:nvSpPr>
          <p:cNvPr id="3" name="Footer Placeholder 2">
            <a:extLst>
              <a:ext uri="{FF2B5EF4-FFF2-40B4-BE49-F238E27FC236}">
                <a16:creationId xmlns:a16="http://schemas.microsoft.com/office/drawing/2014/main" id="{B64C26DE-5C46-21B0-FEF1-F0BBDB3B9FA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DA758B0-037D-5179-FB66-18BB029286BF}"/>
              </a:ext>
            </a:extLst>
          </p:cNvPr>
          <p:cNvSpPr>
            <a:spLocks noGrp="1"/>
          </p:cNvSpPr>
          <p:nvPr>
            <p:ph type="sldNum" sz="quarter" idx="11"/>
          </p:nvPr>
        </p:nvSpPr>
        <p:spPr/>
        <p:txBody>
          <a:bodyPr/>
          <a:lstStyle/>
          <a:p>
            <a:fld id="{DA2C159E-F13C-4A85-9A41-E7669D3E0D70}" type="slidenum">
              <a:rPr lang="en-GB" noProof="0" smtClean="0"/>
              <a:pPr/>
              <a:t>74</a:t>
            </a:fld>
            <a:endParaRPr lang="en-GB" noProof="0" dirty="0"/>
          </a:p>
        </p:txBody>
      </p:sp>
    </p:spTree>
    <p:extLst>
      <p:ext uri="{BB962C8B-B14F-4D97-AF65-F5344CB8AC3E}">
        <p14:creationId xmlns:p14="http://schemas.microsoft.com/office/powerpoint/2010/main" val="18820889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1699B-0F90-F201-8E79-DAB8975381D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A5FDA2E-8638-6C68-A2CE-C4E5C39BAEC6}"/>
              </a:ext>
            </a:extLst>
          </p:cNvPr>
          <p:cNvSpPr>
            <a:spLocks noGrp="1"/>
          </p:cNvSpPr>
          <p:nvPr>
            <p:ph type="title"/>
          </p:nvPr>
        </p:nvSpPr>
        <p:spPr/>
        <p:txBody>
          <a:bodyPr>
            <a:normAutofit/>
          </a:bodyPr>
          <a:lstStyle/>
          <a:p>
            <a:pPr>
              <a:lnSpc>
                <a:spcPct val="100000"/>
              </a:lnSpc>
            </a:pPr>
            <a:r>
              <a:rPr lang="en-GB" sz="3600" noProof="0" dirty="0"/>
              <a:t>Proteins as enzymes</a:t>
            </a:r>
          </a:p>
        </p:txBody>
      </p:sp>
      <p:sp>
        <p:nvSpPr>
          <p:cNvPr id="5" name="Text Placeholder 4">
            <a:extLst>
              <a:ext uri="{FF2B5EF4-FFF2-40B4-BE49-F238E27FC236}">
                <a16:creationId xmlns:a16="http://schemas.microsoft.com/office/drawing/2014/main" id="{6A64F824-7DC1-B2A4-1788-4A1215DC5AAC}"/>
              </a:ext>
            </a:extLst>
          </p:cNvPr>
          <p:cNvSpPr>
            <a:spLocks noGrp="1"/>
          </p:cNvSpPr>
          <p:nvPr>
            <p:ph type="body" sz="quarter" idx="12"/>
          </p:nvPr>
        </p:nvSpPr>
        <p:spPr>
          <a:xfrm>
            <a:off x="234000" y="986399"/>
            <a:ext cx="8730488" cy="3780863"/>
          </a:xfrm>
        </p:spPr>
        <p:txBody>
          <a:bodyPr/>
          <a:lstStyle/>
          <a:p>
            <a:pPr>
              <a:lnSpc>
                <a:spcPct val="100000"/>
              </a:lnSpc>
            </a:pPr>
            <a:r>
              <a:rPr lang="en-GB" sz="2400" noProof="0" dirty="0"/>
              <a:t>Enzymes work because their tertiary structure folds into a specific shape that fits only their substrate. </a:t>
            </a:r>
          </a:p>
          <a:p>
            <a:pPr>
              <a:lnSpc>
                <a:spcPct val="100000"/>
              </a:lnSpc>
            </a:pPr>
            <a:endParaRPr lang="en-GB" noProof="0" dirty="0"/>
          </a:p>
          <a:p>
            <a:pPr>
              <a:lnSpc>
                <a:spcPct val="100000"/>
              </a:lnSpc>
            </a:pPr>
            <a:r>
              <a:rPr lang="en-GB" sz="2400" noProof="0" dirty="0"/>
              <a:t>Their activity depends on temperature, pH (each has an optimum), and the amount of substrate available. </a:t>
            </a:r>
          </a:p>
          <a:p>
            <a:pPr>
              <a:lnSpc>
                <a:spcPct val="100000"/>
              </a:lnSpc>
            </a:pPr>
            <a:endParaRPr lang="en-GB" noProof="0" dirty="0"/>
          </a:p>
          <a:p>
            <a:pPr>
              <a:lnSpc>
                <a:spcPct val="100000"/>
              </a:lnSpc>
            </a:pPr>
            <a:r>
              <a:rPr lang="en-GB" sz="2400" noProof="0" dirty="0"/>
              <a:t>If the enzyme’s shape changes, it can’t work properly - and if there is very little substrate, the enzyme has fewer collisions, so the reaction will be slow.</a:t>
            </a:r>
          </a:p>
          <a:p>
            <a:pPr>
              <a:lnSpc>
                <a:spcPct val="100000"/>
              </a:lnSpc>
            </a:pPr>
            <a:endParaRPr lang="en-GB" sz="2400"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764C855-555F-4A79-5AC6-2E6666F64D8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BA7E08F1-97AB-0119-4EA0-3773B23DF485}"/>
              </a:ext>
            </a:extLst>
          </p:cNvPr>
          <p:cNvSpPr>
            <a:spLocks noGrp="1"/>
          </p:cNvSpPr>
          <p:nvPr>
            <p:ph type="sldNum" sz="quarter" idx="11"/>
          </p:nvPr>
        </p:nvSpPr>
        <p:spPr/>
        <p:txBody>
          <a:bodyPr/>
          <a:lstStyle/>
          <a:p>
            <a:fld id="{DA2C159E-F13C-4A85-9A41-E7669D3E0D70}" type="slidenum">
              <a:rPr lang="en-GB" noProof="0" smtClean="0"/>
              <a:pPr/>
              <a:t>75</a:t>
            </a:fld>
            <a:endParaRPr lang="en-GB" noProof="0" dirty="0"/>
          </a:p>
        </p:txBody>
      </p:sp>
    </p:spTree>
    <p:extLst>
      <p:ext uri="{BB962C8B-B14F-4D97-AF65-F5344CB8AC3E}">
        <p14:creationId xmlns:p14="http://schemas.microsoft.com/office/powerpoint/2010/main" val="34193068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19713-19C2-91A1-23B4-5900E17C01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A188AD6-CEB1-96B3-3CC8-1ED7ECC5C277}"/>
              </a:ext>
            </a:extLst>
          </p:cNvPr>
          <p:cNvSpPr>
            <a:spLocks noGrp="1"/>
          </p:cNvSpPr>
          <p:nvPr>
            <p:ph type="title"/>
          </p:nvPr>
        </p:nvSpPr>
        <p:spPr/>
        <p:txBody>
          <a:bodyPr>
            <a:normAutofit/>
          </a:bodyPr>
          <a:lstStyle/>
          <a:p>
            <a:pPr>
              <a:lnSpc>
                <a:spcPct val="100000"/>
              </a:lnSpc>
            </a:pPr>
            <a:r>
              <a:rPr lang="en-GB" noProof="0" dirty="0"/>
              <a:t>How could we test enzyme activity?</a:t>
            </a:r>
            <a:endParaRPr lang="en-GB" sz="3600" noProof="0" dirty="0"/>
          </a:p>
        </p:txBody>
      </p:sp>
      <p:sp>
        <p:nvSpPr>
          <p:cNvPr id="5" name="Text Placeholder 4">
            <a:extLst>
              <a:ext uri="{FF2B5EF4-FFF2-40B4-BE49-F238E27FC236}">
                <a16:creationId xmlns:a16="http://schemas.microsoft.com/office/drawing/2014/main" id="{6378A045-5678-5C20-D8F4-BD19FB7409B9}"/>
              </a:ext>
            </a:extLst>
          </p:cNvPr>
          <p:cNvSpPr>
            <a:spLocks noGrp="1"/>
          </p:cNvSpPr>
          <p:nvPr>
            <p:ph type="body" sz="quarter" idx="12"/>
          </p:nvPr>
        </p:nvSpPr>
        <p:spPr>
          <a:xfrm>
            <a:off x="234000" y="986399"/>
            <a:ext cx="8910000" cy="3780863"/>
          </a:xfrm>
        </p:spPr>
        <p:txBody>
          <a:bodyPr/>
          <a:lstStyle/>
          <a:p>
            <a:pPr>
              <a:lnSpc>
                <a:spcPct val="100000"/>
              </a:lnSpc>
            </a:pPr>
            <a:r>
              <a:rPr lang="en-GB" sz="2400" noProof="0" dirty="0"/>
              <a:t>Work in pairs.</a:t>
            </a:r>
          </a:p>
          <a:p>
            <a:pPr>
              <a:lnSpc>
                <a:spcPct val="100000"/>
              </a:lnSpc>
            </a:pPr>
            <a:endParaRPr lang="en-GB" noProof="0" dirty="0"/>
          </a:p>
          <a:p>
            <a:pPr>
              <a:lnSpc>
                <a:spcPct val="100000"/>
              </a:lnSpc>
            </a:pPr>
            <a:r>
              <a:rPr lang="en-GB" sz="2400" noProof="0" dirty="0"/>
              <a:t>Think of possible experiments to test enzyme activity. Write your ideas in your notebooks.</a:t>
            </a:r>
          </a:p>
          <a:p>
            <a:pPr>
              <a:lnSpc>
                <a:spcPct val="100000"/>
              </a:lnSpc>
            </a:pPr>
            <a:endParaRPr lang="en-GB" noProof="0" dirty="0"/>
          </a:p>
          <a:p>
            <a:pPr>
              <a:lnSpc>
                <a:spcPct val="100000"/>
              </a:lnSpc>
            </a:pPr>
            <a:r>
              <a:rPr lang="en-GB" sz="2400" noProof="0" dirty="0"/>
              <a:t>Remember, a reliable experimental design includes:</a:t>
            </a:r>
          </a:p>
          <a:p>
            <a:pPr>
              <a:lnSpc>
                <a:spcPct val="100000"/>
              </a:lnSpc>
            </a:pPr>
            <a:endParaRPr lang="en-GB" sz="2400" noProof="0" dirty="0"/>
          </a:p>
          <a:p>
            <a:pPr marL="342900" indent="-342900">
              <a:lnSpc>
                <a:spcPct val="100000"/>
              </a:lnSpc>
              <a:buFont typeface="Arial" panose="020B0604020202020204" pitchFamily="34" charset="0"/>
              <a:buChar char="•"/>
            </a:pPr>
            <a:r>
              <a:rPr lang="en-GB" sz="2400" noProof="0" dirty="0"/>
              <a:t>Independent variable – what you change.</a:t>
            </a:r>
          </a:p>
          <a:p>
            <a:pPr marL="342900" indent="-342900">
              <a:lnSpc>
                <a:spcPct val="100000"/>
              </a:lnSpc>
              <a:buFont typeface="Arial" panose="020B0604020202020204" pitchFamily="34" charset="0"/>
              <a:buChar char="•"/>
            </a:pPr>
            <a:r>
              <a:rPr lang="en-GB" sz="2400" noProof="0" dirty="0"/>
              <a:t>Dependent variable – what you measure.</a:t>
            </a:r>
          </a:p>
          <a:p>
            <a:pPr marL="342900" indent="-342900">
              <a:lnSpc>
                <a:spcPct val="100000"/>
              </a:lnSpc>
              <a:buFont typeface="Arial" panose="020B0604020202020204" pitchFamily="34" charset="0"/>
              <a:buChar char="•"/>
            </a:pPr>
            <a:r>
              <a:rPr lang="en-GB" sz="2400" noProof="0" dirty="0"/>
              <a:t>Control variables – what you keep the same.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0B190120-A5A4-7866-5806-CA774BFD166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55DAE74-7977-885C-05E0-12923A831391}"/>
              </a:ext>
            </a:extLst>
          </p:cNvPr>
          <p:cNvSpPr>
            <a:spLocks noGrp="1"/>
          </p:cNvSpPr>
          <p:nvPr>
            <p:ph type="sldNum" sz="quarter" idx="11"/>
          </p:nvPr>
        </p:nvSpPr>
        <p:spPr/>
        <p:txBody>
          <a:bodyPr/>
          <a:lstStyle/>
          <a:p>
            <a:fld id="{DA2C159E-F13C-4A85-9A41-E7669D3E0D70}" type="slidenum">
              <a:rPr lang="en-GB" noProof="0" smtClean="0"/>
              <a:pPr/>
              <a:t>76</a:t>
            </a:fld>
            <a:endParaRPr lang="en-GB" noProof="0" dirty="0"/>
          </a:p>
        </p:txBody>
      </p:sp>
    </p:spTree>
    <p:extLst>
      <p:ext uri="{BB962C8B-B14F-4D97-AF65-F5344CB8AC3E}">
        <p14:creationId xmlns:p14="http://schemas.microsoft.com/office/powerpoint/2010/main" val="353401699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0EF6A-9C6D-4C3B-4E2A-31EB749C201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F8E55BC-3F23-5531-E7C2-B76E0AE9F712}"/>
              </a:ext>
            </a:extLst>
          </p:cNvPr>
          <p:cNvSpPr>
            <a:spLocks noGrp="1"/>
          </p:cNvSpPr>
          <p:nvPr>
            <p:ph type="title"/>
          </p:nvPr>
        </p:nvSpPr>
        <p:spPr/>
        <p:txBody>
          <a:bodyPr>
            <a:normAutofit/>
          </a:bodyPr>
          <a:lstStyle/>
          <a:p>
            <a:pPr>
              <a:lnSpc>
                <a:spcPct val="100000"/>
              </a:lnSpc>
            </a:pPr>
            <a:r>
              <a:rPr lang="en-GB" noProof="0" dirty="0"/>
              <a:t>Variables</a:t>
            </a:r>
            <a:endParaRPr lang="en-GB" sz="3600" noProof="0" dirty="0"/>
          </a:p>
        </p:txBody>
      </p:sp>
      <p:sp>
        <p:nvSpPr>
          <p:cNvPr id="5" name="Text Placeholder 4">
            <a:extLst>
              <a:ext uri="{FF2B5EF4-FFF2-40B4-BE49-F238E27FC236}">
                <a16:creationId xmlns:a16="http://schemas.microsoft.com/office/drawing/2014/main" id="{1C2D4775-F89C-54DB-3DDC-C9E1D6850B75}"/>
              </a:ext>
            </a:extLst>
          </p:cNvPr>
          <p:cNvSpPr>
            <a:spLocks noGrp="1"/>
          </p:cNvSpPr>
          <p:nvPr>
            <p:ph type="body" sz="quarter" idx="12"/>
          </p:nvPr>
        </p:nvSpPr>
        <p:spPr>
          <a:xfrm>
            <a:off x="234000" y="986399"/>
            <a:ext cx="8910000" cy="3780863"/>
          </a:xfrm>
        </p:spPr>
        <p:txBody>
          <a:bodyPr/>
          <a:lstStyle/>
          <a:p>
            <a:pPr>
              <a:lnSpc>
                <a:spcPct val="100000"/>
              </a:lnSpc>
            </a:pPr>
            <a:r>
              <a:rPr lang="en-GB" sz="2400" noProof="0" dirty="0"/>
              <a:t>A reliable experimental design includes:</a:t>
            </a:r>
          </a:p>
          <a:p>
            <a:pPr>
              <a:lnSpc>
                <a:spcPct val="100000"/>
              </a:lnSpc>
            </a:pPr>
            <a:endParaRPr lang="en-GB" sz="2400" noProof="0" dirty="0"/>
          </a:p>
          <a:p>
            <a:pPr marL="342900" indent="-342900">
              <a:lnSpc>
                <a:spcPct val="100000"/>
              </a:lnSpc>
              <a:buFont typeface="Arial" panose="020B0604020202020204" pitchFamily="34" charset="0"/>
              <a:buChar char="•"/>
            </a:pPr>
            <a:r>
              <a:rPr lang="en-GB" dirty="0"/>
              <a:t>i</a:t>
            </a:r>
            <a:r>
              <a:rPr lang="en-GB" sz="2400" noProof="0" dirty="0" err="1"/>
              <a:t>ndependent</a:t>
            </a:r>
            <a:r>
              <a:rPr lang="en-GB" sz="2400" noProof="0" dirty="0"/>
              <a:t> variables – what you change</a:t>
            </a:r>
          </a:p>
          <a:p>
            <a:pPr marL="342900" indent="-342900">
              <a:lnSpc>
                <a:spcPct val="100000"/>
              </a:lnSpc>
              <a:buFont typeface="Arial" panose="020B0604020202020204" pitchFamily="34" charset="0"/>
              <a:buChar char="•"/>
            </a:pPr>
            <a:endParaRPr lang="en-GB" sz="2400" noProof="0" dirty="0"/>
          </a:p>
          <a:p>
            <a:pPr marL="342900" indent="-342900">
              <a:lnSpc>
                <a:spcPct val="100000"/>
              </a:lnSpc>
              <a:buFont typeface="Arial" panose="020B0604020202020204" pitchFamily="34" charset="0"/>
              <a:buChar char="•"/>
            </a:pPr>
            <a:r>
              <a:rPr lang="en-GB" dirty="0"/>
              <a:t>d</a:t>
            </a:r>
            <a:r>
              <a:rPr lang="en-GB" sz="2400" noProof="0" dirty="0" err="1"/>
              <a:t>ependent</a:t>
            </a:r>
            <a:r>
              <a:rPr lang="en-GB" sz="2400" noProof="0" dirty="0"/>
              <a:t> variables – what you measure</a:t>
            </a:r>
          </a:p>
          <a:p>
            <a:pPr marL="342900" indent="-342900">
              <a:lnSpc>
                <a:spcPct val="100000"/>
              </a:lnSpc>
              <a:buFont typeface="Arial" panose="020B0604020202020204" pitchFamily="34" charset="0"/>
              <a:buChar char="•"/>
            </a:pPr>
            <a:endParaRPr lang="en-GB" sz="2400" noProof="0" dirty="0"/>
          </a:p>
          <a:p>
            <a:pPr marL="342900" indent="-342900">
              <a:lnSpc>
                <a:spcPct val="100000"/>
              </a:lnSpc>
              <a:buFont typeface="Arial" panose="020B0604020202020204" pitchFamily="34" charset="0"/>
              <a:buChar char="•"/>
            </a:pPr>
            <a:r>
              <a:rPr lang="en-GB" dirty="0"/>
              <a:t>c</a:t>
            </a:r>
            <a:r>
              <a:rPr lang="en-GB" sz="2400" noProof="0" dirty="0" err="1"/>
              <a:t>ontrol</a:t>
            </a:r>
            <a:r>
              <a:rPr lang="en-GB" sz="2400" noProof="0" dirty="0"/>
              <a:t> variables – what you keep the same.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690B018-3794-D9E7-3186-7E4177337B6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6298FEA-5216-D70B-156D-80542EBB8D2B}"/>
              </a:ext>
            </a:extLst>
          </p:cNvPr>
          <p:cNvSpPr>
            <a:spLocks noGrp="1"/>
          </p:cNvSpPr>
          <p:nvPr>
            <p:ph type="sldNum" sz="quarter" idx="11"/>
          </p:nvPr>
        </p:nvSpPr>
        <p:spPr/>
        <p:txBody>
          <a:bodyPr/>
          <a:lstStyle/>
          <a:p>
            <a:fld id="{DA2C159E-F13C-4A85-9A41-E7669D3E0D70}" type="slidenum">
              <a:rPr lang="en-GB" noProof="0" smtClean="0"/>
              <a:pPr/>
              <a:t>77</a:t>
            </a:fld>
            <a:endParaRPr lang="en-GB" noProof="0" dirty="0"/>
          </a:p>
        </p:txBody>
      </p:sp>
    </p:spTree>
    <p:extLst>
      <p:ext uri="{BB962C8B-B14F-4D97-AF65-F5344CB8AC3E}">
        <p14:creationId xmlns:p14="http://schemas.microsoft.com/office/powerpoint/2010/main" val="248369238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5966E-CA94-6484-6DC2-5E4EBFA3939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AD82B7A-33C7-FF7F-37BC-1DBCB6C5E7E1}"/>
              </a:ext>
            </a:extLst>
          </p:cNvPr>
          <p:cNvSpPr>
            <a:spLocks noGrp="1"/>
          </p:cNvSpPr>
          <p:nvPr>
            <p:ph type="title"/>
          </p:nvPr>
        </p:nvSpPr>
        <p:spPr/>
        <p:txBody>
          <a:bodyPr>
            <a:normAutofit/>
          </a:bodyPr>
          <a:lstStyle/>
          <a:p>
            <a:pPr>
              <a:lnSpc>
                <a:spcPct val="100000"/>
              </a:lnSpc>
            </a:pPr>
            <a:r>
              <a:rPr lang="en-GB" noProof="0" dirty="0"/>
              <a:t>Categorise the variables</a:t>
            </a:r>
            <a:endParaRPr lang="en-GB" sz="3600" noProof="0" dirty="0"/>
          </a:p>
        </p:txBody>
      </p:sp>
      <p:sp>
        <p:nvSpPr>
          <p:cNvPr id="5" name="Text Placeholder 4">
            <a:extLst>
              <a:ext uri="{FF2B5EF4-FFF2-40B4-BE49-F238E27FC236}">
                <a16:creationId xmlns:a16="http://schemas.microsoft.com/office/drawing/2014/main" id="{13E966FA-7763-4565-3752-AE5792DA3C6D}"/>
              </a:ext>
            </a:extLst>
          </p:cNvPr>
          <p:cNvSpPr>
            <a:spLocks noGrp="1"/>
          </p:cNvSpPr>
          <p:nvPr>
            <p:ph type="body" sz="quarter" idx="12"/>
          </p:nvPr>
        </p:nvSpPr>
        <p:spPr>
          <a:xfrm>
            <a:off x="234000" y="986399"/>
            <a:ext cx="8910000" cy="3780863"/>
          </a:xfrm>
        </p:spPr>
        <p:txBody>
          <a:bodyPr/>
          <a:lstStyle/>
          <a:p>
            <a:pPr>
              <a:lnSpc>
                <a:spcPct val="100000"/>
              </a:lnSpc>
            </a:pPr>
            <a:r>
              <a:rPr lang="en-GB" sz="2400" noProof="0" dirty="0"/>
              <a:t>You will get three sticky notes. Label them as:</a:t>
            </a:r>
          </a:p>
          <a:p>
            <a:pPr marL="342900" indent="-342900">
              <a:lnSpc>
                <a:spcPct val="100000"/>
              </a:lnSpc>
              <a:buFont typeface="Arial" panose="020B0604020202020204" pitchFamily="34" charset="0"/>
              <a:buChar char="•"/>
            </a:pPr>
            <a:r>
              <a:rPr lang="en-GB" dirty="0" err="1"/>
              <a:t>i</a:t>
            </a:r>
            <a:r>
              <a:rPr lang="en-GB" sz="2400" noProof="0" dirty="0" err="1"/>
              <a:t>ndependent</a:t>
            </a:r>
            <a:r>
              <a:rPr lang="en-GB" sz="2400" noProof="0" dirty="0"/>
              <a:t> variables</a:t>
            </a:r>
          </a:p>
          <a:p>
            <a:pPr marL="342900" indent="-342900">
              <a:lnSpc>
                <a:spcPct val="100000"/>
              </a:lnSpc>
              <a:buFont typeface="Arial" panose="020B0604020202020204" pitchFamily="34" charset="0"/>
              <a:buChar char="•"/>
            </a:pPr>
            <a:r>
              <a:rPr lang="en-GB" dirty="0"/>
              <a:t>d</a:t>
            </a:r>
            <a:r>
              <a:rPr lang="en-GB" sz="2400" noProof="0" dirty="0" err="1"/>
              <a:t>ependent</a:t>
            </a:r>
            <a:r>
              <a:rPr lang="en-GB" sz="2400" noProof="0" dirty="0"/>
              <a:t> variables</a:t>
            </a:r>
          </a:p>
          <a:p>
            <a:pPr marL="342900" indent="-342900">
              <a:lnSpc>
                <a:spcPct val="100000"/>
              </a:lnSpc>
              <a:buFont typeface="Arial" panose="020B0604020202020204" pitchFamily="34" charset="0"/>
              <a:buChar char="•"/>
            </a:pPr>
            <a:r>
              <a:rPr lang="en-GB" dirty="0"/>
              <a:t>c</a:t>
            </a:r>
            <a:r>
              <a:rPr lang="en-GB" sz="2400" noProof="0" dirty="0" err="1"/>
              <a:t>ontrol</a:t>
            </a:r>
            <a:r>
              <a:rPr lang="en-GB" sz="2400" noProof="0" dirty="0"/>
              <a:t> variables.</a:t>
            </a:r>
          </a:p>
          <a:p>
            <a:pPr marL="342900" indent="-342900">
              <a:lnSpc>
                <a:spcPct val="100000"/>
              </a:lnSpc>
              <a:buFont typeface="Arial" panose="020B0604020202020204" pitchFamily="34" charset="0"/>
              <a:buChar char="•"/>
            </a:pPr>
            <a:endParaRPr lang="en-GB" noProof="0" dirty="0"/>
          </a:p>
          <a:p>
            <a:pPr>
              <a:lnSpc>
                <a:spcPct val="100000"/>
              </a:lnSpc>
            </a:pPr>
            <a:r>
              <a:rPr lang="en-GB" sz="2400" noProof="0" dirty="0"/>
              <a:t>Look through your experiment ideas. Categorise the content according to the type of variable and add to the relevant sticky note.</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DBC651AE-FA27-F05D-CEB6-5579ECD4402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466A939-0EE2-E3E9-89A0-750852345603}"/>
              </a:ext>
            </a:extLst>
          </p:cNvPr>
          <p:cNvSpPr>
            <a:spLocks noGrp="1"/>
          </p:cNvSpPr>
          <p:nvPr>
            <p:ph type="sldNum" sz="quarter" idx="11"/>
          </p:nvPr>
        </p:nvSpPr>
        <p:spPr/>
        <p:txBody>
          <a:bodyPr/>
          <a:lstStyle/>
          <a:p>
            <a:fld id="{DA2C159E-F13C-4A85-9A41-E7669D3E0D70}" type="slidenum">
              <a:rPr lang="en-GB" noProof="0" smtClean="0"/>
              <a:pPr/>
              <a:t>78</a:t>
            </a:fld>
            <a:endParaRPr lang="en-GB" noProof="0" dirty="0"/>
          </a:p>
        </p:txBody>
      </p:sp>
    </p:spTree>
    <p:extLst>
      <p:ext uri="{BB962C8B-B14F-4D97-AF65-F5344CB8AC3E}">
        <p14:creationId xmlns:p14="http://schemas.microsoft.com/office/powerpoint/2010/main" val="87181060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55ABC-1A86-7D84-11BA-A3FE524BF78D}"/>
              </a:ext>
            </a:extLst>
          </p:cNvPr>
          <p:cNvSpPr>
            <a:spLocks noGrp="1"/>
          </p:cNvSpPr>
          <p:nvPr>
            <p:ph type="title"/>
          </p:nvPr>
        </p:nvSpPr>
        <p:spPr/>
        <p:txBody>
          <a:bodyPr>
            <a:normAutofit/>
          </a:bodyPr>
          <a:lstStyle/>
          <a:p>
            <a:r>
              <a:rPr lang="en-GB" noProof="0" dirty="0"/>
              <a:t>Reliability in experiments</a:t>
            </a:r>
          </a:p>
        </p:txBody>
      </p:sp>
      <p:sp>
        <p:nvSpPr>
          <p:cNvPr id="3" name="Text Placeholder 2">
            <a:extLst>
              <a:ext uri="{FF2B5EF4-FFF2-40B4-BE49-F238E27FC236}">
                <a16:creationId xmlns:a16="http://schemas.microsoft.com/office/drawing/2014/main" id="{CB2C776C-264B-8F6E-A4B5-BD582710E49B}"/>
              </a:ext>
            </a:extLst>
          </p:cNvPr>
          <p:cNvSpPr>
            <a:spLocks noGrp="1"/>
          </p:cNvSpPr>
          <p:nvPr>
            <p:ph type="body" sz="quarter" idx="12"/>
          </p:nvPr>
        </p:nvSpPr>
        <p:spPr/>
        <p:txBody>
          <a:bodyPr/>
          <a:lstStyle/>
          <a:p>
            <a:endParaRPr lang="en-GB" noProof="0" dirty="0"/>
          </a:p>
          <a:p>
            <a:r>
              <a:rPr lang="en-GB" noProof="0" dirty="0"/>
              <a:t>How do the identified variables contribute to reliable experiments?</a:t>
            </a:r>
          </a:p>
          <a:p>
            <a:endParaRPr lang="en-GB" noProof="0" dirty="0"/>
          </a:p>
        </p:txBody>
      </p:sp>
      <p:sp>
        <p:nvSpPr>
          <p:cNvPr id="4" name="Slide Number Placeholder 3">
            <a:extLst>
              <a:ext uri="{FF2B5EF4-FFF2-40B4-BE49-F238E27FC236}">
                <a16:creationId xmlns:a16="http://schemas.microsoft.com/office/drawing/2014/main" id="{79A25D00-4D64-6849-5608-8E9E59035CCC}"/>
              </a:ext>
            </a:extLst>
          </p:cNvPr>
          <p:cNvSpPr>
            <a:spLocks noGrp="1"/>
          </p:cNvSpPr>
          <p:nvPr>
            <p:ph type="sldNum" sz="quarter" idx="11"/>
          </p:nvPr>
        </p:nvSpPr>
        <p:spPr/>
        <p:txBody>
          <a:bodyPr/>
          <a:lstStyle/>
          <a:p>
            <a:fld id="{DA2C159E-F13C-4A85-9A41-E7669D3E0D70}" type="slidenum">
              <a:rPr lang="en-GB" noProof="0" smtClean="0"/>
              <a:pPr/>
              <a:t>79</a:t>
            </a:fld>
            <a:endParaRPr lang="en-GB" noProof="0" dirty="0"/>
          </a:p>
        </p:txBody>
      </p:sp>
      <p:sp>
        <p:nvSpPr>
          <p:cNvPr id="5" name="Footer Placeholder 4">
            <a:extLst>
              <a:ext uri="{FF2B5EF4-FFF2-40B4-BE49-F238E27FC236}">
                <a16:creationId xmlns:a16="http://schemas.microsoft.com/office/drawing/2014/main" id="{C414493D-3555-0883-0F9C-2FD1F705A21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93353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DE93E-87DB-BB08-844F-9412A235118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5B76270-7A63-3CFF-2C97-897E943B9C1B}"/>
              </a:ext>
            </a:extLst>
          </p:cNvPr>
          <p:cNvSpPr>
            <a:spLocks noGrp="1"/>
          </p:cNvSpPr>
          <p:nvPr>
            <p:ph type="title"/>
          </p:nvPr>
        </p:nvSpPr>
        <p:spPr>
          <a:xfrm>
            <a:off x="232949" y="167948"/>
            <a:ext cx="8437563" cy="699425"/>
          </a:xfrm>
        </p:spPr>
        <p:txBody>
          <a:bodyPr>
            <a:normAutofit/>
          </a:bodyPr>
          <a:lstStyle/>
          <a:p>
            <a:r>
              <a:rPr lang="en-GB" noProof="0" dirty="0"/>
              <a:t>Amino acids worksheet</a:t>
            </a:r>
            <a:endParaRPr lang="en-GB" sz="3600" noProof="0" dirty="0"/>
          </a:p>
        </p:txBody>
      </p:sp>
      <p:sp>
        <p:nvSpPr>
          <p:cNvPr id="3" name="Footer Placeholder 2">
            <a:extLst>
              <a:ext uri="{FF2B5EF4-FFF2-40B4-BE49-F238E27FC236}">
                <a16:creationId xmlns:a16="http://schemas.microsoft.com/office/drawing/2014/main" id="{0856C6C9-709C-CD5D-001D-C6D2BFD56B6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5D290231-97D4-5AEC-0FEA-68E439EA88AE}"/>
              </a:ext>
            </a:extLst>
          </p:cNvPr>
          <p:cNvSpPr>
            <a:spLocks noGrp="1"/>
          </p:cNvSpPr>
          <p:nvPr>
            <p:ph type="sldNum" sz="quarter" idx="11"/>
          </p:nvPr>
        </p:nvSpPr>
        <p:spPr/>
        <p:txBody>
          <a:bodyPr/>
          <a:lstStyle/>
          <a:p>
            <a:fld id="{DA2C159E-F13C-4A85-9A41-E7669D3E0D70}" type="slidenum">
              <a:rPr lang="en-GB" noProof="0" smtClean="0"/>
              <a:pPr/>
              <a:t>8</a:t>
            </a:fld>
            <a:endParaRPr lang="en-GB" noProof="0" dirty="0"/>
          </a:p>
        </p:txBody>
      </p:sp>
      <p:sp>
        <p:nvSpPr>
          <p:cNvPr id="11" name="Text Placeholder 10">
            <a:extLst>
              <a:ext uri="{FF2B5EF4-FFF2-40B4-BE49-F238E27FC236}">
                <a16:creationId xmlns:a16="http://schemas.microsoft.com/office/drawing/2014/main" id="{B80AB139-5B52-15A3-7FED-FA57FA071E84}"/>
              </a:ext>
            </a:extLst>
          </p:cNvPr>
          <p:cNvSpPr>
            <a:spLocks noGrp="1"/>
          </p:cNvSpPr>
          <p:nvPr>
            <p:ph type="body" sz="quarter" idx="12"/>
          </p:nvPr>
        </p:nvSpPr>
        <p:spPr>
          <a:xfrm>
            <a:off x="232948" y="887556"/>
            <a:ext cx="8731540" cy="3772426"/>
          </a:xfrm>
        </p:spPr>
        <p:txBody>
          <a:bodyPr/>
          <a:lstStyle/>
          <a:p>
            <a:r>
              <a:rPr lang="en-GB" noProof="0" dirty="0"/>
              <a:t>For each amino acid:</a:t>
            </a:r>
          </a:p>
          <a:p>
            <a:pPr marL="342900" indent="-342900">
              <a:buFont typeface="Arial" panose="020B0604020202020204" pitchFamily="34" charset="0"/>
              <a:buChar char="•"/>
            </a:pPr>
            <a:r>
              <a:rPr lang="en-GB" dirty="0"/>
              <a:t>h</a:t>
            </a:r>
            <a:r>
              <a:rPr lang="en-GB" noProof="0" dirty="0" err="1"/>
              <a:t>ighlight</a:t>
            </a:r>
            <a:r>
              <a:rPr lang="en-GB" noProof="0" dirty="0"/>
              <a:t> the carboxyl group (–COOH) using a unique colour or symbol</a:t>
            </a:r>
          </a:p>
          <a:p>
            <a:pPr marL="342900" indent="-342900">
              <a:buFont typeface="Arial" panose="020B0604020202020204" pitchFamily="34" charset="0"/>
              <a:buChar char="•"/>
            </a:pPr>
            <a:r>
              <a:rPr lang="en-GB" dirty="0"/>
              <a:t>i</a:t>
            </a:r>
            <a:r>
              <a:rPr lang="en-GB" noProof="0" dirty="0" err="1"/>
              <a:t>dentify</a:t>
            </a:r>
            <a:r>
              <a:rPr lang="en-GB" noProof="0" dirty="0"/>
              <a:t> the R group (side chain) — this is what makes each amino acid different.</a:t>
            </a:r>
          </a:p>
          <a:p>
            <a:endParaRPr lang="en-GB" noProof="0" dirty="0"/>
          </a:p>
        </p:txBody>
      </p:sp>
    </p:spTree>
    <p:extLst>
      <p:ext uri="{BB962C8B-B14F-4D97-AF65-F5344CB8AC3E}">
        <p14:creationId xmlns:p14="http://schemas.microsoft.com/office/powerpoint/2010/main" val="206273593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03AC6-6E9C-149E-0E72-271129620E64}"/>
              </a:ext>
            </a:extLst>
          </p:cNvPr>
          <p:cNvSpPr>
            <a:spLocks noGrp="1"/>
          </p:cNvSpPr>
          <p:nvPr>
            <p:ph type="title"/>
          </p:nvPr>
        </p:nvSpPr>
        <p:spPr/>
        <p:txBody>
          <a:bodyPr>
            <a:normAutofit fontScale="90000"/>
          </a:bodyPr>
          <a:lstStyle/>
          <a:p>
            <a:r>
              <a:rPr lang="en-GB" noProof="0" dirty="0"/>
              <a:t>How variables make experiments reliable</a:t>
            </a:r>
          </a:p>
        </p:txBody>
      </p:sp>
      <p:sp>
        <p:nvSpPr>
          <p:cNvPr id="3" name="Text Placeholder 2">
            <a:extLst>
              <a:ext uri="{FF2B5EF4-FFF2-40B4-BE49-F238E27FC236}">
                <a16:creationId xmlns:a16="http://schemas.microsoft.com/office/drawing/2014/main" id="{164E6477-321A-E385-DDEE-B2169AB9CC48}"/>
              </a:ext>
            </a:extLst>
          </p:cNvPr>
          <p:cNvSpPr>
            <a:spLocks noGrp="1"/>
          </p:cNvSpPr>
          <p:nvPr>
            <p:ph type="body" sz="quarter" idx="12"/>
          </p:nvPr>
        </p:nvSpPr>
        <p:spPr>
          <a:xfrm>
            <a:off x="234000" y="986400"/>
            <a:ext cx="8082416" cy="3601574"/>
          </a:xfrm>
        </p:spPr>
        <p:txBody>
          <a:bodyPr/>
          <a:lstStyle/>
          <a:p>
            <a:pPr>
              <a:spcAft>
                <a:spcPts val="1200"/>
              </a:spcAft>
            </a:pPr>
            <a:r>
              <a:rPr lang="en-GB" b="1" noProof="0" dirty="0"/>
              <a:t>Independent</a:t>
            </a:r>
            <a:r>
              <a:rPr lang="en-GB" noProof="0" dirty="0"/>
              <a:t> variable: what you </a:t>
            </a:r>
            <a:r>
              <a:rPr lang="en-GB" b="1" noProof="0" dirty="0"/>
              <a:t>change</a:t>
            </a:r>
            <a:r>
              <a:rPr lang="en-GB" noProof="0" dirty="0"/>
              <a:t>. Only change </a:t>
            </a:r>
            <a:r>
              <a:rPr lang="en-GB" b="1" noProof="0" dirty="0"/>
              <a:t>one</a:t>
            </a:r>
            <a:r>
              <a:rPr lang="en-GB" noProof="0" dirty="0"/>
              <a:t> independent variable so you can clearly see its effect. </a:t>
            </a:r>
          </a:p>
          <a:p>
            <a:pPr>
              <a:spcAft>
                <a:spcPts val="1200"/>
              </a:spcAft>
            </a:pPr>
            <a:r>
              <a:rPr lang="en-GB" b="1" noProof="0" dirty="0"/>
              <a:t>Dependent </a:t>
            </a:r>
            <a:r>
              <a:rPr lang="en-GB" noProof="0" dirty="0"/>
              <a:t>variable: what you </a:t>
            </a:r>
            <a:r>
              <a:rPr lang="en-GB" b="1" noProof="0" dirty="0"/>
              <a:t>measure</a:t>
            </a:r>
            <a:r>
              <a:rPr lang="en-GB" noProof="0" dirty="0"/>
              <a:t>. Shows the </a:t>
            </a:r>
            <a:r>
              <a:rPr lang="en-GB" b="1" noProof="0" dirty="0"/>
              <a:t>outcome</a:t>
            </a:r>
            <a:r>
              <a:rPr lang="en-GB" noProof="0" dirty="0"/>
              <a:t> of an experiment and how it responds to the change made.</a:t>
            </a:r>
          </a:p>
          <a:p>
            <a:pPr>
              <a:spcAft>
                <a:spcPts val="1200"/>
              </a:spcAft>
            </a:pPr>
            <a:r>
              <a:rPr lang="en-GB" b="1" noProof="0" dirty="0"/>
              <a:t>Control</a:t>
            </a:r>
            <a:r>
              <a:rPr lang="en-GB" noProof="0" dirty="0"/>
              <a:t> variables: what you keep the </a:t>
            </a:r>
            <a:r>
              <a:rPr lang="en-GB" b="1" noProof="0" dirty="0"/>
              <a:t>same</a:t>
            </a:r>
            <a:r>
              <a:rPr lang="en-GB" noProof="0" dirty="0"/>
              <a:t>. Keep factors constant to ensure that any change in the dependent variable is caused by the independent variable - not something else.</a:t>
            </a:r>
          </a:p>
        </p:txBody>
      </p:sp>
      <p:sp>
        <p:nvSpPr>
          <p:cNvPr id="4" name="Slide Number Placeholder 3">
            <a:extLst>
              <a:ext uri="{FF2B5EF4-FFF2-40B4-BE49-F238E27FC236}">
                <a16:creationId xmlns:a16="http://schemas.microsoft.com/office/drawing/2014/main" id="{D319C4F0-33EF-572E-BD83-6AC59CB7ED47}"/>
              </a:ext>
            </a:extLst>
          </p:cNvPr>
          <p:cNvSpPr>
            <a:spLocks noGrp="1"/>
          </p:cNvSpPr>
          <p:nvPr>
            <p:ph type="sldNum" sz="quarter" idx="11"/>
          </p:nvPr>
        </p:nvSpPr>
        <p:spPr/>
        <p:txBody>
          <a:bodyPr/>
          <a:lstStyle/>
          <a:p>
            <a:fld id="{DA2C159E-F13C-4A85-9A41-E7669D3E0D70}" type="slidenum">
              <a:rPr lang="en-GB" noProof="0" smtClean="0"/>
              <a:pPr/>
              <a:t>80</a:t>
            </a:fld>
            <a:endParaRPr lang="en-GB" noProof="0" dirty="0"/>
          </a:p>
        </p:txBody>
      </p:sp>
      <p:sp>
        <p:nvSpPr>
          <p:cNvPr id="5" name="Footer Placeholder 4">
            <a:extLst>
              <a:ext uri="{FF2B5EF4-FFF2-40B4-BE49-F238E27FC236}">
                <a16:creationId xmlns:a16="http://schemas.microsoft.com/office/drawing/2014/main" id="{3CCA7987-82F4-4D77-42D6-B7D50683A63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1546626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00FD7-2C47-A24B-544F-BABD1EA1D6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A7955-382F-E0F4-B49D-514C8ABB49A6}"/>
              </a:ext>
            </a:extLst>
          </p:cNvPr>
          <p:cNvSpPr>
            <a:spLocks noGrp="1"/>
          </p:cNvSpPr>
          <p:nvPr>
            <p:ph type="title"/>
          </p:nvPr>
        </p:nvSpPr>
        <p:spPr/>
        <p:txBody>
          <a:bodyPr/>
          <a:lstStyle/>
          <a:p>
            <a:r>
              <a:rPr lang="en-GB" noProof="0" dirty="0"/>
              <a:t>Practical catalase enzyme reaction</a:t>
            </a:r>
          </a:p>
        </p:txBody>
      </p:sp>
      <p:sp>
        <p:nvSpPr>
          <p:cNvPr id="3" name="Text Placeholder 2">
            <a:extLst>
              <a:ext uri="{FF2B5EF4-FFF2-40B4-BE49-F238E27FC236}">
                <a16:creationId xmlns:a16="http://schemas.microsoft.com/office/drawing/2014/main" id="{C03D642F-D549-2551-24EB-E06513DA3E7B}"/>
              </a:ext>
            </a:extLst>
          </p:cNvPr>
          <p:cNvSpPr>
            <a:spLocks noGrp="1"/>
          </p:cNvSpPr>
          <p:nvPr>
            <p:ph type="body" sz="quarter" idx="12"/>
          </p:nvPr>
        </p:nvSpPr>
        <p:spPr>
          <a:xfrm>
            <a:off x="234000" y="986400"/>
            <a:ext cx="8730488" cy="3601574"/>
          </a:xfrm>
        </p:spPr>
        <p:txBody>
          <a:bodyPr/>
          <a:lstStyle/>
          <a:p>
            <a:r>
              <a:rPr lang="en-GB" noProof="0" dirty="0"/>
              <a:t>Individually read the SOP catalase enzyme reaction. Is anything unclear?</a:t>
            </a:r>
          </a:p>
          <a:p>
            <a:endParaRPr lang="en-GB" noProof="0" dirty="0"/>
          </a:p>
          <a:p>
            <a:r>
              <a:rPr lang="en-GB" noProof="0" dirty="0"/>
              <a:t>Highlight the independent, dependent and control variables in the SOP.</a:t>
            </a:r>
          </a:p>
          <a:p>
            <a:pPr marL="342900" indent="-342900">
              <a:buFont typeface="Arial" panose="020B0604020202020204" pitchFamily="34" charset="0"/>
              <a:buChar char="•"/>
            </a:pPr>
            <a:endParaRPr lang="en-GB" noProof="0" dirty="0"/>
          </a:p>
          <a:p>
            <a:r>
              <a:rPr lang="en-GB" noProof="0" dirty="0"/>
              <a:t>Will this practical produce reliable, reproducible and repeatable data?</a:t>
            </a:r>
          </a:p>
        </p:txBody>
      </p:sp>
      <p:sp>
        <p:nvSpPr>
          <p:cNvPr id="4" name="Slide Number Placeholder 3">
            <a:extLst>
              <a:ext uri="{FF2B5EF4-FFF2-40B4-BE49-F238E27FC236}">
                <a16:creationId xmlns:a16="http://schemas.microsoft.com/office/drawing/2014/main" id="{A5DFA6E5-3F56-A65E-91E9-E4DA20B57FEA}"/>
              </a:ext>
            </a:extLst>
          </p:cNvPr>
          <p:cNvSpPr>
            <a:spLocks noGrp="1"/>
          </p:cNvSpPr>
          <p:nvPr>
            <p:ph type="sldNum" sz="quarter" idx="11"/>
          </p:nvPr>
        </p:nvSpPr>
        <p:spPr/>
        <p:txBody>
          <a:bodyPr/>
          <a:lstStyle/>
          <a:p>
            <a:fld id="{DA2C159E-F13C-4A85-9A41-E7669D3E0D70}" type="slidenum">
              <a:rPr lang="en-GB" noProof="0" smtClean="0"/>
              <a:pPr/>
              <a:t>81</a:t>
            </a:fld>
            <a:endParaRPr lang="en-GB" noProof="0" dirty="0"/>
          </a:p>
        </p:txBody>
      </p:sp>
      <p:sp>
        <p:nvSpPr>
          <p:cNvPr id="5" name="Footer Placeholder 4">
            <a:extLst>
              <a:ext uri="{FF2B5EF4-FFF2-40B4-BE49-F238E27FC236}">
                <a16:creationId xmlns:a16="http://schemas.microsoft.com/office/drawing/2014/main" id="{7F40BB82-5B42-6432-2D06-E21980E78C7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4441805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E2D8A-C899-73B7-B3FA-97A72352A3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20B52-CB05-8AF8-747B-FB5B8D30F67C}"/>
              </a:ext>
            </a:extLst>
          </p:cNvPr>
          <p:cNvSpPr>
            <a:spLocks noGrp="1"/>
          </p:cNvSpPr>
          <p:nvPr>
            <p:ph type="title"/>
          </p:nvPr>
        </p:nvSpPr>
        <p:spPr>
          <a:xfrm>
            <a:off x="232950" y="249900"/>
            <a:ext cx="8437563" cy="699425"/>
          </a:xfrm>
        </p:spPr>
        <p:txBody>
          <a:bodyPr/>
          <a:lstStyle/>
          <a:p>
            <a:r>
              <a:rPr lang="en-GB" noProof="0" dirty="0"/>
              <a:t>Practical task</a:t>
            </a:r>
          </a:p>
        </p:txBody>
      </p:sp>
      <p:sp>
        <p:nvSpPr>
          <p:cNvPr id="3" name="Text Placeholder 2">
            <a:extLst>
              <a:ext uri="{FF2B5EF4-FFF2-40B4-BE49-F238E27FC236}">
                <a16:creationId xmlns:a16="http://schemas.microsoft.com/office/drawing/2014/main" id="{0A887336-EF29-7D9B-2D39-EA6F18876C79}"/>
              </a:ext>
            </a:extLst>
          </p:cNvPr>
          <p:cNvSpPr>
            <a:spLocks noGrp="1"/>
          </p:cNvSpPr>
          <p:nvPr>
            <p:ph type="body" sz="quarter" idx="12"/>
          </p:nvPr>
        </p:nvSpPr>
        <p:spPr>
          <a:xfrm>
            <a:off x="234000" y="986400"/>
            <a:ext cx="7667625" cy="3601574"/>
          </a:xfrm>
        </p:spPr>
        <p:txBody>
          <a:bodyPr/>
          <a:lstStyle/>
          <a:p>
            <a:pPr>
              <a:spcAft>
                <a:spcPts val="1200"/>
              </a:spcAft>
            </a:pPr>
            <a:r>
              <a:rPr lang="en-GB" noProof="0" dirty="0"/>
              <a:t>Working in pairs.</a:t>
            </a:r>
          </a:p>
          <a:p>
            <a:pPr>
              <a:spcAft>
                <a:spcPts val="1200"/>
              </a:spcAft>
            </a:pPr>
            <a:r>
              <a:rPr lang="en-GB" noProof="0" dirty="0"/>
              <a:t>Follow the SOP catalase enzyme reaction to carry out the experiment.</a:t>
            </a:r>
          </a:p>
          <a:p>
            <a:pPr>
              <a:spcAft>
                <a:spcPts val="1200"/>
              </a:spcAft>
            </a:pPr>
            <a:r>
              <a:rPr lang="en-GB" noProof="0" dirty="0"/>
              <a:t>Complete the results table.</a:t>
            </a:r>
          </a:p>
          <a:p>
            <a:pPr>
              <a:spcAft>
                <a:spcPts val="1200"/>
              </a:spcAft>
            </a:pPr>
            <a:r>
              <a:rPr lang="en-GB" noProof="0" dirty="0"/>
              <a:t>Collect data from two other pairs and update the results table.</a:t>
            </a:r>
          </a:p>
          <a:p>
            <a:pPr>
              <a:spcAft>
                <a:spcPts val="1200"/>
              </a:spcAft>
            </a:pPr>
            <a:r>
              <a:rPr lang="en-GB" noProof="0" dirty="0"/>
              <a:t>Clean and clear your bench and equipment.</a:t>
            </a:r>
          </a:p>
        </p:txBody>
      </p:sp>
      <p:sp>
        <p:nvSpPr>
          <p:cNvPr id="4" name="Slide Number Placeholder 3">
            <a:extLst>
              <a:ext uri="{FF2B5EF4-FFF2-40B4-BE49-F238E27FC236}">
                <a16:creationId xmlns:a16="http://schemas.microsoft.com/office/drawing/2014/main" id="{CC1EA166-201D-34C2-0EE4-B61AE0D62CD2}"/>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82</a:t>
            </a:fld>
            <a:endParaRPr lang="en-GB" noProof="0" dirty="0"/>
          </a:p>
        </p:txBody>
      </p:sp>
      <p:sp>
        <p:nvSpPr>
          <p:cNvPr id="5" name="Footer Placeholder 4">
            <a:extLst>
              <a:ext uri="{FF2B5EF4-FFF2-40B4-BE49-F238E27FC236}">
                <a16:creationId xmlns:a16="http://schemas.microsoft.com/office/drawing/2014/main" id="{85E2A98C-5018-FAD7-A9CD-0013B360996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70686471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C8AE9-A704-A548-5973-56A7C270889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4A6F700-4D7E-F32B-347E-5F6379A21F7B}"/>
              </a:ext>
            </a:extLst>
          </p:cNvPr>
          <p:cNvSpPr>
            <a:spLocks noGrp="1"/>
          </p:cNvSpPr>
          <p:nvPr>
            <p:ph type="title"/>
          </p:nvPr>
        </p:nvSpPr>
        <p:spPr>
          <a:xfrm>
            <a:off x="256032" y="76891"/>
            <a:ext cx="8686328" cy="699425"/>
          </a:xfrm>
        </p:spPr>
        <p:txBody>
          <a:bodyPr>
            <a:normAutofit/>
          </a:bodyPr>
          <a:lstStyle/>
          <a:p>
            <a:r>
              <a:rPr lang="en-GB" noProof="0" dirty="0"/>
              <a:t>Recap </a:t>
            </a:r>
          </a:p>
        </p:txBody>
      </p:sp>
      <p:sp>
        <p:nvSpPr>
          <p:cNvPr id="3" name="Footer Placeholder 2">
            <a:extLst>
              <a:ext uri="{FF2B5EF4-FFF2-40B4-BE49-F238E27FC236}">
                <a16:creationId xmlns:a16="http://schemas.microsoft.com/office/drawing/2014/main" id="{F58FFBA8-2137-4998-12E6-1C7893CBBB1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9" name="Text Placeholder 4">
            <a:extLst>
              <a:ext uri="{FF2B5EF4-FFF2-40B4-BE49-F238E27FC236}">
                <a16:creationId xmlns:a16="http://schemas.microsoft.com/office/drawing/2014/main" id="{21B3CDC6-FE3F-ADF8-9A53-783F83D27A71}"/>
              </a:ext>
            </a:extLst>
          </p:cNvPr>
          <p:cNvSpPr txBox="1">
            <a:spLocks/>
          </p:cNvSpPr>
          <p:nvPr/>
        </p:nvSpPr>
        <p:spPr>
          <a:xfrm>
            <a:off x="284839" y="681318"/>
            <a:ext cx="7815553" cy="378086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noProof="0" dirty="0"/>
              <a:t>Ensure your notebooks are updated with the following terms:</a:t>
            </a:r>
          </a:p>
          <a:p>
            <a:pPr marL="342900" indent="-342900">
              <a:buFont typeface="Arial" panose="020B0604020202020204" pitchFamily="34" charset="0"/>
              <a:buChar char="•"/>
            </a:pPr>
            <a:r>
              <a:rPr lang="en-GB" noProof="0" dirty="0"/>
              <a:t>Currency</a:t>
            </a:r>
          </a:p>
          <a:p>
            <a:pPr marL="342900" indent="-342900">
              <a:buFont typeface="Arial" panose="020B0604020202020204" pitchFamily="34" charset="0"/>
              <a:buChar char="•"/>
            </a:pPr>
            <a:r>
              <a:rPr lang="en-GB" noProof="0" dirty="0"/>
              <a:t>Relevance</a:t>
            </a:r>
          </a:p>
          <a:p>
            <a:pPr marL="342900" indent="-342900">
              <a:buFont typeface="Arial" panose="020B0604020202020204" pitchFamily="34" charset="0"/>
              <a:buChar char="•"/>
            </a:pPr>
            <a:r>
              <a:rPr lang="en-GB" noProof="0" dirty="0"/>
              <a:t>Authority</a:t>
            </a:r>
          </a:p>
          <a:p>
            <a:pPr marL="342900" indent="-342900">
              <a:buFont typeface="Arial" panose="020B0604020202020204" pitchFamily="34" charset="0"/>
              <a:buChar char="•"/>
            </a:pPr>
            <a:r>
              <a:rPr lang="en-GB" noProof="0" dirty="0"/>
              <a:t>Accuracy</a:t>
            </a:r>
          </a:p>
          <a:p>
            <a:pPr marL="342900" indent="-342900">
              <a:buFont typeface="Arial" panose="020B0604020202020204" pitchFamily="34" charset="0"/>
              <a:buChar char="•"/>
            </a:pPr>
            <a:r>
              <a:rPr lang="en-GB" noProof="0" dirty="0"/>
              <a:t>Purpose</a:t>
            </a:r>
          </a:p>
          <a:p>
            <a:pPr marL="342900" indent="-342900">
              <a:buFont typeface="Arial" panose="020B0604020202020204" pitchFamily="34" charset="0"/>
              <a:buChar char="•"/>
            </a:pPr>
            <a:r>
              <a:rPr lang="en-GB" noProof="0" dirty="0"/>
              <a:t>Independent variables – what you change</a:t>
            </a:r>
          </a:p>
          <a:p>
            <a:pPr marL="342900" indent="-342900">
              <a:buFont typeface="Arial" panose="020B0604020202020204" pitchFamily="34" charset="0"/>
              <a:buChar char="•"/>
            </a:pPr>
            <a:r>
              <a:rPr lang="en-GB" noProof="0" dirty="0"/>
              <a:t>Dependent variable – what you measure</a:t>
            </a:r>
          </a:p>
          <a:p>
            <a:pPr marL="342900" indent="-342900">
              <a:buFont typeface="Arial" panose="020B0604020202020204" pitchFamily="34" charset="0"/>
              <a:buChar char="•"/>
            </a:pPr>
            <a:r>
              <a:rPr lang="en-GB" noProof="0" dirty="0"/>
              <a:t>Control variables – what you keep the same.</a:t>
            </a:r>
          </a:p>
          <a:p>
            <a:r>
              <a:rPr lang="en-GB" noProof="0" dirty="0"/>
              <a:t> </a:t>
            </a:r>
          </a:p>
          <a:p>
            <a:endParaRPr lang="en-GB" b="1" noProof="0" dirty="0"/>
          </a:p>
          <a:p>
            <a:endParaRPr lang="en-GB" b="1" noProof="0" dirty="0"/>
          </a:p>
        </p:txBody>
      </p:sp>
      <p:sp>
        <p:nvSpPr>
          <p:cNvPr id="4" name="Slide Number Placeholder 3">
            <a:extLst>
              <a:ext uri="{FF2B5EF4-FFF2-40B4-BE49-F238E27FC236}">
                <a16:creationId xmlns:a16="http://schemas.microsoft.com/office/drawing/2014/main" id="{53C90EF8-865B-7693-ECDC-7148E4E52583}"/>
              </a:ext>
            </a:extLst>
          </p:cNvPr>
          <p:cNvSpPr>
            <a:spLocks noGrp="1"/>
          </p:cNvSpPr>
          <p:nvPr>
            <p:ph type="sldNum" sz="quarter" idx="11"/>
          </p:nvPr>
        </p:nvSpPr>
        <p:spPr/>
        <p:txBody>
          <a:bodyPr/>
          <a:lstStyle/>
          <a:p>
            <a:fld id="{DA2C159E-F13C-4A85-9A41-E7669D3E0D70}" type="slidenum">
              <a:rPr lang="en-GB" noProof="0" smtClean="0"/>
              <a:pPr/>
              <a:t>83</a:t>
            </a:fld>
            <a:endParaRPr lang="en-GB" noProof="0" dirty="0"/>
          </a:p>
        </p:txBody>
      </p:sp>
    </p:spTree>
    <p:extLst>
      <p:ext uri="{BB962C8B-B14F-4D97-AF65-F5344CB8AC3E}">
        <p14:creationId xmlns:p14="http://schemas.microsoft.com/office/powerpoint/2010/main" val="88984442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518B3-53EC-07E5-C251-A288D6E0CB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49EA56-E9C9-EAB8-D32D-630B95DDF098}"/>
              </a:ext>
            </a:extLst>
          </p:cNvPr>
          <p:cNvSpPr>
            <a:spLocks noGrp="1"/>
          </p:cNvSpPr>
          <p:nvPr>
            <p:ph type="title"/>
          </p:nvPr>
        </p:nvSpPr>
        <p:spPr/>
        <p:txBody>
          <a:bodyPr/>
          <a:lstStyle/>
          <a:p>
            <a:r>
              <a:rPr lang="en-GB" noProof="0" dirty="0"/>
              <a:t>Homework - lesson 4</a:t>
            </a:r>
          </a:p>
        </p:txBody>
      </p:sp>
      <p:sp>
        <p:nvSpPr>
          <p:cNvPr id="3" name="Text Placeholder 2">
            <a:extLst>
              <a:ext uri="{FF2B5EF4-FFF2-40B4-BE49-F238E27FC236}">
                <a16:creationId xmlns:a16="http://schemas.microsoft.com/office/drawing/2014/main" id="{B6EA30E5-78CA-DED0-D50A-69B1A3A3982D}"/>
              </a:ext>
            </a:extLst>
          </p:cNvPr>
          <p:cNvSpPr>
            <a:spLocks noGrp="1"/>
          </p:cNvSpPr>
          <p:nvPr>
            <p:ph type="body" sz="quarter" idx="12"/>
          </p:nvPr>
        </p:nvSpPr>
        <p:spPr>
          <a:xfrm>
            <a:off x="234000" y="986400"/>
            <a:ext cx="8730488" cy="3601574"/>
          </a:xfrm>
        </p:spPr>
        <p:txBody>
          <a:bodyPr/>
          <a:lstStyle/>
          <a:p>
            <a:r>
              <a:rPr lang="en-GB" noProof="0" dirty="0"/>
              <a:t>Use a video or a web page to revise or learn how to calculate the mean and the standard deviation. </a:t>
            </a:r>
          </a:p>
          <a:p>
            <a:endParaRPr lang="en-GB" noProof="0" dirty="0"/>
          </a:p>
          <a:p>
            <a:r>
              <a:rPr lang="en-GB" noProof="0" dirty="0"/>
              <a:t>Practise the skill. Calculate the mean and standard deviation of your three sets of data.   </a:t>
            </a:r>
          </a:p>
          <a:p>
            <a:endParaRPr lang="en-GB" noProof="0" dirty="0"/>
          </a:p>
          <a:p>
            <a:r>
              <a:rPr lang="en-GB" noProof="0" dirty="0"/>
              <a:t>Finally, provide a Harvard‑style citation for the video or web page you used.</a:t>
            </a:r>
          </a:p>
        </p:txBody>
      </p:sp>
      <p:sp>
        <p:nvSpPr>
          <p:cNvPr id="4" name="Slide Number Placeholder 3">
            <a:extLst>
              <a:ext uri="{FF2B5EF4-FFF2-40B4-BE49-F238E27FC236}">
                <a16:creationId xmlns:a16="http://schemas.microsoft.com/office/drawing/2014/main" id="{BC03CC40-92CF-DC4C-298E-1026526B0C37}"/>
              </a:ext>
            </a:extLst>
          </p:cNvPr>
          <p:cNvSpPr>
            <a:spLocks noGrp="1"/>
          </p:cNvSpPr>
          <p:nvPr>
            <p:ph type="sldNum" sz="quarter" idx="11"/>
          </p:nvPr>
        </p:nvSpPr>
        <p:spPr/>
        <p:txBody>
          <a:bodyPr/>
          <a:lstStyle/>
          <a:p>
            <a:fld id="{DA2C159E-F13C-4A85-9A41-E7669D3E0D70}" type="slidenum">
              <a:rPr lang="en-GB" noProof="0" smtClean="0"/>
              <a:pPr/>
              <a:t>84</a:t>
            </a:fld>
            <a:endParaRPr lang="en-GB" noProof="0" dirty="0"/>
          </a:p>
        </p:txBody>
      </p:sp>
      <p:sp>
        <p:nvSpPr>
          <p:cNvPr id="5" name="Footer Placeholder 4">
            <a:extLst>
              <a:ext uri="{FF2B5EF4-FFF2-40B4-BE49-F238E27FC236}">
                <a16:creationId xmlns:a16="http://schemas.microsoft.com/office/drawing/2014/main" id="{067D16B9-B1A6-7D59-86FE-ACC6383BB4C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4610565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Interpreting and presenting scientific data</a:t>
            </a:r>
          </a:p>
        </p:txBody>
      </p:sp>
    </p:spTree>
    <p:extLst>
      <p:ext uri="{BB962C8B-B14F-4D97-AF65-F5344CB8AC3E}">
        <p14:creationId xmlns:p14="http://schemas.microsoft.com/office/powerpoint/2010/main" val="264885485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3678C-8332-3D82-C856-30C9F2F72D8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2157212-3A5F-E0E4-D3C9-2B6279B0F5C2}"/>
              </a:ext>
            </a:extLst>
          </p:cNvPr>
          <p:cNvSpPr>
            <a:spLocks noGrp="1"/>
          </p:cNvSpPr>
          <p:nvPr>
            <p:ph type="title"/>
          </p:nvPr>
        </p:nvSpPr>
        <p:spPr/>
        <p:txBody>
          <a:bodyPr>
            <a:normAutofit/>
          </a:bodyPr>
          <a:lstStyle/>
          <a:p>
            <a:pPr>
              <a:lnSpc>
                <a:spcPct val="100000"/>
              </a:lnSpc>
            </a:pPr>
            <a:r>
              <a:rPr lang="en-GB" sz="3600" noProof="0" dirty="0"/>
              <a:t>Learning intentions - lesson 5</a:t>
            </a:r>
          </a:p>
        </p:txBody>
      </p:sp>
      <p:sp>
        <p:nvSpPr>
          <p:cNvPr id="5" name="Text Placeholder 4">
            <a:extLst>
              <a:ext uri="{FF2B5EF4-FFF2-40B4-BE49-F238E27FC236}">
                <a16:creationId xmlns:a16="http://schemas.microsoft.com/office/drawing/2014/main" id="{E0936954-4330-5719-920D-419F34FEDBC6}"/>
              </a:ext>
            </a:extLst>
          </p:cNvPr>
          <p:cNvSpPr>
            <a:spLocks noGrp="1"/>
          </p:cNvSpPr>
          <p:nvPr>
            <p:ph type="body" sz="quarter" idx="12"/>
          </p:nvPr>
        </p:nvSpPr>
        <p:spPr>
          <a:xfrm>
            <a:off x="234000" y="986399"/>
            <a:ext cx="7667625" cy="3780863"/>
          </a:xfrm>
        </p:spPr>
        <p:txBody>
          <a:bodyPr/>
          <a:lstStyle/>
          <a:p>
            <a:pPr>
              <a:lnSpc>
                <a:spcPct val="100000"/>
              </a:lnSpc>
            </a:pPr>
            <a:r>
              <a:rPr lang="en-GB" dirty="0"/>
              <a:t>Be able</a:t>
            </a:r>
            <a:r>
              <a:rPr lang="en-GB" sz="2400" noProof="0" dirty="0"/>
              <a:t> to calculate mean, standard deviation and </a:t>
            </a:r>
            <a:r>
              <a:rPr lang="en-GB" noProof="0" dirty="0"/>
              <a:t>identify </a:t>
            </a:r>
            <a:r>
              <a:rPr lang="en-GB" sz="2400" noProof="0" dirty="0"/>
              <a:t>anomalies in data.</a:t>
            </a:r>
          </a:p>
          <a:p>
            <a:pPr>
              <a:lnSpc>
                <a:spcPct val="100000"/>
              </a:lnSpc>
            </a:pPr>
            <a:endParaRPr lang="en-GB" noProof="0" dirty="0"/>
          </a:p>
          <a:p>
            <a:pPr>
              <a:lnSpc>
                <a:spcPct val="100000"/>
              </a:lnSpc>
            </a:pPr>
            <a:r>
              <a:rPr lang="en-GB" sz="2400" noProof="0" dirty="0"/>
              <a:t>Apply Excel tools to analyse data and create clear graphs that help explain results.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D9DAC0F9-7EEB-12E2-D179-EFDDF7795C9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73D4D9EA-29C6-0C0B-6072-464D7B036F9B}"/>
              </a:ext>
            </a:extLst>
          </p:cNvPr>
          <p:cNvSpPr>
            <a:spLocks noGrp="1"/>
          </p:cNvSpPr>
          <p:nvPr>
            <p:ph type="sldNum" sz="quarter" idx="11"/>
          </p:nvPr>
        </p:nvSpPr>
        <p:spPr/>
        <p:txBody>
          <a:bodyPr/>
          <a:lstStyle/>
          <a:p>
            <a:fld id="{DA2C159E-F13C-4A85-9A41-E7669D3E0D70}" type="slidenum">
              <a:rPr lang="en-GB" noProof="0" smtClean="0"/>
              <a:pPr/>
              <a:t>86</a:t>
            </a:fld>
            <a:endParaRPr lang="en-GB" noProof="0" dirty="0"/>
          </a:p>
        </p:txBody>
      </p:sp>
    </p:spTree>
    <p:extLst>
      <p:ext uri="{BB962C8B-B14F-4D97-AF65-F5344CB8AC3E}">
        <p14:creationId xmlns:p14="http://schemas.microsoft.com/office/powerpoint/2010/main" val="8677904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E1E5C-D7A5-3C57-FE9C-1F5E232FC3D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24716E3-39A0-2F58-EBB1-98D3D09C8C1D}"/>
              </a:ext>
            </a:extLst>
          </p:cNvPr>
          <p:cNvSpPr>
            <a:spLocks noGrp="1"/>
          </p:cNvSpPr>
          <p:nvPr>
            <p:ph type="title"/>
          </p:nvPr>
        </p:nvSpPr>
        <p:spPr/>
        <p:txBody>
          <a:bodyPr>
            <a:normAutofit/>
          </a:bodyPr>
          <a:lstStyle/>
          <a:p>
            <a:pPr>
              <a:lnSpc>
                <a:spcPct val="100000"/>
              </a:lnSpc>
            </a:pPr>
            <a:r>
              <a:rPr lang="en-GB" sz="3600" noProof="0" dirty="0"/>
              <a:t>Overview - lesson 5</a:t>
            </a:r>
          </a:p>
        </p:txBody>
      </p:sp>
      <p:sp>
        <p:nvSpPr>
          <p:cNvPr id="5" name="Text Placeholder 4">
            <a:extLst>
              <a:ext uri="{FF2B5EF4-FFF2-40B4-BE49-F238E27FC236}">
                <a16:creationId xmlns:a16="http://schemas.microsoft.com/office/drawing/2014/main" id="{F447FB7C-C1CC-223D-7A03-A39505B14CF9}"/>
              </a:ext>
            </a:extLst>
          </p:cNvPr>
          <p:cNvSpPr>
            <a:spLocks noGrp="1"/>
          </p:cNvSpPr>
          <p:nvPr>
            <p:ph type="body" sz="quarter" idx="12"/>
          </p:nvPr>
        </p:nvSpPr>
        <p:spPr>
          <a:xfrm>
            <a:off x="234000" y="986399"/>
            <a:ext cx="8010408" cy="3780863"/>
          </a:xfrm>
        </p:spPr>
        <p:txBody>
          <a:bodyPr/>
          <a:lstStyle/>
          <a:p>
            <a:r>
              <a:rPr lang="en-GB" noProof="0" dirty="0"/>
              <a:t>Practise calculating </a:t>
            </a:r>
            <a:r>
              <a:rPr lang="en-GB" dirty="0"/>
              <a:t>mean</a:t>
            </a:r>
            <a:r>
              <a:rPr lang="en-GB" noProof="0" dirty="0"/>
              <a:t> and standard deviation, first on whiteboards and then in Excel.</a:t>
            </a:r>
          </a:p>
          <a:p>
            <a:endParaRPr lang="en-GB" noProof="0" dirty="0"/>
          </a:p>
          <a:p>
            <a:r>
              <a:rPr lang="en-GB" noProof="0" dirty="0"/>
              <a:t>Identify and remove anomalies and see how they change  results.</a:t>
            </a:r>
          </a:p>
          <a:p>
            <a:endParaRPr lang="en-GB" noProof="0" dirty="0"/>
          </a:p>
          <a:p>
            <a:r>
              <a:rPr lang="en-GB" noProof="0" dirty="0"/>
              <a:t>Create graphs in Excel and use them to explain what data shows.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17E8346-663B-2C44-12D9-988F1843F66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1B1B1D75-BCBA-43FB-293A-4C74F03A07BD}"/>
              </a:ext>
            </a:extLst>
          </p:cNvPr>
          <p:cNvSpPr>
            <a:spLocks noGrp="1"/>
          </p:cNvSpPr>
          <p:nvPr>
            <p:ph type="sldNum" sz="quarter" idx="11"/>
          </p:nvPr>
        </p:nvSpPr>
        <p:spPr/>
        <p:txBody>
          <a:bodyPr/>
          <a:lstStyle/>
          <a:p>
            <a:fld id="{DA2C159E-F13C-4A85-9A41-E7669D3E0D70}" type="slidenum">
              <a:rPr lang="en-GB" noProof="0" smtClean="0"/>
              <a:pPr/>
              <a:t>87</a:t>
            </a:fld>
            <a:endParaRPr lang="en-GB" noProof="0" dirty="0"/>
          </a:p>
        </p:txBody>
      </p:sp>
    </p:spTree>
    <p:extLst>
      <p:ext uri="{BB962C8B-B14F-4D97-AF65-F5344CB8AC3E}">
        <p14:creationId xmlns:p14="http://schemas.microsoft.com/office/powerpoint/2010/main" val="11100894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637D9-F509-3011-1765-70A17B7C996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CB49FB2-7DF6-A17E-CFA4-7B0F49EBC40A}"/>
              </a:ext>
            </a:extLst>
          </p:cNvPr>
          <p:cNvSpPr>
            <a:spLocks noGrp="1"/>
          </p:cNvSpPr>
          <p:nvPr>
            <p:ph type="title"/>
          </p:nvPr>
        </p:nvSpPr>
        <p:spPr/>
        <p:txBody>
          <a:bodyPr>
            <a:normAutofit/>
          </a:bodyPr>
          <a:lstStyle/>
          <a:p>
            <a:pPr>
              <a:lnSpc>
                <a:spcPct val="100000"/>
              </a:lnSpc>
            </a:pPr>
            <a:r>
              <a:rPr lang="en-GB" sz="3600" noProof="0" dirty="0"/>
              <a:t>Calculate the mean</a:t>
            </a:r>
          </a:p>
        </p:txBody>
      </p:sp>
      <p:sp>
        <p:nvSpPr>
          <p:cNvPr id="5" name="Text Placeholder 4">
            <a:extLst>
              <a:ext uri="{FF2B5EF4-FFF2-40B4-BE49-F238E27FC236}">
                <a16:creationId xmlns:a16="http://schemas.microsoft.com/office/drawing/2014/main" id="{320B0A4D-9A9C-4A93-742F-B9952D19571E}"/>
              </a:ext>
            </a:extLst>
          </p:cNvPr>
          <p:cNvSpPr>
            <a:spLocks noGrp="1"/>
          </p:cNvSpPr>
          <p:nvPr>
            <p:ph type="body" sz="quarter" idx="12"/>
          </p:nvPr>
        </p:nvSpPr>
        <p:spPr>
          <a:xfrm>
            <a:off x="234000" y="986399"/>
            <a:ext cx="8010408" cy="3780863"/>
          </a:xfrm>
        </p:spPr>
        <p:txBody>
          <a:bodyPr/>
          <a:lstStyle/>
          <a:p>
            <a:r>
              <a:rPr lang="en-GB" noProof="0" dirty="0"/>
              <a:t>Calculate the mean </a:t>
            </a:r>
            <a:r>
              <a:rPr lang="en-GB" dirty="0"/>
              <a:t>of</a:t>
            </a:r>
            <a:r>
              <a:rPr lang="en-GB" noProof="0" dirty="0"/>
              <a:t> the following values:</a:t>
            </a:r>
          </a:p>
          <a:p>
            <a:endParaRPr lang="en-GB" noProof="0" dirty="0"/>
          </a:p>
          <a:p>
            <a:r>
              <a:rPr lang="en-GB" noProof="0" dirty="0"/>
              <a:t>14</a:t>
            </a:r>
          </a:p>
          <a:p>
            <a:r>
              <a:rPr lang="en-GB" noProof="0" dirty="0"/>
              <a:t>15</a:t>
            </a:r>
          </a:p>
          <a:p>
            <a:r>
              <a:rPr lang="en-GB" noProof="0" dirty="0"/>
              <a:t>16</a:t>
            </a:r>
          </a:p>
          <a:p>
            <a:r>
              <a:rPr lang="en-GB" noProof="0" dirty="0"/>
              <a:t>15</a:t>
            </a:r>
          </a:p>
          <a:p>
            <a:r>
              <a:rPr lang="en-GB" noProof="0" dirty="0"/>
              <a:t>14</a:t>
            </a:r>
          </a:p>
          <a:p>
            <a:endParaRPr lang="en-GB" noProof="0" dirty="0"/>
          </a:p>
          <a:p>
            <a:r>
              <a:rPr lang="en-GB" noProof="0" dirty="0"/>
              <a:t>Write your answer on your mini white boards.</a:t>
            </a:r>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B414E9E8-D166-D557-4608-4B0EBFF5A51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676A65B4-DF7D-8B9D-8DC7-381D193AF5C0}"/>
              </a:ext>
            </a:extLst>
          </p:cNvPr>
          <p:cNvSpPr>
            <a:spLocks noGrp="1"/>
          </p:cNvSpPr>
          <p:nvPr>
            <p:ph type="sldNum" sz="quarter" idx="11"/>
          </p:nvPr>
        </p:nvSpPr>
        <p:spPr/>
        <p:txBody>
          <a:bodyPr/>
          <a:lstStyle/>
          <a:p>
            <a:fld id="{DA2C159E-F13C-4A85-9A41-E7669D3E0D70}" type="slidenum">
              <a:rPr lang="en-GB" noProof="0" smtClean="0"/>
              <a:pPr/>
              <a:t>88</a:t>
            </a:fld>
            <a:endParaRPr lang="en-GB" noProof="0" dirty="0"/>
          </a:p>
        </p:txBody>
      </p:sp>
    </p:spTree>
    <p:extLst>
      <p:ext uri="{BB962C8B-B14F-4D97-AF65-F5344CB8AC3E}">
        <p14:creationId xmlns:p14="http://schemas.microsoft.com/office/powerpoint/2010/main" val="38219774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49B14-CFB0-6DE9-808C-443FE8411F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72F7EE9-C964-B257-B47D-56FB1B6BE079}"/>
              </a:ext>
            </a:extLst>
          </p:cNvPr>
          <p:cNvSpPr>
            <a:spLocks noGrp="1"/>
          </p:cNvSpPr>
          <p:nvPr>
            <p:ph type="title"/>
          </p:nvPr>
        </p:nvSpPr>
        <p:spPr/>
        <p:txBody>
          <a:bodyPr>
            <a:normAutofit/>
          </a:bodyPr>
          <a:lstStyle/>
          <a:p>
            <a:pPr>
              <a:lnSpc>
                <a:spcPct val="100000"/>
              </a:lnSpc>
            </a:pPr>
            <a:r>
              <a:rPr lang="en-GB" sz="3600" noProof="0" dirty="0"/>
              <a:t>Calculate the standard deviation</a:t>
            </a:r>
          </a:p>
        </p:txBody>
      </p:sp>
      <p:sp>
        <p:nvSpPr>
          <p:cNvPr id="5" name="Text Placeholder 4">
            <a:extLst>
              <a:ext uri="{FF2B5EF4-FFF2-40B4-BE49-F238E27FC236}">
                <a16:creationId xmlns:a16="http://schemas.microsoft.com/office/drawing/2014/main" id="{0DBAB44A-E27A-100E-38F8-7768A071D213}"/>
              </a:ext>
            </a:extLst>
          </p:cNvPr>
          <p:cNvSpPr>
            <a:spLocks noGrp="1"/>
          </p:cNvSpPr>
          <p:nvPr>
            <p:ph type="body" sz="quarter" idx="12"/>
          </p:nvPr>
        </p:nvSpPr>
        <p:spPr>
          <a:xfrm>
            <a:off x="234000" y="986399"/>
            <a:ext cx="8010408" cy="3780863"/>
          </a:xfrm>
        </p:spPr>
        <p:txBody>
          <a:bodyPr/>
          <a:lstStyle/>
          <a:p>
            <a:r>
              <a:rPr lang="en-GB" noProof="0" dirty="0"/>
              <a:t>Calculate the standard deviation </a:t>
            </a:r>
            <a:r>
              <a:rPr lang="en-GB" dirty="0"/>
              <a:t>of</a:t>
            </a:r>
            <a:r>
              <a:rPr lang="en-GB" noProof="0" dirty="0"/>
              <a:t> the following values:</a:t>
            </a:r>
          </a:p>
          <a:p>
            <a:endParaRPr lang="en-GB" noProof="0" dirty="0"/>
          </a:p>
          <a:p>
            <a:r>
              <a:rPr lang="en-GB" noProof="0" dirty="0"/>
              <a:t>14</a:t>
            </a:r>
          </a:p>
          <a:p>
            <a:r>
              <a:rPr lang="en-GB" noProof="0" dirty="0"/>
              <a:t>15</a:t>
            </a:r>
          </a:p>
          <a:p>
            <a:r>
              <a:rPr lang="en-GB" noProof="0" dirty="0"/>
              <a:t>16</a:t>
            </a:r>
          </a:p>
          <a:p>
            <a:r>
              <a:rPr lang="en-GB" noProof="0" dirty="0"/>
              <a:t>15</a:t>
            </a:r>
          </a:p>
          <a:p>
            <a:r>
              <a:rPr lang="en-GB" noProof="0" dirty="0"/>
              <a:t>14</a:t>
            </a:r>
          </a:p>
          <a:p>
            <a:endParaRPr lang="en-GB" noProof="0" dirty="0"/>
          </a:p>
          <a:p>
            <a:r>
              <a:rPr lang="en-GB" noProof="0" dirty="0"/>
              <a:t>Write your answer on your mini white boards.</a:t>
            </a:r>
          </a:p>
          <a:p>
            <a:endParaRPr lang="en-GB" noProof="0" dirty="0">
              <a:solidFill>
                <a:schemeClr val="accent1"/>
              </a:solidFill>
            </a:endParaRPr>
          </a:p>
          <a:p>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5645840-F007-BE44-31E8-8B55D7B4339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E30AB61A-50FF-D45F-0492-36F57836B9FE}"/>
              </a:ext>
            </a:extLst>
          </p:cNvPr>
          <p:cNvSpPr>
            <a:spLocks noGrp="1"/>
          </p:cNvSpPr>
          <p:nvPr>
            <p:ph type="sldNum" sz="quarter" idx="11"/>
          </p:nvPr>
        </p:nvSpPr>
        <p:spPr/>
        <p:txBody>
          <a:bodyPr/>
          <a:lstStyle/>
          <a:p>
            <a:fld id="{DA2C159E-F13C-4A85-9A41-E7669D3E0D70}" type="slidenum">
              <a:rPr lang="en-GB" noProof="0" smtClean="0"/>
              <a:pPr/>
              <a:t>89</a:t>
            </a:fld>
            <a:endParaRPr lang="en-GB" noProof="0" dirty="0"/>
          </a:p>
        </p:txBody>
      </p:sp>
    </p:spTree>
    <p:extLst>
      <p:ext uri="{BB962C8B-B14F-4D97-AF65-F5344CB8AC3E}">
        <p14:creationId xmlns:p14="http://schemas.microsoft.com/office/powerpoint/2010/main" val="3270017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25F04-5EFF-AE16-F101-D3FEE9C7789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85F3821-991D-7C9E-E8EA-BD6B69980888}"/>
              </a:ext>
            </a:extLst>
          </p:cNvPr>
          <p:cNvSpPr>
            <a:spLocks noGrp="1"/>
          </p:cNvSpPr>
          <p:nvPr>
            <p:ph type="title"/>
          </p:nvPr>
        </p:nvSpPr>
        <p:spPr>
          <a:xfrm>
            <a:off x="232949" y="167948"/>
            <a:ext cx="8437563" cy="699425"/>
          </a:xfrm>
        </p:spPr>
        <p:txBody>
          <a:bodyPr>
            <a:normAutofit/>
          </a:bodyPr>
          <a:lstStyle/>
          <a:p>
            <a:r>
              <a:rPr lang="en-GB" noProof="0" dirty="0"/>
              <a:t>Amino acids worksheet answers</a:t>
            </a:r>
            <a:endParaRPr lang="en-GB" sz="3600" noProof="0" dirty="0"/>
          </a:p>
        </p:txBody>
      </p:sp>
      <p:sp>
        <p:nvSpPr>
          <p:cNvPr id="3" name="Footer Placeholder 2">
            <a:extLst>
              <a:ext uri="{FF2B5EF4-FFF2-40B4-BE49-F238E27FC236}">
                <a16:creationId xmlns:a16="http://schemas.microsoft.com/office/drawing/2014/main" id="{3FBB4D4E-30BA-BC9A-3A5C-90B8836953B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
        <p:nvSpPr>
          <p:cNvPr id="4" name="Slide Number Placeholder 3">
            <a:extLst>
              <a:ext uri="{FF2B5EF4-FFF2-40B4-BE49-F238E27FC236}">
                <a16:creationId xmlns:a16="http://schemas.microsoft.com/office/drawing/2014/main" id="{37DE7D3D-0B08-A0E2-D5E6-3ECB3FAC8DF0}"/>
              </a:ext>
            </a:extLst>
          </p:cNvPr>
          <p:cNvSpPr>
            <a:spLocks noGrp="1"/>
          </p:cNvSpPr>
          <p:nvPr>
            <p:ph type="sldNum" sz="quarter" idx="11"/>
          </p:nvPr>
        </p:nvSpPr>
        <p:spPr/>
        <p:txBody>
          <a:bodyPr/>
          <a:lstStyle/>
          <a:p>
            <a:fld id="{DA2C159E-F13C-4A85-9A41-E7669D3E0D70}" type="slidenum">
              <a:rPr lang="en-GB" noProof="0" smtClean="0"/>
              <a:pPr/>
              <a:t>9</a:t>
            </a:fld>
            <a:endParaRPr lang="en-GB" noProof="0" dirty="0"/>
          </a:p>
        </p:txBody>
      </p:sp>
      <p:sp>
        <p:nvSpPr>
          <p:cNvPr id="11" name="Text Placeholder 10">
            <a:extLst>
              <a:ext uri="{FF2B5EF4-FFF2-40B4-BE49-F238E27FC236}">
                <a16:creationId xmlns:a16="http://schemas.microsoft.com/office/drawing/2014/main" id="{9653B928-2E16-2AD2-6CA6-C5A2EE78C9AD}"/>
              </a:ext>
            </a:extLst>
          </p:cNvPr>
          <p:cNvSpPr>
            <a:spLocks noGrp="1"/>
          </p:cNvSpPr>
          <p:nvPr>
            <p:ph type="body" sz="quarter" idx="12"/>
          </p:nvPr>
        </p:nvSpPr>
        <p:spPr>
          <a:xfrm>
            <a:off x="232948" y="887556"/>
            <a:ext cx="8731540" cy="3772426"/>
          </a:xfrm>
        </p:spPr>
        <p:txBody>
          <a:bodyPr/>
          <a:lstStyle/>
          <a:p>
            <a:r>
              <a:rPr lang="en-GB" noProof="0" dirty="0"/>
              <a:t>Review your answers to the Amino acids worksheet.</a:t>
            </a:r>
          </a:p>
          <a:p>
            <a:endParaRPr lang="en-GB" noProof="0" dirty="0"/>
          </a:p>
          <a:p>
            <a:r>
              <a:rPr lang="en-GB" noProof="0" dirty="0"/>
              <a:t>On a mini whiteboard, write the amino acid name of any of the diagrams where you made an error.</a:t>
            </a:r>
          </a:p>
          <a:p>
            <a:endParaRPr lang="en-GB" noProof="0" dirty="0"/>
          </a:p>
        </p:txBody>
      </p:sp>
    </p:spTree>
    <p:extLst>
      <p:ext uri="{BB962C8B-B14F-4D97-AF65-F5344CB8AC3E}">
        <p14:creationId xmlns:p14="http://schemas.microsoft.com/office/powerpoint/2010/main" val="22184690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9EE4D-96DF-E9EF-F4F6-FA691AC33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E6DD1F-6A3E-5651-32DA-00E41E71F039}"/>
              </a:ext>
            </a:extLst>
          </p:cNvPr>
          <p:cNvSpPr>
            <a:spLocks noGrp="1"/>
          </p:cNvSpPr>
          <p:nvPr>
            <p:ph type="title"/>
          </p:nvPr>
        </p:nvSpPr>
        <p:spPr>
          <a:xfrm>
            <a:off x="232950" y="249900"/>
            <a:ext cx="8437563" cy="1025706"/>
          </a:xfrm>
        </p:spPr>
        <p:txBody>
          <a:bodyPr>
            <a:normAutofit fontScale="90000"/>
          </a:bodyPr>
          <a:lstStyle/>
          <a:p>
            <a:r>
              <a:rPr lang="en-GB" noProof="0" dirty="0"/>
              <a:t>Importance of mean and standard deviation to reliability</a:t>
            </a:r>
          </a:p>
        </p:txBody>
      </p:sp>
      <p:sp>
        <p:nvSpPr>
          <p:cNvPr id="3" name="Text Placeholder 2">
            <a:extLst>
              <a:ext uri="{FF2B5EF4-FFF2-40B4-BE49-F238E27FC236}">
                <a16:creationId xmlns:a16="http://schemas.microsoft.com/office/drawing/2014/main" id="{7788D156-98D1-8418-9B34-AC57BD4F0ADB}"/>
              </a:ext>
            </a:extLst>
          </p:cNvPr>
          <p:cNvSpPr>
            <a:spLocks noGrp="1"/>
          </p:cNvSpPr>
          <p:nvPr>
            <p:ph type="body" sz="quarter" idx="12"/>
          </p:nvPr>
        </p:nvSpPr>
        <p:spPr>
          <a:xfrm>
            <a:off x="234000" y="1419622"/>
            <a:ext cx="8631840" cy="3168352"/>
          </a:xfrm>
        </p:spPr>
        <p:txBody>
          <a:bodyPr/>
          <a:lstStyle/>
          <a:p>
            <a:r>
              <a:rPr lang="en-GB" noProof="0" dirty="0"/>
              <a:t>Reliable experiments use repeats so we can spot anomalies and judge consistency. </a:t>
            </a:r>
          </a:p>
          <a:p>
            <a:endParaRPr lang="en-GB" noProof="0" dirty="0"/>
          </a:p>
          <a:p>
            <a:r>
              <a:rPr lang="en-GB" noProof="0" dirty="0"/>
              <a:t>The mean and standard deviation can show anomalies.</a:t>
            </a:r>
          </a:p>
          <a:p>
            <a:endParaRPr lang="en-GB" b="1" noProof="0" dirty="0"/>
          </a:p>
          <a:p>
            <a:r>
              <a:rPr lang="en-GB" noProof="0" dirty="0"/>
              <a:t>Both help you judge the </a:t>
            </a:r>
            <a:r>
              <a:rPr lang="en-GB" b="1" noProof="0" dirty="0"/>
              <a:t>reliability</a:t>
            </a:r>
            <a:r>
              <a:rPr lang="en-GB" noProof="0" dirty="0"/>
              <a:t> of your experiment.</a:t>
            </a:r>
          </a:p>
        </p:txBody>
      </p:sp>
      <p:sp>
        <p:nvSpPr>
          <p:cNvPr id="4" name="Slide Number Placeholder 3">
            <a:extLst>
              <a:ext uri="{FF2B5EF4-FFF2-40B4-BE49-F238E27FC236}">
                <a16:creationId xmlns:a16="http://schemas.microsoft.com/office/drawing/2014/main" id="{901B4919-319C-8B94-F524-C48AA1F86592}"/>
              </a:ext>
            </a:extLst>
          </p:cNvPr>
          <p:cNvSpPr>
            <a:spLocks noGrp="1"/>
          </p:cNvSpPr>
          <p:nvPr>
            <p:ph type="sldNum" sz="quarter" idx="11"/>
          </p:nvPr>
        </p:nvSpPr>
        <p:spPr/>
        <p:txBody>
          <a:bodyPr/>
          <a:lstStyle/>
          <a:p>
            <a:fld id="{DA2C159E-F13C-4A85-9A41-E7669D3E0D70}" type="slidenum">
              <a:rPr lang="en-GB" noProof="0" smtClean="0"/>
              <a:pPr/>
              <a:t>90</a:t>
            </a:fld>
            <a:endParaRPr lang="en-GB" noProof="0" dirty="0"/>
          </a:p>
        </p:txBody>
      </p:sp>
      <p:sp>
        <p:nvSpPr>
          <p:cNvPr id="5" name="Footer Placeholder 4">
            <a:extLst>
              <a:ext uri="{FF2B5EF4-FFF2-40B4-BE49-F238E27FC236}">
                <a16:creationId xmlns:a16="http://schemas.microsoft.com/office/drawing/2014/main" id="{E25223B9-0213-7908-70C8-1A1C48AB60C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42639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F0E6E-35E7-4082-B40F-0BDCA28E7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0C4C49-05B8-C831-5B4C-2EC99EE2F126}"/>
              </a:ext>
            </a:extLst>
          </p:cNvPr>
          <p:cNvSpPr>
            <a:spLocks noGrp="1"/>
          </p:cNvSpPr>
          <p:nvPr>
            <p:ph type="title"/>
          </p:nvPr>
        </p:nvSpPr>
        <p:spPr/>
        <p:txBody>
          <a:bodyPr/>
          <a:lstStyle/>
          <a:p>
            <a:r>
              <a:rPr lang="en-GB" noProof="0" dirty="0"/>
              <a:t>Excel calculations</a:t>
            </a:r>
          </a:p>
        </p:txBody>
      </p:sp>
      <p:sp>
        <p:nvSpPr>
          <p:cNvPr id="3" name="Text Placeholder 2">
            <a:extLst>
              <a:ext uri="{FF2B5EF4-FFF2-40B4-BE49-F238E27FC236}">
                <a16:creationId xmlns:a16="http://schemas.microsoft.com/office/drawing/2014/main" id="{91370FF4-6A91-7E93-7461-A2C61EC778FE}"/>
              </a:ext>
            </a:extLst>
          </p:cNvPr>
          <p:cNvSpPr>
            <a:spLocks noGrp="1"/>
          </p:cNvSpPr>
          <p:nvPr>
            <p:ph type="body" sz="quarter" idx="12"/>
          </p:nvPr>
        </p:nvSpPr>
        <p:spPr>
          <a:xfrm>
            <a:off x="234000" y="986400"/>
            <a:ext cx="8730488" cy="3601574"/>
          </a:xfrm>
        </p:spPr>
        <p:txBody>
          <a:bodyPr/>
          <a:lstStyle/>
          <a:p>
            <a:pPr marL="342900" indent="-342900">
              <a:buFont typeface="Arial" panose="020B0604020202020204" pitchFamily="34" charset="0"/>
              <a:buChar char="•"/>
            </a:pPr>
            <a:r>
              <a:rPr lang="en-GB" noProof="0" dirty="0"/>
              <a:t>Open a new Excel worksheet.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dirty="0"/>
              <a:t>Follow</a:t>
            </a:r>
            <a:r>
              <a:rPr lang="en-GB" noProof="0" dirty="0"/>
              <a:t> the demonstration on how to calculate the mean and standard deviation in Excel.</a:t>
            </a:r>
          </a:p>
        </p:txBody>
      </p:sp>
      <p:sp>
        <p:nvSpPr>
          <p:cNvPr id="4" name="Slide Number Placeholder 3">
            <a:extLst>
              <a:ext uri="{FF2B5EF4-FFF2-40B4-BE49-F238E27FC236}">
                <a16:creationId xmlns:a16="http://schemas.microsoft.com/office/drawing/2014/main" id="{CAC7A65F-9E74-0504-591D-C3A8FB8F1A2E}"/>
              </a:ext>
            </a:extLst>
          </p:cNvPr>
          <p:cNvSpPr>
            <a:spLocks noGrp="1"/>
          </p:cNvSpPr>
          <p:nvPr>
            <p:ph type="sldNum" sz="quarter" idx="11"/>
          </p:nvPr>
        </p:nvSpPr>
        <p:spPr/>
        <p:txBody>
          <a:bodyPr/>
          <a:lstStyle/>
          <a:p>
            <a:fld id="{DA2C159E-F13C-4A85-9A41-E7669D3E0D70}" type="slidenum">
              <a:rPr lang="en-GB" noProof="0" smtClean="0"/>
              <a:pPr/>
              <a:t>91</a:t>
            </a:fld>
            <a:endParaRPr lang="en-GB" noProof="0" dirty="0"/>
          </a:p>
        </p:txBody>
      </p:sp>
      <p:sp>
        <p:nvSpPr>
          <p:cNvPr id="5" name="Footer Placeholder 4">
            <a:extLst>
              <a:ext uri="{FF2B5EF4-FFF2-40B4-BE49-F238E27FC236}">
                <a16:creationId xmlns:a16="http://schemas.microsoft.com/office/drawing/2014/main" id="{ECBF5F1B-3B57-710A-A1F9-0C60D9FFCB5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7878703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20CA4-AFAD-7A05-2641-4C63D76307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1C9583-75BA-9B18-4608-216084671C08}"/>
              </a:ext>
            </a:extLst>
          </p:cNvPr>
          <p:cNvSpPr>
            <a:spLocks noGrp="1"/>
          </p:cNvSpPr>
          <p:nvPr>
            <p:ph type="title"/>
          </p:nvPr>
        </p:nvSpPr>
        <p:spPr/>
        <p:txBody>
          <a:bodyPr/>
          <a:lstStyle/>
          <a:p>
            <a:r>
              <a:rPr lang="en-GB" noProof="0" dirty="0"/>
              <a:t>Excel calculations task – Table 1</a:t>
            </a:r>
          </a:p>
        </p:txBody>
      </p:sp>
      <p:sp>
        <p:nvSpPr>
          <p:cNvPr id="3" name="Text Placeholder 2">
            <a:extLst>
              <a:ext uri="{FF2B5EF4-FFF2-40B4-BE49-F238E27FC236}">
                <a16:creationId xmlns:a16="http://schemas.microsoft.com/office/drawing/2014/main" id="{E074991B-1984-AD27-F00F-131D23F15003}"/>
              </a:ext>
            </a:extLst>
          </p:cNvPr>
          <p:cNvSpPr>
            <a:spLocks noGrp="1"/>
          </p:cNvSpPr>
          <p:nvPr>
            <p:ph type="body" sz="quarter" idx="12"/>
          </p:nvPr>
        </p:nvSpPr>
        <p:spPr>
          <a:xfrm>
            <a:off x="232950" y="1059581"/>
            <a:ext cx="8730488" cy="3312955"/>
          </a:xfrm>
        </p:spPr>
        <p:txBody>
          <a:bodyPr/>
          <a:lstStyle/>
          <a:p>
            <a:pPr marL="342900" indent="-342900">
              <a:buFont typeface="Arial" panose="020B0604020202020204" pitchFamily="34" charset="0"/>
              <a:buChar char="•"/>
            </a:pPr>
            <a:r>
              <a:rPr lang="en-GB" noProof="0" dirty="0"/>
              <a:t>Open a new Excel worksheet and title it Table 1.</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Copy the data from Table 1 of the Results analysis worksheet.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Calculate the mean and standard deviation for this table.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Use the completed first row to check that your formulas are working correctly.</a:t>
            </a:r>
          </a:p>
          <a:p>
            <a:endParaRPr lang="en-GB" noProof="0" dirty="0"/>
          </a:p>
        </p:txBody>
      </p:sp>
      <p:sp>
        <p:nvSpPr>
          <p:cNvPr id="4" name="Slide Number Placeholder 3">
            <a:extLst>
              <a:ext uri="{FF2B5EF4-FFF2-40B4-BE49-F238E27FC236}">
                <a16:creationId xmlns:a16="http://schemas.microsoft.com/office/drawing/2014/main" id="{C17EF7C6-0AA0-31CB-8A84-3D5C0F399D25}"/>
              </a:ext>
            </a:extLst>
          </p:cNvPr>
          <p:cNvSpPr>
            <a:spLocks noGrp="1"/>
          </p:cNvSpPr>
          <p:nvPr>
            <p:ph type="sldNum" sz="quarter" idx="11"/>
          </p:nvPr>
        </p:nvSpPr>
        <p:spPr/>
        <p:txBody>
          <a:bodyPr/>
          <a:lstStyle/>
          <a:p>
            <a:fld id="{DA2C159E-F13C-4A85-9A41-E7669D3E0D70}" type="slidenum">
              <a:rPr lang="en-GB" noProof="0" smtClean="0"/>
              <a:pPr/>
              <a:t>92</a:t>
            </a:fld>
            <a:endParaRPr lang="en-GB" noProof="0" dirty="0"/>
          </a:p>
        </p:txBody>
      </p:sp>
      <p:sp>
        <p:nvSpPr>
          <p:cNvPr id="5" name="Footer Placeholder 4">
            <a:extLst>
              <a:ext uri="{FF2B5EF4-FFF2-40B4-BE49-F238E27FC236}">
                <a16:creationId xmlns:a16="http://schemas.microsoft.com/office/drawing/2014/main" id="{1FE023CC-92A6-0A01-2146-932D80622F5C}"/>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03439662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8059A-5F59-62B0-92E0-1520456D9C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FA8B86-6D19-69C7-D7F8-D6AC44B04115}"/>
              </a:ext>
            </a:extLst>
          </p:cNvPr>
          <p:cNvSpPr>
            <a:spLocks noGrp="1"/>
          </p:cNvSpPr>
          <p:nvPr>
            <p:ph type="title"/>
          </p:nvPr>
        </p:nvSpPr>
        <p:spPr>
          <a:xfrm>
            <a:off x="232950" y="249900"/>
            <a:ext cx="8437563" cy="1097714"/>
          </a:xfrm>
        </p:spPr>
        <p:txBody>
          <a:bodyPr>
            <a:normAutofit/>
          </a:bodyPr>
          <a:lstStyle/>
          <a:p>
            <a:r>
              <a:rPr lang="en-GB" noProof="0" dirty="0"/>
              <a:t>Excel calculations task: Tables 2 and 3</a:t>
            </a:r>
          </a:p>
        </p:txBody>
      </p:sp>
      <p:sp>
        <p:nvSpPr>
          <p:cNvPr id="3" name="Text Placeholder 2">
            <a:extLst>
              <a:ext uri="{FF2B5EF4-FFF2-40B4-BE49-F238E27FC236}">
                <a16:creationId xmlns:a16="http://schemas.microsoft.com/office/drawing/2014/main" id="{48B6B00A-97B9-4C4E-129F-8B03284398EE}"/>
              </a:ext>
            </a:extLst>
          </p:cNvPr>
          <p:cNvSpPr>
            <a:spLocks noGrp="1"/>
          </p:cNvSpPr>
          <p:nvPr>
            <p:ph type="body" sz="quarter" idx="12"/>
          </p:nvPr>
        </p:nvSpPr>
        <p:spPr>
          <a:xfrm>
            <a:off x="232950" y="1347613"/>
            <a:ext cx="8730488" cy="3024923"/>
          </a:xfrm>
        </p:spPr>
        <p:txBody>
          <a:bodyPr/>
          <a:lstStyle/>
          <a:p>
            <a:endParaRPr lang="en-GB" noProof="0" dirty="0"/>
          </a:p>
          <a:p>
            <a:r>
              <a:rPr lang="en-GB" noProof="0" dirty="0"/>
              <a:t>Repeat the steps for Tables 2 and 3.</a:t>
            </a:r>
          </a:p>
          <a:p>
            <a:endParaRPr lang="en-GB" noProof="0" dirty="0"/>
          </a:p>
          <a:p>
            <a:r>
              <a:rPr lang="en-GB" noProof="0" dirty="0"/>
              <a:t>Check your answers.</a:t>
            </a:r>
          </a:p>
        </p:txBody>
      </p:sp>
      <p:sp>
        <p:nvSpPr>
          <p:cNvPr id="4" name="Slide Number Placeholder 3">
            <a:extLst>
              <a:ext uri="{FF2B5EF4-FFF2-40B4-BE49-F238E27FC236}">
                <a16:creationId xmlns:a16="http://schemas.microsoft.com/office/drawing/2014/main" id="{043B602E-3B9C-FCA7-9139-A9D1700E4EFD}"/>
              </a:ext>
            </a:extLst>
          </p:cNvPr>
          <p:cNvSpPr>
            <a:spLocks noGrp="1"/>
          </p:cNvSpPr>
          <p:nvPr>
            <p:ph type="sldNum" sz="quarter" idx="11"/>
          </p:nvPr>
        </p:nvSpPr>
        <p:spPr/>
        <p:txBody>
          <a:bodyPr/>
          <a:lstStyle/>
          <a:p>
            <a:fld id="{DA2C159E-F13C-4A85-9A41-E7669D3E0D70}" type="slidenum">
              <a:rPr lang="en-GB" noProof="0" smtClean="0"/>
              <a:pPr/>
              <a:t>93</a:t>
            </a:fld>
            <a:endParaRPr lang="en-GB" noProof="0" dirty="0"/>
          </a:p>
        </p:txBody>
      </p:sp>
      <p:sp>
        <p:nvSpPr>
          <p:cNvPr id="5" name="Footer Placeholder 4">
            <a:extLst>
              <a:ext uri="{FF2B5EF4-FFF2-40B4-BE49-F238E27FC236}">
                <a16:creationId xmlns:a16="http://schemas.microsoft.com/office/drawing/2014/main" id="{40EBFD92-086F-8C0C-8717-60998279506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7257046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3C5CE-B435-5026-963D-3EE7B14A01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CE6C25-7495-4813-CE3E-66A2B5B804A6}"/>
              </a:ext>
            </a:extLst>
          </p:cNvPr>
          <p:cNvSpPr>
            <a:spLocks noGrp="1"/>
          </p:cNvSpPr>
          <p:nvPr>
            <p:ph type="title"/>
          </p:nvPr>
        </p:nvSpPr>
        <p:spPr/>
        <p:txBody>
          <a:bodyPr/>
          <a:lstStyle/>
          <a:p>
            <a:r>
              <a:rPr lang="en-GB" noProof="0" dirty="0"/>
              <a:t>Anomalies</a:t>
            </a:r>
          </a:p>
        </p:txBody>
      </p:sp>
      <p:sp>
        <p:nvSpPr>
          <p:cNvPr id="3" name="Text Placeholder 2">
            <a:extLst>
              <a:ext uri="{FF2B5EF4-FFF2-40B4-BE49-F238E27FC236}">
                <a16:creationId xmlns:a16="http://schemas.microsoft.com/office/drawing/2014/main" id="{189E89B5-7D57-1E71-BD7C-3DC88F5453DF}"/>
              </a:ext>
            </a:extLst>
          </p:cNvPr>
          <p:cNvSpPr>
            <a:spLocks noGrp="1"/>
          </p:cNvSpPr>
          <p:nvPr>
            <p:ph type="body" sz="quarter" idx="12"/>
          </p:nvPr>
        </p:nvSpPr>
        <p:spPr>
          <a:xfrm>
            <a:off x="234000" y="986400"/>
            <a:ext cx="8730488" cy="3601574"/>
          </a:xfrm>
        </p:spPr>
        <p:txBody>
          <a:bodyPr/>
          <a:lstStyle/>
          <a:p>
            <a:r>
              <a:rPr lang="en-GB" noProof="0" dirty="0"/>
              <a:t>An anomaly is a result that doesn’t fit the pattern of the other data. It looks very different from the rest and often happens because of a mistake, equipment problem, or uncontrolled factor.</a:t>
            </a:r>
          </a:p>
          <a:p>
            <a:endParaRPr lang="en-GB" noProof="0" dirty="0"/>
          </a:p>
          <a:p>
            <a:r>
              <a:rPr lang="en-GB" noProof="0" dirty="0"/>
              <a:t>If most results are close together but one value is much higher or lower, that value is an anomaly and should not be included in calculations because it can make the data less </a:t>
            </a:r>
            <a:r>
              <a:rPr lang="en-GB" b="1" noProof="0" dirty="0"/>
              <a:t>reliable</a:t>
            </a:r>
            <a:r>
              <a:rPr lang="en-GB" noProof="0" dirty="0"/>
              <a:t>.</a:t>
            </a:r>
          </a:p>
        </p:txBody>
      </p:sp>
      <p:sp>
        <p:nvSpPr>
          <p:cNvPr id="4" name="Slide Number Placeholder 3">
            <a:extLst>
              <a:ext uri="{FF2B5EF4-FFF2-40B4-BE49-F238E27FC236}">
                <a16:creationId xmlns:a16="http://schemas.microsoft.com/office/drawing/2014/main" id="{53306A5B-BBBD-ED83-FCB3-CCBD68574BA9}"/>
              </a:ext>
            </a:extLst>
          </p:cNvPr>
          <p:cNvSpPr>
            <a:spLocks noGrp="1"/>
          </p:cNvSpPr>
          <p:nvPr>
            <p:ph type="sldNum" sz="quarter" idx="11"/>
          </p:nvPr>
        </p:nvSpPr>
        <p:spPr/>
        <p:txBody>
          <a:bodyPr/>
          <a:lstStyle/>
          <a:p>
            <a:fld id="{DA2C159E-F13C-4A85-9A41-E7669D3E0D70}" type="slidenum">
              <a:rPr lang="en-GB" noProof="0" smtClean="0"/>
              <a:pPr/>
              <a:t>94</a:t>
            </a:fld>
            <a:endParaRPr lang="en-GB" noProof="0" dirty="0"/>
          </a:p>
        </p:txBody>
      </p:sp>
      <p:sp>
        <p:nvSpPr>
          <p:cNvPr id="5" name="Footer Placeholder 4">
            <a:extLst>
              <a:ext uri="{FF2B5EF4-FFF2-40B4-BE49-F238E27FC236}">
                <a16:creationId xmlns:a16="http://schemas.microsoft.com/office/drawing/2014/main" id="{A5ADE1C7-9509-CB27-D5F5-3F60C4762DB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2797946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A5A62-4A97-2F9B-820E-01A18BCFDA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E1FBC-3A08-97DD-D9B7-1AE028DE0C67}"/>
              </a:ext>
            </a:extLst>
          </p:cNvPr>
          <p:cNvSpPr>
            <a:spLocks noGrp="1"/>
          </p:cNvSpPr>
          <p:nvPr>
            <p:ph type="title"/>
          </p:nvPr>
        </p:nvSpPr>
        <p:spPr/>
        <p:txBody>
          <a:bodyPr/>
          <a:lstStyle/>
          <a:p>
            <a:r>
              <a:rPr lang="en-GB" noProof="0" dirty="0"/>
              <a:t>How to deal with anomalies</a:t>
            </a:r>
          </a:p>
        </p:txBody>
      </p:sp>
      <p:sp>
        <p:nvSpPr>
          <p:cNvPr id="3" name="Text Placeholder 2">
            <a:extLst>
              <a:ext uri="{FF2B5EF4-FFF2-40B4-BE49-F238E27FC236}">
                <a16:creationId xmlns:a16="http://schemas.microsoft.com/office/drawing/2014/main" id="{97E82733-5A28-D44B-A02F-6E4B7DDC56C4}"/>
              </a:ext>
            </a:extLst>
          </p:cNvPr>
          <p:cNvSpPr>
            <a:spLocks noGrp="1"/>
          </p:cNvSpPr>
          <p:nvPr>
            <p:ph type="body" sz="quarter" idx="12"/>
          </p:nvPr>
        </p:nvSpPr>
        <p:spPr>
          <a:xfrm>
            <a:off x="234000" y="986400"/>
            <a:ext cx="8730488" cy="3601574"/>
          </a:xfrm>
        </p:spPr>
        <p:txBody>
          <a:bodyPr/>
          <a:lstStyle/>
          <a:p>
            <a:r>
              <a:rPr lang="en-GB" noProof="0" dirty="0"/>
              <a:t>Exclude them from the data that is used to calculate the mean.</a:t>
            </a:r>
          </a:p>
        </p:txBody>
      </p:sp>
      <p:sp>
        <p:nvSpPr>
          <p:cNvPr id="4" name="Slide Number Placeholder 3">
            <a:extLst>
              <a:ext uri="{FF2B5EF4-FFF2-40B4-BE49-F238E27FC236}">
                <a16:creationId xmlns:a16="http://schemas.microsoft.com/office/drawing/2014/main" id="{D35DBFBF-20FC-B6C2-A9B1-EFB54F3777EF}"/>
              </a:ext>
            </a:extLst>
          </p:cNvPr>
          <p:cNvSpPr>
            <a:spLocks noGrp="1"/>
          </p:cNvSpPr>
          <p:nvPr>
            <p:ph type="sldNum" sz="quarter" idx="11"/>
          </p:nvPr>
        </p:nvSpPr>
        <p:spPr/>
        <p:txBody>
          <a:bodyPr/>
          <a:lstStyle/>
          <a:p>
            <a:fld id="{DA2C159E-F13C-4A85-9A41-E7669D3E0D70}" type="slidenum">
              <a:rPr lang="en-GB" noProof="0" smtClean="0"/>
              <a:pPr/>
              <a:t>95</a:t>
            </a:fld>
            <a:endParaRPr lang="en-GB" noProof="0" dirty="0"/>
          </a:p>
        </p:txBody>
      </p:sp>
      <p:sp>
        <p:nvSpPr>
          <p:cNvPr id="5" name="Footer Placeholder 4">
            <a:extLst>
              <a:ext uri="{FF2B5EF4-FFF2-40B4-BE49-F238E27FC236}">
                <a16:creationId xmlns:a16="http://schemas.microsoft.com/office/drawing/2014/main" id="{7E5B1CF7-D8AA-6A57-82E5-0B1BA71CF54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246327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FB960-EF00-0C1F-7445-707E158F8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BB73DE-E132-312C-A159-5DD56584D080}"/>
              </a:ext>
            </a:extLst>
          </p:cNvPr>
          <p:cNvSpPr>
            <a:spLocks noGrp="1"/>
          </p:cNvSpPr>
          <p:nvPr>
            <p:ph type="title"/>
          </p:nvPr>
        </p:nvSpPr>
        <p:spPr/>
        <p:txBody>
          <a:bodyPr/>
          <a:lstStyle/>
          <a:p>
            <a:r>
              <a:rPr lang="en-GB" noProof="0" dirty="0"/>
              <a:t>Identify anomalies task</a:t>
            </a:r>
          </a:p>
        </p:txBody>
      </p:sp>
      <p:sp>
        <p:nvSpPr>
          <p:cNvPr id="3" name="Text Placeholder 2">
            <a:extLst>
              <a:ext uri="{FF2B5EF4-FFF2-40B4-BE49-F238E27FC236}">
                <a16:creationId xmlns:a16="http://schemas.microsoft.com/office/drawing/2014/main" id="{0E00FF8D-5B18-529F-5A7A-CE31D9286A5B}"/>
              </a:ext>
            </a:extLst>
          </p:cNvPr>
          <p:cNvSpPr>
            <a:spLocks noGrp="1"/>
          </p:cNvSpPr>
          <p:nvPr>
            <p:ph type="body" sz="quarter" idx="12"/>
          </p:nvPr>
        </p:nvSpPr>
        <p:spPr>
          <a:xfrm>
            <a:off x="234000" y="986400"/>
            <a:ext cx="8730488" cy="3601574"/>
          </a:xfrm>
        </p:spPr>
        <p:txBody>
          <a:bodyPr/>
          <a:lstStyle/>
          <a:p>
            <a:r>
              <a:rPr lang="en-GB" noProof="0" dirty="0"/>
              <a:t>Look closely at Table 3. </a:t>
            </a:r>
          </a:p>
          <a:p>
            <a:endParaRPr lang="en-GB" noProof="0" dirty="0"/>
          </a:p>
          <a:p>
            <a:r>
              <a:rPr lang="en-GB" noProof="0" dirty="0"/>
              <a:t>Identify any values that do not follow the pattern. </a:t>
            </a:r>
          </a:p>
          <a:p>
            <a:endParaRPr lang="en-GB" noProof="0" dirty="0"/>
          </a:p>
          <a:p>
            <a:r>
              <a:rPr lang="en-GB" noProof="0" dirty="0"/>
              <a:t>When you find an anomaly, write it on your mini whiteboard.</a:t>
            </a:r>
          </a:p>
        </p:txBody>
      </p:sp>
      <p:sp>
        <p:nvSpPr>
          <p:cNvPr id="4" name="Slide Number Placeholder 3">
            <a:extLst>
              <a:ext uri="{FF2B5EF4-FFF2-40B4-BE49-F238E27FC236}">
                <a16:creationId xmlns:a16="http://schemas.microsoft.com/office/drawing/2014/main" id="{62FCB528-94BF-33E1-8D7A-B40CE71BA4B6}"/>
              </a:ext>
            </a:extLst>
          </p:cNvPr>
          <p:cNvSpPr>
            <a:spLocks noGrp="1"/>
          </p:cNvSpPr>
          <p:nvPr>
            <p:ph type="sldNum" sz="quarter" idx="11"/>
          </p:nvPr>
        </p:nvSpPr>
        <p:spPr/>
        <p:txBody>
          <a:bodyPr/>
          <a:lstStyle/>
          <a:p>
            <a:fld id="{DA2C159E-F13C-4A85-9A41-E7669D3E0D70}" type="slidenum">
              <a:rPr lang="en-GB" noProof="0" smtClean="0"/>
              <a:pPr/>
              <a:t>96</a:t>
            </a:fld>
            <a:endParaRPr lang="en-GB" noProof="0" dirty="0"/>
          </a:p>
        </p:txBody>
      </p:sp>
      <p:sp>
        <p:nvSpPr>
          <p:cNvPr id="5" name="Footer Placeholder 4">
            <a:extLst>
              <a:ext uri="{FF2B5EF4-FFF2-40B4-BE49-F238E27FC236}">
                <a16:creationId xmlns:a16="http://schemas.microsoft.com/office/drawing/2014/main" id="{FE8CD751-4503-AF21-CEF0-793302ECF0BA}"/>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9352650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F04E9-D4F7-7F6F-2569-B807A2414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8DF43A-DC47-7B23-A9EC-67DA2CE64C35}"/>
              </a:ext>
            </a:extLst>
          </p:cNvPr>
          <p:cNvSpPr>
            <a:spLocks noGrp="1"/>
          </p:cNvSpPr>
          <p:nvPr>
            <p:ph type="title"/>
          </p:nvPr>
        </p:nvSpPr>
        <p:spPr/>
        <p:txBody>
          <a:bodyPr/>
          <a:lstStyle/>
          <a:p>
            <a:r>
              <a:rPr lang="en-GB" noProof="0" dirty="0"/>
              <a:t>Recalculate</a:t>
            </a:r>
          </a:p>
        </p:txBody>
      </p:sp>
      <p:sp>
        <p:nvSpPr>
          <p:cNvPr id="3" name="Text Placeholder 2">
            <a:extLst>
              <a:ext uri="{FF2B5EF4-FFF2-40B4-BE49-F238E27FC236}">
                <a16:creationId xmlns:a16="http://schemas.microsoft.com/office/drawing/2014/main" id="{22B16D4D-48DA-DDB2-5F27-3A6DB6C1796F}"/>
              </a:ext>
            </a:extLst>
          </p:cNvPr>
          <p:cNvSpPr>
            <a:spLocks noGrp="1"/>
          </p:cNvSpPr>
          <p:nvPr>
            <p:ph type="body" sz="quarter" idx="12"/>
          </p:nvPr>
        </p:nvSpPr>
        <p:spPr>
          <a:xfrm>
            <a:off x="232950" y="1541926"/>
            <a:ext cx="8730488" cy="2830024"/>
          </a:xfrm>
        </p:spPr>
        <p:txBody>
          <a:bodyPr/>
          <a:lstStyle/>
          <a:p>
            <a:r>
              <a:rPr lang="en-GB" noProof="0" dirty="0"/>
              <a:t>Recalculate the mean and standard deviation for Table 3, this time leaving out the anomalies.</a:t>
            </a:r>
          </a:p>
          <a:p>
            <a:endParaRPr lang="en-GB" noProof="0" dirty="0"/>
          </a:p>
        </p:txBody>
      </p:sp>
      <p:sp>
        <p:nvSpPr>
          <p:cNvPr id="4" name="Slide Number Placeholder 3">
            <a:extLst>
              <a:ext uri="{FF2B5EF4-FFF2-40B4-BE49-F238E27FC236}">
                <a16:creationId xmlns:a16="http://schemas.microsoft.com/office/drawing/2014/main" id="{65C6D8EE-72D0-C4C5-DB91-60531C582F98}"/>
              </a:ext>
            </a:extLst>
          </p:cNvPr>
          <p:cNvSpPr>
            <a:spLocks noGrp="1"/>
          </p:cNvSpPr>
          <p:nvPr>
            <p:ph type="sldNum" sz="quarter" idx="11"/>
          </p:nvPr>
        </p:nvSpPr>
        <p:spPr/>
        <p:txBody>
          <a:bodyPr/>
          <a:lstStyle/>
          <a:p>
            <a:fld id="{DA2C159E-F13C-4A85-9A41-E7669D3E0D70}" type="slidenum">
              <a:rPr lang="en-GB" noProof="0" smtClean="0"/>
              <a:pPr/>
              <a:t>97</a:t>
            </a:fld>
            <a:endParaRPr lang="en-GB" noProof="0" dirty="0"/>
          </a:p>
        </p:txBody>
      </p:sp>
      <p:sp>
        <p:nvSpPr>
          <p:cNvPr id="5" name="Footer Placeholder 4">
            <a:extLst>
              <a:ext uri="{FF2B5EF4-FFF2-40B4-BE49-F238E27FC236}">
                <a16:creationId xmlns:a16="http://schemas.microsoft.com/office/drawing/2014/main" id="{E1B4C516-2DD9-A482-291B-8416DD9D354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39353001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61A34-0E07-C74A-D785-F30A159A18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75FC1-41A4-8FFA-DA2E-F0E07AA0285A}"/>
              </a:ext>
            </a:extLst>
          </p:cNvPr>
          <p:cNvSpPr>
            <a:spLocks noGrp="1"/>
          </p:cNvSpPr>
          <p:nvPr>
            <p:ph type="title"/>
          </p:nvPr>
        </p:nvSpPr>
        <p:spPr/>
        <p:txBody>
          <a:bodyPr/>
          <a:lstStyle/>
          <a:p>
            <a:r>
              <a:rPr lang="en-GB" noProof="0" dirty="0"/>
              <a:t>Table 4 Excel calculations</a:t>
            </a:r>
          </a:p>
        </p:txBody>
      </p:sp>
      <p:sp>
        <p:nvSpPr>
          <p:cNvPr id="3" name="Text Placeholder 2">
            <a:extLst>
              <a:ext uri="{FF2B5EF4-FFF2-40B4-BE49-F238E27FC236}">
                <a16:creationId xmlns:a16="http://schemas.microsoft.com/office/drawing/2014/main" id="{B6714D82-6241-D86B-C642-EE7861618F41}"/>
              </a:ext>
            </a:extLst>
          </p:cNvPr>
          <p:cNvSpPr>
            <a:spLocks noGrp="1"/>
          </p:cNvSpPr>
          <p:nvPr>
            <p:ph type="body" sz="quarter" idx="12"/>
          </p:nvPr>
        </p:nvSpPr>
        <p:spPr>
          <a:xfrm>
            <a:off x="234000" y="986400"/>
            <a:ext cx="8730488" cy="3601574"/>
          </a:xfrm>
        </p:spPr>
        <p:txBody>
          <a:bodyPr/>
          <a:lstStyle/>
          <a:p>
            <a:pPr marL="342900" indent="-342900">
              <a:buFont typeface="Arial" panose="020B0604020202020204" pitchFamily="34" charset="0"/>
              <a:buChar char="•"/>
            </a:pPr>
            <a:r>
              <a:rPr lang="en-GB" noProof="0" dirty="0"/>
              <a:t>Open a new Worksheet in Excel.</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Enter the data for Table 4.</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Calculate the mean and standard deviation.</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Exclude any anomalies.</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Enter your answers into Mentimeter.</a:t>
            </a:r>
          </a:p>
        </p:txBody>
      </p:sp>
      <p:sp>
        <p:nvSpPr>
          <p:cNvPr id="4" name="Slide Number Placeholder 3">
            <a:extLst>
              <a:ext uri="{FF2B5EF4-FFF2-40B4-BE49-F238E27FC236}">
                <a16:creationId xmlns:a16="http://schemas.microsoft.com/office/drawing/2014/main" id="{6C9C51C9-D906-6B11-22A8-926C90525CE1}"/>
              </a:ext>
            </a:extLst>
          </p:cNvPr>
          <p:cNvSpPr>
            <a:spLocks noGrp="1"/>
          </p:cNvSpPr>
          <p:nvPr>
            <p:ph type="sldNum" sz="quarter" idx="11"/>
          </p:nvPr>
        </p:nvSpPr>
        <p:spPr/>
        <p:txBody>
          <a:bodyPr/>
          <a:lstStyle/>
          <a:p>
            <a:fld id="{DA2C159E-F13C-4A85-9A41-E7669D3E0D70}" type="slidenum">
              <a:rPr lang="en-GB" noProof="0" smtClean="0"/>
              <a:pPr/>
              <a:t>98</a:t>
            </a:fld>
            <a:endParaRPr lang="en-GB" noProof="0" dirty="0"/>
          </a:p>
        </p:txBody>
      </p:sp>
      <p:sp>
        <p:nvSpPr>
          <p:cNvPr id="5" name="Footer Placeholder 4">
            <a:extLst>
              <a:ext uri="{FF2B5EF4-FFF2-40B4-BE49-F238E27FC236}">
                <a16:creationId xmlns:a16="http://schemas.microsoft.com/office/drawing/2014/main" id="{774F8CCD-B055-34DA-049D-3957BCAEC39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5878486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4EFB8-E478-8E63-6A37-D83B340739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DD244B-7708-B68B-2A85-81375388A0C7}"/>
              </a:ext>
            </a:extLst>
          </p:cNvPr>
          <p:cNvSpPr>
            <a:spLocks noGrp="1"/>
          </p:cNvSpPr>
          <p:nvPr>
            <p:ph type="title"/>
          </p:nvPr>
        </p:nvSpPr>
        <p:spPr/>
        <p:txBody>
          <a:bodyPr/>
          <a:lstStyle/>
          <a:p>
            <a:r>
              <a:rPr lang="en-GB" noProof="0" dirty="0"/>
              <a:t>Table 4 mean and standard deviation </a:t>
            </a:r>
          </a:p>
        </p:txBody>
      </p:sp>
      <p:sp>
        <p:nvSpPr>
          <p:cNvPr id="3" name="Text Placeholder 2">
            <a:extLst>
              <a:ext uri="{FF2B5EF4-FFF2-40B4-BE49-F238E27FC236}">
                <a16:creationId xmlns:a16="http://schemas.microsoft.com/office/drawing/2014/main" id="{BD2C3FF5-BB01-DFB3-1FEB-6453819B5834}"/>
              </a:ext>
            </a:extLst>
          </p:cNvPr>
          <p:cNvSpPr>
            <a:spLocks noGrp="1"/>
          </p:cNvSpPr>
          <p:nvPr>
            <p:ph type="body" sz="quarter" idx="12"/>
          </p:nvPr>
        </p:nvSpPr>
        <p:spPr>
          <a:xfrm>
            <a:off x="234000" y="986400"/>
            <a:ext cx="8730488" cy="3601574"/>
          </a:xfrm>
        </p:spPr>
        <p:txBody>
          <a:bodyPr/>
          <a:lstStyle/>
          <a:p>
            <a:r>
              <a:rPr lang="en-GB" noProof="0" dirty="0"/>
              <a:t>Go to Mentimeter.</a:t>
            </a:r>
          </a:p>
          <a:p>
            <a:endParaRPr lang="en-GB" noProof="0" dirty="0"/>
          </a:p>
          <a:p>
            <a:r>
              <a:rPr lang="en-GB" noProof="0" dirty="0"/>
              <a:t>Enter the following values you calculated for Table 4:</a:t>
            </a:r>
          </a:p>
          <a:p>
            <a:pPr marL="342900" indent="-342900">
              <a:buFont typeface="Arial" panose="020B0604020202020204" pitchFamily="34" charset="0"/>
              <a:buChar char="•"/>
            </a:pPr>
            <a:r>
              <a:rPr lang="en-GB" noProof="0" dirty="0"/>
              <a:t>Mean</a:t>
            </a:r>
          </a:p>
          <a:p>
            <a:pPr marL="342900" indent="-342900">
              <a:buFont typeface="Arial" panose="020B0604020202020204" pitchFamily="34" charset="0"/>
              <a:buChar char="•"/>
            </a:pPr>
            <a:r>
              <a:rPr lang="en-GB" noProof="0" dirty="0"/>
              <a:t>Standard deviation</a:t>
            </a:r>
          </a:p>
          <a:p>
            <a:endParaRPr lang="en-GB" noProof="0" dirty="0"/>
          </a:p>
        </p:txBody>
      </p:sp>
      <p:sp>
        <p:nvSpPr>
          <p:cNvPr id="4" name="Slide Number Placeholder 3">
            <a:extLst>
              <a:ext uri="{FF2B5EF4-FFF2-40B4-BE49-F238E27FC236}">
                <a16:creationId xmlns:a16="http://schemas.microsoft.com/office/drawing/2014/main" id="{8D7D4AF5-747D-3F0E-8A8E-714A3B7673C1}"/>
              </a:ext>
            </a:extLst>
          </p:cNvPr>
          <p:cNvSpPr>
            <a:spLocks noGrp="1"/>
          </p:cNvSpPr>
          <p:nvPr>
            <p:ph type="sldNum" sz="quarter" idx="11"/>
          </p:nvPr>
        </p:nvSpPr>
        <p:spPr/>
        <p:txBody>
          <a:bodyPr/>
          <a:lstStyle/>
          <a:p>
            <a:fld id="{DA2C159E-F13C-4A85-9A41-E7669D3E0D70}" type="slidenum">
              <a:rPr lang="en-GB" noProof="0" smtClean="0"/>
              <a:pPr/>
              <a:t>99</a:t>
            </a:fld>
            <a:endParaRPr lang="en-GB" noProof="0" dirty="0"/>
          </a:p>
        </p:txBody>
      </p:sp>
      <p:sp>
        <p:nvSpPr>
          <p:cNvPr id="5" name="Footer Placeholder 4">
            <a:extLst>
              <a:ext uri="{FF2B5EF4-FFF2-40B4-BE49-F238E27FC236}">
                <a16:creationId xmlns:a16="http://schemas.microsoft.com/office/drawing/2014/main" id="{C8FA98AD-3559-B417-03FC-E49576E5C4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924788716"/>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6639937f76dbee02ff8fff78a17ca34d">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ffe9571d25e819b0edccd01348b8a609"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D4509E-C7C8-4E4D-B9E4-C190F1CD9E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4d2ded-29cc-4abd-a1df-c646721ce55b"/>
    <ds:schemaRef ds:uri="2847a094-2edf-4950-a853-13ec668231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76E745-D9E8-4D93-8B7F-BCE1E4A491AA}">
  <ds:schemaRefs>
    <ds:schemaRef ds:uri="http://purl.org/dc/dcmitype/"/>
    <ds:schemaRef ds:uri="http://schemas.microsoft.com/office/infopath/2007/PartnerControls"/>
    <ds:schemaRef ds:uri="http://schemas.microsoft.com/office/2006/documentManagement/types"/>
    <ds:schemaRef ds:uri="http://purl.org/dc/terms/"/>
    <ds:schemaRef ds:uri="http://www.w3.org/XML/1998/namespace"/>
    <ds:schemaRef ds:uri="http://schemas.openxmlformats.org/package/2006/metadata/core-properties"/>
    <ds:schemaRef ds:uri="http://purl.org/dc/elements/1.1/"/>
    <ds:schemaRef ds:uri="2847a094-2edf-4950-a853-13ec668231ed"/>
    <ds:schemaRef ds:uri="414d2ded-29cc-4abd-a1df-c646721ce55b"/>
    <ds:schemaRef ds:uri="http://schemas.microsoft.com/office/2006/metadata/properties"/>
  </ds:schemaRefs>
</ds:datastoreItem>
</file>

<file path=customXml/itemProps3.xml><?xml version="1.0" encoding="utf-8"?>
<ds:datastoreItem xmlns:ds="http://schemas.openxmlformats.org/officeDocument/2006/customXml" ds:itemID="{F9729C5E-FC3E-4187-92B8-5FE37E61E9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24355</TotalTime>
  <Words>8792</Words>
  <Application>Microsoft Office PowerPoint</Application>
  <PresentationFormat>On-screen Show (16:9)</PresentationFormat>
  <Paragraphs>1543</Paragraphs>
  <Slides>188</Slides>
  <Notes>92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188</vt:i4>
      </vt:variant>
    </vt:vector>
  </HeadingPairs>
  <TitlesOfParts>
    <vt:vector size="191" baseType="lpstr">
      <vt:lpstr>Arial</vt:lpstr>
      <vt:lpstr>Calibri</vt:lpstr>
      <vt:lpstr>ETF Master</vt:lpstr>
      <vt:lpstr>T LEVEL IN SCIENCE</vt:lpstr>
      <vt:lpstr>Lesson 1</vt:lpstr>
      <vt:lpstr>Learning intentions - lesson 1</vt:lpstr>
      <vt:lpstr>Overview - lesson 1</vt:lpstr>
      <vt:lpstr>Starter</vt:lpstr>
      <vt:lpstr>What is the scientific method?</vt:lpstr>
      <vt:lpstr>Amino acids</vt:lpstr>
      <vt:lpstr>Amino acids worksheet</vt:lpstr>
      <vt:lpstr>Amino acids worksheet answers</vt:lpstr>
      <vt:lpstr>Peptide bonds</vt:lpstr>
      <vt:lpstr>Quick quiz</vt:lpstr>
      <vt:lpstr>Quick quiz answers</vt:lpstr>
      <vt:lpstr>Biuret test for proteins</vt:lpstr>
      <vt:lpstr>Share results</vt:lpstr>
      <vt:lpstr>Importance of following SOPs</vt:lpstr>
      <vt:lpstr>Result analysis: qualitative data</vt:lpstr>
      <vt:lpstr>SOP Biuret and colorimetry</vt:lpstr>
      <vt:lpstr>Quantitative data</vt:lpstr>
      <vt:lpstr>Qualitative or quantitative?</vt:lpstr>
      <vt:lpstr>Application in industry</vt:lpstr>
      <vt:lpstr>Plenary </vt:lpstr>
      <vt:lpstr>Homework - lesson 1</vt:lpstr>
      <vt:lpstr>Lesson 2</vt:lpstr>
      <vt:lpstr>Learning intentions - lesson 2</vt:lpstr>
      <vt:lpstr>Overview - lesson 2</vt:lpstr>
      <vt:lpstr>Harvard referencing style – Websites</vt:lpstr>
      <vt:lpstr>Harvard referencing style - example</vt:lpstr>
      <vt:lpstr>Write a Harvard reference task</vt:lpstr>
      <vt:lpstr>Peer review of the Harvard reference</vt:lpstr>
      <vt:lpstr>Quality of information</vt:lpstr>
      <vt:lpstr>Evaluating a method</vt:lpstr>
      <vt:lpstr>Harvard referencing style – articles</vt:lpstr>
      <vt:lpstr>Jaime’s blog laboratory report reference</vt:lpstr>
      <vt:lpstr>Quantitative report – milk protein </vt:lpstr>
      <vt:lpstr>Peer review of milk protein report </vt:lpstr>
      <vt:lpstr>Key terms to evaluate sources </vt:lpstr>
      <vt:lpstr>More key terms to evaluate resources </vt:lpstr>
      <vt:lpstr>SOP colorimetry</vt:lpstr>
      <vt:lpstr>Reliability – recap </vt:lpstr>
      <vt:lpstr>Graph – calibration curve</vt:lpstr>
      <vt:lpstr>Writing a conclusion</vt:lpstr>
      <vt:lpstr>Homework - lesson 2</vt:lpstr>
      <vt:lpstr>Lesson 3</vt:lpstr>
      <vt:lpstr>Learning intention - lesson 3</vt:lpstr>
      <vt:lpstr>Overview - lesson 3</vt:lpstr>
      <vt:lpstr>How good is the evaluation?</vt:lpstr>
      <vt:lpstr>Rate this evaluation?</vt:lpstr>
      <vt:lpstr>Is this evaluation better or worse?</vt:lpstr>
      <vt:lpstr>Review your homework?</vt:lpstr>
      <vt:lpstr>Key terms for evaluating methodologies</vt:lpstr>
      <vt:lpstr>Create a new evaluation </vt:lpstr>
      <vt:lpstr>Peer review the new evaluation</vt:lpstr>
      <vt:lpstr>Lactase as an enzyme</vt:lpstr>
      <vt:lpstr>How do we know this is true?</vt:lpstr>
      <vt:lpstr>What is a credible source?</vt:lpstr>
      <vt:lpstr>Evaluating sources using CRAAP</vt:lpstr>
      <vt:lpstr>Use the CRAAP criteria </vt:lpstr>
      <vt:lpstr>Reminder of the CRAAP criteria</vt:lpstr>
      <vt:lpstr>CRAAP evaluation of Brand X report</vt:lpstr>
      <vt:lpstr>CRAAP evaluation of lactase research</vt:lpstr>
      <vt:lpstr>Evaluate other lactase sources</vt:lpstr>
      <vt:lpstr>Which source is the most credible?</vt:lpstr>
      <vt:lpstr>Writing an evaluation</vt:lpstr>
      <vt:lpstr>An evaluation of the credibility of the Brand X report</vt:lpstr>
      <vt:lpstr>Model evaluation</vt:lpstr>
      <vt:lpstr>Write an evaluation</vt:lpstr>
      <vt:lpstr>Review the evaluation</vt:lpstr>
      <vt:lpstr>Homework</vt:lpstr>
      <vt:lpstr>Lesson 4</vt:lpstr>
      <vt:lpstr>Learning intentions - lesson 4</vt:lpstr>
      <vt:lpstr>Overview - lesson 4</vt:lpstr>
      <vt:lpstr>What is CRAAP?</vt:lpstr>
      <vt:lpstr>CRAAP terms</vt:lpstr>
      <vt:lpstr>Homework review</vt:lpstr>
      <vt:lpstr>Proteins as enzymes</vt:lpstr>
      <vt:lpstr>How could we test enzyme activity?</vt:lpstr>
      <vt:lpstr>Variables</vt:lpstr>
      <vt:lpstr>Categorise the variables</vt:lpstr>
      <vt:lpstr>Reliability in experiments</vt:lpstr>
      <vt:lpstr>How variables make experiments reliable</vt:lpstr>
      <vt:lpstr>Practical catalase enzyme reaction</vt:lpstr>
      <vt:lpstr>Practical task</vt:lpstr>
      <vt:lpstr>Recap </vt:lpstr>
      <vt:lpstr>Homework - lesson 4</vt:lpstr>
      <vt:lpstr>Lesson 5</vt:lpstr>
      <vt:lpstr>Learning intentions - lesson 5</vt:lpstr>
      <vt:lpstr>Overview - lesson 5</vt:lpstr>
      <vt:lpstr>Calculate the mean</vt:lpstr>
      <vt:lpstr>Calculate the standard deviation</vt:lpstr>
      <vt:lpstr>Importance of mean and standard deviation to reliability</vt:lpstr>
      <vt:lpstr>Excel calculations</vt:lpstr>
      <vt:lpstr>Excel calculations task – Table 1</vt:lpstr>
      <vt:lpstr>Excel calculations task: Tables 2 and 3</vt:lpstr>
      <vt:lpstr>Anomalies</vt:lpstr>
      <vt:lpstr>How to deal with anomalies</vt:lpstr>
      <vt:lpstr>Identify anomalies task</vt:lpstr>
      <vt:lpstr>Recalculate</vt:lpstr>
      <vt:lpstr>Table 4 Excel calculations</vt:lpstr>
      <vt:lpstr>Table 4 mean and standard deviation </vt:lpstr>
      <vt:lpstr>Drawing a conclusion from data</vt:lpstr>
      <vt:lpstr>Graph of Table 1 results </vt:lpstr>
      <vt:lpstr>Benefits of graphs over tables</vt:lpstr>
      <vt:lpstr>Principles of scientific graph construction</vt:lpstr>
      <vt:lpstr>Drawing graphs in Excel</vt:lpstr>
      <vt:lpstr>Create a graph</vt:lpstr>
      <vt:lpstr>Expected graph for Table 2 data</vt:lpstr>
      <vt:lpstr>Create graphs for further data</vt:lpstr>
      <vt:lpstr>Analyse your graph</vt:lpstr>
      <vt:lpstr>Write a conclusion </vt:lpstr>
      <vt:lpstr>Conclusion graph from Table 3</vt:lpstr>
      <vt:lpstr>Conclusion graph from Table 4</vt:lpstr>
      <vt:lpstr>Graph carousel</vt:lpstr>
      <vt:lpstr>Graph 1</vt:lpstr>
      <vt:lpstr>Graph 2</vt:lpstr>
      <vt:lpstr>Graph 3</vt:lpstr>
      <vt:lpstr>Summarising</vt:lpstr>
      <vt:lpstr>Lesson 6</vt:lpstr>
      <vt:lpstr>Learning intention - lesson 6</vt:lpstr>
      <vt:lpstr>Overview - lesson 6</vt:lpstr>
      <vt:lpstr>Analyse the graph</vt:lpstr>
      <vt:lpstr>Compare your conclusion</vt:lpstr>
      <vt:lpstr>Short report</vt:lpstr>
      <vt:lpstr>Short report analysis</vt:lpstr>
      <vt:lpstr>Short report analysis table </vt:lpstr>
      <vt:lpstr>Enzyme article abstract task</vt:lpstr>
      <vt:lpstr>Importance of referencing sources</vt:lpstr>
      <vt:lpstr>Harvard referencing-the basics</vt:lpstr>
      <vt:lpstr>Harvard style – referencing</vt:lpstr>
      <vt:lpstr>Paraphrasing content task</vt:lpstr>
      <vt:lpstr>Peer marking of Enzyme article abstract summary</vt:lpstr>
      <vt:lpstr>Why is evidence important?</vt:lpstr>
      <vt:lpstr>Abstract analysis task</vt:lpstr>
      <vt:lpstr>Purpose of a literature review</vt:lpstr>
      <vt:lpstr>Structure of a literature review</vt:lpstr>
      <vt:lpstr>Literature review task</vt:lpstr>
      <vt:lpstr>Lesson 7</vt:lpstr>
      <vt:lpstr>Learning intention - lesson 7</vt:lpstr>
      <vt:lpstr>Overview - lesson 7</vt:lpstr>
      <vt:lpstr>Review of studies</vt:lpstr>
      <vt:lpstr>Recap from previous lessons: Strong scientific argument </vt:lpstr>
      <vt:lpstr>Gaps and error in research</vt:lpstr>
      <vt:lpstr>Key terms </vt:lpstr>
      <vt:lpstr>More key terms</vt:lpstr>
      <vt:lpstr>Types of error</vt:lpstr>
      <vt:lpstr>Reviewing information for gaps and errors</vt:lpstr>
      <vt:lpstr>Three enzyme studies extracts  </vt:lpstr>
      <vt:lpstr>Check your enzyme study analysis</vt:lpstr>
      <vt:lpstr>What is the impact of a gap or error?</vt:lpstr>
      <vt:lpstr>Research questions and hypotheses</vt:lpstr>
      <vt:lpstr>How to create a research question</vt:lpstr>
      <vt:lpstr>Writing a hypothesis</vt:lpstr>
      <vt:lpstr>Hypothesis</vt:lpstr>
      <vt:lpstr>Task – research proposal</vt:lpstr>
      <vt:lpstr>Peer assessment of research proposal</vt:lpstr>
      <vt:lpstr>Plenary</vt:lpstr>
      <vt:lpstr>Lesson 8</vt:lpstr>
      <vt:lpstr>Learning intention - lesson 8</vt:lpstr>
      <vt:lpstr>Overview - lesson 8</vt:lpstr>
      <vt:lpstr>What is a reliable source?</vt:lpstr>
      <vt:lpstr>Key requirements of a reliable source</vt:lpstr>
      <vt:lpstr>Research task</vt:lpstr>
      <vt:lpstr>Peer review the research findings</vt:lpstr>
      <vt:lpstr>What are the differences?</vt:lpstr>
      <vt:lpstr>Benedict’s test</vt:lpstr>
      <vt:lpstr>Benedict’s test – health and safety </vt:lpstr>
      <vt:lpstr>Adapting an experiment</vt:lpstr>
      <vt:lpstr>Lesson 9</vt:lpstr>
      <vt:lpstr>Learning intention - lesson 9</vt:lpstr>
      <vt:lpstr>Overview - lesson 9</vt:lpstr>
      <vt:lpstr>Recap; What is the scientific method?</vt:lpstr>
      <vt:lpstr>What is a good SOP?</vt:lpstr>
      <vt:lpstr>Review SOPs</vt:lpstr>
      <vt:lpstr>How did you do?</vt:lpstr>
      <vt:lpstr>Research methodologies</vt:lpstr>
      <vt:lpstr>Create a SOP</vt:lpstr>
      <vt:lpstr>Peer review the SOP</vt:lpstr>
      <vt:lpstr>Evaluate the SOP</vt:lpstr>
      <vt:lpstr>Review your SOP</vt:lpstr>
      <vt:lpstr>Next lesson</vt:lpstr>
      <vt:lpstr>Lesson 10</vt:lpstr>
      <vt:lpstr>Learning intention - lesson 10</vt:lpstr>
      <vt:lpstr>Overview - lesson 10</vt:lpstr>
      <vt:lpstr>Any questions?</vt:lpstr>
      <vt:lpstr>Literature sources review</vt:lpstr>
      <vt:lpstr>Methodologies review</vt:lpstr>
      <vt:lpstr>Research proposal</vt:lpstr>
      <vt:lpstr>Peer review the research proposal</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Level in Science: Development of contextualised Core Skills - Research</dc:title>
  <dc:creator/>
  <cp:lastModifiedBy>Nicola Susans</cp:lastModifiedBy>
  <cp:revision>159</cp:revision>
  <cp:lastPrinted>2026-01-21T09:38:05Z</cp:lastPrinted>
  <dcterms:created xsi:type="dcterms:W3CDTF">2020-10-20T08:50:32Z</dcterms:created>
  <dcterms:modified xsi:type="dcterms:W3CDTF">2026-06-02T15:04:35Z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ies>
</file>