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2.xml" ContentType="application/vnd.openxmlformats-officedocument.presentationml.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4"/>
  </p:notesMasterIdLst>
  <p:sldIdLst>
    <p:sldId id="334" r:id="rId6"/>
    <p:sldId id="365" r:id="rId7"/>
    <p:sldId id="380" r:id="rId8"/>
    <p:sldId id="381" r:id="rId9"/>
    <p:sldId id="367" r:id="rId10"/>
    <p:sldId id="376" r:id="rId11"/>
    <p:sldId id="377" r:id="rId12"/>
    <p:sldId id="378" r:id="rId13"/>
    <p:sldId id="379" r:id="rId14"/>
    <p:sldId id="335" r:id="rId15"/>
    <p:sldId id="396" r:id="rId16"/>
    <p:sldId id="397" r:id="rId17"/>
    <p:sldId id="398" r:id="rId18"/>
    <p:sldId id="388" r:id="rId19"/>
    <p:sldId id="389" r:id="rId20"/>
    <p:sldId id="390" r:id="rId21"/>
    <p:sldId id="391" r:id="rId22"/>
    <p:sldId id="392" r:id="rId23"/>
    <p:sldId id="395" r:id="rId24"/>
    <p:sldId id="394" r:id="rId25"/>
    <p:sldId id="373" r:id="rId26"/>
    <p:sldId id="374" r:id="rId27"/>
    <p:sldId id="382" r:id="rId28"/>
    <p:sldId id="383" r:id="rId29"/>
    <p:sldId id="384" r:id="rId30"/>
    <p:sldId id="399" r:id="rId31"/>
    <p:sldId id="270" r:id="rId32"/>
    <p:sldId id="32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39AC1C-7B49-93FF-9D4D-5A7A69B6E107}" name="Rose Parkin" initials="RP" userId="a9affac8917e8dd4" providerId="Windows Live"/>
  <p188:author id="{1171D62C-38AB-798B-31BA-C98494FB7663}" name="Lynette Woodward" initials="LW" userId="13fbb54c17c89d99" providerId="Windows Live"/>
  <p188:author id="{DB168830-51D4-4CC1-7858-D21AD9F13162}" name="Sarah Stafford" initials="SS" userId="Sarah Stafford"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phanie Colquitt" initials="SC" lastIdx="7" clrIdx="0">
    <p:extLst>
      <p:ext uri="{19B8F6BF-5375-455C-9EA6-DF929625EA0E}">
        <p15:presenceInfo xmlns:p15="http://schemas.microsoft.com/office/powerpoint/2012/main" userId="1bc9ee965db69ad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4" autoAdjust="0"/>
    <p:restoredTop sz="87397" autoAdjust="0"/>
  </p:normalViewPr>
  <p:slideViewPr>
    <p:cSldViewPr snapToGrid="0" snapToObjects="1">
      <p:cViewPr>
        <p:scale>
          <a:sx n="100" d="100"/>
          <a:sy n="100" d="100"/>
        </p:scale>
        <p:origin x="-3012" y="3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4" d="100"/>
          <a:sy n="84" d="100"/>
        </p:scale>
        <p:origin x="275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3-15T16:16:39.312" idx="7">
    <p:pos x="10" y="10"/>
    <p:text>QUERY: is it ok to refer to exams in this lesson or would 'practice' be preferable?</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3-14T17:22:37.095" idx="6">
    <p:pos x="1961" y="152"/>
    <p:text>QUERY: would we benefit from a master slide with the logos across the top included. At the moment the Credits slides all show the logos in different positions.</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43C703-9639-6446-8E99-23F956AF99C2}" type="datetimeFigureOut">
              <a:rPr lang="en-US" smtClean="0"/>
              <a:t>3/28/2023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D0BDD9-A375-F449-8614-D4865C5AF0E1}" type="slidenum">
              <a:rPr lang="en-US" smtClean="0"/>
              <a:t>‹#›</a:t>
            </a:fld>
            <a:endParaRPr lang="en-US"/>
          </a:p>
        </p:txBody>
      </p:sp>
    </p:spTree>
    <p:extLst>
      <p:ext uri="{BB962C8B-B14F-4D97-AF65-F5344CB8AC3E}">
        <p14:creationId xmlns:p14="http://schemas.microsoft.com/office/powerpoint/2010/main" val="2008710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kern="1200" dirty="0">
                <a:solidFill>
                  <a:schemeClr val="tx1"/>
                </a:solidFill>
                <a:effectLst/>
                <a:latin typeface="+mn-lt"/>
                <a:ea typeface="+mn-ea"/>
                <a:cs typeface="+mn-cs"/>
              </a:rPr>
              <a:t>Tutor guidance</a:t>
            </a:r>
            <a:r>
              <a:rPr lang="en-GB" dirty="0"/>
              <a:t> </a:t>
            </a:r>
            <a:r>
              <a:rPr lang="en-GB" sz="1200" kern="1200" dirty="0">
                <a:solidFill>
                  <a:schemeClr val="tx1"/>
                </a:solidFill>
                <a:effectLst/>
                <a:latin typeface="+mn-lt"/>
                <a:ea typeface="+mn-ea"/>
                <a:cs typeface="+mn-cs"/>
              </a:rPr>
              <a:t>for lesson introduction:</a:t>
            </a:r>
            <a:r>
              <a:rPr lang="en-GB" dirty="0"/>
              <a:t> </a:t>
            </a: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Request a confident/fluent learner to read lesson objectives to the group.</a:t>
            </a:r>
            <a:endParaRPr lang="en-GB" sz="1200" kern="1200" dirty="0">
              <a:solidFill>
                <a:schemeClr val="tx1"/>
              </a:solidFill>
              <a:effectLst/>
              <a:latin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Reiterate and clarify </a:t>
            </a:r>
            <a:r>
              <a:rPr lang="en-GB" sz="1200" kern="1200">
                <a:solidFill>
                  <a:schemeClr val="tx1"/>
                </a:solidFill>
                <a:effectLst/>
                <a:latin typeface="+mn-lt"/>
                <a:ea typeface="+mn-ea"/>
                <a:cs typeface="+mn-cs"/>
              </a:rPr>
              <a:t>learning objectives.</a:t>
            </a:r>
            <a:endParaRPr lang="en-GB" sz="1200" kern="1200" dirty="0">
              <a:solidFill>
                <a:schemeClr val="tx1"/>
              </a:solidFill>
              <a:effectLst/>
              <a:latin typeface="+mn-lt"/>
              <a:cs typeface="Calibri"/>
            </a:endParaRPr>
          </a:p>
          <a:p>
            <a:endParaRPr lang="en-GB" dirty="0"/>
          </a:p>
        </p:txBody>
      </p:sp>
      <p:sp>
        <p:nvSpPr>
          <p:cNvPr id="4" name="Slide Number Placeholder 3"/>
          <p:cNvSpPr>
            <a:spLocks noGrp="1"/>
          </p:cNvSpPr>
          <p:nvPr>
            <p:ph type="sldNum" sz="quarter" idx="5"/>
          </p:nvPr>
        </p:nvSpPr>
        <p:spPr/>
        <p:txBody>
          <a:bodyPr/>
          <a:lstStyle/>
          <a:p>
            <a:fld id="{C30292A9-7A47-3844-B146-D6E152DCFCB4}" type="slidenum">
              <a:rPr lang="en-US" smtClean="0"/>
              <a:t>1</a:t>
            </a:fld>
            <a:endParaRPr lang="en-US"/>
          </a:p>
        </p:txBody>
      </p:sp>
    </p:spTree>
    <p:extLst>
      <p:ext uri="{BB962C8B-B14F-4D97-AF65-F5344CB8AC3E}">
        <p14:creationId xmlns:p14="http://schemas.microsoft.com/office/powerpoint/2010/main" val="47017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Circulate and support learners where needed during this activity.</a:t>
            </a:r>
          </a:p>
        </p:txBody>
      </p:sp>
      <p:sp>
        <p:nvSpPr>
          <p:cNvPr id="4" name="Slide Number Placeholder 3"/>
          <p:cNvSpPr>
            <a:spLocks noGrp="1"/>
          </p:cNvSpPr>
          <p:nvPr>
            <p:ph type="sldNum" sz="quarter" idx="10"/>
          </p:nvPr>
        </p:nvSpPr>
        <p:spPr/>
        <p:txBody>
          <a:bodyPr/>
          <a:lstStyle/>
          <a:p>
            <a:fld id="{59D0BDD9-A375-F449-8614-D4865C5AF0E1}" type="slidenum">
              <a:rPr lang="en-US" smtClean="0"/>
              <a:t>10</a:t>
            </a:fld>
            <a:endParaRPr lang="en-US"/>
          </a:p>
        </p:txBody>
      </p:sp>
    </p:spTree>
    <p:extLst>
      <p:ext uri="{BB962C8B-B14F-4D97-AF65-F5344CB8AC3E}">
        <p14:creationId xmlns:p14="http://schemas.microsoft.com/office/powerpoint/2010/main" val="230850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Answers </a:t>
            </a:r>
            <a:endParaRPr lang="en-GB" baseline="0" dirty="0"/>
          </a:p>
          <a:p>
            <a:r>
              <a:rPr lang="en-GB" baseline="0" dirty="0"/>
              <a:t>Discussion points: </a:t>
            </a:r>
            <a:r>
              <a:rPr lang="en-GB" i="1" baseline="0" dirty="0"/>
              <a:t>Are there any equivalent expressions? Why do they represent the same expression?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Discussion on </a:t>
            </a:r>
            <a:r>
              <a:rPr lang="en-GB" dirty="0"/>
              <a:t>factorising: </a:t>
            </a:r>
            <a:r>
              <a:rPr lang="en-GB" i="1" dirty="0"/>
              <a:t>In how</a:t>
            </a:r>
            <a:r>
              <a:rPr lang="en-GB" i="1" baseline="0" dirty="0"/>
              <a:t> many ways can you arrange the tiles to make rectangles?</a:t>
            </a:r>
            <a:endParaRPr lang="en-GB" i="1" dirty="0"/>
          </a:p>
          <a:p>
            <a:endParaRPr lang="en-GB" dirty="0"/>
          </a:p>
        </p:txBody>
      </p:sp>
      <p:sp>
        <p:nvSpPr>
          <p:cNvPr id="4" name="Slide Number Placeholder 3"/>
          <p:cNvSpPr>
            <a:spLocks noGrp="1"/>
          </p:cNvSpPr>
          <p:nvPr>
            <p:ph type="sldNum" sz="quarter" idx="10"/>
          </p:nvPr>
        </p:nvSpPr>
        <p:spPr/>
        <p:txBody>
          <a:bodyPr/>
          <a:lstStyle/>
          <a:p>
            <a:fld id="{59D0BDD9-A375-F449-8614-D4865C5AF0E1}" type="slidenum">
              <a:rPr lang="en-US" smtClean="0"/>
              <a:t>11</a:t>
            </a:fld>
            <a:endParaRPr lang="en-US"/>
          </a:p>
        </p:txBody>
      </p:sp>
    </p:spTree>
    <p:extLst>
      <p:ext uri="{BB962C8B-B14F-4D97-AF65-F5344CB8AC3E}">
        <p14:creationId xmlns:p14="http://schemas.microsoft.com/office/powerpoint/2010/main" val="3039576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Answers </a:t>
            </a:r>
            <a:endParaRPr lang="en-GB" baseline="0" dirty="0"/>
          </a:p>
          <a:p>
            <a:r>
              <a:rPr lang="en-GB" baseline="0" dirty="0"/>
              <a:t>Discussion points: </a:t>
            </a:r>
            <a:r>
              <a:rPr lang="en-GB" i="1" baseline="0" dirty="0"/>
              <a:t>Are there any equivalent expressions? Why do they represent the same expression?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Discussion on </a:t>
            </a:r>
            <a:r>
              <a:rPr lang="en-GB" dirty="0"/>
              <a:t>factorising: </a:t>
            </a:r>
            <a:r>
              <a:rPr lang="en-GB" i="1" dirty="0"/>
              <a:t>In how</a:t>
            </a:r>
            <a:r>
              <a:rPr lang="en-GB" i="1" baseline="0" dirty="0"/>
              <a:t> many ways can you arrange the tiles to make rectangles?</a:t>
            </a:r>
            <a:endParaRPr lang="en-GB" i="1" dirty="0"/>
          </a:p>
        </p:txBody>
      </p:sp>
      <p:sp>
        <p:nvSpPr>
          <p:cNvPr id="4" name="Slide Number Placeholder 3"/>
          <p:cNvSpPr>
            <a:spLocks noGrp="1"/>
          </p:cNvSpPr>
          <p:nvPr>
            <p:ph type="sldNum" sz="quarter" idx="10"/>
          </p:nvPr>
        </p:nvSpPr>
        <p:spPr/>
        <p:txBody>
          <a:bodyPr/>
          <a:lstStyle/>
          <a:p>
            <a:fld id="{59D0BDD9-A375-F449-8614-D4865C5AF0E1}" type="slidenum">
              <a:rPr lang="en-US" smtClean="0"/>
              <a:t>12</a:t>
            </a:fld>
            <a:endParaRPr lang="en-US"/>
          </a:p>
        </p:txBody>
      </p:sp>
    </p:spTree>
    <p:extLst>
      <p:ext uri="{BB962C8B-B14F-4D97-AF65-F5344CB8AC3E}">
        <p14:creationId xmlns:p14="http://schemas.microsoft.com/office/powerpoint/2010/main" val="2086806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Answers </a:t>
            </a:r>
            <a:endParaRPr lang="en-GB" baseline="0" dirty="0"/>
          </a:p>
          <a:p>
            <a:r>
              <a:rPr lang="en-GB" baseline="0" dirty="0"/>
              <a:t>Discussion points: </a:t>
            </a:r>
            <a:r>
              <a:rPr lang="en-GB" i="1" baseline="0" dirty="0"/>
              <a:t>Are there any equivalent expressions? Why do they represent the same expression?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Discussion on </a:t>
            </a:r>
            <a:r>
              <a:rPr lang="en-GB" dirty="0"/>
              <a:t>factorising: </a:t>
            </a:r>
            <a:r>
              <a:rPr lang="en-GB" i="1" dirty="0"/>
              <a:t>In how</a:t>
            </a:r>
            <a:r>
              <a:rPr lang="en-GB" i="1" baseline="0" dirty="0"/>
              <a:t> many ways can you arrange the tiles to make rectangles?</a:t>
            </a:r>
            <a:endParaRPr lang="en-GB"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0BDD9-A375-F449-8614-D4865C5AF0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197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Answers </a:t>
            </a:r>
            <a:endParaRPr lang="en-GB" baseline="0" dirty="0"/>
          </a:p>
          <a:p>
            <a:r>
              <a:rPr lang="en-GB" baseline="0" dirty="0"/>
              <a:t>Discussion points: </a:t>
            </a:r>
            <a:r>
              <a:rPr lang="en-GB" i="1" baseline="0" dirty="0"/>
              <a:t>Are there any equivalent expressions? Why do they represent the same expression?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Discussion on </a:t>
            </a:r>
            <a:r>
              <a:rPr lang="en-GB" dirty="0"/>
              <a:t>factorising: </a:t>
            </a:r>
            <a:r>
              <a:rPr lang="en-GB" i="1" dirty="0"/>
              <a:t>In how</a:t>
            </a:r>
            <a:r>
              <a:rPr lang="en-GB" i="1" baseline="0" dirty="0"/>
              <a:t> many ways can you arrange the tiles to make rectangles?</a:t>
            </a:r>
            <a:endParaRPr lang="en-GB" i="1" dirty="0"/>
          </a:p>
        </p:txBody>
      </p:sp>
      <p:sp>
        <p:nvSpPr>
          <p:cNvPr id="4" name="Slide Number Placeholder 3"/>
          <p:cNvSpPr>
            <a:spLocks noGrp="1"/>
          </p:cNvSpPr>
          <p:nvPr>
            <p:ph type="sldNum" sz="quarter" idx="10"/>
          </p:nvPr>
        </p:nvSpPr>
        <p:spPr/>
        <p:txBody>
          <a:bodyPr/>
          <a:lstStyle/>
          <a:p>
            <a:fld id="{59D0BDD9-A375-F449-8614-D4865C5AF0E1}" type="slidenum">
              <a:rPr lang="en-US" smtClean="0"/>
              <a:t>14</a:t>
            </a:fld>
            <a:endParaRPr lang="en-US"/>
          </a:p>
        </p:txBody>
      </p:sp>
    </p:spTree>
    <p:extLst>
      <p:ext uri="{BB962C8B-B14F-4D97-AF65-F5344CB8AC3E}">
        <p14:creationId xmlns:p14="http://schemas.microsoft.com/office/powerpoint/2010/main" val="2943457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Answers </a:t>
            </a:r>
            <a:endParaRPr lang="en-GB" baseline="0" dirty="0"/>
          </a:p>
          <a:p>
            <a:r>
              <a:rPr lang="en-GB" baseline="0" dirty="0"/>
              <a:t>Discussion points: </a:t>
            </a:r>
            <a:r>
              <a:rPr lang="en-GB" i="1" baseline="0" dirty="0"/>
              <a:t>Are there any equivalent expressions? Why do they represent the same expression?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Discussion on </a:t>
            </a:r>
            <a:r>
              <a:rPr lang="en-GB" dirty="0"/>
              <a:t>factorising: </a:t>
            </a:r>
            <a:r>
              <a:rPr lang="en-GB" i="1" dirty="0"/>
              <a:t>In how</a:t>
            </a:r>
            <a:r>
              <a:rPr lang="en-GB" i="1" baseline="0" dirty="0"/>
              <a:t> many ways can you arrange the tiles to make rectangles?</a:t>
            </a:r>
            <a:endParaRPr lang="en-GB" i="1" dirty="0"/>
          </a:p>
          <a:p>
            <a:endParaRPr lang="en-GB" dirty="0"/>
          </a:p>
        </p:txBody>
      </p:sp>
      <p:sp>
        <p:nvSpPr>
          <p:cNvPr id="4" name="Slide Number Placeholder 3"/>
          <p:cNvSpPr>
            <a:spLocks noGrp="1"/>
          </p:cNvSpPr>
          <p:nvPr>
            <p:ph type="sldNum" sz="quarter" idx="10"/>
          </p:nvPr>
        </p:nvSpPr>
        <p:spPr/>
        <p:txBody>
          <a:bodyPr/>
          <a:lstStyle/>
          <a:p>
            <a:fld id="{59D0BDD9-A375-F449-8614-D4865C5AF0E1}" type="slidenum">
              <a:rPr lang="en-US" smtClean="0"/>
              <a:t>15</a:t>
            </a:fld>
            <a:endParaRPr lang="en-US"/>
          </a:p>
        </p:txBody>
      </p:sp>
    </p:spTree>
    <p:extLst>
      <p:ext uri="{BB962C8B-B14F-4D97-AF65-F5344CB8AC3E}">
        <p14:creationId xmlns:p14="http://schemas.microsoft.com/office/powerpoint/2010/main" val="1570963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Answers </a:t>
            </a:r>
            <a:endParaRPr lang="en-GB" baseline="0" dirty="0"/>
          </a:p>
          <a:p>
            <a:r>
              <a:rPr lang="en-GB" baseline="0" dirty="0"/>
              <a:t>Discussion points: </a:t>
            </a:r>
            <a:r>
              <a:rPr lang="en-GB" i="1" baseline="0" dirty="0"/>
              <a:t>Are there any equivalent expressions? Why do they represent the same expression?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Discussion on </a:t>
            </a:r>
            <a:r>
              <a:rPr lang="en-GB" dirty="0"/>
              <a:t>factorising: </a:t>
            </a:r>
            <a:r>
              <a:rPr lang="en-GB" i="1" dirty="0"/>
              <a:t>In how</a:t>
            </a:r>
            <a:r>
              <a:rPr lang="en-GB" i="1" baseline="0" dirty="0"/>
              <a:t> many ways can you arrange the tiles to make rectangles?</a:t>
            </a:r>
            <a:endParaRPr lang="en-GB" i="1" dirty="0"/>
          </a:p>
          <a:p>
            <a:endParaRPr lang="en-GB" dirty="0"/>
          </a:p>
        </p:txBody>
      </p:sp>
      <p:sp>
        <p:nvSpPr>
          <p:cNvPr id="4" name="Slide Number Placeholder 3"/>
          <p:cNvSpPr>
            <a:spLocks noGrp="1"/>
          </p:cNvSpPr>
          <p:nvPr>
            <p:ph type="sldNum" sz="quarter" idx="10"/>
          </p:nvPr>
        </p:nvSpPr>
        <p:spPr/>
        <p:txBody>
          <a:bodyPr/>
          <a:lstStyle/>
          <a:p>
            <a:fld id="{59D0BDD9-A375-F449-8614-D4865C5AF0E1}" type="slidenum">
              <a:rPr lang="en-US" smtClean="0"/>
              <a:t>16</a:t>
            </a:fld>
            <a:endParaRPr lang="en-US"/>
          </a:p>
        </p:txBody>
      </p:sp>
    </p:spTree>
    <p:extLst>
      <p:ext uri="{BB962C8B-B14F-4D97-AF65-F5344CB8AC3E}">
        <p14:creationId xmlns:p14="http://schemas.microsoft.com/office/powerpoint/2010/main" val="1642308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Answers </a:t>
            </a:r>
            <a:endParaRPr lang="en-GB" baseline="0" dirty="0"/>
          </a:p>
          <a:p>
            <a:r>
              <a:rPr lang="en-GB" baseline="0" dirty="0"/>
              <a:t>Discussion points: </a:t>
            </a:r>
            <a:r>
              <a:rPr lang="en-GB" i="1" baseline="0" dirty="0"/>
              <a:t>Are there any equivalent expressions? Why do they represent the same expression?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Discussion on </a:t>
            </a:r>
            <a:r>
              <a:rPr lang="en-GB" dirty="0"/>
              <a:t>factorising: </a:t>
            </a:r>
            <a:r>
              <a:rPr lang="en-GB" i="1" dirty="0"/>
              <a:t>In how</a:t>
            </a:r>
            <a:r>
              <a:rPr lang="en-GB" i="1" baseline="0" dirty="0"/>
              <a:t> many ways can you arrange the tiles to make rectangles?</a:t>
            </a:r>
            <a:endParaRPr lang="en-GB" i="1" dirty="0"/>
          </a:p>
          <a:p>
            <a:endParaRPr lang="en-GB" dirty="0"/>
          </a:p>
        </p:txBody>
      </p:sp>
      <p:sp>
        <p:nvSpPr>
          <p:cNvPr id="4" name="Slide Number Placeholder 3"/>
          <p:cNvSpPr>
            <a:spLocks noGrp="1"/>
          </p:cNvSpPr>
          <p:nvPr>
            <p:ph type="sldNum" sz="quarter" idx="10"/>
          </p:nvPr>
        </p:nvSpPr>
        <p:spPr/>
        <p:txBody>
          <a:bodyPr/>
          <a:lstStyle/>
          <a:p>
            <a:fld id="{59D0BDD9-A375-F449-8614-D4865C5AF0E1}" type="slidenum">
              <a:rPr lang="en-US" smtClean="0"/>
              <a:t>17</a:t>
            </a:fld>
            <a:endParaRPr lang="en-US"/>
          </a:p>
        </p:txBody>
      </p:sp>
    </p:spTree>
    <p:extLst>
      <p:ext uri="{BB962C8B-B14F-4D97-AF65-F5344CB8AC3E}">
        <p14:creationId xmlns:p14="http://schemas.microsoft.com/office/powerpoint/2010/main" val="3339640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Answers </a:t>
            </a:r>
            <a:endParaRPr lang="en-GB" baseline="0" dirty="0"/>
          </a:p>
          <a:p>
            <a:r>
              <a:rPr lang="en-GB" baseline="0" dirty="0"/>
              <a:t>Discussion points: </a:t>
            </a:r>
            <a:r>
              <a:rPr lang="en-GB" i="1" baseline="0" dirty="0"/>
              <a:t>Are there any equivalent expressions? Why do they represent the same expression?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Discussion on </a:t>
            </a:r>
            <a:r>
              <a:rPr lang="en-GB" dirty="0"/>
              <a:t>factorising: </a:t>
            </a:r>
            <a:r>
              <a:rPr lang="en-GB" i="1" dirty="0"/>
              <a:t>In how</a:t>
            </a:r>
            <a:r>
              <a:rPr lang="en-GB" i="1" baseline="0" dirty="0"/>
              <a:t> many ways can you arrange the tiles to make rectangles?</a:t>
            </a:r>
            <a:endParaRPr lang="en-GB" i="1" dirty="0"/>
          </a:p>
          <a:p>
            <a:endParaRPr lang="en-GB" dirty="0"/>
          </a:p>
        </p:txBody>
      </p:sp>
      <p:sp>
        <p:nvSpPr>
          <p:cNvPr id="4" name="Slide Number Placeholder 3"/>
          <p:cNvSpPr>
            <a:spLocks noGrp="1"/>
          </p:cNvSpPr>
          <p:nvPr>
            <p:ph type="sldNum" sz="quarter" idx="10"/>
          </p:nvPr>
        </p:nvSpPr>
        <p:spPr/>
        <p:txBody>
          <a:bodyPr/>
          <a:lstStyle/>
          <a:p>
            <a:fld id="{59D0BDD9-A375-F449-8614-D4865C5AF0E1}" type="slidenum">
              <a:rPr lang="en-US" smtClean="0"/>
              <a:t>18</a:t>
            </a:fld>
            <a:endParaRPr lang="en-US"/>
          </a:p>
        </p:txBody>
      </p:sp>
    </p:spTree>
    <p:extLst>
      <p:ext uri="{BB962C8B-B14F-4D97-AF65-F5344CB8AC3E}">
        <p14:creationId xmlns:p14="http://schemas.microsoft.com/office/powerpoint/2010/main" val="665066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Answers </a:t>
            </a:r>
            <a:endParaRPr lang="en-GB" baseline="0" dirty="0"/>
          </a:p>
          <a:p>
            <a:r>
              <a:rPr lang="en-GB" baseline="0" dirty="0"/>
              <a:t>Discussion points: </a:t>
            </a:r>
            <a:r>
              <a:rPr lang="en-GB" i="1" baseline="0" dirty="0"/>
              <a:t>Are there any equivalent expressions? Why do they represent the same expression?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Discussion on </a:t>
            </a:r>
            <a:r>
              <a:rPr lang="en-GB" dirty="0"/>
              <a:t>factorising: </a:t>
            </a:r>
            <a:r>
              <a:rPr lang="en-GB" i="1" dirty="0"/>
              <a:t>In how</a:t>
            </a:r>
            <a:r>
              <a:rPr lang="en-GB" i="1" baseline="0" dirty="0"/>
              <a:t> many ways can you arrange the tiles to make rectangles?</a:t>
            </a:r>
            <a:endParaRPr lang="en-GB" i="1" dirty="0"/>
          </a:p>
          <a:p>
            <a:endParaRPr lang="en-GB" dirty="0"/>
          </a:p>
        </p:txBody>
      </p:sp>
      <p:sp>
        <p:nvSpPr>
          <p:cNvPr id="4" name="Slide Number Placeholder 3"/>
          <p:cNvSpPr>
            <a:spLocks noGrp="1"/>
          </p:cNvSpPr>
          <p:nvPr>
            <p:ph type="sldNum" sz="quarter" idx="10"/>
          </p:nvPr>
        </p:nvSpPr>
        <p:spPr/>
        <p:txBody>
          <a:bodyPr/>
          <a:lstStyle/>
          <a:p>
            <a:fld id="{59D0BDD9-A375-F449-8614-D4865C5AF0E1}" type="slidenum">
              <a:rPr lang="en-US" smtClean="0"/>
              <a:t>19</a:t>
            </a:fld>
            <a:endParaRPr lang="en-US"/>
          </a:p>
        </p:txBody>
      </p:sp>
    </p:spTree>
    <p:extLst>
      <p:ext uri="{BB962C8B-B14F-4D97-AF65-F5344CB8AC3E}">
        <p14:creationId xmlns:p14="http://schemas.microsoft.com/office/powerpoint/2010/main" val="2374721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kern="1200" baseline="0" dirty="0">
                <a:solidFill>
                  <a:schemeClr val="tx1"/>
                </a:solidFill>
                <a:effectLst/>
                <a:latin typeface="+mn-lt"/>
                <a:ea typeface="+mn-ea"/>
                <a:cs typeface="+mn-cs"/>
              </a:rPr>
              <a:t>Allow learners to discuss their thinking in pairs. Draw on key misconception where students do not multiply the 3 by the 4. Get learners to use the algebra tiles (if you have them) or </a:t>
            </a:r>
            <a:r>
              <a:rPr lang="en-GB" sz="1200" kern="1200" baseline="0" dirty="0" err="1">
                <a:solidFill>
                  <a:schemeClr val="tx1"/>
                </a:solidFill>
                <a:effectLst/>
                <a:latin typeface="+mn-lt"/>
                <a:ea typeface="+mn-ea"/>
                <a:cs typeface="+mn-cs"/>
              </a:rPr>
              <a:t>mathbot</a:t>
            </a:r>
            <a:r>
              <a:rPr lang="en-GB" sz="1200" kern="1200" baseline="0" dirty="0">
                <a:solidFill>
                  <a:schemeClr val="tx1"/>
                </a:solidFill>
                <a:effectLst/>
                <a:latin typeface="+mn-lt"/>
                <a:ea typeface="+mn-ea"/>
                <a:cs typeface="+mn-cs"/>
              </a:rPr>
              <a:t> online to model.</a:t>
            </a:r>
          </a:p>
        </p:txBody>
      </p:sp>
      <p:sp>
        <p:nvSpPr>
          <p:cNvPr id="4" name="Slide Number Placeholder 3"/>
          <p:cNvSpPr>
            <a:spLocks noGrp="1"/>
          </p:cNvSpPr>
          <p:nvPr>
            <p:ph type="sldNum" sz="quarter" idx="10"/>
          </p:nvPr>
        </p:nvSpPr>
        <p:spPr/>
        <p:txBody>
          <a:bodyPr/>
          <a:lstStyle/>
          <a:p>
            <a:fld id="{C30292A9-7A47-3844-B146-D6E152DCFCB4}" type="slidenum">
              <a:rPr lang="en-US" smtClean="0"/>
              <a:t>2</a:t>
            </a:fld>
            <a:endParaRPr lang="en-US"/>
          </a:p>
        </p:txBody>
      </p:sp>
    </p:spTree>
    <p:extLst>
      <p:ext uri="{BB962C8B-B14F-4D97-AF65-F5344CB8AC3E}">
        <p14:creationId xmlns:p14="http://schemas.microsoft.com/office/powerpoint/2010/main" val="1675117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Answers </a:t>
            </a:r>
            <a:endParaRPr lang="en-GB" baseline="0" dirty="0"/>
          </a:p>
          <a:p>
            <a:r>
              <a:rPr lang="en-GB" baseline="0" dirty="0"/>
              <a:t>Discussion points: </a:t>
            </a:r>
            <a:r>
              <a:rPr lang="en-GB" i="1" baseline="0" dirty="0"/>
              <a:t>Are there any equivalent expressions? Why do they represent the same expression?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Discussion on </a:t>
            </a:r>
            <a:r>
              <a:rPr lang="en-GB" dirty="0"/>
              <a:t>factorising: </a:t>
            </a:r>
            <a:r>
              <a:rPr lang="en-GB" i="1" dirty="0"/>
              <a:t>In how</a:t>
            </a:r>
            <a:r>
              <a:rPr lang="en-GB" i="1" baseline="0" dirty="0"/>
              <a:t> many ways can you arrange the tiles to make rectangles?</a:t>
            </a:r>
            <a:endParaRPr lang="en-GB" i="1" dirty="0"/>
          </a:p>
          <a:p>
            <a:endParaRPr lang="en-GB" dirty="0"/>
          </a:p>
        </p:txBody>
      </p:sp>
      <p:sp>
        <p:nvSpPr>
          <p:cNvPr id="4" name="Slide Number Placeholder 3"/>
          <p:cNvSpPr>
            <a:spLocks noGrp="1"/>
          </p:cNvSpPr>
          <p:nvPr>
            <p:ph type="sldNum" sz="quarter" idx="10"/>
          </p:nvPr>
        </p:nvSpPr>
        <p:spPr/>
        <p:txBody>
          <a:bodyPr/>
          <a:lstStyle/>
          <a:p>
            <a:fld id="{59D0BDD9-A375-F449-8614-D4865C5AF0E1}" type="slidenum">
              <a:rPr lang="en-US" smtClean="0"/>
              <a:t>20</a:t>
            </a:fld>
            <a:endParaRPr lang="en-US"/>
          </a:p>
        </p:txBody>
      </p:sp>
    </p:spTree>
    <p:extLst>
      <p:ext uri="{BB962C8B-B14F-4D97-AF65-F5344CB8AC3E}">
        <p14:creationId xmlns:p14="http://schemas.microsoft.com/office/powerpoint/2010/main" val="208490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0BDD9-A375-F449-8614-D4865C5AF0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5855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Answers. Please use discussion points here to draw on common errors seen/observed during circulation. </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D0BDD9-A375-F449-8614-D4865C5AF0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0151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Factorising: in how</a:t>
            </a:r>
            <a:r>
              <a:rPr lang="en-GB" baseline="0" dirty="0"/>
              <a:t> many ways can you arrange the tiles to make rectangles?</a:t>
            </a:r>
            <a:endParaRPr dirty="0"/>
          </a:p>
        </p:txBody>
      </p:sp>
      <p:sp>
        <p:nvSpPr>
          <p:cNvPr id="416" name="Google Shape;41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extLst>
      <p:ext uri="{BB962C8B-B14F-4D97-AF65-F5344CB8AC3E}">
        <p14:creationId xmlns:p14="http://schemas.microsoft.com/office/powerpoint/2010/main" val="2552474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16" name="Google Shape;41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extLst>
      <p:ext uri="{BB962C8B-B14F-4D97-AF65-F5344CB8AC3E}">
        <p14:creationId xmlns:p14="http://schemas.microsoft.com/office/powerpoint/2010/main" val="1114142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16" name="Google Shape;41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extLst>
      <p:ext uri="{BB962C8B-B14F-4D97-AF65-F5344CB8AC3E}">
        <p14:creationId xmlns:p14="http://schemas.microsoft.com/office/powerpoint/2010/main" val="8306697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16" name="Google Shape;41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extLst>
      <p:ext uri="{BB962C8B-B14F-4D97-AF65-F5344CB8AC3E}">
        <p14:creationId xmlns:p14="http://schemas.microsoft.com/office/powerpoint/2010/main" val="1180235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extLst>
      <p:ext uri="{BB962C8B-B14F-4D97-AF65-F5344CB8AC3E}">
        <p14:creationId xmlns:p14="http://schemas.microsoft.com/office/powerpoint/2010/main" val="25521184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30292A9-7A47-3844-B146-D6E152DCFCB4}" type="slidenum">
              <a:rPr lang="en-US" smtClean="0"/>
              <a:t>28</a:t>
            </a:fld>
            <a:endParaRPr lang="en-US"/>
          </a:p>
        </p:txBody>
      </p:sp>
    </p:spTree>
    <p:extLst>
      <p:ext uri="{BB962C8B-B14F-4D97-AF65-F5344CB8AC3E}">
        <p14:creationId xmlns:p14="http://schemas.microsoft.com/office/powerpoint/2010/main" val="146445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 key to establish the different names of the models (array and area). Both will be included in the card sort activity later. Again, emphasis on the key misconception of not fully expanding. Support with the area model – ask learners to use algebra tiles to model this themselves through discussion.</a:t>
            </a:r>
          </a:p>
        </p:txBody>
      </p:sp>
      <p:sp>
        <p:nvSpPr>
          <p:cNvPr id="4" name="Slide Number Placeholder 3"/>
          <p:cNvSpPr>
            <a:spLocks noGrp="1"/>
          </p:cNvSpPr>
          <p:nvPr>
            <p:ph type="sldNum" sz="quarter" idx="5"/>
          </p:nvPr>
        </p:nvSpPr>
        <p:spPr/>
        <p:txBody>
          <a:bodyPr/>
          <a:lstStyle/>
          <a:p>
            <a:fld id="{59D0BDD9-A375-F449-8614-D4865C5AF0E1}" type="slidenum">
              <a:rPr lang="en-US" smtClean="0"/>
              <a:t>3</a:t>
            </a:fld>
            <a:endParaRPr lang="en-US"/>
          </a:p>
        </p:txBody>
      </p:sp>
    </p:spTree>
    <p:extLst>
      <p:ext uri="{BB962C8B-B14F-4D97-AF65-F5344CB8AC3E}">
        <p14:creationId xmlns:p14="http://schemas.microsoft.com/office/powerpoint/2010/main" val="2079793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example has been included to show difference in algebra tiles and model when negatives are introduced. </a:t>
            </a:r>
          </a:p>
        </p:txBody>
      </p:sp>
      <p:sp>
        <p:nvSpPr>
          <p:cNvPr id="4" name="Slide Number Placeholder 3"/>
          <p:cNvSpPr>
            <a:spLocks noGrp="1"/>
          </p:cNvSpPr>
          <p:nvPr>
            <p:ph type="sldNum" sz="quarter" idx="5"/>
          </p:nvPr>
        </p:nvSpPr>
        <p:spPr/>
        <p:txBody>
          <a:bodyPr/>
          <a:lstStyle/>
          <a:p>
            <a:fld id="{59D0BDD9-A375-F449-8614-D4865C5AF0E1}" type="slidenum">
              <a:rPr lang="en-US" smtClean="0"/>
              <a:t>4</a:t>
            </a:fld>
            <a:endParaRPr lang="en-US"/>
          </a:p>
        </p:txBody>
      </p:sp>
    </p:spTree>
    <p:extLst>
      <p:ext uri="{BB962C8B-B14F-4D97-AF65-F5344CB8AC3E}">
        <p14:creationId xmlns:p14="http://schemas.microsoft.com/office/powerpoint/2010/main" val="2901773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 guidance:</a:t>
            </a:r>
          </a:p>
          <a:p>
            <a:r>
              <a:rPr lang="en-GB" baseline="0" dirty="0"/>
              <a:t>If learners do not have access to physical algebra tiles, the tutor should provide them with access to internet to use the </a:t>
            </a:r>
            <a:r>
              <a:rPr lang="en-GB" baseline="0" dirty="0" err="1"/>
              <a:t>mathsbot</a:t>
            </a:r>
            <a:r>
              <a:rPr lang="en-GB" baseline="0" dirty="0"/>
              <a:t> website: https://mathsbot.com/manipulatives/tiles</a:t>
            </a:r>
          </a:p>
        </p:txBody>
      </p:sp>
      <p:sp>
        <p:nvSpPr>
          <p:cNvPr id="4" name="Slide Number Placeholder 3"/>
          <p:cNvSpPr>
            <a:spLocks noGrp="1"/>
          </p:cNvSpPr>
          <p:nvPr>
            <p:ph type="sldNum" sz="quarter" idx="10"/>
          </p:nvPr>
        </p:nvSpPr>
        <p:spPr/>
        <p:txBody>
          <a:bodyPr/>
          <a:lstStyle/>
          <a:p>
            <a:fld id="{59D0BDD9-A375-F449-8614-D4865C5AF0E1}" type="slidenum">
              <a:rPr lang="en-US" smtClean="0"/>
              <a:t>5</a:t>
            </a:fld>
            <a:endParaRPr lang="en-US"/>
          </a:p>
        </p:txBody>
      </p:sp>
    </p:spTree>
    <p:extLst>
      <p:ext uri="{BB962C8B-B14F-4D97-AF65-F5344CB8AC3E}">
        <p14:creationId xmlns:p14="http://schemas.microsoft.com/office/powerpoint/2010/main" val="2665539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learner-led feedback to discuss the solutions to the exploration activity </a:t>
            </a:r>
          </a:p>
        </p:txBody>
      </p:sp>
      <p:sp>
        <p:nvSpPr>
          <p:cNvPr id="4" name="Slide Number Placeholder 3"/>
          <p:cNvSpPr>
            <a:spLocks noGrp="1"/>
          </p:cNvSpPr>
          <p:nvPr>
            <p:ph type="sldNum" sz="quarter" idx="5"/>
          </p:nvPr>
        </p:nvSpPr>
        <p:spPr/>
        <p:txBody>
          <a:bodyPr/>
          <a:lstStyle/>
          <a:p>
            <a:fld id="{59D0BDD9-A375-F449-8614-D4865C5AF0E1}" type="slidenum">
              <a:rPr lang="en-US" smtClean="0"/>
              <a:t>6</a:t>
            </a:fld>
            <a:endParaRPr lang="en-US"/>
          </a:p>
        </p:txBody>
      </p:sp>
    </p:spTree>
    <p:extLst>
      <p:ext uri="{BB962C8B-B14F-4D97-AF65-F5344CB8AC3E}">
        <p14:creationId xmlns:p14="http://schemas.microsoft.com/office/powerpoint/2010/main" val="3715781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learner-led feedback to discuss the solutions to the exploration activity </a:t>
            </a:r>
          </a:p>
          <a:p>
            <a:endParaRPr lang="en-GB" dirty="0"/>
          </a:p>
        </p:txBody>
      </p:sp>
      <p:sp>
        <p:nvSpPr>
          <p:cNvPr id="4" name="Slide Number Placeholder 3"/>
          <p:cNvSpPr>
            <a:spLocks noGrp="1"/>
          </p:cNvSpPr>
          <p:nvPr>
            <p:ph type="sldNum" sz="quarter" idx="5"/>
          </p:nvPr>
        </p:nvSpPr>
        <p:spPr/>
        <p:txBody>
          <a:bodyPr/>
          <a:lstStyle/>
          <a:p>
            <a:fld id="{59D0BDD9-A375-F449-8614-D4865C5AF0E1}" type="slidenum">
              <a:rPr lang="en-US" smtClean="0"/>
              <a:t>7</a:t>
            </a:fld>
            <a:endParaRPr lang="en-US"/>
          </a:p>
        </p:txBody>
      </p:sp>
    </p:spTree>
    <p:extLst>
      <p:ext uri="{BB962C8B-B14F-4D97-AF65-F5344CB8AC3E}">
        <p14:creationId xmlns:p14="http://schemas.microsoft.com/office/powerpoint/2010/main" val="1312833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learner-led feedback to discuss the solutions to the exploration activity. This example is key in introducing indices/quadratic form.</a:t>
            </a:r>
          </a:p>
          <a:p>
            <a:endParaRPr lang="en-GB" dirty="0"/>
          </a:p>
        </p:txBody>
      </p:sp>
      <p:sp>
        <p:nvSpPr>
          <p:cNvPr id="4" name="Slide Number Placeholder 3"/>
          <p:cNvSpPr>
            <a:spLocks noGrp="1"/>
          </p:cNvSpPr>
          <p:nvPr>
            <p:ph type="sldNum" sz="quarter" idx="5"/>
          </p:nvPr>
        </p:nvSpPr>
        <p:spPr/>
        <p:txBody>
          <a:bodyPr/>
          <a:lstStyle/>
          <a:p>
            <a:fld id="{59D0BDD9-A375-F449-8614-D4865C5AF0E1}" type="slidenum">
              <a:rPr lang="en-US" smtClean="0"/>
              <a:t>8</a:t>
            </a:fld>
            <a:endParaRPr lang="en-US"/>
          </a:p>
        </p:txBody>
      </p:sp>
    </p:spTree>
    <p:extLst>
      <p:ext uri="{BB962C8B-B14F-4D97-AF65-F5344CB8AC3E}">
        <p14:creationId xmlns:p14="http://schemas.microsoft.com/office/powerpoint/2010/main" val="3169030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learner-led feedback to discuss the solutions to the exploration activity. Simplification – key misconception – address with the use of collecting the algebra tiles together to get 5</a:t>
            </a:r>
            <a:r>
              <a:rPr lang="en-GB" i="1" dirty="0"/>
              <a:t>x</a:t>
            </a:r>
            <a:r>
              <a:rPr lang="en-GB" dirty="0"/>
              <a:t>, reinforce abstractly with the area model.</a:t>
            </a:r>
          </a:p>
          <a:p>
            <a:endParaRPr lang="en-GB" dirty="0"/>
          </a:p>
        </p:txBody>
      </p:sp>
      <p:sp>
        <p:nvSpPr>
          <p:cNvPr id="4" name="Slide Number Placeholder 3"/>
          <p:cNvSpPr>
            <a:spLocks noGrp="1"/>
          </p:cNvSpPr>
          <p:nvPr>
            <p:ph type="sldNum" sz="quarter" idx="5"/>
          </p:nvPr>
        </p:nvSpPr>
        <p:spPr/>
        <p:txBody>
          <a:bodyPr/>
          <a:lstStyle/>
          <a:p>
            <a:fld id="{59D0BDD9-A375-F449-8614-D4865C5AF0E1}" type="slidenum">
              <a:rPr lang="en-US" smtClean="0"/>
              <a:t>9</a:t>
            </a:fld>
            <a:endParaRPr lang="en-US"/>
          </a:p>
        </p:txBody>
      </p:sp>
    </p:spTree>
    <p:extLst>
      <p:ext uri="{BB962C8B-B14F-4D97-AF65-F5344CB8AC3E}">
        <p14:creationId xmlns:p14="http://schemas.microsoft.com/office/powerpoint/2010/main" val="2237188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0E3FB-5149-3C6E-75C6-B09A867D113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3A77BB4-145E-81A2-0E9C-0B74ECBDF7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7C822EB-3C1C-A2B9-3F79-33A191107735}"/>
              </a:ext>
            </a:extLst>
          </p:cNvPr>
          <p:cNvSpPr>
            <a:spLocks noGrp="1"/>
          </p:cNvSpPr>
          <p:nvPr>
            <p:ph type="dt" sz="half" idx="10"/>
          </p:nvPr>
        </p:nvSpPr>
        <p:spPr/>
        <p:txBody>
          <a:bodyPr/>
          <a:lstStyle/>
          <a:p>
            <a:fld id="{DA6FFAA8-C850-418B-8F76-0FF0A9EC0F79}" type="datetime1">
              <a:rPr lang="en-US" smtClean="0"/>
              <a:t>3/28/2023</a:t>
            </a:fld>
            <a:endParaRPr lang="en-US"/>
          </a:p>
        </p:txBody>
      </p:sp>
      <p:sp>
        <p:nvSpPr>
          <p:cNvPr id="5" name="Footer Placeholder 4">
            <a:extLst>
              <a:ext uri="{FF2B5EF4-FFF2-40B4-BE49-F238E27FC236}">
                <a16:creationId xmlns:a16="http://schemas.microsoft.com/office/drawing/2014/main" id="{C090B706-8ABB-2A24-9925-5735BD0F8D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C8D81-3DAF-6166-7DCF-3B3F3650FF9B}"/>
              </a:ext>
            </a:extLst>
          </p:cNvPr>
          <p:cNvSpPr>
            <a:spLocks noGrp="1"/>
          </p:cNvSpPr>
          <p:nvPr>
            <p:ph type="sldNum" sz="quarter" idx="12"/>
          </p:nvPr>
        </p:nvSpPr>
        <p:spPr/>
        <p:txBody>
          <a:bodyPr/>
          <a:lstStyle/>
          <a:p>
            <a:fld id="{51BA203F-91CA-AC4D-9C2E-7E06963F1FFE}" type="slidenum">
              <a:rPr lang="en-US" smtClean="0"/>
              <a:t>‹#›</a:t>
            </a:fld>
            <a:endParaRPr lang="en-US"/>
          </a:p>
        </p:txBody>
      </p:sp>
    </p:spTree>
    <p:extLst>
      <p:ext uri="{BB962C8B-B14F-4D97-AF65-F5344CB8AC3E}">
        <p14:creationId xmlns:p14="http://schemas.microsoft.com/office/powerpoint/2010/main" val="4025562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5D645-B4CB-7AF6-9662-90E1FF01FE9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F33BED0-F4A8-921F-FF25-6575AF7FAB1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032E809-41C9-1B28-FA33-BB86F576AB12}"/>
              </a:ext>
            </a:extLst>
          </p:cNvPr>
          <p:cNvSpPr>
            <a:spLocks noGrp="1"/>
          </p:cNvSpPr>
          <p:nvPr>
            <p:ph type="dt" sz="half" idx="10"/>
          </p:nvPr>
        </p:nvSpPr>
        <p:spPr/>
        <p:txBody>
          <a:bodyPr/>
          <a:lstStyle/>
          <a:p>
            <a:fld id="{4BAAF76A-E29F-4B50-9A01-71762A1FC283}" type="datetime1">
              <a:rPr lang="en-US" smtClean="0"/>
              <a:t>3/28/2023</a:t>
            </a:fld>
            <a:endParaRPr lang="en-US"/>
          </a:p>
        </p:txBody>
      </p:sp>
      <p:sp>
        <p:nvSpPr>
          <p:cNvPr id="5" name="Footer Placeholder 4">
            <a:extLst>
              <a:ext uri="{FF2B5EF4-FFF2-40B4-BE49-F238E27FC236}">
                <a16:creationId xmlns:a16="http://schemas.microsoft.com/office/drawing/2014/main" id="{0E769FCA-EE04-2714-C849-F6115BA476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E680B-7EFE-A7DC-50A5-493941DFC41D}"/>
              </a:ext>
            </a:extLst>
          </p:cNvPr>
          <p:cNvSpPr>
            <a:spLocks noGrp="1"/>
          </p:cNvSpPr>
          <p:nvPr>
            <p:ph type="sldNum" sz="quarter" idx="12"/>
          </p:nvPr>
        </p:nvSpPr>
        <p:spPr/>
        <p:txBody>
          <a:bodyPr/>
          <a:lstStyle/>
          <a:p>
            <a:fld id="{51BA203F-91CA-AC4D-9C2E-7E06963F1FFE}" type="slidenum">
              <a:rPr lang="en-US" smtClean="0"/>
              <a:t>‹#›</a:t>
            </a:fld>
            <a:endParaRPr lang="en-US"/>
          </a:p>
        </p:txBody>
      </p:sp>
    </p:spTree>
    <p:extLst>
      <p:ext uri="{BB962C8B-B14F-4D97-AF65-F5344CB8AC3E}">
        <p14:creationId xmlns:p14="http://schemas.microsoft.com/office/powerpoint/2010/main" val="4246369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EC434C-128A-A28D-B65A-49E1AC96A6A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898B58A-A586-7ACB-00AA-65084624161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EE2A4E2-C5BD-C6D1-B144-419A3F377507}"/>
              </a:ext>
            </a:extLst>
          </p:cNvPr>
          <p:cNvSpPr>
            <a:spLocks noGrp="1"/>
          </p:cNvSpPr>
          <p:nvPr>
            <p:ph type="dt" sz="half" idx="10"/>
          </p:nvPr>
        </p:nvSpPr>
        <p:spPr/>
        <p:txBody>
          <a:bodyPr/>
          <a:lstStyle/>
          <a:p>
            <a:fld id="{8534C891-43FA-4A3D-8009-B5F4F7B94FC6}" type="datetime1">
              <a:rPr lang="en-US" smtClean="0"/>
              <a:t>3/28/2023</a:t>
            </a:fld>
            <a:endParaRPr lang="en-US"/>
          </a:p>
        </p:txBody>
      </p:sp>
      <p:sp>
        <p:nvSpPr>
          <p:cNvPr id="5" name="Footer Placeholder 4">
            <a:extLst>
              <a:ext uri="{FF2B5EF4-FFF2-40B4-BE49-F238E27FC236}">
                <a16:creationId xmlns:a16="http://schemas.microsoft.com/office/drawing/2014/main" id="{9BB8DABE-2FA1-01DE-18DC-2934CF8885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D2922D-2E1F-4E41-9777-735286DDB943}"/>
              </a:ext>
            </a:extLst>
          </p:cNvPr>
          <p:cNvSpPr>
            <a:spLocks noGrp="1"/>
          </p:cNvSpPr>
          <p:nvPr>
            <p:ph type="sldNum" sz="quarter" idx="12"/>
          </p:nvPr>
        </p:nvSpPr>
        <p:spPr/>
        <p:txBody>
          <a:bodyPr/>
          <a:lstStyle/>
          <a:p>
            <a:fld id="{51BA203F-91CA-AC4D-9C2E-7E06963F1FFE}" type="slidenum">
              <a:rPr lang="en-US" smtClean="0"/>
              <a:t>‹#›</a:t>
            </a:fld>
            <a:endParaRPr lang="en-US"/>
          </a:p>
        </p:txBody>
      </p:sp>
    </p:spTree>
    <p:extLst>
      <p:ext uri="{BB962C8B-B14F-4D97-AF65-F5344CB8AC3E}">
        <p14:creationId xmlns:p14="http://schemas.microsoft.com/office/powerpoint/2010/main" val="424222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13A-3248-CD49-A89C-46D39D7FD8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DCBD20-65C8-604B-8223-E04FB69451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C0A9B5-C2E7-2449-9E0E-F6AFDCAEDA4A}"/>
              </a:ext>
            </a:extLst>
          </p:cNvPr>
          <p:cNvSpPr>
            <a:spLocks noGrp="1"/>
          </p:cNvSpPr>
          <p:nvPr>
            <p:ph type="dt" sz="half" idx="10"/>
          </p:nvPr>
        </p:nvSpPr>
        <p:spPr/>
        <p:txBody>
          <a:bodyPr/>
          <a:lstStyle/>
          <a:p>
            <a:fld id="{05A9E283-DB39-F44B-AFA4-F687808D57BF}" type="datetime1">
              <a:rPr lang="en-US" smtClean="0"/>
              <a:t>3/28/2023</a:t>
            </a:fld>
            <a:endParaRPr lang="en-US"/>
          </a:p>
        </p:txBody>
      </p:sp>
      <p:sp>
        <p:nvSpPr>
          <p:cNvPr id="5" name="Footer Placeholder 4">
            <a:extLst>
              <a:ext uri="{FF2B5EF4-FFF2-40B4-BE49-F238E27FC236}">
                <a16:creationId xmlns:a16="http://schemas.microsoft.com/office/drawing/2014/main" id="{1594118D-3C70-8A41-907B-A497C920D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E65BC-C24D-2D45-B0BB-EF6D1D635B1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427620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5B31-45EB-C24F-9E36-7D17E6430751}"/>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0A11802-820E-BE41-8BBE-378F5DAB03A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E6C28-AC16-BF48-AC5A-1EE1FE1277E8}"/>
              </a:ext>
            </a:extLst>
          </p:cNvPr>
          <p:cNvSpPr>
            <a:spLocks noGrp="1"/>
          </p:cNvSpPr>
          <p:nvPr>
            <p:ph type="dt" sz="half" idx="10"/>
          </p:nvPr>
        </p:nvSpPr>
        <p:spPr/>
        <p:txBody>
          <a:bodyPr/>
          <a:lstStyle/>
          <a:p>
            <a:fld id="{848144BD-0A74-C343-84B2-D8F01B20524B}" type="datetime1">
              <a:rPr lang="en-US" smtClean="0"/>
              <a:t>3/28/2023</a:t>
            </a:fld>
            <a:endParaRPr lang="en-US"/>
          </a:p>
        </p:txBody>
      </p:sp>
      <p:sp>
        <p:nvSpPr>
          <p:cNvPr id="5" name="Footer Placeholder 4">
            <a:extLst>
              <a:ext uri="{FF2B5EF4-FFF2-40B4-BE49-F238E27FC236}">
                <a16:creationId xmlns:a16="http://schemas.microsoft.com/office/drawing/2014/main" id="{A5BAF1AC-29AF-9D4C-8C91-291F1E153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52D71-6938-9944-BD93-B364434160E6}"/>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92322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B0C8-8BEE-7D47-9B4D-F905347D671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075DF-6830-994F-930B-9A7111A974C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ED8FDA-DE34-D64E-841A-686C4CAF4B21}"/>
              </a:ext>
            </a:extLst>
          </p:cNvPr>
          <p:cNvSpPr>
            <a:spLocks noGrp="1"/>
          </p:cNvSpPr>
          <p:nvPr>
            <p:ph type="dt" sz="half" idx="10"/>
          </p:nvPr>
        </p:nvSpPr>
        <p:spPr/>
        <p:txBody>
          <a:bodyPr/>
          <a:lstStyle/>
          <a:p>
            <a:fld id="{50B8A290-B8B3-DF49-A0D1-C9992EDB112D}" type="datetime1">
              <a:rPr lang="en-US" smtClean="0"/>
              <a:t>3/28/2023</a:t>
            </a:fld>
            <a:endParaRPr lang="en-US"/>
          </a:p>
        </p:txBody>
      </p:sp>
      <p:sp>
        <p:nvSpPr>
          <p:cNvPr id="5" name="Footer Placeholder 4">
            <a:extLst>
              <a:ext uri="{FF2B5EF4-FFF2-40B4-BE49-F238E27FC236}">
                <a16:creationId xmlns:a16="http://schemas.microsoft.com/office/drawing/2014/main" id="{096AFB61-A685-5B49-BBC3-4550598B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F3E9B-8688-3246-A29D-CA93D76DB8E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4059991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C053-5046-384A-AF29-B8F5FDD138E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BA91068-C6AE-6C41-9AF4-DEBE37FE87A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FF627F-C7DA-E143-AECD-24BC99F64E5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8725F-1BFE-884A-8C48-257026E836C3}"/>
              </a:ext>
            </a:extLst>
          </p:cNvPr>
          <p:cNvSpPr>
            <a:spLocks noGrp="1"/>
          </p:cNvSpPr>
          <p:nvPr>
            <p:ph type="dt" sz="half" idx="10"/>
          </p:nvPr>
        </p:nvSpPr>
        <p:spPr/>
        <p:txBody>
          <a:bodyPr/>
          <a:lstStyle/>
          <a:p>
            <a:fld id="{C57218E9-7F47-C044-907D-624F6064ACA4}" type="datetime1">
              <a:rPr lang="en-US" smtClean="0"/>
              <a:t>3/28/2023</a:t>
            </a:fld>
            <a:endParaRPr lang="en-US"/>
          </a:p>
        </p:txBody>
      </p:sp>
      <p:sp>
        <p:nvSpPr>
          <p:cNvPr id="6" name="Footer Placeholder 5">
            <a:extLst>
              <a:ext uri="{FF2B5EF4-FFF2-40B4-BE49-F238E27FC236}">
                <a16:creationId xmlns:a16="http://schemas.microsoft.com/office/drawing/2014/main" id="{7D5F0B32-AB7B-C348-A61C-205DC7F22F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DEADAC-0764-DF4B-8EEF-D609EADF616B}"/>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140589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EFE7-41F6-D845-AD97-74826EFC6B2F}"/>
              </a:ext>
            </a:extLst>
          </p:cNvPr>
          <p:cNvSpPr>
            <a:spLocks noGrp="1"/>
          </p:cNvSpPr>
          <p:nvPr>
            <p:ph type="title"/>
          </p:nvPr>
        </p:nvSpPr>
        <p:spPr>
          <a:xfrm>
            <a:off x="839788"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8635AB2-5796-944C-B5A8-95A3957468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A04CAB-CE95-6A4A-BC48-A5A6E28BC0F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A78F3-DBCE-BB4E-8AE5-1F978F3D02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9B274-DA5D-AF45-A15B-FCD0600286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A64DE8-F42B-F140-88D7-B915772859AC}"/>
              </a:ext>
            </a:extLst>
          </p:cNvPr>
          <p:cNvSpPr>
            <a:spLocks noGrp="1"/>
          </p:cNvSpPr>
          <p:nvPr>
            <p:ph type="dt" sz="half" idx="10"/>
          </p:nvPr>
        </p:nvSpPr>
        <p:spPr/>
        <p:txBody>
          <a:bodyPr/>
          <a:lstStyle/>
          <a:p>
            <a:fld id="{F400DCB8-AD22-A54F-9910-29E01F6E01AB}" type="datetime1">
              <a:rPr lang="en-US" smtClean="0"/>
              <a:t>3/28/2023</a:t>
            </a:fld>
            <a:endParaRPr lang="en-US"/>
          </a:p>
        </p:txBody>
      </p:sp>
      <p:sp>
        <p:nvSpPr>
          <p:cNvPr id="8" name="Footer Placeholder 7">
            <a:extLst>
              <a:ext uri="{FF2B5EF4-FFF2-40B4-BE49-F238E27FC236}">
                <a16:creationId xmlns:a16="http://schemas.microsoft.com/office/drawing/2014/main" id="{5F55894D-314E-2248-8372-3ACCB8E33A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AF1A3-8C35-6444-880B-489D3E3BDB17}"/>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248487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6E35-E288-6E46-8AE2-C620DACF8532}"/>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909971-F513-8245-B1F9-9A705DE1F26E}"/>
              </a:ext>
            </a:extLst>
          </p:cNvPr>
          <p:cNvSpPr>
            <a:spLocks noGrp="1"/>
          </p:cNvSpPr>
          <p:nvPr>
            <p:ph type="dt" sz="half" idx="10"/>
          </p:nvPr>
        </p:nvSpPr>
        <p:spPr/>
        <p:txBody>
          <a:bodyPr/>
          <a:lstStyle/>
          <a:p>
            <a:fld id="{D5B38A18-D63C-654F-A494-634F276E3E8E}" type="datetime1">
              <a:rPr lang="en-US" smtClean="0"/>
              <a:t>3/28/2023</a:t>
            </a:fld>
            <a:endParaRPr lang="en-US"/>
          </a:p>
        </p:txBody>
      </p:sp>
      <p:sp>
        <p:nvSpPr>
          <p:cNvPr id="4" name="Footer Placeholder 3">
            <a:extLst>
              <a:ext uri="{FF2B5EF4-FFF2-40B4-BE49-F238E27FC236}">
                <a16:creationId xmlns:a16="http://schemas.microsoft.com/office/drawing/2014/main" id="{552AA84A-0BFD-AF4D-9F99-6584F52DF8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770928-A687-0F40-B8F0-2D6BD37CAE39}"/>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170109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080357-36FF-4C49-B3FF-1542030E0175}"/>
              </a:ext>
            </a:extLst>
          </p:cNvPr>
          <p:cNvSpPr>
            <a:spLocks noGrp="1"/>
          </p:cNvSpPr>
          <p:nvPr>
            <p:ph type="dt" sz="half" idx="10"/>
          </p:nvPr>
        </p:nvSpPr>
        <p:spPr/>
        <p:txBody>
          <a:bodyPr/>
          <a:lstStyle/>
          <a:p>
            <a:fld id="{4C329174-E8AA-2147-9375-45B31203D791}" type="datetime1">
              <a:rPr lang="en-US" smtClean="0"/>
              <a:t>3/28/2023</a:t>
            </a:fld>
            <a:endParaRPr lang="en-US"/>
          </a:p>
        </p:txBody>
      </p:sp>
      <p:sp>
        <p:nvSpPr>
          <p:cNvPr id="3" name="Footer Placeholder 2">
            <a:extLst>
              <a:ext uri="{FF2B5EF4-FFF2-40B4-BE49-F238E27FC236}">
                <a16:creationId xmlns:a16="http://schemas.microsoft.com/office/drawing/2014/main" id="{2C532AE4-F24A-A649-9728-E49CB5FE9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4B81A-0898-824E-86F6-312F2B037E3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231225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F9C27-E5B0-3345-A4AB-CFB2F6835849}"/>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224FF64-A4EF-874D-8148-B50CAAACD8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450630-1DFB-8040-B781-5D0E3233E9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DDAF7-3456-A247-8D5C-0A8EBD0B4DE9}"/>
              </a:ext>
            </a:extLst>
          </p:cNvPr>
          <p:cNvSpPr>
            <a:spLocks noGrp="1"/>
          </p:cNvSpPr>
          <p:nvPr>
            <p:ph type="dt" sz="half" idx="10"/>
          </p:nvPr>
        </p:nvSpPr>
        <p:spPr/>
        <p:txBody>
          <a:bodyPr/>
          <a:lstStyle/>
          <a:p>
            <a:fld id="{899A88EE-9189-5A4E-9528-35D4F42BEA3C}" type="datetime1">
              <a:rPr lang="en-US" smtClean="0"/>
              <a:t>3/28/2023</a:t>
            </a:fld>
            <a:endParaRPr lang="en-US"/>
          </a:p>
        </p:txBody>
      </p:sp>
      <p:sp>
        <p:nvSpPr>
          <p:cNvPr id="6" name="Footer Placeholder 5">
            <a:extLst>
              <a:ext uri="{FF2B5EF4-FFF2-40B4-BE49-F238E27FC236}">
                <a16:creationId xmlns:a16="http://schemas.microsoft.com/office/drawing/2014/main" id="{240FA3EF-BB27-4142-A314-3F13BEB8F8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73FCC-E67D-914C-8071-528E22BB0760}"/>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3700880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2EE30-11CB-B509-0F26-7A644F17AF9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9477106-FBDA-72CE-0B0B-2F703DF9D88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B99B7E-0684-FB11-400C-5464234A8F2A}"/>
              </a:ext>
            </a:extLst>
          </p:cNvPr>
          <p:cNvSpPr>
            <a:spLocks noGrp="1"/>
          </p:cNvSpPr>
          <p:nvPr>
            <p:ph type="dt" sz="half" idx="10"/>
          </p:nvPr>
        </p:nvSpPr>
        <p:spPr/>
        <p:txBody>
          <a:bodyPr/>
          <a:lstStyle/>
          <a:p>
            <a:fld id="{F68AF97D-EF1C-41A0-977A-89C2642EEAEA}" type="datetime1">
              <a:rPr lang="en-US" smtClean="0"/>
              <a:t>3/28/2023</a:t>
            </a:fld>
            <a:endParaRPr lang="en-US"/>
          </a:p>
        </p:txBody>
      </p:sp>
      <p:sp>
        <p:nvSpPr>
          <p:cNvPr id="5" name="Footer Placeholder 4">
            <a:extLst>
              <a:ext uri="{FF2B5EF4-FFF2-40B4-BE49-F238E27FC236}">
                <a16:creationId xmlns:a16="http://schemas.microsoft.com/office/drawing/2014/main" id="{8A2D38E6-9182-D901-1F45-A69D560356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55ECB-1AC5-8BE0-FA6A-8665744F81DC}"/>
              </a:ext>
            </a:extLst>
          </p:cNvPr>
          <p:cNvSpPr>
            <a:spLocks noGrp="1"/>
          </p:cNvSpPr>
          <p:nvPr>
            <p:ph type="sldNum" sz="quarter" idx="12"/>
          </p:nvPr>
        </p:nvSpPr>
        <p:spPr/>
        <p:txBody>
          <a:bodyPr/>
          <a:lstStyle/>
          <a:p>
            <a:fld id="{51BA203F-91CA-AC4D-9C2E-7E06963F1FFE}" type="slidenum">
              <a:rPr lang="en-US" smtClean="0"/>
              <a:t>‹#›</a:t>
            </a:fld>
            <a:endParaRPr lang="en-US"/>
          </a:p>
        </p:txBody>
      </p:sp>
    </p:spTree>
    <p:extLst>
      <p:ext uri="{BB962C8B-B14F-4D97-AF65-F5344CB8AC3E}">
        <p14:creationId xmlns:p14="http://schemas.microsoft.com/office/powerpoint/2010/main" val="8174426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23CFB-F218-FE4B-8BB7-6CC1B13A9D3A}"/>
              </a:ext>
            </a:extLst>
          </p:cNvPr>
          <p:cNvSpPr>
            <a:spLocks noGrp="1"/>
          </p:cNvSpPr>
          <p:nvPr>
            <p:ph type="title"/>
          </p:nvPr>
        </p:nvSpPr>
        <p:spPr>
          <a:xfrm>
            <a:off x="839788" y="457200"/>
            <a:ext cx="3932237" cy="1600200"/>
          </a:xfrm>
          <a:prstGeom prst="rect">
            <a:avLst/>
          </a:prstGeom>
        </p:spPr>
        <p:txBody>
          <a:bodyPr anchor="b"/>
          <a:lstStyle>
            <a:lvl1pPr>
              <a:defRPr sz="3200"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889AFFD7-11D4-1746-B361-401D1D238FF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B5B14A-7DB4-694D-AD86-D834B1CDF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8DFDA-9439-DD43-9821-1A465EA8636E}"/>
              </a:ext>
            </a:extLst>
          </p:cNvPr>
          <p:cNvSpPr>
            <a:spLocks noGrp="1"/>
          </p:cNvSpPr>
          <p:nvPr>
            <p:ph type="dt" sz="half" idx="10"/>
          </p:nvPr>
        </p:nvSpPr>
        <p:spPr/>
        <p:txBody>
          <a:bodyPr/>
          <a:lstStyle/>
          <a:p>
            <a:fld id="{7032B1FB-8BFA-A84E-B83A-BE54B3EA6B17}" type="datetime1">
              <a:rPr lang="en-US" smtClean="0"/>
              <a:t>3/28/2023</a:t>
            </a:fld>
            <a:endParaRPr lang="en-US"/>
          </a:p>
        </p:txBody>
      </p:sp>
      <p:sp>
        <p:nvSpPr>
          <p:cNvPr id="6" name="Footer Placeholder 5">
            <a:extLst>
              <a:ext uri="{FF2B5EF4-FFF2-40B4-BE49-F238E27FC236}">
                <a16:creationId xmlns:a16="http://schemas.microsoft.com/office/drawing/2014/main" id="{8B526C68-32CC-CA45-B6C3-507085754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5578E-F248-B144-AD91-40F0E6F90C5A}"/>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346629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6885-65B4-5E40-98D6-F8377F61FE4C}"/>
              </a:ext>
            </a:extLst>
          </p:cNvPr>
          <p:cNvSpPr>
            <a:spLocks noGrp="1"/>
          </p:cNvSpPr>
          <p:nvPr>
            <p:ph type="title"/>
          </p:nvPr>
        </p:nvSpPr>
        <p:spPr>
          <a:xfrm>
            <a:off x="838200" y="365125"/>
            <a:ext cx="10515600" cy="1325563"/>
          </a:xfrm>
          <a:prstGeom prst="rect">
            <a:avLst/>
          </a:prstGeom>
        </p:spPr>
        <p:txBody>
          <a:bodyPr/>
          <a:lstStyle>
            <a:lvl1pPr>
              <a:defRPr b="1">
                <a:solidFill>
                  <a:srgbClr val="BE0064"/>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78FAB7D-778E-B443-9C49-CA14C625F51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EFCAC-9FC8-2F43-B14F-0289E67FAC64}"/>
              </a:ext>
            </a:extLst>
          </p:cNvPr>
          <p:cNvSpPr>
            <a:spLocks noGrp="1"/>
          </p:cNvSpPr>
          <p:nvPr>
            <p:ph type="dt" sz="half" idx="10"/>
          </p:nvPr>
        </p:nvSpPr>
        <p:spPr/>
        <p:txBody>
          <a:bodyPr/>
          <a:lstStyle/>
          <a:p>
            <a:fld id="{A6E590D3-6790-B348-A017-66135251B151}" type="datetime1">
              <a:rPr lang="en-US" smtClean="0"/>
              <a:t>3/28/2023</a:t>
            </a:fld>
            <a:endParaRPr lang="en-US"/>
          </a:p>
        </p:txBody>
      </p:sp>
      <p:sp>
        <p:nvSpPr>
          <p:cNvPr id="5" name="Footer Placeholder 4">
            <a:extLst>
              <a:ext uri="{FF2B5EF4-FFF2-40B4-BE49-F238E27FC236}">
                <a16:creationId xmlns:a16="http://schemas.microsoft.com/office/drawing/2014/main" id="{5CE52450-DA91-344A-BF3A-87DC3B688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1BD14-FC3F-A248-8687-C4A0071B9788}"/>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596318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E8DF8-B610-594D-8FBB-72CC98FFF8A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3443CC-1F93-D948-A9E8-C3289413EB3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7C0B7-1831-2841-9DC9-AA89688565C7}"/>
              </a:ext>
            </a:extLst>
          </p:cNvPr>
          <p:cNvSpPr>
            <a:spLocks noGrp="1"/>
          </p:cNvSpPr>
          <p:nvPr>
            <p:ph type="dt" sz="half" idx="10"/>
          </p:nvPr>
        </p:nvSpPr>
        <p:spPr/>
        <p:txBody>
          <a:bodyPr/>
          <a:lstStyle/>
          <a:p>
            <a:fld id="{FC356D6D-65C6-8E4B-9F66-DF088DE91A33}" type="datetime1">
              <a:rPr lang="en-US" smtClean="0"/>
              <a:t>3/28/2023</a:t>
            </a:fld>
            <a:endParaRPr lang="en-US"/>
          </a:p>
        </p:txBody>
      </p:sp>
      <p:sp>
        <p:nvSpPr>
          <p:cNvPr id="5" name="Footer Placeholder 4">
            <a:extLst>
              <a:ext uri="{FF2B5EF4-FFF2-40B4-BE49-F238E27FC236}">
                <a16:creationId xmlns:a16="http://schemas.microsoft.com/office/drawing/2014/main" id="{63A52383-7CA5-AF44-8E5C-A339198E5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34063-8A2B-F44D-A1D5-B7566A1DA9B2}"/>
              </a:ext>
            </a:extLst>
          </p:cNvPr>
          <p:cNvSpPr>
            <a:spLocks noGrp="1"/>
          </p:cNvSpPr>
          <p:nvPr>
            <p:ph type="sldNum" sz="quarter" idx="12"/>
          </p:nvPr>
        </p:nvSpPr>
        <p:spPr/>
        <p:txBody>
          <a:bodyPr/>
          <a:lstStyle/>
          <a:p>
            <a:fld id="{892959B6-490E-A144-8C7C-88267F972F69}" type="slidenum">
              <a:rPr lang="en-US" smtClean="0"/>
              <a:t>‹#›</a:t>
            </a:fld>
            <a:endParaRPr lang="en-US"/>
          </a:p>
        </p:txBody>
      </p:sp>
    </p:spTree>
    <p:extLst>
      <p:ext uri="{BB962C8B-B14F-4D97-AF65-F5344CB8AC3E}">
        <p14:creationId xmlns:p14="http://schemas.microsoft.com/office/powerpoint/2010/main" val="1947948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C2C50-DD0A-81C4-F712-019EEC5A4DD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A79ACA2-F574-A20F-2A75-E2CFA58A7F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FFC6A41-C5E9-7619-89EC-1D2FF3BBD6FF}"/>
              </a:ext>
            </a:extLst>
          </p:cNvPr>
          <p:cNvSpPr>
            <a:spLocks noGrp="1"/>
          </p:cNvSpPr>
          <p:nvPr>
            <p:ph type="dt" sz="half" idx="10"/>
          </p:nvPr>
        </p:nvSpPr>
        <p:spPr/>
        <p:txBody>
          <a:bodyPr/>
          <a:lstStyle/>
          <a:p>
            <a:fld id="{E34448CF-0839-4E79-8C3D-CEA4A9BE4F6F}" type="datetime1">
              <a:rPr lang="en-US" smtClean="0"/>
              <a:t>3/28/2023</a:t>
            </a:fld>
            <a:endParaRPr lang="en-US"/>
          </a:p>
        </p:txBody>
      </p:sp>
      <p:sp>
        <p:nvSpPr>
          <p:cNvPr id="5" name="Footer Placeholder 4">
            <a:extLst>
              <a:ext uri="{FF2B5EF4-FFF2-40B4-BE49-F238E27FC236}">
                <a16:creationId xmlns:a16="http://schemas.microsoft.com/office/drawing/2014/main" id="{5903008C-051D-99A2-AA14-37F95AB745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D405B0-6310-47C5-0C0C-55F0E98DC385}"/>
              </a:ext>
            </a:extLst>
          </p:cNvPr>
          <p:cNvSpPr>
            <a:spLocks noGrp="1"/>
          </p:cNvSpPr>
          <p:nvPr>
            <p:ph type="sldNum" sz="quarter" idx="12"/>
          </p:nvPr>
        </p:nvSpPr>
        <p:spPr/>
        <p:txBody>
          <a:bodyPr/>
          <a:lstStyle/>
          <a:p>
            <a:fld id="{51BA203F-91CA-AC4D-9C2E-7E06963F1FFE}" type="slidenum">
              <a:rPr lang="en-US" smtClean="0"/>
              <a:t>‹#›</a:t>
            </a:fld>
            <a:endParaRPr lang="en-US"/>
          </a:p>
        </p:txBody>
      </p:sp>
    </p:spTree>
    <p:extLst>
      <p:ext uri="{BB962C8B-B14F-4D97-AF65-F5344CB8AC3E}">
        <p14:creationId xmlns:p14="http://schemas.microsoft.com/office/powerpoint/2010/main" val="3311086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F6D20-81E5-EB0F-9C84-CF3976C3C1C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61CD21A-A68E-DFE3-2371-44CA58A03F8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AF2A6AD-9511-E24F-BA1B-2DF88187422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559D7CC-C887-5C07-DE84-2F9CB6A2A068}"/>
              </a:ext>
            </a:extLst>
          </p:cNvPr>
          <p:cNvSpPr>
            <a:spLocks noGrp="1"/>
          </p:cNvSpPr>
          <p:nvPr>
            <p:ph type="dt" sz="half" idx="10"/>
          </p:nvPr>
        </p:nvSpPr>
        <p:spPr/>
        <p:txBody>
          <a:bodyPr/>
          <a:lstStyle/>
          <a:p>
            <a:fld id="{7F5B598D-0097-437D-8F9B-1A7D751B741D}" type="datetime1">
              <a:rPr lang="en-US" smtClean="0"/>
              <a:t>3/28/2023</a:t>
            </a:fld>
            <a:endParaRPr lang="en-US"/>
          </a:p>
        </p:txBody>
      </p:sp>
      <p:sp>
        <p:nvSpPr>
          <p:cNvPr id="6" name="Footer Placeholder 5">
            <a:extLst>
              <a:ext uri="{FF2B5EF4-FFF2-40B4-BE49-F238E27FC236}">
                <a16:creationId xmlns:a16="http://schemas.microsoft.com/office/drawing/2014/main" id="{D000918B-9286-164E-1B27-B0B9456AF6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5CE861-F9A6-F4B6-760E-35D30CBE606A}"/>
              </a:ext>
            </a:extLst>
          </p:cNvPr>
          <p:cNvSpPr>
            <a:spLocks noGrp="1"/>
          </p:cNvSpPr>
          <p:nvPr>
            <p:ph type="sldNum" sz="quarter" idx="12"/>
          </p:nvPr>
        </p:nvSpPr>
        <p:spPr/>
        <p:txBody>
          <a:bodyPr/>
          <a:lstStyle/>
          <a:p>
            <a:fld id="{51BA203F-91CA-AC4D-9C2E-7E06963F1FFE}" type="slidenum">
              <a:rPr lang="en-US" smtClean="0"/>
              <a:t>‹#›</a:t>
            </a:fld>
            <a:endParaRPr lang="en-US"/>
          </a:p>
        </p:txBody>
      </p:sp>
    </p:spTree>
    <p:extLst>
      <p:ext uri="{BB962C8B-B14F-4D97-AF65-F5344CB8AC3E}">
        <p14:creationId xmlns:p14="http://schemas.microsoft.com/office/powerpoint/2010/main" val="675748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701A5-81EF-BB71-B5F2-6ED93E50D01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A0ECD68-933A-82BE-9B21-0EAD56145E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13B38CB-87F5-E704-D260-0FA12CC441B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756210F-19E7-3D37-9846-84FEAB159C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773550C-5DD7-C374-368B-0D458073EA4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BDB7ADE-C470-B091-BB28-4DFFA717D2CB}"/>
              </a:ext>
            </a:extLst>
          </p:cNvPr>
          <p:cNvSpPr>
            <a:spLocks noGrp="1"/>
          </p:cNvSpPr>
          <p:nvPr>
            <p:ph type="dt" sz="half" idx="10"/>
          </p:nvPr>
        </p:nvSpPr>
        <p:spPr/>
        <p:txBody>
          <a:bodyPr/>
          <a:lstStyle/>
          <a:p>
            <a:fld id="{51D33233-3BFE-4E85-8252-AA044BBD232E}" type="datetime1">
              <a:rPr lang="en-US" smtClean="0"/>
              <a:t>3/28/2023</a:t>
            </a:fld>
            <a:endParaRPr lang="en-US"/>
          </a:p>
        </p:txBody>
      </p:sp>
      <p:sp>
        <p:nvSpPr>
          <p:cNvPr id="8" name="Footer Placeholder 7">
            <a:extLst>
              <a:ext uri="{FF2B5EF4-FFF2-40B4-BE49-F238E27FC236}">
                <a16:creationId xmlns:a16="http://schemas.microsoft.com/office/drawing/2014/main" id="{8D8ECE8C-E50A-8994-7B6B-0255AF0DAC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B9DD89-F189-FB26-93A2-AACD02C7F89E}"/>
              </a:ext>
            </a:extLst>
          </p:cNvPr>
          <p:cNvSpPr>
            <a:spLocks noGrp="1"/>
          </p:cNvSpPr>
          <p:nvPr>
            <p:ph type="sldNum" sz="quarter" idx="12"/>
          </p:nvPr>
        </p:nvSpPr>
        <p:spPr/>
        <p:txBody>
          <a:bodyPr/>
          <a:lstStyle/>
          <a:p>
            <a:fld id="{51BA203F-91CA-AC4D-9C2E-7E06963F1FFE}" type="slidenum">
              <a:rPr lang="en-US" smtClean="0"/>
              <a:t>‹#›</a:t>
            </a:fld>
            <a:endParaRPr lang="en-US"/>
          </a:p>
        </p:txBody>
      </p:sp>
    </p:spTree>
    <p:extLst>
      <p:ext uri="{BB962C8B-B14F-4D97-AF65-F5344CB8AC3E}">
        <p14:creationId xmlns:p14="http://schemas.microsoft.com/office/powerpoint/2010/main" val="4222939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9B69F-8EF0-D23C-FD47-2AAF503C662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C11518A-0C93-5522-EBFD-D395FDD059E0}"/>
              </a:ext>
            </a:extLst>
          </p:cNvPr>
          <p:cNvSpPr>
            <a:spLocks noGrp="1"/>
          </p:cNvSpPr>
          <p:nvPr>
            <p:ph type="dt" sz="half" idx="10"/>
          </p:nvPr>
        </p:nvSpPr>
        <p:spPr/>
        <p:txBody>
          <a:bodyPr/>
          <a:lstStyle/>
          <a:p>
            <a:fld id="{39DD4BF5-697D-4153-896E-BF34E0711402}" type="datetime1">
              <a:rPr lang="en-US" smtClean="0"/>
              <a:t>3/28/2023</a:t>
            </a:fld>
            <a:endParaRPr lang="en-US"/>
          </a:p>
        </p:txBody>
      </p:sp>
      <p:sp>
        <p:nvSpPr>
          <p:cNvPr id="4" name="Footer Placeholder 3">
            <a:extLst>
              <a:ext uri="{FF2B5EF4-FFF2-40B4-BE49-F238E27FC236}">
                <a16:creationId xmlns:a16="http://schemas.microsoft.com/office/drawing/2014/main" id="{B70FC6F1-9573-9F31-1102-CF14A8B5C3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121204-F0AD-9A6C-A4A0-5A4BE1D392E5}"/>
              </a:ext>
            </a:extLst>
          </p:cNvPr>
          <p:cNvSpPr>
            <a:spLocks noGrp="1"/>
          </p:cNvSpPr>
          <p:nvPr>
            <p:ph type="sldNum" sz="quarter" idx="12"/>
          </p:nvPr>
        </p:nvSpPr>
        <p:spPr/>
        <p:txBody>
          <a:bodyPr/>
          <a:lstStyle/>
          <a:p>
            <a:fld id="{51BA203F-91CA-AC4D-9C2E-7E06963F1FFE}" type="slidenum">
              <a:rPr lang="en-US" smtClean="0"/>
              <a:t>‹#›</a:t>
            </a:fld>
            <a:endParaRPr lang="en-US"/>
          </a:p>
        </p:txBody>
      </p:sp>
    </p:spTree>
    <p:extLst>
      <p:ext uri="{BB962C8B-B14F-4D97-AF65-F5344CB8AC3E}">
        <p14:creationId xmlns:p14="http://schemas.microsoft.com/office/powerpoint/2010/main" val="3981308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3D25F3-B2B6-F61E-3753-FC38D66F794D}"/>
              </a:ext>
            </a:extLst>
          </p:cNvPr>
          <p:cNvSpPr>
            <a:spLocks noGrp="1"/>
          </p:cNvSpPr>
          <p:nvPr>
            <p:ph type="dt" sz="half" idx="10"/>
          </p:nvPr>
        </p:nvSpPr>
        <p:spPr/>
        <p:txBody>
          <a:bodyPr/>
          <a:lstStyle/>
          <a:p>
            <a:fld id="{DD62428E-5AB3-4791-BEE3-E1D113EDDF36}" type="datetime1">
              <a:rPr lang="en-US" smtClean="0"/>
              <a:t>3/28/2023</a:t>
            </a:fld>
            <a:endParaRPr lang="en-US"/>
          </a:p>
        </p:txBody>
      </p:sp>
      <p:sp>
        <p:nvSpPr>
          <p:cNvPr id="3" name="Footer Placeholder 2">
            <a:extLst>
              <a:ext uri="{FF2B5EF4-FFF2-40B4-BE49-F238E27FC236}">
                <a16:creationId xmlns:a16="http://schemas.microsoft.com/office/drawing/2014/main" id="{29FE45CF-F82B-0A2C-DD8C-433F6E6B4C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B6C5DE-B7E7-DFD0-AF8A-797C56C6D71A}"/>
              </a:ext>
            </a:extLst>
          </p:cNvPr>
          <p:cNvSpPr>
            <a:spLocks noGrp="1"/>
          </p:cNvSpPr>
          <p:nvPr>
            <p:ph type="sldNum" sz="quarter" idx="12"/>
          </p:nvPr>
        </p:nvSpPr>
        <p:spPr/>
        <p:txBody>
          <a:bodyPr/>
          <a:lstStyle/>
          <a:p>
            <a:fld id="{51BA203F-91CA-AC4D-9C2E-7E06963F1FFE}" type="slidenum">
              <a:rPr lang="en-US" smtClean="0"/>
              <a:t>‹#›</a:t>
            </a:fld>
            <a:endParaRPr lang="en-US"/>
          </a:p>
        </p:txBody>
      </p:sp>
    </p:spTree>
    <p:extLst>
      <p:ext uri="{BB962C8B-B14F-4D97-AF65-F5344CB8AC3E}">
        <p14:creationId xmlns:p14="http://schemas.microsoft.com/office/powerpoint/2010/main" val="2660013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EB237-31C8-50AF-DB5D-BA437093782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80C7085-4455-5146-0E6C-71FC75D45A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AA9E22D-970E-C660-D997-5B899A4738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94BDC6-EC5A-9EC2-D9E9-0EC6D528F425}"/>
              </a:ext>
            </a:extLst>
          </p:cNvPr>
          <p:cNvSpPr>
            <a:spLocks noGrp="1"/>
          </p:cNvSpPr>
          <p:nvPr>
            <p:ph type="dt" sz="half" idx="10"/>
          </p:nvPr>
        </p:nvSpPr>
        <p:spPr/>
        <p:txBody>
          <a:bodyPr/>
          <a:lstStyle/>
          <a:p>
            <a:fld id="{6EEFDA9D-76C7-4D5C-8621-2063F676989A}" type="datetime1">
              <a:rPr lang="en-US" smtClean="0"/>
              <a:t>3/28/2023</a:t>
            </a:fld>
            <a:endParaRPr lang="en-US"/>
          </a:p>
        </p:txBody>
      </p:sp>
      <p:sp>
        <p:nvSpPr>
          <p:cNvPr id="6" name="Footer Placeholder 5">
            <a:extLst>
              <a:ext uri="{FF2B5EF4-FFF2-40B4-BE49-F238E27FC236}">
                <a16:creationId xmlns:a16="http://schemas.microsoft.com/office/drawing/2014/main" id="{38D64FC8-7E25-BD73-A3F7-92D39E73B0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270D16-AAAC-9CC3-DDD6-040118914CB8}"/>
              </a:ext>
            </a:extLst>
          </p:cNvPr>
          <p:cNvSpPr>
            <a:spLocks noGrp="1"/>
          </p:cNvSpPr>
          <p:nvPr>
            <p:ph type="sldNum" sz="quarter" idx="12"/>
          </p:nvPr>
        </p:nvSpPr>
        <p:spPr/>
        <p:txBody>
          <a:bodyPr/>
          <a:lstStyle/>
          <a:p>
            <a:fld id="{51BA203F-91CA-AC4D-9C2E-7E06963F1FFE}" type="slidenum">
              <a:rPr lang="en-US" smtClean="0"/>
              <a:t>‹#›</a:t>
            </a:fld>
            <a:endParaRPr lang="en-US"/>
          </a:p>
        </p:txBody>
      </p:sp>
    </p:spTree>
    <p:extLst>
      <p:ext uri="{BB962C8B-B14F-4D97-AF65-F5344CB8AC3E}">
        <p14:creationId xmlns:p14="http://schemas.microsoft.com/office/powerpoint/2010/main" val="3529533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C8AB1-ADF7-E613-7AB1-6D6E1A98B99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BE00F97-2AA6-C505-F0FE-24356E904E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C90FE1-C7B6-5A71-1CF0-014C044E4F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19A71A3-109D-C7E0-A64A-F7169AF2E5D8}"/>
              </a:ext>
            </a:extLst>
          </p:cNvPr>
          <p:cNvSpPr>
            <a:spLocks noGrp="1"/>
          </p:cNvSpPr>
          <p:nvPr>
            <p:ph type="dt" sz="half" idx="10"/>
          </p:nvPr>
        </p:nvSpPr>
        <p:spPr/>
        <p:txBody>
          <a:bodyPr/>
          <a:lstStyle/>
          <a:p>
            <a:fld id="{5C4634EE-5E04-448C-85CF-4E7801F9F609}" type="datetime1">
              <a:rPr lang="en-US" smtClean="0"/>
              <a:t>3/28/2023</a:t>
            </a:fld>
            <a:endParaRPr lang="en-US"/>
          </a:p>
        </p:txBody>
      </p:sp>
      <p:sp>
        <p:nvSpPr>
          <p:cNvPr id="6" name="Footer Placeholder 5">
            <a:extLst>
              <a:ext uri="{FF2B5EF4-FFF2-40B4-BE49-F238E27FC236}">
                <a16:creationId xmlns:a16="http://schemas.microsoft.com/office/drawing/2014/main" id="{DB53EF24-53D4-D140-D697-6DDDCDC36B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51CBE1-B620-15A1-12F1-E43CED2D1B0C}"/>
              </a:ext>
            </a:extLst>
          </p:cNvPr>
          <p:cNvSpPr>
            <a:spLocks noGrp="1"/>
          </p:cNvSpPr>
          <p:nvPr>
            <p:ph type="sldNum" sz="quarter" idx="12"/>
          </p:nvPr>
        </p:nvSpPr>
        <p:spPr/>
        <p:txBody>
          <a:bodyPr/>
          <a:lstStyle/>
          <a:p>
            <a:fld id="{51BA203F-91CA-AC4D-9C2E-7E06963F1FFE}" type="slidenum">
              <a:rPr lang="en-US" smtClean="0"/>
              <a:t>‹#›</a:t>
            </a:fld>
            <a:endParaRPr lang="en-US"/>
          </a:p>
        </p:txBody>
      </p:sp>
    </p:spTree>
    <p:extLst>
      <p:ext uri="{BB962C8B-B14F-4D97-AF65-F5344CB8AC3E}">
        <p14:creationId xmlns:p14="http://schemas.microsoft.com/office/powerpoint/2010/main" val="1018339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6B9AB3-6051-920E-A65B-3DE7B0F077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149E243-E0D2-C067-60BD-E4E0502297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FE1E6B-EC90-DDD5-0A0D-4B960FDE71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171056-1F8D-46B8-8736-0544498E7CCB}" type="datetime1">
              <a:rPr lang="en-US" smtClean="0"/>
              <a:t>3/28/2023</a:t>
            </a:fld>
            <a:endParaRPr lang="en-US"/>
          </a:p>
        </p:txBody>
      </p:sp>
      <p:sp>
        <p:nvSpPr>
          <p:cNvPr id="5" name="Footer Placeholder 4">
            <a:extLst>
              <a:ext uri="{FF2B5EF4-FFF2-40B4-BE49-F238E27FC236}">
                <a16:creationId xmlns:a16="http://schemas.microsoft.com/office/drawing/2014/main" id="{3DD5EA1C-A350-AA59-34F5-5B2BA5E9AE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65E02E-7FE5-9376-7DD6-CA448E8512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A203F-91CA-AC4D-9C2E-7E06963F1FFE}" type="slidenum">
              <a:rPr lang="en-US" smtClean="0"/>
              <a:t>‹#›</a:t>
            </a:fld>
            <a:endParaRPr lang="en-US"/>
          </a:p>
        </p:txBody>
      </p:sp>
    </p:spTree>
    <p:extLst>
      <p:ext uri="{BB962C8B-B14F-4D97-AF65-F5344CB8AC3E}">
        <p14:creationId xmlns:p14="http://schemas.microsoft.com/office/powerpoint/2010/main" val="236573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6C54EAE-9FC9-1846-B193-14EE7AB2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C01E3-789F-164C-A668-09207D43FCA9}" type="datetime1">
              <a:rPr lang="en-US" smtClean="0"/>
              <a:t>3/28/2023</a:t>
            </a:fld>
            <a:endParaRPr lang="en-US"/>
          </a:p>
        </p:txBody>
      </p:sp>
      <p:sp>
        <p:nvSpPr>
          <p:cNvPr id="5" name="Footer Placeholder 4">
            <a:extLst>
              <a:ext uri="{FF2B5EF4-FFF2-40B4-BE49-F238E27FC236}">
                <a16:creationId xmlns:a16="http://schemas.microsoft.com/office/drawing/2014/main" id="{DFEBF88A-710E-CF43-A77F-2F8EC52AF3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88CE41-835D-024E-8759-EB5C471BF0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rgbClr val="000000"/>
                </a:solidFill>
                <a:latin typeface="Arial" panose="020B0604020202020204" pitchFamily="34" charset="0"/>
                <a:cs typeface="Arial" panose="020B0604020202020204" pitchFamily="34" charset="0"/>
              </a:defRPr>
            </a:lvl1pPr>
          </a:lstStyle>
          <a:p>
            <a:fld id="{892959B6-490E-A144-8C7C-88267F972F69}" type="slidenum">
              <a:rPr lang="en-US" smtClean="0"/>
              <a:pPr/>
              <a:t>‹#›</a:t>
            </a:fld>
            <a:endParaRPr lang="en-US" dirty="0"/>
          </a:p>
        </p:txBody>
      </p:sp>
      <p:cxnSp>
        <p:nvCxnSpPr>
          <p:cNvPr id="7" name="Straight Connector 6">
            <a:extLst>
              <a:ext uri="{FF2B5EF4-FFF2-40B4-BE49-F238E27FC236}">
                <a16:creationId xmlns:a16="http://schemas.microsoft.com/office/drawing/2014/main" id="{2BD2323F-B1E1-6C4E-9AE6-649001D33CD4}"/>
              </a:ext>
            </a:extLst>
          </p:cNvPr>
          <p:cNvCxnSpPr>
            <a:cxnSpLocks/>
          </p:cNvCxnSpPr>
          <p:nvPr userDrawn="1"/>
        </p:nvCxnSpPr>
        <p:spPr>
          <a:xfrm>
            <a:off x="539999" y="6350379"/>
            <a:ext cx="1108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315F01-3018-CC4B-BC61-0DF90B809CD2}"/>
              </a:ext>
            </a:extLst>
          </p:cNvPr>
          <p:cNvCxnSpPr>
            <a:cxnSpLocks/>
          </p:cNvCxnSpPr>
          <p:nvPr userDrawn="1"/>
        </p:nvCxnSpPr>
        <p:spPr>
          <a:xfrm>
            <a:off x="539999" y="1039899"/>
            <a:ext cx="11088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0499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84.png"/><Relationship Id="rId4" Type="http://schemas.openxmlformats.org/officeDocument/2006/relationships/image" Target="../media/image83.png"/></Relationships>
</file>

<file path=ppt/slides/_rels/slide11.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8.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1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89.png"/></Relationships>
</file>

<file path=ppt/slides/_rels/slide1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91.png"/><Relationship Id="rId4" Type="http://schemas.openxmlformats.org/officeDocument/2006/relationships/image" Target="../media/image90.png"/></Relationships>
</file>

<file path=ppt/slides/_rels/slide1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1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96.png"/><Relationship Id="rId4" Type="http://schemas.openxmlformats.org/officeDocument/2006/relationships/image" Target="../media/image95.png"/></Relationships>
</file>

<file path=ppt/slides/_rels/slide19.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83.png"/><Relationship Id="rId7" Type="http://schemas.openxmlformats.org/officeDocument/2006/relationships/image" Target="../media/image100.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99.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10.png"/><Relationship Id="rId4" Type="http://schemas.openxmlformats.org/officeDocument/2006/relationships/image" Target="../media/image310.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107.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21.xml.rels><?xml version="1.0" encoding="UTF-8" standalone="yes"?>
<Relationships xmlns="http://schemas.openxmlformats.org/package/2006/relationships"><Relationship Id="rId8" Type="http://schemas.openxmlformats.org/officeDocument/2006/relationships/image" Target="../media/image169.png"/><Relationship Id="rId13" Type="http://schemas.openxmlformats.org/officeDocument/2006/relationships/image" Target="../media/image174.png"/><Relationship Id="rId18" Type="http://schemas.openxmlformats.org/officeDocument/2006/relationships/image" Target="../media/image179.png"/><Relationship Id="rId21" Type="http://schemas.openxmlformats.org/officeDocument/2006/relationships/image" Target="../media/image182.png"/><Relationship Id="rId7" Type="http://schemas.openxmlformats.org/officeDocument/2006/relationships/image" Target="../media/image1630.png"/><Relationship Id="rId12" Type="http://schemas.openxmlformats.org/officeDocument/2006/relationships/image" Target="../media/image173.png"/><Relationship Id="rId17" Type="http://schemas.openxmlformats.org/officeDocument/2006/relationships/image" Target="../media/image178.png"/><Relationship Id="rId2" Type="http://schemas.openxmlformats.org/officeDocument/2006/relationships/notesSlide" Target="../notesSlides/notesSlide21.xml"/><Relationship Id="rId16" Type="http://schemas.openxmlformats.org/officeDocument/2006/relationships/image" Target="../media/image177.png"/><Relationship Id="rId20" Type="http://schemas.openxmlformats.org/officeDocument/2006/relationships/image" Target="../media/image181.png"/><Relationship Id="rId1" Type="http://schemas.openxmlformats.org/officeDocument/2006/relationships/slideLayout" Target="../slideLayouts/slideLayout7.xml"/><Relationship Id="rId6" Type="http://schemas.openxmlformats.org/officeDocument/2006/relationships/image" Target="../media/image167.png"/><Relationship Id="rId11" Type="http://schemas.openxmlformats.org/officeDocument/2006/relationships/image" Target="../media/image172.png"/><Relationship Id="rId5" Type="http://schemas.openxmlformats.org/officeDocument/2006/relationships/image" Target="../media/image163.png"/><Relationship Id="rId15" Type="http://schemas.openxmlformats.org/officeDocument/2006/relationships/image" Target="../media/image176.png"/><Relationship Id="rId23" Type="http://schemas.openxmlformats.org/officeDocument/2006/relationships/image" Target="../media/image184.png"/><Relationship Id="rId10" Type="http://schemas.openxmlformats.org/officeDocument/2006/relationships/image" Target="../media/image171.png"/><Relationship Id="rId19" Type="http://schemas.openxmlformats.org/officeDocument/2006/relationships/image" Target="../media/image180.png"/><Relationship Id="rId4" Type="http://schemas.openxmlformats.org/officeDocument/2006/relationships/image" Target="../media/image165.png"/><Relationship Id="rId9" Type="http://schemas.openxmlformats.org/officeDocument/2006/relationships/image" Target="../media/image164.png"/><Relationship Id="rId14" Type="http://schemas.openxmlformats.org/officeDocument/2006/relationships/image" Target="../media/image168.png"/><Relationship Id="rId22" Type="http://schemas.openxmlformats.org/officeDocument/2006/relationships/image" Target="../media/image183.png"/></Relationships>
</file>

<file path=ppt/slides/_rels/slide22.xml.rels><?xml version="1.0" encoding="UTF-8" standalone="yes"?>
<Relationships xmlns="http://schemas.openxmlformats.org/package/2006/relationships"><Relationship Id="rId8" Type="http://schemas.openxmlformats.org/officeDocument/2006/relationships/image" Target="../media/image122.png"/><Relationship Id="rId13" Type="http://schemas.openxmlformats.org/officeDocument/2006/relationships/image" Target="../media/image127.png"/><Relationship Id="rId18" Type="http://schemas.openxmlformats.org/officeDocument/2006/relationships/image" Target="../media/image132.png"/><Relationship Id="rId26" Type="http://schemas.openxmlformats.org/officeDocument/2006/relationships/image" Target="../media/image1400.png"/><Relationship Id="rId39" Type="http://schemas.openxmlformats.org/officeDocument/2006/relationships/image" Target="../media/image153.png"/><Relationship Id="rId21" Type="http://schemas.openxmlformats.org/officeDocument/2006/relationships/image" Target="../media/image135.png"/><Relationship Id="rId34" Type="http://schemas.openxmlformats.org/officeDocument/2006/relationships/image" Target="../media/image148.png"/><Relationship Id="rId42" Type="http://schemas.openxmlformats.org/officeDocument/2006/relationships/image" Target="../media/image156.png"/><Relationship Id="rId47" Type="http://schemas.openxmlformats.org/officeDocument/2006/relationships/image" Target="../media/image161.png"/><Relationship Id="rId7" Type="http://schemas.openxmlformats.org/officeDocument/2006/relationships/image" Target="../media/image121.png"/><Relationship Id="rId12" Type="http://schemas.openxmlformats.org/officeDocument/2006/relationships/image" Target="../media/image126.png"/><Relationship Id="rId17" Type="http://schemas.openxmlformats.org/officeDocument/2006/relationships/image" Target="../media/image131.png"/><Relationship Id="rId25" Type="http://schemas.openxmlformats.org/officeDocument/2006/relationships/image" Target="../media/image139.png"/><Relationship Id="rId33" Type="http://schemas.openxmlformats.org/officeDocument/2006/relationships/image" Target="../media/image147.png"/><Relationship Id="rId38" Type="http://schemas.openxmlformats.org/officeDocument/2006/relationships/image" Target="../media/image152.png"/><Relationship Id="rId46" Type="http://schemas.openxmlformats.org/officeDocument/2006/relationships/image" Target="../media/image160.png"/><Relationship Id="rId2" Type="http://schemas.openxmlformats.org/officeDocument/2006/relationships/notesSlide" Target="../notesSlides/notesSlide22.xml"/><Relationship Id="rId16" Type="http://schemas.openxmlformats.org/officeDocument/2006/relationships/image" Target="../media/image1300.png"/><Relationship Id="rId20" Type="http://schemas.openxmlformats.org/officeDocument/2006/relationships/image" Target="../media/image134.png"/><Relationship Id="rId29" Type="http://schemas.openxmlformats.org/officeDocument/2006/relationships/image" Target="../media/image143.png"/><Relationship Id="rId41" Type="http://schemas.openxmlformats.org/officeDocument/2006/relationships/image" Target="../media/image155.png"/><Relationship Id="rId1" Type="http://schemas.openxmlformats.org/officeDocument/2006/relationships/slideLayout" Target="../slideLayouts/slideLayout7.xml"/><Relationship Id="rId6" Type="http://schemas.openxmlformats.org/officeDocument/2006/relationships/image" Target="../media/image120.png"/><Relationship Id="rId11" Type="http://schemas.openxmlformats.org/officeDocument/2006/relationships/image" Target="../media/image125.png"/><Relationship Id="rId24" Type="http://schemas.openxmlformats.org/officeDocument/2006/relationships/image" Target="../media/image138.png"/><Relationship Id="rId32" Type="http://schemas.openxmlformats.org/officeDocument/2006/relationships/image" Target="../media/image146.png"/><Relationship Id="rId37" Type="http://schemas.openxmlformats.org/officeDocument/2006/relationships/image" Target="../media/image151.png"/><Relationship Id="rId40" Type="http://schemas.openxmlformats.org/officeDocument/2006/relationships/image" Target="../media/image154.png"/><Relationship Id="rId45" Type="http://schemas.openxmlformats.org/officeDocument/2006/relationships/image" Target="../media/image159.png"/><Relationship Id="rId5" Type="http://schemas.openxmlformats.org/officeDocument/2006/relationships/image" Target="../media/image119.png"/><Relationship Id="rId15" Type="http://schemas.openxmlformats.org/officeDocument/2006/relationships/image" Target="../media/image129.png"/><Relationship Id="rId23" Type="http://schemas.openxmlformats.org/officeDocument/2006/relationships/image" Target="../media/image137.png"/><Relationship Id="rId28" Type="http://schemas.openxmlformats.org/officeDocument/2006/relationships/image" Target="../media/image142.png"/><Relationship Id="rId36" Type="http://schemas.openxmlformats.org/officeDocument/2006/relationships/image" Target="../media/image1500.png"/><Relationship Id="rId10" Type="http://schemas.openxmlformats.org/officeDocument/2006/relationships/image" Target="../media/image124.png"/><Relationship Id="rId19" Type="http://schemas.openxmlformats.org/officeDocument/2006/relationships/image" Target="../media/image133.png"/><Relationship Id="rId31" Type="http://schemas.openxmlformats.org/officeDocument/2006/relationships/image" Target="../media/image145.png"/><Relationship Id="rId44" Type="http://schemas.openxmlformats.org/officeDocument/2006/relationships/image" Target="../media/image158.png"/><Relationship Id="rId4" Type="http://schemas.openxmlformats.org/officeDocument/2006/relationships/image" Target="../media/image118.png"/><Relationship Id="rId9" Type="http://schemas.openxmlformats.org/officeDocument/2006/relationships/image" Target="../media/image123.png"/><Relationship Id="rId14" Type="http://schemas.openxmlformats.org/officeDocument/2006/relationships/image" Target="../media/image128.png"/><Relationship Id="rId22" Type="http://schemas.openxmlformats.org/officeDocument/2006/relationships/image" Target="../media/image136.png"/><Relationship Id="rId27" Type="http://schemas.openxmlformats.org/officeDocument/2006/relationships/image" Target="../media/image141.png"/><Relationship Id="rId30" Type="http://schemas.openxmlformats.org/officeDocument/2006/relationships/image" Target="../media/image144.png"/><Relationship Id="rId35" Type="http://schemas.openxmlformats.org/officeDocument/2006/relationships/image" Target="../media/image149.png"/><Relationship Id="rId43" Type="http://schemas.openxmlformats.org/officeDocument/2006/relationships/image" Target="../media/image157.png"/><Relationship Id="rId48" Type="http://schemas.openxmlformats.org/officeDocument/2006/relationships/image" Target="../media/image162.png"/></Relationships>
</file>

<file path=ppt/slides/_rels/slide2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08.png"/><Relationship Id="rId2" Type="http://schemas.openxmlformats.org/officeDocument/2006/relationships/notesSlide" Target="../notesSlides/notesSlide23.xml"/><Relationship Id="rId1" Type="http://schemas.openxmlformats.org/officeDocument/2006/relationships/slideLayout" Target="../slideLayouts/slideLayout18.xml"/><Relationship Id="rId11" Type="http://schemas.openxmlformats.org/officeDocument/2006/relationships/comments" Target="../comments/comment1.xml"/><Relationship Id="rId10" Type="http://schemas.openxmlformats.org/officeDocument/2006/relationships/image" Target="../media/image175.png"/><Relationship Id="rId9" Type="http://schemas.openxmlformats.org/officeDocument/2006/relationships/image" Target="../media/image170.png"/></Relationships>
</file>

<file path=ppt/slides/_rels/slide2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5.xml"/><Relationship Id="rId1" Type="http://schemas.openxmlformats.org/officeDocument/2006/relationships/slideLayout" Target="../slideLayouts/slideLayout18.xml"/><Relationship Id="rId11" Type="http://schemas.openxmlformats.org/officeDocument/2006/relationships/image" Target="../media/image186.png"/><Relationship Id="rId5" Type="http://schemas.openxmlformats.org/officeDocument/2006/relationships/image" Target="NULL"/><Relationship Id="rId10" Type="http://schemas.openxmlformats.org/officeDocument/2006/relationships/image" Target="../media/image185.png"/><Relationship Id="rId9" Type="http://schemas.openxmlformats.org/officeDocument/2006/relationships/image" Target="NULL"/></Relationships>
</file>

<file path=ppt/slides/_rels/slide2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omments" Target="../comments/comment2.xml"/><Relationship Id="rId4" Type="http://schemas.openxmlformats.org/officeDocument/2006/relationships/image" Target="../media/image109.jp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10.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2.png"/><Relationship Id="rId11" Type="http://schemas.openxmlformats.org/officeDocument/2006/relationships/image" Target="../media/image9.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17.png"/><Relationship Id="rId12"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29.png"/><Relationship Id="rId3" Type="http://schemas.openxmlformats.org/officeDocument/2006/relationships/image" Target="../media/image290.png"/><Relationship Id="rId7" Type="http://schemas.openxmlformats.org/officeDocument/2006/relationships/image" Target="../media/image130.png"/><Relationship Id="rId12"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8.xml"/><Relationship Id="rId11" Type="http://schemas.openxmlformats.org/officeDocument/2006/relationships/image" Target="../media/image32.png"/><Relationship Id="rId10"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150.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223.png"/><Relationship Id="rId7" Type="http://schemas.openxmlformats.org/officeDocument/2006/relationships/image" Target="../media/image39.png"/><Relationship Id="rId12" Type="http://schemas.openxmlformats.org/officeDocument/2006/relationships/image" Target="../media/image40.png"/><Relationship Id="rId17" Type="http://schemas.openxmlformats.org/officeDocument/2006/relationships/image" Target="../media/image49.png"/><Relationship Id="rId2" Type="http://schemas.openxmlformats.org/officeDocument/2006/relationships/notesSlide" Target="../notesSlides/notesSlide7.xml"/><Relationship Id="rId16" Type="http://schemas.openxmlformats.org/officeDocument/2006/relationships/image" Target="../media/image48.png"/><Relationship Id="rId1" Type="http://schemas.openxmlformats.org/officeDocument/2006/relationships/slideLayout" Target="../slideLayouts/slideLayout18.xml"/><Relationship Id="rId11" Type="http://schemas.openxmlformats.org/officeDocument/2006/relationships/image" Target="../media/image35.png"/><Relationship Id="rId6" Type="http://schemas.openxmlformats.org/officeDocument/2006/relationships/image" Target="../media/image38.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1.png"/><Relationship Id="rId19" Type="http://schemas.openxmlformats.org/officeDocument/2006/relationships/image" Target="../media/image42.png"/><Relationship Id="rId9" Type="http://schemas.openxmlformats.org/officeDocument/2006/relationships/image" Target="../media/image34.png"/><Relationship Id="rId14" Type="http://schemas.openxmlformats.org/officeDocument/2006/relationships/image" Target="../media/image46.png"/></Relationships>
</file>

<file path=ppt/slides/_rels/slide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44.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notesSlide" Target="../notesSlides/notesSlide8.xml"/><Relationship Id="rId16" Type="http://schemas.openxmlformats.org/officeDocument/2006/relationships/image" Target="../media/image63.png"/><Relationship Id="rId1" Type="http://schemas.openxmlformats.org/officeDocument/2006/relationships/slideLayout" Target="../slideLayouts/slideLayout18.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5" Type="http://schemas.openxmlformats.org/officeDocument/2006/relationships/image" Target="../media/image6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png"/></Relationships>
</file>

<file path=ppt/slides/_rels/slide9.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18" Type="http://schemas.openxmlformats.org/officeDocument/2006/relationships/image" Target="../media/image79.png"/><Relationship Id="rId3" Type="http://schemas.openxmlformats.org/officeDocument/2006/relationships/image" Target="../media/image64.png"/><Relationship Id="rId21" Type="http://schemas.openxmlformats.org/officeDocument/2006/relationships/image" Target="../media/image82.png"/><Relationship Id="rId7" Type="http://schemas.openxmlformats.org/officeDocument/2006/relationships/image" Target="../media/image66.png"/><Relationship Id="rId12" Type="http://schemas.openxmlformats.org/officeDocument/2006/relationships/image" Target="../media/image70.png"/><Relationship Id="rId17" Type="http://schemas.openxmlformats.org/officeDocument/2006/relationships/image" Target="../media/image78.png"/><Relationship Id="rId2" Type="http://schemas.openxmlformats.org/officeDocument/2006/relationships/notesSlide" Target="../notesSlides/notesSlide9.xml"/><Relationship Id="rId16" Type="http://schemas.openxmlformats.org/officeDocument/2006/relationships/image" Target="../media/image77.png"/><Relationship Id="rId20" Type="http://schemas.openxmlformats.org/officeDocument/2006/relationships/image" Target="../media/image81.png"/><Relationship Id="rId1" Type="http://schemas.openxmlformats.org/officeDocument/2006/relationships/slideLayout" Target="../slideLayouts/slideLayout18.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5" Type="http://schemas.openxmlformats.org/officeDocument/2006/relationships/image" Target="../media/image76.png"/><Relationship Id="rId10" Type="http://schemas.openxmlformats.org/officeDocument/2006/relationships/image" Target="../media/image72.png"/><Relationship Id="rId19" Type="http://schemas.openxmlformats.org/officeDocument/2006/relationships/image" Target="../media/image80.png"/><Relationship Id="rId4" Type="http://schemas.openxmlformats.org/officeDocument/2006/relationships/image" Target="../media/image65.png"/><Relationship Id="rId9" Type="http://schemas.openxmlformats.org/officeDocument/2006/relationships/image" Target="../media/image71.png"/><Relationship Id="rId14" Type="http://schemas.openxmlformats.org/officeDocument/2006/relationships/image" Target="../media/image7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smtClean="0"/>
              <a:t>1</a:t>
            </a:fld>
            <a:endParaRPr lang="en-US"/>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341912" y="3104941"/>
            <a:ext cx="9326088" cy="2817557"/>
          </a:xfrm>
          <a:ln w="38100">
            <a:solidFill>
              <a:schemeClr val="accent1"/>
            </a:solidFill>
          </a:ln>
        </p:spPr>
        <p:txBody>
          <a:bodyPr vert="horz" lIns="91440" tIns="45720" rIns="91440" bIns="45720" rtlCol="0" anchor="t">
            <a:normAutofit lnSpcReduction="10000"/>
          </a:bodyPr>
          <a:lstStyle/>
          <a:p>
            <a:pPr algn="l">
              <a:lnSpc>
                <a:spcPts val="3100"/>
              </a:lnSpc>
              <a:spcBef>
                <a:spcPts val="400"/>
              </a:spcBef>
              <a:spcAft>
                <a:spcPts val="600"/>
              </a:spcAft>
            </a:pPr>
            <a:r>
              <a:rPr lang="en-GB" sz="3200" b="1" dirty="0">
                <a:solidFill>
                  <a:schemeClr val="accent1"/>
                </a:solidFill>
                <a:latin typeface="Arial" panose="020B0604020202020204" pitchFamily="34" charset="0"/>
                <a:cs typeface="Arial" panose="020B0604020202020204" pitchFamily="34" charset="0"/>
              </a:rPr>
              <a:t>Objectives</a:t>
            </a:r>
            <a:endParaRPr lang="en-GB" sz="3200" dirty="0">
              <a:solidFill>
                <a:schemeClr val="accent1"/>
              </a:solidFill>
              <a:latin typeface="Arial" panose="020B0604020202020204" pitchFamily="34" charset="0"/>
              <a:cs typeface="Arial" panose="020B0604020202020204" pitchFamily="34" charset="0"/>
            </a:endParaRPr>
          </a:p>
          <a:p>
            <a:pPr marL="265113" indent="-265113" algn="l">
              <a:lnSpc>
                <a:spcPct val="100000"/>
              </a:lnSpc>
              <a:spcBef>
                <a:spcPts val="400"/>
              </a:spcBef>
              <a:spcAft>
                <a:spcPts val="400"/>
              </a:spcAft>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Simplify algebraic expressions to maintain equivalence by multiplying a single term over a bracket</a:t>
            </a:r>
          </a:p>
          <a:p>
            <a:pPr marL="265113" indent="-265113" algn="l">
              <a:lnSpc>
                <a:spcPct val="100000"/>
              </a:lnSpc>
              <a:spcBef>
                <a:spcPts val="400"/>
              </a:spcBef>
              <a:spcAft>
                <a:spcPts val="400"/>
              </a:spcAft>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Simplify algebraic expressions to maintain equivalence by multiplying a single term over a bracket and collecting like terms</a:t>
            </a:r>
          </a:p>
          <a:p>
            <a:pPr marL="265113" indent="-265113" algn="l">
              <a:lnSpc>
                <a:spcPct val="100000"/>
              </a:lnSpc>
              <a:spcBef>
                <a:spcPts val="400"/>
              </a:spcBef>
              <a:spcAft>
                <a:spcPts val="400"/>
              </a:spcAft>
              <a:buClr>
                <a:schemeClr val="accent1"/>
              </a:buClr>
              <a:buFont typeface="Arial" panose="020B0604020202020204" pitchFamily="34" charset="0"/>
              <a:buChar char="•"/>
            </a:pPr>
            <a:r>
              <a:rPr lang="en-US" dirty="0">
                <a:latin typeface="Arial" panose="020B0604020202020204" pitchFamily="34" charset="0"/>
                <a:cs typeface="Arial" panose="020B0604020202020204" pitchFamily="34" charset="0"/>
              </a:rPr>
              <a:t>Simplify algebraic expressions to maintain equivalence by taking out common factors</a:t>
            </a:r>
            <a:r>
              <a:rPr lang="en-GB" dirty="0">
                <a:latin typeface="Arial" panose="020B0604020202020204" pitchFamily="34" charset="0"/>
                <a:ea typeface="+mn-lt"/>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3C41A835-1F9F-EA66-C3B4-0EE5AFD12107}"/>
              </a:ext>
            </a:extLst>
          </p:cNvPr>
          <p:cNvSpPr txBox="1">
            <a:spLocks/>
          </p:cNvSpPr>
          <p:nvPr/>
        </p:nvSpPr>
        <p:spPr>
          <a:xfrm>
            <a:off x="1341912" y="1358536"/>
            <a:ext cx="9326088" cy="1525341"/>
          </a:xfrm>
          <a:prstGeom prst="rect">
            <a:avLst/>
          </a:prstGeom>
          <a:solidFill>
            <a:schemeClr val="accent1"/>
          </a:solidFill>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Lesson 30:</a:t>
            </a:r>
          </a:p>
          <a:p>
            <a:pPr algn="l"/>
            <a:r>
              <a:rPr lang="en-US" sz="4000" b="1" dirty="0">
                <a:solidFill>
                  <a:schemeClr val="bg1"/>
                </a:solidFill>
                <a:latin typeface="Arial" panose="020B0604020202020204" pitchFamily="34" charset="0"/>
                <a:cs typeface="Arial" panose="020B0604020202020204" pitchFamily="34" charset="0"/>
              </a:rPr>
              <a:t>Expand and </a:t>
            </a:r>
            <a:r>
              <a:rPr lang="en-US" sz="4000" b="1" dirty="0" err="1">
                <a:solidFill>
                  <a:schemeClr val="bg1"/>
                </a:solidFill>
                <a:latin typeface="Arial" panose="020B0604020202020204" pitchFamily="34" charset="0"/>
                <a:cs typeface="Arial" panose="020B0604020202020204" pitchFamily="34" charset="0"/>
              </a:rPr>
              <a:t>factorise</a:t>
            </a:r>
            <a:endParaRPr lang="en-GB" sz="4000" dirty="0"/>
          </a:p>
        </p:txBody>
      </p:sp>
      <p:pic>
        <p:nvPicPr>
          <p:cNvPr id="14" name="Picture 13" descr="A picture containing text, plate, tableware, dishware&#10;&#10;Description automatically generated">
            <a:extLst>
              <a:ext uri="{FF2B5EF4-FFF2-40B4-BE49-F238E27FC236}">
                <a16:creationId xmlns:a16="http://schemas.microsoft.com/office/drawing/2014/main" id="{BDB35C7F-452E-94C8-8939-DF827D55C7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647" y="211935"/>
            <a:ext cx="3893465" cy="638948"/>
          </a:xfrm>
          <a:prstGeom prst="rect">
            <a:avLst/>
          </a:prstGeom>
        </p:spPr>
      </p:pic>
      <p:pic>
        <p:nvPicPr>
          <p:cNvPr id="2" name="Picture 1" descr="Graphical user interface&#10;&#10;Description automatically generated">
            <a:extLst>
              <a:ext uri="{FF2B5EF4-FFF2-40B4-BE49-F238E27FC236}">
                <a16:creationId xmlns:a16="http://schemas.microsoft.com/office/drawing/2014/main" id="{20123976-3D1E-C822-FFC1-4CC362B61327}"/>
              </a:ext>
            </a:extLst>
          </p:cNvPr>
          <p:cNvPicPr>
            <a:picLocks noChangeAspect="1"/>
          </p:cNvPicPr>
          <p:nvPr/>
        </p:nvPicPr>
        <p:blipFill>
          <a:blip r:embed="rId5"/>
          <a:stretch>
            <a:fillRect/>
          </a:stretch>
        </p:blipFill>
        <p:spPr>
          <a:xfrm>
            <a:off x="5459601" y="262672"/>
            <a:ext cx="2123825" cy="796434"/>
          </a:xfrm>
          <a:prstGeom prst="rect">
            <a:avLst/>
          </a:prstGeom>
        </p:spPr>
      </p:pic>
    </p:spTree>
    <p:extLst>
      <p:ext uri="{BB962C8B-B14F-4D97-AF65-F5344CB8AC3E}">
        <p14:creationId xmlns:p14="http://schemas.microsoft.com/office/powerpoint/2010/main" val="1187767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FEC61E-BE75-E9AB-885A-96EAEA2764C6}"/>
              </a:ext>
            </a:extLst>
          </p:cNvPr>
          <p:cNvSpPr txBox="1"/>
          <p:nvPr/>
        </p:nvSpPr>
        <p:spPr>
          <a:xfrm>
            <a:off x="677119" y="1362544"/>
            <a:ext cx="6029467" cy="4832092"/>
          </a:xfrm>
          <a:prstGeom prst="rect">
            <a:avLst/>
          </a:prstGeom>
          <a:noFill/>
        </p:spPr>
        <p:txBody>
          <a:bodyPr wrap="square" lIns="91440" tIns="45720" rIns="91440" bIns="45720" rtlCol="0" anchor="t">
            <a:spAutoFit/>
          </a:bodyPr>
          <a:lstStyle/>
          <a:p>
            <a:r>
              <a:rPr lang="en-GB" sz="2800" dirty="0">
                <a:latin typeface="Arial" panose="020B0604020202020204" pitchFamily="34" charset="0"/>
                <a:cs typeface="Arial" panose="020B0604020202020204" pitchFamily="34" charset="0"/>
              </a:rPr>
              <a:t>Use the cards to match equivalent expressions and diagrams into sets of </a:t>
            </a:r>
            <a:r>
              <a:rPr lang="en-GB" sz="2800" b="1" dirty="0">
                <a:latin typeface="Arial" panose="020B0604020202020204" pitchFamily="34" charset="0"/>
                <a:cs typeface="Arial" panose="020B0604020202020204" pitchFamily="34" charset="0"/>
              </a:rPr>
              <a:t>four</a:t>
            </a:r>
            <a:r>
              <a:rPr lang="en-GB" sz="2800" dirty="0">
                <a:latin typeface="Arial" panose="020B0604020202020204" pitchFamily="34" charset="0"/>
                <a:cs typeface="Arial" panose="020B0604020202020204" pitchFamily="34" charset="0"/>
              </a:rPr>
              <a:t>. Use the blank cards to fill in any that are missing.</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Each set should include:</a:t>
            </a:r>
          </a:p>
          <a:p>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Factorised expression</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Expanded expression</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Array representation</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Area model</a:t>
            </a:r>
          </a:p>
        </p:txBody>
      </p:sp>
      <p:pic>
        <p:nvPicPr>
          <p:cNvPr id="9" name="Picture 9" descr="Table&#10;&#10;Description automatically generated">
            <a:extLst>
              <a:ext uri="{FF2B5EF4-FFF2-40B4-BE49-F238E27FC236}">
                <a16:creationId xmlns:a16="http://schemas.microsoft.com/office/drawing/2014/main" id="{4B6CD6CB-36AA-375D-A9E9-3714811E7FEA}"/>
              </a:ext>
            </a:extLst>
          </p:cNvPr>
          <p:cNvPicPr>
            <a:picLocks noChangeAspect="1"/>
          </p:cNvPicPr>
          <p:nvPr/>
        </p:nvPicPr>
        <p:blipFill>
          <a:blip r:embed="rId3"/>
          <a:stretch>
            <a:fillRect/>
          </a:stretch>
        </p:blipFill>
        <p:spPr>
          <a:xfrm>
            <a:off x="6706586" y="130624"/>
            <a:ext cx="3490822" cy="3909775"/>
          </a:xfrm>
          <a:prstGeom prst="rect">
            <a:avLst/>
          </a:prstGeom>
        </p:spPr>
      </p:pic>
      <p:pic>
        <p:nvPicPr>
          <p:cNvPr id="10" name="Picture 10" descr="A picture containing table&#10;&#10;Description automatically generated">
            <a:extLst>
              <a:ext uri="{FF2B5EF4-FFF2-40B4-BE49-F238E27FC236}">
                <a16:creationId xmlns:a16="http://schemas.microsoft.com/office/drawing/2014/main" id="{3040FDFE-4C89-7335-3CE9-FD2F8850701B}"/>
              </a:ext>
            </a:extLst>
          </p:cNvPr>
          <p:cNvPicPr>
            <a:picLocks noChangeAspect="1"/>
          </p:cNvPicPr>
          <p:nvPr/>
        </p:nvPicPr>
        <p:blipFill>
          <a:blip r:embed="rId4"/>
          <a:stretch>
            <a:fillRect/>
          </a:stretch>
        </p:blipFill>
        <p:spPr>
          <a:xfrm rot="1980000">
            <a:off x="8737028" y="1459723"/>
            <a:ext cx="2743200" cy="3213243"/>
          </a:xfrm>
          <a:prstGeom prst="rect">
            <a:avLst/>
          </a:prstGeom>
        </p:spPr>
      </p:pic>
      <p:pic>
        <p:nvPicPr>
          <p:cNvPr id="8" name="Picture 8" descr="Table&#10;&#10;Description automatically generated">
            <a:extLst>
              <a:ext uri="{FF2B5EF4-FFF2-40B4-BE49-F238E27FC236}">
                <a16:creationId xmlns:a16="http://schemas.microsoft.com/office/drawing/2014/main" id="{1C39EA0A-F362-EC77-C5AA-16DB4B0169F8}"/>
              </a:ext>
            </a:extLst>
          </p:cNvPr>
          <p:cNvPicPr>
            <a:picLocks noChangeAspect="1"/>
          </p:cNvPicPr>
          <p:nvPr/>
        </p:nvPicPr>
        <p:blipFill>
          <a:blip r:embed="rId5"/>
          <a:stretch>
            <a:fillRect/>
          </a:stretch>
        </p:blipFill>
        <p:spPr>
          <a:xfrm rot="-1320000">
            <a:off x="6607836" y="2999305"/>
            <a:ext cx="3260784" cy="3105133"/>
          </a:xfrm>
          <a:prstGeom prst="rect">
            <a:avLst/>
          </a:prstGeom>
        </p:spPr>
      </p:pic>
      <p:sp>
        <p:nvSpPr>
          <p:cNvPr id="2" name="Slide Number Placeholder 1">
            <a:extLst>
              <a:ext uri="{FF2B5EF4-FFF2-40B4-BE49-F238E27FC236}">
                <a16:creationId xmlns:a16="http://schemas.microsoft.com/office/drawing/2014/main" id="{A3B192A5-FB5A-D616-8B5E-70405508146F}"/>
              </a:ext>
            </a:extLst>
          </p:cNvPr>
          <p:cNvSpPr>
            <a:spLocks noGrp="1"/>
          </p:cNvSpPr>
          <p:nvPr>
            <p:ph type="sldNum" sz="quarter" idx="12"/>
          </p:nvPr>
        </p:nvSpPr>
        <p:spPr/>
        <p:txBody>
          <a:bodyPr/>
          <a:lstStyle/>
          <a:p>
            <a:fld id="{51BA203F-91CA-AC4D-9C2E-7E06963F1FFE}" type="slidenum">
              <a:rPr lang="en-US" smtClean="0"/>
              <a:t>10</a:t>
            </a:fld>
            <a:endParaRPr lang="en-US"/>
          </a:p>
        </p:txBody>
      </p:sp>
      <p:sp>
        <p:nvSpPr>
          <p:cNvPr id="3" name="Isosceles Triangle 2">
            <a:extLst>
              <a:ext uri="{FF2B5EF4-FFF2-40B4-BE49-F238E27FC236}">
                <a16:creationId xmlns:a16="http://schemas.microsoft.com/office/drawing/2014/main" id="{27FCC899-FB30-B882-0D64-3E8A8A1A1B4D}"/>
              </a:ext>
              <a:ext uri="{C183D7F6-B498-43B3-948B-1728B52AA6E4}">
                <adec:decorative xmlns:adec="http://schemas.microsoft.com/office/drawing/2017/decorative" val="1"/>
              </a:ext>
            </a:extLst>
          </p:cNvPr>
          <p:cNvSpPr/>
          <p:nvPr/>
        </p:nvSpPr>
        <p:spPr>
          <a:xfrm flipV="1">
            <a:off x="-23913" y="-47468"/>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a:extLst>
              <a:ext uri="{FF2B5EF4-FFF2-40B4-BE49-F238E27FC236}">
                <a16:creationId xmlns:a16="http://schemas.microsoft.com/office/drawing/2014/main" id="{1EB7D955-C8B9-87BF-C2EA-7A6953992EC3}"/>
              </a:ext>
            </a:extLst>
          </p:cNvPr>
          <p:cNvSpPr txBox="1">
            <a:spLocks/>
          </p:cNvSpPr>
          <p:nvPr/>
        </p:nvSpPr>
        <p:spPr>
          <a:xfrm>
            <a:off x="3982390" y="74542"/>
            <a:ext cx="2590101"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Card sort</a:t>
            </a:r>
          </a:p>
        </p:txBody>
      </p:sp>
      <p:sp>
        <p:nvSpPr>
          <p:cNvPr id="5" name="TextBox 4">
            <a:extLst>
              <a:ext uri="{FF2B5EF4-FFF2-40B4-BE49-F238E27FC236}">
                <a16:creationId xmlns:a16="http://schemas.microsoft.com/office/drawing/2014/main" id="{C2A467EF-A972-6873-2263-DCBB50E68894}"/>
              </a:ext>
            </a:extLst>
          </p:cNvPr>
          <p:cNvSpPr txBox="1"/>
          <p:nvPr/>
        </p:nvSpPr>
        <p:spPr>
          <a:xfrm>
            <a:off x="-23913" y="323"/>
            <a:ext cx="1911124" cy="430887"/>
          </a:xfrm>
          <a:prstGeom prst="rect">
            <a:avLst/>
          </a:prstGeom>
          <a:noFill/>
          <a:ln>
            <a:noFill/>
          </a:ln>
          <a:effectLst/>
        </p:spPr>
        <p:txBody>
          <a:bodyPr wrap="square" lIns="91440" tIns="45720" rIns="91440" bIns="45720" rtlCol="0" anchor="t">
            <a:spAutoFit/>
          </a:bodyPr>
          <a:lstStyle/>
          <a:p>
            <a:pPr algn="ctr"/>
            <a:r>
              <a:rPr lang="en-US" sz="2200" b="1" dirty="0">
                <a:solidFill>
                  <a:schemeClr val="bg1"/>
                </a:solidFill>
                <a:latin typeface="Arial"/>
                <a:cs typeface="Arial"/>
              </a:rPr>
              <a:t>EXPLORE 2 </a:t>
            </a:r>
            <a:endParaRPr lang="en-GB" sz="2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5728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A picture containing table&#10;&#10;Description automatically generated">
            <a:extLst>
              <a:ext uri="{FF2B5EF4-FFF2-40B4-BE49-F238E27FC236}">
                <a16:creationId xmlns:a16="http://schemas.microsoft.com/office/drawing/2014/main" id="{0EC29373-184C-4400-B916-BD3D344C1385}"/>
              </a:ext>
            </a:extLst>
          </p:cNvPr>
          <p:cNvPicPr>
            <a:picLocks noChangeAspect="1"/>
          </p:cNvPicPr>
          <p:nvPr/>
        </p:nvPicPr>
        <p:blipFill rotWithShape="1">
          <a:blip r:embed="rId3"/>
          <a:srcRect l="1497" t="76622" r="64130" b="2769"/>
          <a:stretch/>
        </p:blipFill>
        <p:spPr>
          <a:xfrm>
            <a:off x="6523878" y="501980"/>
            <a:ext cx="3120014" cy="2191088"/>
          </a:xfrm>
          <a:prstGeom prst="rect">
            <a:avLst/>
          </a:prstGeom>
          <a:ln w="19050">
            <a:solidFill>
              <a:schemeClr val="tx1"/>
            </a:solidFill>
          </a:ln>
        </p:spPr>
      </p:pic>
      <p:pic>
        <p:nvPicPr>
          <p:cNvPr id="11" name="Picture 10" descr="A picture containing table&#10;&#10;Description automatically generated">
            <a:extLst>
              <a:ext uri="{FF2B5EF4-FFF2-40B4-BE49-F238E27FC236}">
                <a16:creationId xmlns:a16="http://schemas.microsoft.com/office/drawing/2014/main" id="{38582C5D-9615-4A68-AA10-2A3DFADEC14E}"/>
              </a:ext>
            </a:extLst>
          </p:cNvPr>
          <p:cNvPicPr>
            <a:picLocks noChangeAspect="1"/>
          </p:cNvPicPr>
          <p:nvPr/>
        </p:nvPicPr>
        <p:blipFill rotWithShape="1">
          <a:blip r:embed="rId3"/>
          <a:srcRect l="1497" t="76622" r="64130" b="2769"/>
          <a:stretch/>
        </p:blipFill>
        <p:spPr>
          <a:xfrm>
            <a:off x="6583191" y="3916497"/>
            <a:ext cx="3120014" cy="2191088"/>
          </a:xfrm>
          <a:prstGeom prst="rect">
            <a:avLst/>
          </a:prstGeom>
          <a:ln w="19050">
            <a:solidFill>
              <a:schemeClr val="tx1"/>
            </a:solidFill>
          </a:ln>
        </p:spPr>
      </p:pic>
      <p:sp>
        <p:nvSpPr>
          <p:cNvPr id="2" name="Rectangle 1">
            <a:extLst>
              <a:ext uri="{FF2B5EF4-FFF2-40B4-BE49-F238E27FC236}">
                <a16:creationId xmlns:a16="http://schemas.microsoft.com/office/drawing/2014/main" id="{166F8305-CACC-495E-AB5E-E4865ED7CF45}"/>
              </a:ext>
            </a:extLst>
          </p:cNvPr>
          <p:cNvSpPr/>
          <p:nvPr/>
        </p:nvSpPr>
        <p:spPr>
          <a:xfrm>
            <a:off x="7114916" y="1123336"/>
            <a:ext cx="2133600" cy="10748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Bradley Hand ITC" panose="03070402050302030203" pitchFamily="66" charset="0"/>
            </a:endParaRPr>
          </a:p>
        </p:txBody>
      </p:sp>
      <p:cxnSp>
        <p:nvCxnSpPr>
          <p:cNvPr id="12" name="Straight Connector 11">
            <a:extLst>
              <a:ext uri="{FF2B5EF4-FFF2-40B4-BE49-F238E27FC236}">
                <a16:creationId xmlns:a16="http://schemas.microsoft.com/office/drawing/2014/main" id="{3A646639-BE19-47FE-B506-204F1B74BDA1}"/>
              </a:ext>
            </a:extLst>
          </p:cNvPr>
          <p:cNvCxnSpPr/>
          <p:nvPr/>
        </p:nvCxnSpPr>
        <p:spPr>
          <a:xfrm>
            <a:off x="8189970" y="1123336"/>
            <a:ext cx="0" cy="1074821"/>
          </a:xfrm>
          <a:prstGeom prst="line">
            <a:avLst/>
          </a:prstGeom>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FAA11A7-E363-2EFE-ECB0-9A941A5CEE7F}"/>
              </a:ext>
            </a:extLst>
          </p:cNvPr>
          <p:cNvSpPr>
            <a:spLocks noGrp="1"/>
          </p:cNvSpPr>
          <p:nvPr>
            <p:ph type="sldNum" sz="quarter" idx="12"/>
          </p:nvPr>
        </p:nvSpPr>
        <p:spPr/>
        <p:txBody>
          <a:bodyPr/>
          <a:lstStyle/>
          <a:p>
            <a:fld id="{51BA203F-91CA-AC4D-9C2E-7E06963F1FFE}" type="slidenum">
              <a:rPr lang="en-US" smtClean="0"/>
              <a:t>11</a:t>
            </a:fld>
            <a:endParaRPr lang="en-US"/>
          </a:p>
        </p:txBody>
      </p:sp>
      <p:sp>
        <p:nvSpPr>
          <p:cNvPr id="7" name="Isosceles Triangle 6">
            <a:extLst>
              <a:ext uri="{FF2B5EF4-FFF2-40B4-BE49-F238E27FC236}">
                <a16:creationId xmlns:a16="http://schemas.microsoft.com/office/drawing/2014/main" id="{F82F2B8D-E514-C5AD-0C4F-DDFA7291539D}"/>
              </a:ext>
              <a:ext uri="{C183D7F6-B498-43B3-948B-1728B52AA6E4}">
                <adec:decorative xmlns:adec="http://schemas.microsoft.com/office/drawing/2017/decorative" val="1"/>
              </a:ext>
            </a:extLst>
          </p:cNvPr>
          <p:cNvSpPr/>
          <p:nvPr/>
        </p:nvSpPr>
        <p:spPr>
          <a:xfrm flipV="1">
            <a:off x="-23913" y="-47468"/>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C2A467EF-A972-6873-2263-DCBB50E68894}"/>
              </a:ext>
            </a:extLst>
          </p:cNvPr>
          <p:cNvSpPr txBox="1"/>
          <p:nvPr/>
        </p:nvSpPr>
        <p:spPr>
          <a:xfrm>
            <a:off x="0" y="4057"/>
            <a:ext cx="1636178" cy="430887"/>
          </a:xfrm>
          <a:prstGeom prst="rect">
            <a:avLst/>
          </a:prstGeom>
          <a:solidFill>
            <a:schemeClr val="accent1"/>
          </a:solidFill>
          <a:ln>
            <a:solidFill>
              <a:schemeClr val="accent1"/>
            </a:solidFill>
          </a:ln>
          <a:effectLst/>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DISCUSS</a:t>
            </a:r>
            <a:endParaRPr lang="en-GB" sz="2200" b="1"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7337176" y="1522246"/>
            <a:ext cx="403957" cy="276999"/>
          </a:xfrm>
          <a:prstGeom prst="rect">
            <a:avLst/>
          </a:prstGeom>
          <a:noFill/>
        </p:spPr>
        <p:txBody>
          <a:bodyPr wrap="none" lIns="0" tIns="0" rIns="0" bIns="0" rtlCol="0">
            <a:spAutoFit/>
          </a:bodyPr>
          <a:lstStyle/>
          <a:p>
            <a:pPr/>
            <a:r>
              <a:rPr lang="en-GB" b="0" i="1" dirty="0">
                <a:solidFill>
                  <a:schemeClr val="accent1"/>
                </a:solidFill>
                <a:latin typeface="Bradley Hand ITC" panose="03070402050302030203" pitchFamily="66" charset="0"/>
              </a:rPr>
              <a:t>-2x</a:t>
            </a:r>
            <a:r>
              <a:rPr lang="en-GB" sz="1800" i="1" kern="1200" baseline="30000" dirty="0">
                <a:solidFill>
                  <a:schemeClr val="accent1"/>
                </a:solidFill>
                <a:effectLst/>
                <a:latin typeface="Bradley Hand ITC" panose="03070402050302030203" pitchFamily="66" charset="0"/>
                <a:ea typeface="Times New Roman" panose="02020603050405020304" pitchFamily="18" charset="0"/>
                <a:cs typeface="Times New Roman" panose="02020603050405020304" pitchFamily="18" charset="0"/>
              </a:rPr>
              <a:t>2</a:t>
            </a:r>
            <a:endParaRPr lang="en-US" dirty="0">
              <a:solidFill>
                <a:schemeClr val="accent1"/>
              </a:solidFill>
              <a:latin typeface="Bradley Hand ITC" panose="03070402050302030203" pitchFamily="66" charset="0"/>
            </a:endParaRPr>
          </a:p>
        </p:txBody>
      </p:sp>
      <p:sp>
        <p:nvSpPr>
          <p:cNvPr id="14" name="TextBox 13"/>
          <p:cNvSpPr txBox="1"/>
          <p:nvPr/>
        </p:nvSpPr>
        <p:spPr>
          <a:xfrm>
            <a:off x="8412230" y="1522245"/>
            <a:ext cx="323807" cy="276999"/>
          </a:xfrm>
          <a:prstGeom prst="rect">
            <a:avLst/>
          </a:prstGeom>
          <a:noFill/>
        </p:spPr>
        <p:txBody>
          <a:bodyPr wrap="none" lIns="0" tIns="0" rIns="0" bIns="0" rtlCol="0">
            <a:spAutoFit/>
          </a:bodyPr>
          <a:lstStyle/>
          <a:p>
            <a:pPr/>
            <a:r>
              <a:rPr lang="en-GB" i="1" dirty="0">
                <a:solidFill>
                  <a:schemeClr val="accent1"/>
                </a:solidFill>
                <a:latin typeface="Bradley Hand ITC" panose="03070402050302030203" pitchFamily="66" charset="0"/>
              </a:rPr>
              <a:t>-6x</a:t>
            </a:r>
          </a:p>
        </p:txBody>
      </p:sp>
      <p:sp>
        <p:nvSpPr>
          <p:cNvPr id="15" name="TextBox 14"/>
          <p:cNvSpPr txBox="1"/>
          <p:nvPr/>
        </p:nvSpPr>
        <p:spPr>
          <a:xfrm>
            <a:off x="6583191" y="1522244"/>
            <a:ext cx="317395" cy="276999"/>
          </a:xfrm>
          <a:prstGeom prst="rect">
            <a:avLst/>
          </a:prstGeom>
          <a:noFill/>
        </p:spPr>
        <p:txBody>
          <a:bodyPr wrap="none" lIns="0" tIns="0" rIns="0" bIns="0" rtlCol="0">
            <a:spAutoFit/>
          </a:bodyPr>
          <a:lstStyle/>
          <a:p>
            <a:pPr/>
            <a:r>
              <a:rPr lang="en-GB" b="0" i="1" dirty="0">
                <a:solidFill>
                  <a:schemeClr val="accent1"/>
                </a:solidFill>
                <a:latin typeface="Bradley Hand ITC" panose="03070402050302030203" pitchFamily="66" charset="0"/>
              </a:rPr>
              <a:t>-2x</a:t>
            </a:r>
            <a:endParaRPr lang="en-US" dirty="0">
              <a:solidFill>
                <a:schemeClr val="accent1"/>
              </a:solidFill>
              <a:latin typeface="Bradley Hand ITC" panose="03070402050302030203" pitchFamily="66" charset="0"/>
            </a:endParaRPr>
          </a:p>
        </p:txBody>
      </p:sp>
      <p:sp>
        <p:nvSpPr>
          <p:cNvPr id="16" name="TextBox 15"/>
          <p:cNvSpPr txBox="1"/>
          <p:nvPr/>
        </p:nvSpPr>
        <p:spPr>
          <a:xfrm>
            <a:off x="7624383" y="832727"/>
            <a:ext cx="105798" cy="276999"/>
          </a:xfrm>
          <a:prstGeom prst="rect">
            <a:avLst/>
          </a:prstGeom>
          <a:noFill/>
        </p:spPr>
        <p:txBody>
          <a:bodyPr wrap="none" lIns="0" tIns="0" rIns="0" bIns="0" rtlCol="0">
            <a:spAutoFit/>
          </a:bodyPr>
          <a:lstStyle/>
          <a:p>
            <a:pPr/>
            <a:r>
              <a:rPr lang="en-US" dirty="0">
                <a:solidFill>
                  <a:schemeClr val="accent1"/>
                </a:solidFill>
                <a:latin typeface="Bradley Hand ITC" panose="03070402050302030203" pitchFamily="66" charset="0"/>
              </a:rPr>
              <a:t>x</a:t>
            </a:r>
          </a:p>
        </p:txBody>
      </p:sp>
      <p:sp>
        <p:nvSpPr>
          <p:cNvPr id="17" name="TextBox 16"/>
          <p:cNvSpPr txBox="1"/>
          <p:nvPr/>
        </p:nvSpPr>
        <p:spPr>
          <a:xfrm>
            <a:off x="8404709" y="839679"/>
            <a:ext cx="322204" cy="276999"/>
          </a:xfrm>
          <a:prstGeom prst="rect">
            <a:avLst/>
          </a:prstGeom>
          <a:noFill/>
        </p:spPr>
        <p:txBody>
          <a:bodyPr wrap="none" lIns="0" tIns="0" rIns="0" bIns="0" rtlCol="0">
            <a:spAutoFit/>
          </a:bodyPr>
          <a:lstStyle/>
          <a:p>
            <a:pPr/>
            <a:r>
              <a:rPr lang="en-US" dirty="0">
                <a:solidFill>
                  <a:schemeClr val="accent1"/>
                </a:solidFill>
                <a:latin typeface="Bradley Hand ITC" panose="03070402050302030203" pitchFamily="66" charset="0"/>
              </a:rPr>
              <a:t>+3</a:t>
            </a:r>
          </a:p>
        </p:txBody>
      </p:sp>
      <p:sp>
        <p:nvSpPr>
          <p:cNvPr id="10" name="Rectangle 9"/>
          <p:cNvSpPr/>
          <p:nvPr/>
        </p:nvSpPr>
        <p:spPr>
          <a:xfrm>
            <a:off x="2271840" y="434944"/>
            <a:ext cx="2903842" cy="348155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dley Hand ITC" panose="03070402050302030203" pitchFamily="66" charset="0"/>
            </a:endParaRPr>
          </a:p>
        </p:txBody>
      </p:sp>
      <p:sp>
        <p:nvSpPr>
          <p:cNvPr id="19" name="Rectangle 18"/>
          <p:cNvSpPr/>
          <p:nvPr/>
        </p:nvSpPr>
        <p:spPr>
          <a:xfrm>
            <a:off x="2804374" y="832727"/>
            <a:ext cx="1119556" cy="1198182"/>
          </a:xfrm>
          <a:prstGeom prst="rect">
            <a:avLst/>
          </a:prstGeom>
          <a:solidFill>
            <a:srgbClr val="D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Bradley Hand ITC" panose="03070402050302030203" pitchFamily="66" charset="0"/>
            </a:endParaRPr>
          </a:p>
        </p:txBody>
      </p:sp>
      <p:sp>
        <p:nvSpPr>
          <p:cNvPr id="20" name="Rectangle 19"/>
          <p:cNvSpPr/>
          <p:nvPr/>
        </p:nvSpPr>
        <p:spPr>
          <a:xfrm>
            <a:off x="2814999" y="2116277"/>
            <a:ext cx="1119557" cy="1198182"/>
          </a:xfrm>
          <a:prstGeom prst="rect">
            <a:avLst/>
          </a:prstGeom>
          <a:solidFill>
            <a:srgbClr val="D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Bradley Hand ITC" panose="03070402050302030203" pitchFamily="66" charset="0"/>
            </a:endParaRPr>
          </a:p>
        </p:txBody>
      </p:sp>
      <p:sp>
        <p:nvSpPr>
          <p:cNvPr id="21" name="Rectangle 20"/>
          <p:cNvSpPr/>
          <p:nvPr/>
        </p:nvSpPr>
        <p:spPr>
          <a:xfrm>
            <a:off x="3983560" y="832727"/>
            <a:ext cx="295084" cy="1198182"/>
          </a:xfrm>
          <a:prstGeom prst="rect">
            <a:avLst/>
          </a:prstGeom>
          <a:solidFill>
            <a:srgbClr val="D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Bradley Hand ITC" panose="03070402050302030203" pitchFamily="66" charset="0"/>
            </a:endParaRPr>
          </a:p>
        </p:txBody>
      </p:sp>
      <p:sp>
        <p:nvSpPr>
          <p:cNvPr id="22" name="Rectangle 21"/>
          <p:cNvSpPr/>
          <p:nvPr/>
        </p:nvSpPr>
        <p:spPr>
          <a:xfrm>
            <a:off x="4337957" y="832727"/>
            <a:ext cx="295084" cy="1198182"/>
          </a:xfrm>
          <a:prstGeom prst="rect">
            <a:avLst/>
          </a:prstGeom>
          <a:solidFill>
            <a:srgbClr val="D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Bradley Hand ITC" panose="03070402050302030203" pitchFamily="66" charset="0"/>
            </a:endParaRPr>
          </a:p>
        </p:txBody>
      </p:sp>
      <p:sp>
        <p:nvSpPr>
          <p:cNvPr id="23" name="Rectangle 22"/>
          <p:cNvSpPr/>
          <p:nvPr/>
        </p:nvSpPr>
        <p:spPr>
          <a:xfrm>
            <a:off x="4688525" y="832727"/>
            <a:ext cx="295084" cy="1198182"/>
          </a:xfrm>
          <a:prstGeom prst="rect">
            <a:avLst/>
          </a:prstGeom>
          <a:solidFill>
            <a:srgbClr val="D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Bradley Hand ITC" panose="03070402050302030203" pitchFamily="66" charset="0"/>
            </a:endParaRPr>
          </a:p>
        </p:txBody>
      </p:sp>
      <p:sp>
        <p:nvSpPr>
          <p:cNvPr id="24" name="Rectangle 23"/>
          <p:cNvSpPr/>
          <p:nvPr/>
        </p:nvSpPr>
        <p:spPr>
          <a:xfrm>
            <a:off x="3983560" y="2119411"/>
            <a:ext cx="295084" cy="1198182"/>
          </a:xfrm>
          <a:prstGeom prst="rect">
            <a:avLst/>
          </a:prstGeom>
          <a:solidFill>
            <a:srgbClr val="D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Bradley Hand ITC" panose="03070402050302030203" pitchFamily="66" charset="0"/>
            </a:endParaRPr>
          </a:p>
        </p:txBody>
      </p:sp>
      <p:sp>
        <p:nvSpPr>
          <p:cNvPr id="25" name="Rectangle 24"/>
          <p:cNvSpPr/>
          <p:nvPr/>
        </p:nvSpPr>
        <p:spPr>
          <a:xfrm>
            <a:off x="4337957" y="2124948"/>
            <a:ext cx="295084" cy="1198182"/>
          </a:xfrm>
          <a:prstGeom prst="rect">
            <a:avLst/>
          </a:prstGeom>
          <a:solidFill>
            <a:srgbClr val="D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Bradley Hand ITC" panose="03070402050302030203" pitchFamily="66" charset="0"/>
            </a:endParaRPr>
          </a:p>
        </p:txBody>
      </p:sp>
      <p:sp>
        <p:nvSpPr>
          <p:cNvPr id="26" name="Rectangle 25"/>
          <p:cNvSpPr/>
          <p:nvPr/>
        </p:nvSpPr>
        <p:spPr>
          <a:xfrm>
            <a:off x="4688525" y="2132101"/>
            <a:ext cx="295084" cy="1198182"/>
          </a:xfrm>
          <a:prstGeom prst="rect">
            <a:avLst/>
          </a:prstGeom>
          <a:solidFill>
            <a:srgbClr val="D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Bradley Hand ITC" panose="03070402050302030203" pitchFamily="66" charset="0"/>
            </a:endParaRPr>
          </a:p>
        </p:txBody>
      </p:sp>
      <p:sp>
        <p:nvSpPr>
          <p:cNvPr id="27" name="TextBox 26"/>
          <p:cNvSpPr txBox="1"/>
          <p:nvPr/>
        </p:nvSpPr>
        <p:spPr>
          <a:xfrm>
            <a:off x="3157924" y="1337578"/>
            <a:ext cx="766006" cy="369332"/>
          </a:xfrm>
          <a:prstGeom prst="rect">
            <a:avLst/>
          </a:prstGeom>
          <a:noFill/>
        </p:spPr>
        <p:txBody>
          <a:bodyPr wrap="square" rtlCol="0">
            <a:spAutoFit/>
          </a:bodyPr>
          <a:lstStyle/>
          <a:p>
            <a:pPr/>
            <a:r>
              <a:rPr lang="en-GB" b="1" i="1" dirty="0">
                <a:latin typeface="Bradley Hand ITC" panose="03070402050302030203" pitchFamily="66" charset="0"/>
              </a:rPr>
              <a:t>-x2</a:t>
            </a:r>
            <a:endParaRPr lang="en-US" b="1" dirty="0">
              <a:latin typeface="Bradley Hand ITC" panose="03070402050302030203" pitchFamily="66" charset="0"/>
            </a:endParaRPr>
          </a:p>
        </p:txBody>
      </p:sp>
      <p:sp>
        <p:nvSpPr>
          <p:cNvPr id="29" name="TextBox 28"/>
          <p:cNvSpPr txBox="1"/>
          <p:nvPr/>
        </p:nvSpPr>
        <p:spPr>
          <a:xfrm>
            <a:off x="3911812" y="1337578"/>
            <a:ext cx="558900" cy="369332"/>
          </a:xfrm>
          <a:prstGeom prst="rect">
            <a:avLst/>
          </a:prstGeom>
          <a:noFill/>
        </p:spPr>
        <p:txBody>
          <a:bodyPr wrap="square" rtlCol="0">
            <a:spAutoFit/>
          </a:bodyPr>
          <a:lstStyle/>
          <a:p>
            <a:pPr/>
            <a:r>
              <a:rPr lang="en-GB" b="1" i="1" dirty="0">
                <a:latin typeface="Bradley Hand ITC" panose="03070402050302030203" pitchFamily="66" charset="0"/>
              </a:rPr>
              <a:t>-x</a:t>
            </a:r>
            <a:endParaRPr lang="en-US" b="1" dirty="0">
              <a:latin typeface="Bradley Hand ITC" panose="03070402050302030203" pitchFamily="66" charset="0"/>
            </a:endParaRPr>
          </a:p>
        </p:txBody>
      </p:sp>
      <mc:AlternateContent xmlns:mc="http://schemas.openxmlformats.org/markup-compatibility/2006">
        <mc:Choice xmlns:a14="http://schemas.microsoft.com/office/drawing/2010/main" Requires="a14">
          <p:sp>
            <p:nvSpPr>
              <p:cNvPr id="31" name="TextBox 30"/>
              <p:cNvSpPr txBox="1"/>
              <p:nvPr/>
            </p:nvSpPr>
            <p:spPr>
              <a:xfrm>
                <a:off x="4217967" y="1337578"/>
                <a:ext cx="5589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m:rPr>
                          <m:nor/>
                        </m:rPr>
                        <a:rPr lang="en-GB" b="1" i="1" dirty="0">
                          <a:latin typeface="Bradley Hand ITC" panose="03070402050302030203" pitchFamily="66" charset="0"/>
                        </a:rPr>
                        <m:t>-</m:t>
                      </m:r>
                      <m:r>
                        <m:rPr>
                          <m:nor/>
                        </m:rPr>
                        <a:rPr lang="en-GB" b="1" i="1" dirty="0">
                          <a:latin typeface="Bradley Hand ITC" panose="03070402050302030203" pitchFamily="66" charset="0"/>
                        </a:rPr>
                        <m:t>x</m:t>
                      </m:r>
                    </m:oMath>
                  </m:oMathPara>
                </a14:m>
                <a:endParaRPr lang="en-GB" b="1" i="1" dirty="0">
                  <a:latin typeface="Bradley Hand ITC" panose="03070402050302030203" pitchFamily="66" charset="0"/>
                </a:endParaRPr>
              </a:p>
            </p:txBody>
          </p:sp>
        </mc:Choice>
        <mc:Fallback>
          <p:sp>
            <p:nvSpPr>
              <p:cNvPr id="31" name="TextBox 30"/>
              <p:cNvSpPr txBox="1">
                <a:spLocks noRot="1" noChangeAspect="1" noMove="1" noResize="1" noEditPoints="1" noAdjustHandles="1" noChangeArrowheads="1" noChangeShapeType="1" noTextEdit="1"/>
              </p:cNvSpPr>
              <p:nvPr/>
            </p:nvSpPr>
            <p:spPr>
              <a:xfrm>
                <a:off x="4217967" y="1337578"/>
                <a:ext cx="558900"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2" name="TextBox 31"/>
              <p:cNvSpPr txBox="1"/>
              <p:nvPr/>
            </p:nvSpPr>
            <p:spPr>
              <a:xfrm>
                <a:off x="4563029" y="1359004"/>
                <a:ext cx="5589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m:rPr>
                          <m:nor/>
                        </m:rPr>
                        <a:rPr lang="en-GB" b="1" i="1" dirty="0">
                          <a:latin typeface="Bradley Hand ITC" panose="03070402050302030203" pitchFamily="66" charset="0"/>
                        </a:rPr>
                        <m:t>-</m:t>
                      </m:r>
                      <m:r>
                        <m:rPr>
                          <m:nor/>
                        </m:rPr>
                        <a:rPr lang="en-GB" b="1" i="1" dirty="0">
                          <a:latin typeface="Bradley Hand ITC" panose="03070402050302030203" pitchFamily="66" charset="0"/>
                        </a:rPr>
                        <m:t>x</m:t>
                      </m:r>
                    </m:oMath>
                  </m:oMathPara>
                </a14:m>
                <a:endParaRPr lang="en-GB" b="1" i="1" dirty="0">
                  <a:latin typeface="Bradley Hand ITC" panose="03070402050302030203" pitchFamily="66" charset="0"/>
                </a:endParaRPr>
              </a:p>
            </p:txBody>
          </p:sp>
        </mc:Choice>
        <mc:Fallback>
          <p:sp>
            <p:nvSpPr>
              <p:cNvPr id="32" name="TextBox 31"/>
              <p:cNvSpPr txBox="1">
                <a:spLocks noRot="1" noChangeAspect="1" noMove="1" noResize="1" noEditPoints="1" noAdjustHandles="1" noChangeArrowheads="1" noChangeShapeType="1" noTextEdit="1"/>
              </p:cNvSpPr>
              <p:nvPr/>
            </p:nvSpPr>
            <p:spPr>
              <a:xfrm>
                <a:off x="4563029" y="1359004"/>
                <a:ext cx="558900" cy="369332"/>
              </a:xfrm>
              <a:prstGeom prst="rect">
                <a:avLst/>
              </a:prstGeom>
              <a:blipFill>
                <a:blip r:embed="rId5"/>
                <a:stretch>
                  <a:fillRect/>
                </a:stretch>
              </a:blipFill>
            </p:spPr>
            <p:txBody>
              <a:bodyPr/>
              <a:lstStyle/>
              <a:p>
                <a:r>
                  <a:rPr lang="en-GB">
                    <a:noFill/>
                  </a:rPr>
                  <a:t> </a:t>
                </a:r>
              </a:p>
            </p:txBody>
          </p:sp>
        </mc:Fallback>
      </mc:AlternateContent>
      <p:sp>
        <p:nvSpPr>
          <p:cNvPr id="36" name="TextBox 35"/>
          <p:cNvSpPr txBox="1"/>
          <p:nvPr/>
        </p:nvSpPr>
        <p:spPr>
          <a:xfrm>
            <a:off x="2379256" y="493823"/>
            <a:ext cx="512215" cy="369332"/>
          </a:xfrm>
          <a:prstGeom prst="rect">
            <a:avLst/>
          </a:prstGeom>
          <a:noFill/>
        </p:spPr>
        <p:txBody>
          <a:bodyPr wrap="square" rtlCol="0">
            <a:spAutoFit/>
          </a:bodyPr>
          <a:lstStyle/>
          <a:p>
            <a:r>
              <a:rPr lang="en-IN" dirty="0">
                <a:latin typeface="Bradley Hand ITC" panose="03070402050302030203" pitchFamily="66" charset="0"/>
              </a:rPr>
              <a:t>A1</a:t>
            </a:r>
            <a:endParaRPr lang="en-US" dirty="0">
              <a:latin typeface="Bradley Hand ITC" panose="03070402050302030203" pitchFamily="66" charset="0"/>
            </a:endParaRPr>
          </a:p>
        </p:txBody>
      </p:sp>
      <p:sp>
        <p:nvSpPr>
          <p:cNvPr id="37" name="Rectangle 36"/>
          <p:cNvSpPr/>
          <p:nvPr/>
        </p:nvSpPr>
        <p:spPr>
          <a:xfrm>
            <a:off x="2610690" y="4442774"/>
            <a:ext cx="2525459" cy="19322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dley Hand ITC" panose="03070402050302030203" pitchFamily="66" charset="0"/>
            </a:endParaRPr>
          </a:p>
        </p:txBody>
      </p:sp>
      <p:sp>
        <p:nvSpPr>
          <p:cNvPr id="38" name="TextBox 37"/>
          <p:cNvSpPr txBox="1"/>
          <p:nvPr/>
        </p:nvSpPr>
        <p:spPr>
          <a:xfrm>
            <a:off x="3242260" y="5270380"/>
            <a:ext cx="929742" cy="276999"/>
          </a:xfrm>
          <a:prstGeom prst="rect">
            <a:avLst/>
          </a:prstGeom>
          <a:noFill/>
        </p:spPr>
        <p:txBody>
          <a:bodyPr wrap="none" lIns="0" tIns="0" rIns="0" bIns="0" rtlCol="0">
            <a:spAutoFit/>
          </a:bodyPr>
          <a:lstStyle/>
          <a:p>
            <a:pPr/>
            <a:r>
              <a:rPr lang="en-GB" i="1" dirty="0">
                <a:latin typeface="Bradley Hand ITC" panose="03070402050302030203" pitchFamily="66" charset="0"/>
              </a:rPr>
              <a:t>-2x(x+3)</a:t>
            </a:r>
            <a:endParaRPr lang="en-US" dirty="0">
              <a:solidFill>
                <a:schemeClr val="tx1"/>
              </a:solidFill>
              <a:latin typeface="Bradley Hand ITC" panose="03070402050302030203" pitchFamily="66" charset="0"/>
            </a:endParaRPr>
          </a:p>
        </p:txBody>
      </p:sp>
      <p:sp>
        <p:nvSpPr>
          <p:cNvPr id="39" name="TextBox 38"/>
          <p:cNvSpPr txBox="1"/>
          <p:nvPr/>
        </p:nvSpPr>
        <p:spPr>
          <a:xfrm>
            <a:off x="2635363" y="4442774"/>
            <a:ext cx="461986" cy="369332"/>
          </a:xfrm>
          <a:prstGeom prst="rect">
            <a:avLst/>
          </a:prstGeom>
          <a:noFill/>
        </p:spPr>
        <p:txBody>
          <a:bodyPr wrap="none" rtlCol="0">
            <a:spAutoFit/>
          </a:bodyPr>
          <a:lstStyle/>
          <a:p>
            <a:r>
              <a:rPr lang="en-IN" dirty="0">
                <a:latin typeface="Bradley Hand ITC" panose="03070402050302030203" pitchFamily="66" charset="0"/>
              </a:rPr>
              <a:t>E6</a:t>
            </a:r>
            <a:endParaRPr lang="en-US" dirty="0">
              <a:latin typeface="Bradley Hand ITC" panose="03070402050302030203" pitchFamily="66" charset="0"/>
            </a:endParaRPr>
          </a:p>
        </p:txBody>
      </p:sp>
      <p:sp>
        <p:nvSpPr>
          <p:cNvPr id="40" name="TextBox 39"/>
          <p:cNvSpPr txBox="1"/>
          <p:nvPr/>
        </p:nvSpPr>
        <p:spPr>
          <a:xfrm>
            <a:off x="3073935" y="2489183"/>
            <a:ext cx="766006" cy="646331"/>
          </a:xfrm>
          <a:prstGeom prst="rect">
            <a:avLst/>
          </a:prstGeom>
          <a:noFill/>
        </p:spPr>
        <p:txBody>
          <a:bodyPr wrap="square" rtlCol="0">
            <a:spAutoFit/>
          </a:bodyPr>
          <a:lstStyle/>
          <a:p>
            <a:r>
              <a:rPr lang="en-GB" sz="1800" b="1" i="1" kern="1200" dirty="0">
                <a:solidFill>
                  <a:srgbClr val="000000"/>
                </a:solidFill>
                <a:effectLst/>
                <a:latin typeface="Bradley Hand ITC" panose="03070402050302030203" pitchFamily="66" charset="0"/>
                <a:ea typeface="Times New Roman" panose="02020603050405020304" pitchFamily="18" charset="0"/>
                <a:cs typeface="Times New Roman" panose="02020603050405020304" pitchFamily="18" charset="0"/>
              </a:rPr>
              <a:t>-x</a:t>
            </a:r>
            <a:r>
              <a:rPr lang="en-GB" sz="1800" b="1" i="1" kern="1200" baseline="30000" dirty="0">
                <a:solidFill>
                  <a:srgbClr val="000000"/>
                </a:solidFill>
                <a:effectLst/>
                <a:latin typeface="Bradley Hand ITC" panose="03070402050302030203" pitchFamily="66" charset="0"/>
                <a:ea typeface="Times New Roman" panose="02020603050405020304" pitchFamily="18" charset="0"/>
                <a:cs typeface="Times New Roman" panose="02020603050405020304" pitchFamily="18" charset="0"/>
              </a:rPr>
              <a:t>2</a:t>
            </a:r>
            <a:endParaRPr lang="en-GB" sz="1800" b="1" dirty="0">
              <a:effectLst/>
              <a:latin typeface="Times New Roman" panose="02020603050405020304" pitchFamily="18" charset="0"/>
              <a:ea typeface="Times New Roman" panose="02020603050405020304" pitchFamily="18" charset="0"/>
            </a:endParaRPr>
          </a:p>
          <a:p>
            <a:pPr/>
            <a:endParaRPr lang="en-US" b="1" dirty="0">
              <a:latin typeface="Bradley Hand ITC" panose="03070402050302030203" pitchFamily="66" charset="0"/>
            </a:endParaRPr>
          </a:p>
        </p:txBody>
      </p:sp>
      <p:sp>
        <p:nvSpPr>
          <p:cNvPr id="6" name="Rectangle 5"/>
          <p:cNvSpPr/>
          <p:nvPr/>
        </p:nvSpPr>
        <p:spPr>
          <a:xfrm>
            <a:off x="2379256" y="557960"/>
            <a:ext cx="2796426" cy="323551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dley Hand ITC" panose="03070402050302030203" pitchFamily="66" charset="0"/>
            </a:endParaRPr>
          </a:p>
        </p:txBody>
      </p:sp>
      <p:cxnSp>
        <p:nvCxnSpPr>
          <p:cNvPr id="13" name="Straight Connector 12"/>
          <p:cNvCxnSpPr/>
          <p:nvPr/>
        </p:nvCxnSpPr>
        <p:spPr>
          <a:xfrm>
            <a:off x="2379256" y="3793479"/>
            <a:ext cx="0" cy="123018"/>
          </a:xfrm>
          <a:prstGeom prst="line">
            <a:avLst/>
          </a:prstGeom>
          <a:ln w="19050"/>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a:off x="2610690" y="4513795"/>
            <a:ext cx="2525459" cy="4939"/>
          </a:xfrm>
          <a:prstGeom prst="line">
            <a:avLst/>
          </a:prstGeom>
          <a:ln w="19050"/>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B267DA39-049F-91F4-CF59-E4EAE8ABD412}"/>
              </a:ext>
            </a:extLst>
          </p:cNvPr>
          <p:cNvSpPr txBox="1"/>
          <p:nvPr/>
        </p:nvSpPr>
        <p:spPr>
          <a:xfrm>
            <a:off x="3907797" y="2476563"/>
            <a:ext cx="558900" cy="369332"/>
          </a:xfrm>
          <a:prstGeom prst="rect">
            <a:avLst/>
          </a:prstGeom>
          <a:noFill/>
        </p:spPr>
        <p:txBody>
          <a:bodyPr wrap="square" rtlCol="0">
            <a:spAutoFit/>
          </a:bodyPr>
          <a:lstStyle/>
          <a:p>
            <a:pPr/>
            <a:r>
              <a:rPr lang="en-GB" b="1" i="1" dirty="0">
                <a:latin typeface="Bradley Hand ITC" panose="03070402050302030203" pitchFamily="66" charset="0"/>
              </a:rPr>
              <a:t>-x</a:t>
            </a:r>
            <a:endParaRPr lang="en-US" b="1" dirty="0">
              <a:latin typeface="Bradley Hand ITC" panose="03070402050302030203" pitchFamily="66" charset="0"/>
            </a:endParaRPr>
          </a:p>
        </p:txBody>
      </p:sp>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id="{D573BBF0-51FD-EAF1-CF8A-87BFD702D72E}"/>
                  </a:ext>
                </a:extLst>
              </p:cNvPr>
              <p:cNvSpPr txBox="1"/>
              <p:nvPr/>
            </p:nvSpPr>
            <p:spPr>
              <a:xfrm>
                <a:off x="4213952" y="2476563"/>
                <a:ext cx="5589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m:rPr>
                          <m:nor/>
                        </m:rPr>
                        <a:rPr lang="en-GB" b="1" i="1" dirty="0">
                          <a:latin typeface="Bradley Hand ITC" panose="03070402050302030203" pitchFamily="66" charset="0"/>
                        </a:rPr>
                        <m:t>-</m:t>
                      </m:r>
                      <m:r>
                        <m:rPr>
                          <m:nor/>
                        </m:rPr>
                        <a:rPr lang="en-GB" b="1" i="1" dirty="0">
                          <a:latin typeface="Bradley Hand ITC" panose="03070402050302030203" pitchFamily="66" charset="0"/>
                        </a:rPr>
                        <m:t>x</m:t>
                      </m:r>
                    </m:oMath>
                  </m:oMathPara>
                </a14:m>
                <a:endParaRPr lang="en-GB" b="1" i="1" dirty="0">
                  <a:latin typeface="Bradley Hand ITC" panose="03070402050302030203" pitchFamily="66" charset="0"/>
                </a:endParaRPr>
              </a:p>
            </p:txBody>
          </p:sp>
        </mc:Choice>
        <mc:Fallback>
          <p:sp>
            <p:nvSpPr>
              <p:cNvPr id="44" name="TextBox 43">
                <a:extLst>
                  <a:ext uri="{FF2B5EF4-FFF2-40B4-BE49-F238E27FC236}">
                    <a16:creationId xmlns:a16="http://schemas.microsoft.com/office/drawing/2014/main" id="{D573BBF0-51FD-EAF1-CF8A-87BFD702D72E}"/>
                  </a:ext>
                </a:extLst>
              </p:cNvPr>
              <p:cNvSpPr txBox="1">
                <a:spLocks noRot="1" noChangeAspect="1" noMove="1" noResize="1" noEditPoints="1" noAdjustHandles="1" noChangeArrowheads="1" noChangeShapeType="1" noTextEdit="1"/>
              </p:cNvSpPr>
              <p:nvPr/>
            </p:nvSpPr>
            <p:spPr>
              <a:xfrm>
                <a:off x="4213952" y="2476563"/>
                <a:ext cx="558900"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5" name="TextBox 44">
                <a:extLst>
                  <a:ext uri="{FF2B5EF4-FFF2-40B4-BE49-F238E27FC236}">
                    <a16:creationId xmlns:a16="http://schemas.microsoft.com/office/drawing/2014/main" id="{D9211643-AD7F-705A-C868-569854C1AE58}"/>
                  </a:ext>
                </a:extLst>
              </p:cNvPr>
              <p:cNvSpPr txBox="1"/>
              <p:nvPr/>
            </p:nvSpPr>
            <p:spPr>
              <a:xfrm>
                <a:off x="4559014" y="2497989"/>
                <a:ext cx="5589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m:rPr>
                          <m:nor/>
                        </m:rPr>
                        <a:rPr lang="en-GB" b="1" i="1" dirty="0">
                          <a:latin typeface="Bradley Hand ITC" panose="03070402050302030203" pitchFamily="66" charset="0"/>
                        </a:rPr>
                        <m:t>-</m:t>
                      </m:r>
                      <m:r>
                        <m:rPr>
                          <m:nor/>
                        </m:rPr>
                        <a:rPr lang="en-GB" b="1" i="1" dirty="0">
                          <a:latin typeface="Bradley Hand ITC" panose="03070402050302030203" pitchFamily="66" charset="0"/>
                        </a:rPr>
                        <m:t>x</m:t>
                      </m:r>
                    </m:oMath>
                  </m:oMathPara>
                </a14:m>
                <a:endParaRPr lang="en-GB" b="1" i="1" dirty="0">
                  <a:latin typeface="Bradley Hand ITC" panose="03070402050302030203" pitchFamily="66" charset="0"/>
                </a:endParaRPr>
              </a:p>
            </p:txBody>
          </p:sp>
        </mc:Choice>
        <mc:Fallback>
          <p:sp>
            <p:nvSpPr>
              <p:cNvPr id="45" name="TextBox 44">
                <a:extLst>
                  <a:ext uri="{FF2B5EF4-FFF2-40B4-BE49-F238E27FC236}">
                    <a16:creationId xmlns:a16="http://schemas.microsoft.com/office/drawing/2014/main" id="{D9211643-AD7F-705A-C868-569854C1AE58}"/>
                  </a:ext>
                </a:extLst>
              </p:cNvPr>
              <p:cNvSpPr txBox="1">
                <a:spLocks noRot="1" noChangeAspect="1" noMove="1" noResize="1" noEditPoints="1" noAdjustHandles="1" noChangeArrowheads="1" noChangeShapeType="1" noTextEdit="1"/>
              </p:cNvSpPr>
              <p:nvPr/>
            </p:nvSpPr>
            <p:spPr>
              <a:xfrm>
                <a:off x="4559014" y="2497989"/>
                <a:ext cx="558900" cy="369332"/>
              </a:xfrm>
              <a:prstGeom prst="rect">
                <a:avLst/>
              </a:prstGeom>
              <a:blipFill>
                <a:blip r:embed="rId7"/>
                <a:stretch>
                  <a:fillRect/>
                </a:stretch>
              </a:blipFill>
            </p:spPr>
            <p:txBody>
              <a:bodyPr/>
              <a:lstStyle/>
              <a:p>
                <a:r>
                  <a:rPr lang="en-GB">
                    <a:noFill/>
                  </a:rPr>
                  <a:t> </a:t>
                </a:r>
              </a:p>
            </p:txBody>
          </p:sp>
        </mc:Fallback>
      </mc:AlternateContent>
      <p:sp>
        <p:nvSpPr>
          <p:cNvPr id="47" name="TextBox 46">
            <a:extLst>
              <a:ext uri="{FF2B5EF4-FFF2-40B4-BE49-F238E27FC236}">
                <a16:creationId xmlns:a16="http://schemas.microsoft.com/office/drawing/2014/main" id="{87C78535-B29B-B499-CE3B-E93BD9717709}"/>
              </a:ext>
            </a:extLst>
          </p:cNvPr>
          <p:cNvSpPr txBox="1"/>
          <p:nvPr/>
        </p:nvSpPr>
        <p:spPr>
          <a:xfrm>
            <a:off x="7677282" y="4812106"/>
            <a:ext cx="1075054" cy="276999"/>
          </a:xfrm>
          <a:prstGeom prst="rect">
            <a:avLst/>
          </a:prstGeom>
          <a:noFill/>
        </p:spPr>
        <p:txBody>
          <a:bodyPr wrap="square" lIns="0" tIns="0" rIns="0" bIns="0" rtlCol="0">
            <a:spAutoFit/>
          </a:bodyPr>
          <a:lstStyle/>
          <a:p>
            <a:r>
              <a:rPr lang="en-GB" b="0" i="1" dirty="0">
                <a:solidFill>
                  <a:schemeClr val="accent1"/>
                </a:solidFill>
                <a:latin typeface="Bradley Hand ITC" panose="03070402050302030203" pitchFamily="66" charset="0"/>
              </a:rPr>
              <a:t>-2x</a:t>
            </a:r>
            <a:r>
              <a:rPr lang="en-GB" sz="1800" i="1" kern="1200" baseline="30000" dirty="0">
                <a:solidFill>
                  <a:schemeClr val="accent1"/>
                </a:solidFill>
                <a:effectLst/>
                <a:latin typeface="Bradley Hand ITC" panose="03070402050302030203" pitchFamily="66" charset="0"/>
                <a:ea typeface="Times New Roman" panose="02020603050405020304" pitchFamily="18" charset="0"/>
                <a:cs typeface="Times New Roman" panose="02020603050405020304" pitchFamily="18" charset="0"/>
              </a:rPr>
              <a:t>2</a:t>
            </a:r>
            <a:r>
              <a:rPr lang="en-GB" i="1" dirty="0">
                <a:solidFill>
                  <a:schemeClr val="accent1"/>
                </a:solidFill>
                <a:latin typeface="Bradley Hand ITC" panose="03070402050302030203" pitchFamily="66" charset="0"/>
              </a:rPr>
              <a:t>-6x</a:t>
            </a:r>
          </a:p>
        </p:txBody>
      </p:sp>
    </p:spTree>
    <p:extLst>
      <p:ext uri="{BB962C8B-B14F-4D97-AF65-F5344CB8AC3E}">
        <p14:creationId xmlns:p14="http://schemas.microsoft.com/office/powerpoint/2010/main" val="1206742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10" descr="A picture containing table&#10;&#10;Description automatically generated">
            <a:extLst>
              <a:ext uri="{FF2B5EF4-FFF2-40B4-BE49-F238E27FC236}">
                <a16:creationId xmlns:a16="http://schemas.microsoft.com/office/drawing/2014/main" id="{0EC29373-184C-4400-B916-BD3D344C1385}"/>
              </a:ext>
            </a:extLst>
          </p:cNvPr>
          <p:cNvPicPr>
            <a:picLocks noChangeAspect="1"/>
          </p:cNvPicPr>
          <p:nvPr/>
        </p:nvPicPr>
        <p:blipFill rotWithShape="1">
          <a:blip r:embed="rId3"/>
          <a:srcRect l="1497" t="76622" r="64130" b="2769"/>
          <a:stretch/>
        </p:blipFill>
        <p:spPr>
          <a:xfrm>
            <a:off x="6523878" y="501980"/>
            <a:ext cx="3120014" cy="2191088"/>
          </a:xfrm>
          <a:prstGeom prst="rect">
            <a:avLst/>
          </a:prstGeom>
          <a:ln w="19050">
            <a:solidFill>
              <a:schemeClr val="tx1"/>
            </a:solidFill>
          </a:ln>
        </p:spPr>
      </p:pic>
      <p:pic>
        <p:nvPicPr>
          <p:cNvPr id="49" name="Picture 48" descr="A picture containing table&#10;&#10;Description automatically generated">
            <a:extLst>
              <a:ext uri="{FF2B5EF4-FFF2-40B4-BE49-F238E27FC236}">
                <a16:creationId xmlns:a16="http://schemas.microsoft.com/office/drawing/2014/main" id="{38582C5D-9615-4A68-AA10-2A3DFADEC14E}"/>
              </a:ext>
            </a:extLst>
          </p:cNvPr>
          <p:cNvPicPr>
            <a:picLocks noChangeAspect="1"/>
          </p:cNvPicPr>
          <p:nvPr/>
        </p:nvPicPr>
        <p:blipFill rotWithShape="1">
          <a:blip r:embed="rId3"/>
          <a:srcRect l="1497" t="76622" r="64130" b="2769"/>
          <a:stretch/>
        </p:blipFill>
        <p:spPr>
          <a:xfrm>
            <a:off x="6539189" y="3709026"/>
            <a:ext cx="3120014" cy="2191088"/>
          </a:xfrm>
          <a:prstGeom prst="rect">
            <a:avLst/>
          </a:prstGeom>
          <a:ln w="19050">
            <a:solidFill>
              <a:schemeClr val="tx1"/>
            </a:solidFill>
          </a:ln>
        </p:spPr>
      </p:pic>
      <p:sp>
        <p:nvSpPr>
          <p:cNvPr id="50" name="Rectangle 49">
            <a:extLst>
              <a:ext uri="{FF2B5EF4-FFF2-40B4-BE49-F238E27FC236}">
                <a16:creationId xmlns:a16="http://schemas.microsoft.com/office/drawing/2014/main" id="{166F8305-CACC-495E-AB5E-E4865ED7CF45}"/>
              </a:ext>
            </a:extLst>
          </p:cNvPr>
          <p:cNvSpPr/>
          <p:nvPr/>
        </p:nvSpPr>
        <p:spPr>
          <a:xfrm>
            <a:off x="7114916" y="1123336"/>
            <a:ext cx="2133600" cy="10748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Bradley Hand ITC" panose="03070402050302030203" pitchFamily="66" charset="0"/>
            </a:endParaRPr>
          </a:p>
        </p:txBody>
      </p:sp>
      <p:cxnSp>
        <p:nvCxnSpPr>
          <p:cNvPr id="51" name="Straight Connector 50">
            <a:extLst>
              <a:ext uri="{FF2B5EF4-FFF2-40B4-BE49-F238E27FC236}">
                <a16:creationId xmlns:a16="http://schemas.microsoft.com/office/drawing/2014/main" id="{3A646639-BE19-47FE-B506-204F1B74BDA1}"/>
              </a:ext>
            </a:extLst>
          </p:cNvPr>
          <p:cNvCxnSpPr/>
          <p:nvPr/>
        </p:nvCxnSpPr>
        <p:spPr>
          <a:xfrm>
            <a:off x="8189970" y="1123336"/>
            <a:ext cx="0" cy="1074821"/>
          </a:xfrm>
          <a:prstGeom prst="line">
            <a:avLst/>
          </a:prstGeom>
        </p:spPr>
        <p:style>
          <a:lnRef idx="1">
            <a:schemeClr val="accent1"/>
          </a:lnRef>
          <a:fillRef idx="0">
            <a:schemeClr val="accent1"/>
          </a:fillRef>
          <a:effectRef idx="0">
            <a:schemeClr val="accent1"/>
          </a:effectRef>
          <a:fontRef idx="minor">
            <a:schemeClr val="tx1"/>
          </a:fontRef>
        </p:style>
      </p:cxnSp>
      <p:sp>
        <p:nvSpPr>
          <p:cNvPr id="52" name="Slide Number Placeholder 2">
            <a:extLst>
              <a:ext uri="{FF2B5EF4-FFF2-40B4-BE49-F238E27FC236}">
                <a16:creationId xmlns:a16="http://schemas.microsoft.com/office/drawing/2014/main" id="{BFAA11A7-E363-2EFE-ECB0-9A941A5CEE7F}"/>
              </a:ext>
            </a:extLst>
          </p:cNvPr>
          <p:cNvSpPr>
            <a:spLocks noGrp="1"/>
          </p:cNvSpPr>
          <p:nvPr>
            <p:ph type="sldNum" sz="quarter" idx="12"/>
          </p:nvPr>
        </p:nvSpPr>
        <p:spPr>
          <a:xfrm>
            <a:off x="8610600" y="6356350"/>
            <a:ext cx="2743200" cy="365125"/>
          </a:xfrm>
        </p:spPr>
        <p:txBody>
          <a:bodyPr/>
          <a:lstStyle/>
          <a:p>
            <a:fld id="{51BA203F-91CA-AC4D-9C2E-7E06963F1FFE}" type="slidenum">
              <a:rPr lang="en-US" smtClean="0"/>
              <a:t>12</a:t>
            </a:fld>
            <a:endParaRPr lang="en-US"/>
          </a:p>
        </p:txBody>
      </p:sp>
      <p:sp>
        <p:nvSpPr>
          <p:cNvPr id="53" name="Isosceles Triangle 52">
            <a:extLst>
              <a:ext uri="{FF2B5EF4-FFF2-40B4-BE49-F238E27FC236}">
                <a16:creationId xmlns:a16="http://schemas.microsoft.com/office/drawing/2014/main" id="{F82F2B8D-E514-C5AD-0C4F-DDFA7291539D}"/>
              </a:ext>
              <a:ext uri="{C183D7F6-B498-43B3-948B-1728B52AA6E4}">
                <adec:decorative xmlns:adec="http://schemas.microsoft.com/office/drawing/2017/decorative" val="1"/>
              </a:ext>
            </a:extLst>
          </p:cNvPr>
          <p:cNvSpPr/>
          <p:nvPr/>
        </p:nvSpPr>
        <p:spPr>
          <a:xfrm flipV="1">
            <a:off x="-23913" y="-47468"/>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TextBox 53">
            <a:extLst>
              <a:ext uri="{FF2B5EF4-FFF2-40B4-BE49-F238E27FC236}">
                <a16:creationId xmlns:a16="http://schemas.microsoft.com/office/drawing/2014/main" id="{C2A467EF-A972-6873-2263-DCBB50E68894}"/>
              </a:ext>
            </a:extLst>
          </p:cNvPr>
          <p:cNvSpPr txBox="1"/>
          <p:nvPr/>
        </p:nvSpPr>
        <p:spPr>
          <a:xfrm>
            <a:off x="0" y="4057"/>
            <a:ext cx="1636178" cy="430887"/>
          </a:xfrm>
          <a:prstGeom prst="rect">
            <a:avLst/>
          </a:prstGeom>
          <a:solidFill>
            <a:schemeClr val="accent1"/>
          </a:solidFill>
          <a:ln>
            <a:solidFill>
              <a:schemeClr val="accent1"/>
            </a:solidFill>
          </a:ln>
          <a:effectLst/>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DISCUSS</a:t>
            </a:r>
            <a:endParaRPr lang="en-GB" sz="2200" b="1" dirty="0">
              <a:solidFill>
                <a:schemeClr val="bg1"/>
              </a:solidFill>
              <a:latin typeface="Arial" panose="020B0604020202020204" pitchFamily="34" charset="0"/>
              <a:cs typeface="Arial" panose="020B0604020202020204" pitchFamily="34" charset="0"/>
            </a:endParaRPr>
          </a:p>
        </p:txBody>
      </p:sp>
      <p:sp>
        <p:nvSpPr>
          <p:cNvPr id="55" name="TextBox 54"/>
          <p:cNvSpPr txBox="1"/>
          <p:nvPr/>
        </p:nvSpPr>
        <p:spPr>
          <a:xfrm>
            <a:off x="7337176" y="1522246"/>
            <a:ext cx="311559" cy="276999"/>
          </a:xfrm>
          <a:prstGeom prst="rect">
            <a:avLst/>
          </a:prstGeom>
          <a:noFill/>
        </p:spPr>
        <p:txBody>
          <a:bodyPr wrap="square" lIns="0" tIns="0" rIns="0" bIns="0" rtlCol="0">
            <a:spAutoFit/>
          </a:bodyPr>
          <a:lstStyle/>
          <a:p>
            <a:pPr/>
            <a:r>
              <a:rPr lang="en-US" dirty="0">
                <a:solidFill>
                  <a:schemeClr val="accent1"/>
                </a:solidFill>
                <a:latin typeface="Bradley Hand ITC" panose="03070402050302030203" pitchFamily="66" charset="0"/>
              </a:rPr>
              <a:t>3x</a:t>
            </a:r>
          </a:p>
        </p:txBody>
      </p:sp>
      <p:sp>
        <p:nvSpPr>
          <p:cNvPr id="56" name="TextBox 55"/>
          <p:cNvSpPr txBox="1"/>
          <p:nvPr/>
        </p:nvSpPr>
        <p:spPr>
          <a:xfrm>
            <a:off x="8412230" y="1522245"/>
            <a:ext cx="218008" cy="276999"/>
          </a:xfrm>
          <a:prstGeom prst="rect">
            <a:avLst/>
          </a:prstGeom>
          <a:noFill/>
        </p:spPr>
        <p:txBody>
          <a:bodyPr wrap="none" lIns="0" tIns="0" rIns="0" bIns="0" rtlCol="0">
            <a:spAutoFit/>
          </a:bodyPr>
          <a:lstStyle/>
          <a:p>
            <a:pPr/>
            <a:r>
              <a:rPr lang="en-US" dirty="0">
                <a:solidFill>
                  <a:schemeClr val="accent1"/>
                </a:solidFill>
                <a:latin typeface="Bradley Hand ITC" panose="03070402050302030203" pitchFamily="66" charset="0"/>
              </a:rPr>
              <a:t>-6</a:t>
            </a:r>
          </a:p>
        </p:txBody>
      </p:sp>
      <p:sp>
        <p:nvSpPr>
          <p:cNvPr id="57" name="TextBox 56"/>
          <p:cNvSpPr txBox="1"/>
          <p:nvPr/>
        </p:nvSpPr>
        <p:spPr>
          <a:xfrm>
            <a:off x="6794850" y="1526408"/>
            <a:ext cx="129844" cy="276999"/>
          </a:xfrm>
          <a:prstGeom prst="rect">
            <a:avLst/>
          </a:prstGeom>
          <a:noFill/>
        </p:spPr>
        <p:txBody>
          <a:bodyPr wrap="none" lIns="0" tIns="0" rIns="0" bIns="0" rtlCol="0">
            <a:spAutoFit/>
          </a:bodyPr>
          <a:lstStyle/>
          <a:p>
            <a:pPr/>
            <a:r>
              <a:rPr lang="en-US" dirty="0">
                <a:solidFill>
                  <a:schemeClr val="accent1"/>
                </a:solidFill>
                <a:latin typeface="Bradley Hand ITC" panose="03070402050302030203" pitchFamily="66" charset="0"/>
              </a:rPr>
              <a:t>3</a:t>
            </a:r>
          </a:p>
        </p:txBody>
      </p:sp>
      <p:sp>
        <p:nvSpPr>
          <p:cNvPr id="58" name="TextBox 57"/>
          <p:cNvSpPr txBox="1"/>
          <p:nvPr/>
        </p:nvSpPr>
        <p:spPr>
          <a:xfrm>
            <a:off x="7624383" y="832727"/>
            <a:ext cx="105798" cy="276999"/>
          </a:xfrm>
          <a:prstGeom prst="rect">
            <a:avLst/>
          </a:prstGeom>
          <a:noFill/>
        </p:spPr>
        <p:txBody>
          <a:bodyPr wrap="none" lIns="0" tIns="0" rIns="0" bIns="0" rtlCol="0">
            <a:spAutoFit/>
          </a:bodyPr>
          <a:lstStyle/>
          <a:p>
            <a:pPr/>
            <a:r>
              <a:rPr lang="en-US" dirty="0">
                <a:solidFill>
                  <a:schemeClr val="accent1"/>
                </a:solidFill>
                <a:latin typeface="Bradley Hand ITC" panose="03070402050302030203" pitchFamily="66" charset="0"/>
              </a:rPr>
              <a:t>x</a:t>
            </a:r>
          </a:p>
        </p:txBody>
      </p:sp>
      <p:sp>
        <p:nvSpPr>
          <p:cNvPr id="59" name="TextBox 58"/>
          <p:cNvSpPr txBox="1"/>
          <p:nvPr/>
        </p:nvSpPr>
        <p:spPr>
          <a:xfrm>
            <a:off x="8404709" y="839679"/>
            <a:ext cx="209994" cy="276999"/>
          </a:xfrm>
          <a:prstGeom prst="rect">
            <a:avLst/>
          </a:prstGeom>
          <a:noFill/>
        </p:spPr>
        <p:txBody>
          <a:bodyPr wrap="none" lIns="0" tIns="0" rIns="0" bIns="0" rtlCol="0">
            <a:spAutoFit/>
          </a:bodyPr>
          <a:lstStyle/>
          <a:p>
            <a:pPr/>
            <a:r>
              <a:rPr lang="en-US" dirty="0">
                <a:solidFill>
                  <a:schemeClr val="accent1"/>
                </a:solidFill>
                <a:latin typeface="Bradley Hand ITC" panose="03070402050302030203" pitchFamily="66" charset="0"/>
              </a:rPr>
              <a:t>-2</a:t>
            </a:r>
          </a:p>
        </p:txBody>
      </p:sp>
      <p:sp>
        <p:nvSpPr>
          <p:cNvPr id="61" name="Rectangle 60"/>
          <p:cNvSpPr/>
          <p:nvPr/>
        </p:nvSpPr>
        <p:spPr>
          <a:xfrm>
            <a:off x="2369373" y="501981"/>
            <a:ext cx="2805344" cy="23779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2501767" y="940077"/>
            <a:ext cx="1367473" cy="35666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3957302" y="932207"/>
            <a:ext cx="354397" cy="351727"/>
          </a:xfrm>
          <a:prstGeom prst="rect">
            <a:avLst/>
          </a:prstGeom>
          <a:solidFill>
            <a:srgbClr val="D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3180241" y="4673606"/>
            <a:ext cx="453650" cy="276999"/>
          </a:xfrm>
          <a:prstGeom prst="rect">
            <a:avLst/>
          </a:prstGeom>
          <a:noFill/>
        </p:spPr>
        <p:txBody>
          <a:bodyPr wrap="none" lIns="0" tIns="0" rIns="0" bIns="0" rtlCol="0">
            <a:spAutoFit/>
          </a:bodyPr>
          <a:lstStyle/>
          <a:p>
            <a:pPr/>
            <a:r>
              <a:rPr lang="en-GB" dirty="0">
                <a:latin typeface="Bradley Hand ITC" panose="03070402050302030203" pitchFamily="66" charset="0"/>
              </a:rPr>
              <a:t>3x-6</a:t>
            </a:r>
            <a:endParaRPr lang="en-US" dirty="0">
              <a:solidFill>
                <a:schemeClr val="tx1"/>
              </a:solidFill>
              <a:latin typeface="Bradley Hand ITC" panose="03070402050302030203" pitchFamily="66" charset="0"/>
            </a:endParaRPr>
          </a:p>
        </p:txBody>
      </p:sp>
      <p:sp>
        <p:nvSpPr>
          <p:cNvPr id="79" name="TextBox 78"/>
          <p:cNvSpPr txBox="1"/>
          <p:nvPr/>
        </p:nvSpPr>
        <p:spPr>
          <a:xfrm>
            <a:off x="2369372" y="560021"/>
            <a:ext cx="512215" cy="369332"/>
          </a:xfrm>
          <a:prstGeom prst="rect">
            <a:avLst/>
          </a:prstGeom>
          <a:noFill/>
        </p:spPr>
        <p:txBody>
          <a:bodyPr wrap="square" rtlCol="0">
            <a:spAutoFit/>
          </a:bodyPr>
          <a:lstStyle/>
          <a:p>
            <a:r>
              <a:rPr lang="en-IN" dirty="0"/>
              <a:t>A2</a:t>
            </a:r>
            <a:endParaRPr lang="en-US" dirty="0"/>
          </a:p>
        </p:txBody>
      </p:sp>
      <p:sp>
        <p:nvSpPr>
          <p:cNvPr id="80" name="Rectangle 79"/>
          <p:cNvSpPr/>
          <p:nvPr/>
        </p:nvSpPr>
        <p:spPr>
          <a:xfrm>
            <a:off x="2379256" y="3846000"/>
            <a:ext cx="2525459" cy="19322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7547551" y="4673606"/>
            <a:ext cx="690895" cy="276999"/>
          </a:xfrm>
          <a:prstGeom prst="rect">
            <a:avLst/>
          </a:prstGeom>
          <a:noFill/>
        </p:spPr>
        <p:txBody>
          <a:bodyPr wrap="none" lIns="0" tIns="0" rIns="0" bIns="0" rtlCol="0">
            <a:spAutoFit/>
          </a:bodyPr>
          <a:lstStyle/>
          <a:p>
            <a:pPr/>
            <a:r>
              <a:rPr lang="en-GB" i="1" dirty="0">
                <a:solidFill>
                  <a:schemeClr val="accent1"/>
                </a:solidFill>
                <a:latin typeface="Bradley Hand ITC" panose="03070402050302030203" pitchFamily="66" charset="0"/>
              </a:rPr>
              <a:t>3 (x-2)</a:t>
            </a:r>
            <a:endParaRPr lang="en-US" dirty="0">
              <a:solidFill>
                <a:schemeClr val="accent1"/>
              </a:solidFill>
              <a:latin typeface="Bradley Hand ITC" panose="03070402050302030203" pitchFamily="66" charset="0"/>
            </a:endParaRPr>
          </a:p>
        </p:txBody>
      </p:sp>
      <p:sp>
        <p:nvSpPr>
          <p:cNvPr id="82" name="TextBox 81"/>
          <p:cNvSpPr txBox="1"/>
          <p:nvPr/>
        </p:nvSpPr>
        <p:spPr>
          <a:xfrm>
            <a:off x="2350312" y="3917021"/>
            <a:ext cx="413896" cy="369332"/>
          </a:xfrm>
          <a:prstGeom prst="rect">
            <a:avLst/>
          </a:prstGeom>
          <a:noFill/>
        </p:spPr>
        <p:txBody>
          <a:bodyPr wrap="none" rtlCol="0">
            <a:spAutoFit/>
          </a:bodyPr>
          <a:lstStyle/>
          <a:p>
            <a:r>
              <a:rPr lang="en-IN" dirty="0"/>
              <a:t>E8</a:t>
            </a:r>
            <a:endParaRPr lang="en-US" dirty="0"/>
          </a:p>
        </p:txBody>
      </p:sp>
      <p:sp>
        <p:nvSpPr>
          <p:cNvPr id="83" name="Rectangle 82"/>
          <p:cNvSpPr/>
          <p:nvPr/>
        </p:nvSpPr>
        <p:spPr>
          <a:xfrm>
            <a:off x="2510423" y="1397068"/>
            <a:ext cx="1358817" cy="3377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510423" y="1835165"/>
            <a:ext cx="1358817" cy="34055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3952521" y="1397068"/>
            <a:ext cx="354397" cy="330332"/>
          </a:xfrm>
          <a:prstGeom prst="rect">
            <a:avLst/>
          </a:prstGeom>
          <a:solidFill>
            <a:srgbClr val="D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3947172" y="1845388"/>
            <a:ext cx="354397" cy="330332"/>
          </a:xfrm>
          <a:prstGeom prst="rect">
            <a:avLst/>
          </a:prstGeom>
          <a:solidFill>
            <a:srgbClr val="D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4395796" y="940077"/>
            <a:ext cx="354397" cy="330332"/>
          </a:xfrm>
          <a:prstGeom prst="rect">
            <a:avLst/>
          </a:prstGeom>
          <a:solidFill>
            <a:srgbClr val="D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4379793" y="1399625"/>
            <a:ext cx="354397" cy="330332"/>
          </a:xfrm>
          <a:prstGeom prst="rect">
            <a:avLst/>
          </a:prstGeom>
          <a:solidFill>
            <a:srgbClr val="D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4379793" y="1843652"/>
            <a:ext cx="354397" cy="330332"/>
          </a:xfrm>
          <a:prstGeom prst="rect">
            <a:avLst/>
          </a:prstGeom>
          <a:solidFill>
            <a:srgbClr val="D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3101974" y="1459913"/>
            <a:ext cx="105798" cy="276999"/>
          </a:xfrm>
          <a:prstGeom prst="rect">
            <a:avLst/>
          </a:prstGeom>
          <a:noFill/>
        </p:spPr>
        <p:txBody>
          <a:bodyPr wrap="none" lIns="0" tIns="0" rIns="0" bIns="0" rtlCol="0">
            <a:spAutoFit/>
          </a:bodyPr>
          <a:lstStyle/>
          <a:p>
            <a:pPr/>
            <a:r>
              <a:rPr lang="en-GB" sz="1800" i="1" kern="1200" dirty="0">
                <a:solidFill>
                  <a:srgbClr val="000000"/>
                </a:solidFill>
                <a:effectLst/>
                <a:latin typeface="Bradley Hand ITC" panose="03070402050302030203" pitchFamily="66" charset="0"/>
                <a:ea typeface="Times New Roman" panose="02020603050405020304" pitchFamily="18" charset="0"/>
                <a:cs typeface="Times New Roman" panose="02020603050405020304" pitchFamily="18" charset="0"/>
              </a:rPr>
              <a:t>x</a:t>
            </a:r>
            <a:endParaRPr lang="en-GB" b="0" i="1" dirty="0">
              <a:solidFill>
                <a:schemeClr val="tx1"/>
              </a:solidFill>
              <a:latin typeface="Bradley Hand ITC" panose="03070402050302030203" pitchFamily="66" charset="0"/>
            </a:endParaRPr>
          </a:p>
        </p:txBody>
      </p:sp>
      <p:sp>
        <p:nvSpPr>
          <p:cNvPr id="95" name="TextBox 94"/>
          <p:cNvSpPr txBox="1"/>
          <p:nvPr/>
        </p:nvSpPr>
        <p:spPr>
          <a:xfrm>
            <a:off x="3995328" y="1002713"/>
            <a:ext cx="192360" cy="276999"/>
          </a:xfrm>
          <a:prstGeom prst="rect">
            <a:avLst/>
          </a:prstGeom>
          <a:noFill/>
        </p:spPr>
        <p:txBody>
          <a:bodyPr wrap="none" lIns="0" tIns="0" rIns="0" bIns="0" rtlCol="0">
            <a:spAutoFit/>
          </a:bodyPr>
          <a:lstStyle/>
          <a:p>
            <a:pPr/>
            <a:r>
              <a:rPr lang="en-GB" i="1" dirty="0">
                <a:solidFill>
                  <a:schemeClr val="tx1"/>
                </a:solidFill>
                <a:latin typeface="Bradley Hand ITC" panose="03070402050302030203" pitchFamily="66" charset="0"/>
              </a:rPr>
              <a:t>-1</a:t>
            </a:r>
            <a:endParaRPr lang="en-US" dirty="0">
              <a:solidFill>
                <a:schemeClr val="tx1"/>
              </a:solidFill>
              <a:latin typeface="Bradley Hand ITC" panose="03070402050302030203" pitchFamily="66" charset="0"/>
            </a:endParaRPr>
          </a:p>
        </p:txBody>
      </p:sp>
      <p:cxnSp>
        <p:nvCxnSpPr>
          <p:cNvPr id="3" name="Straight Connector 2"/>
          <p:cNvCxnSpPr/>
          <p:nvPr/>
        </p:nvCxnSpPr>
        <p:spPr>
          <a:xfrm>
            <a:off x="2397052" y="493823"/>
            <a:ext cx="0" cy="2377915"/>
          </a:xfrm>
          <a:prstGeom prst="line">
            <a:avLst/>
          </a:prstGeom>
          <a:ln w="19050"/>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2397052" y="573001"/>
            <a:ext cx="277766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a:off x="5174717" y="501980"/>
            <a:ext cx="0" cy="2377915"/>
          </a:xfrm>
          <a:prstGeom prst="line">
            <a:avLst/>
          </a:prstGeom>
          <a:ln w="28575"/>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2397052" y="2869170"/>
            <a:ext cx="277766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2379256" y="3917021"/>
            <a:ext cx="2525459" cy="0"/>
          </a:xfrm>
          <a:prstGeom prst="line">
            <a:avLst/>
          </a:prstGeom>
          <a:ln w="28575">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838970" y="3846000"/>
            <a:ext cx="0" cy="1932212"/>
          </a:xfrm>
          <a:prstGeom prst="line">
            <a:avLst/>
          </a:prstGeom>
          <a:ln w="28575">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258E83AA-7293-48FD-4756-CDAC2E7BEBAE}"/>
              </a:ext>
            </a:extLst>
          </p:cNvPr>
          <p:cNvSpPr txBox="1"/>
          <p:nvPr/>
        </p:nvSpPr>
        <p:spPr>
          <a:xfrm>
            <a:off x="3148706" y="965464"/>
            <a:ext cx="105798" cy="276999"/>
          </a:xfrm>
          <a:prstGeom prst="rect">
            <a:avLst/>
          </a:prstGeom>
          <a:noFill/>
        </p:spPr>
        <p:txBody>
          <a:bodyPr wrap="none" lIns="0" tIns="0" rIns="0" bIns="0" rtlCol="0">
            <a:spAutoFit/>
          </a:bodyPr>
          <a:lstStyle/>
          <a:p>
            <a:pPr/>
            <a:r>
              <a:rPr lang="en-GB" sz="1800" i="1" kern="1200" dirty="0">
                <a:solidFill>
                  <a:srgbClr val="000000"/>
                </a:solidFill>
                <a:effectLst/>
                <a:latin typeface="Bradley Hand ITC" panose="03070402050302030203" pitchFamily="66" charset="0"/>
                <a:ea typeface="Times New Roman" panose="02020603050405020304" pitchFamily="18" charset="0"/>
                <a:cs typeface="Times New Roman" panose="02020603050405020304" pitchFamily="18" charset="0"/>
              </a:rPr>
              <a:t>x</a:t>
            </a:r>
            <a:endParaRPr lang="en-GB" b="0" i="1" dirty="0">
              <a:solidFill>
                <a:schemeClr val="tx1"/>
              </a:solidFill>
              <a:latin typeface="Bradley Hand ITC" panose="03070402050302030203" pitchFamily="66" charset="0"/>
            </a:endParaRPr>
          </a:p>
        </p:txBody>
      </p:sp>
      <p:sp>
        <p:nvSpPr>
          <p:cNvPr id="6" name="TextBox 5">
            <a:extLst>
              <a:ext uri="{FF2B5EF4-FFF2-40B4-BE49-F238E27FC236}">
                <a16:creationId xmlns:a16="http://schemas.microsoft.com/office/drawing/2014/main" id="{90075987-FECE-AD8D-86A8-D2279B231840}"/>
              </a:ext>
            </a:extLst>
          </p:cNvPr>
          <p:cNvSpPr txBox="1"/>
          <p:nvPr/>
        </p:nvSpPr>
        <p:spPr>
          <a:xfrm>
            <a:off x="3092089" y="1849644"/>
            <a:ext cx="105798" cy="276999"/>
          </a:xfrm>
          <a:prstGeom prst="rect">
            <a:avLst/>
          </a:prstGeom>
          <a:noFill/>
        </p:spPr>
        <p:txBody>
          <a:bodyPr wrap="none" lIns="0" tIns="0" rIns="0" bIns="0" rtlCol="0">
            <a:spAutoFit/>
          </a:bodyPr>
          <a:lstStyle/>
          <a:p>
            <a:pPr/>
            <a:r>
              <a:rPr lang="en-GB" sz="1800" i="1" kern="1200" dirty="0">
                <a:solidFill>
                  <a:srgbClr val="000000"/>
                </a:solidFill>
                <a:effectLst/>
                <a:latin typeface="Bradley Hand ITC" panose="03070402050302030203" pitchFamily="66" charset="0"/>
                <a:ea typeface="Times New Roman" panose="02020603050405020304" pitchFamily="18" charset="0"/>
                <a:cs typeface="Times New Roman" panose="02020603050405020304" pitchFamily="18" charset="0"/>
              </a:rPr>
              <a:t>x</a:t>
            </a:r>
            <a:endParaRPr lang="en-GB" b="0" i="1" dirty="0">
              <a:solidFill>
                <a:schemeClr val="tx1"/>
              </a:solidFill>
              <a:latin typeface="Bradley Hand ITC" panose="03070402050302030203" pitchFamily="66" charset="0"/>
            </a:endParaRPr>
          </a:p>
        </p:txBody>
      </p:sp>
      <p:sp>
        <p:nvSpPr>
          <p:cNvPr id="8" name="TextBox 7">
            <a:extLst>
              <a:ext uri="{FF2B5EF4-FFF2-40B4-BE49-F238E27FC236}">
                <a16:creationId xmlns:a16="http://schemas.microsoft.com/office/drawing/2014/main" id="{5810B3D1-8AAA-AAF7-67D6-50E436D7159C}"/>
              </a:ext>
            </a:extLst>
          </p:cNvPr>
          <p:cNvSpPr txBox="1"/>
          <p:nvPr/>
        </p:nvSpPr>
        <p:spPr>
          <a:xfrm>
            <a:off x="4453779" y="974464"/>
            <a:ext cx="192360" cy="276999"/>
          </a:xfrm>
          <a:prstGeom prst="rect">
            <a:avLst/>
          </a:prstGeom>
          <a:noFill/>
        </p:spPr>
        <p:txBody>
          <a:bodyPr wrap="none" lIns="0" tIns="0" rIns="0" bIns="0" rtlCol="0">
            <a:spAutoFit/>
          </a:bodyPr>
          <a:lstStyle/>
          <a:p>
            <a:pPr/>
            <a:r>
              <a:rPr lang="en-GB" i="1" dirty="0">
                <a:solidFill>
                  <a:schemeClr val="tx1"/>
                </a:solidFill>
                <a:latin typeface="Bradley Hand ITC" panose="03070402050302030203" pitchFamily="66" charset="0"/>
              </a:rPr>
              <a:t>-1</a:t>
            </a:r>
            <a:endParaRPr lang="en-US" dirty="0">
              <a:solidFill>
                <a:schemeClr val="tx1"/>
              </a:solidFill>
              <a:latin typeface="Bradley Hand ITC" panose="03070402050302030203" pitchFamily="66" charset="0"/>
            </a:endParaRPr>
          </a:p>
        </p:txBody>
      </p:sp>
      <p:sp>
        <p:nvSpPr>
          <p:cNvPr id="10" name="TextBox 9">
            <a:extLst>
              <a:ext uri="{FF2B5EF4-FFF2-40B4-BE49-F238E27FC236}">
                <a16:creationId xmlns:a16="http://schemas.microsoft.com/office/drawing/2014/main" id="{97E3573F-8F80-5F82-67EA-407B0657FAA5}"/>
              </a:ext>
            </a:extLst>
          </p:cNvPr>
          <p:cNvSpPr txBox="1"/>
          <p:nvPr/>
        </p:nvSpPr>
        <p:spPr>
          <a:xfrm>
            <a:off x="4021790" y="1444058"/>
            <a:ext cx="192360" cy="276999"/>
          </a:xfrm>
          <a:prstGeom prst="rect">
            <a:avLst/>
          </a:prstGeom>
          <a:noFill/>
        </p:spPr>
        <p:txBody>
          <a:bodyPr wrap="none" lIns="0" tIns="0" rIns="0" bIns="0" rtlCol="0">
            <a:spAutoFit/>
          </a:bodyPr>
          <a:lstStyle/>
          <a:p>
            <a:pPr/>
            <a:r>
              <a:rPr lang="en-GB" i="1" dirty="0">
                <a:solidFill>
                  <a:schemeClr val="tx1"/>
                </a:solidFill>
                <a:latin typeface="Bradley Hand ITC" panose="03070402050302030203" pitchFamily="66" charset="0"/>
              </a:rPr>
              <a:t>-1</a:t>
            </a:r>
            <a:endParaRPr lang="en-US" dirty="0">
              <a:solidFill>
                <a:schemeClr val="tx1"/>
              </a:solidFill>
              <a:latin typeface="Bradley Hand ITC" panose="03070402050302030203" pitchFamily="66" charset="0"/>
            </a:endParaRPr>
          </a:p>
        </p:txBody>
      </p:sp>
      <p:sp>
        <p:nvSpPr>
          <p:cNvPr id="11" name="TextBox 10">
            <a:extLst>
              <a:ext uri="{FF2B5EF4-FFF2-40B4-BE49-F238E27FC236}">
                <a16:creationId xmlns:a16="http://schemas.microsoft.com/office/drawing/2014/main" id="{C533026A-EF7B-227B-0D54-C06EA4711439}"/>
              </a:ext>
            </a:extLst>
          </p:cNvPr>
          <p:cNvSpPr txBox="1"/>
          <p:nvPr/>
        </p:nvSpPr>
        <p:spPr>
          <a:xfrm>
            <a:off x="4444830" y="1444057"/>
            <a:ext cx="192360" cy="276999"/>
          </a:xfrm>
          <a:prstGeom prst="rect">
            <a:avLst/>
          </a:prstGeom>
          <a:noFill/>
        </p:spPr>
        <p:txBody>
          <a:bodyPr wrap="none" lIns="0" tIns="0" rIns="0" bIns="0" rtlCol="0">
            <a:spAutoFit/>
          </a:bodyPr>
          <a:lstStyle/>
          <a:p>
            <a:pPr/>
            <a:r>
              <a:rPr lang="en-GB" i="1" dirty="0">
                <a:solidFill>
                  <a:schemeClr val="tx1"/>
                </a:solidFill>
                <a:latin typeface="Bradley Hand ITC" panose="03070402050302030203" pitchFamily="66" charset="0"/>
              </a:rPr>
              <a:t>-1</a:t>
            </a:r>
            <a:endParaRPr lang="en-US" dirty="0">
              <a:solidFill>
                <a:schemeClr val="tx1"/>
              </a:solidFill>
              <a:latin typeface="Bradley Hand ITC" panose="03070402050302030203" pitchFamily="66" charset="0"/>
            </a:endParaRPr>
          </a:p>
        </p:txBody>
      </p:sp>
      <p:sp>
        <p:nvSpPr>
          <p:cNvPr id="12" name="TextBox 11">
            <a:extLst>
              <a:ext uri="{FF2B5EF4-FFF2-40B4-BE49-F238E27FC236}">
                <a16:creationId xmlns:a16="http://schemas.microsoft.com/office/drawing/2014/main" id="{9418401B-2654-9BA7-929B-663FDF1691F9}"/>
              </a:ext>
            </a:extLst>
          </p:cNvPr>
          <p:cNvSpPr txBox="1"/>
          <p:nvPr/>
        </p:nvSpPr>
        <p:spPr>
          <a:xfrm>
            <a:off x="4014940" y="1877661"/>
            <a:ext cx="192360" cy="276999"/>
          </a:xfrm>
          <a:prstGeom prst="rect">
            <a:avLst/>
          </a:prstGeom>
          <a:noFill/>
        </p:spPr>
        <p:txBody>
          <a:bodyPr wrap="none" lIns="0" tIns="0" rIns="0" bIns="0" rtlCol="0">
            <a:spAutoFit/>
          </a:bodyPr>
          <a:lstStyle/>
          <a:p>
            <a:pPr/>
            <a:r>
              <a:rPr lang="en-GB" i="1" dirty="0">
                <a:solidFill>
                  <a:schemeClr val="tx1"/>
                </a:solidFill>
                <a:latin typeface="Bradley Hand ITC" panose="03070402050302030203" pitchFamily="66" charset="0"/>
              </a:rPr>
              <a:t>-1</a:t>
            </a:r>
            <a:endParaRPr lang="en-US" dirty="0">
              <a:solidFill>
                <a:schemeClr val="tx1"/>
              </a:solidFill>
              <a:latin typeface="Bradley Hand ITC" panose="03070402050302030203" pitchFamily="66" charset="0"/>
            </a:endParaRPr>
          </a:p>
        </p:txBody>
      </p:sp>
      <p:sp>
        <p:nvSpPr>
          <p:cNvPr id="13" name="TextBox 12">
            <a:extLst>
              <a:ext uri="{FF2B5EF4-FFF2-40B4-BE49-F238E27FC236}">
                <a16:creationId xmlns:a16="http://schemas.microsoft.com/office/drawing/2014/main" id="{4101904E-F486-F185-28A1-CA5142B77175}"/>
              </a:ext>
            </a:extLst>
          </p:cNvPr>
          <p:cNvSpPr txBox="1"/>
          <p:nvPr/>
        </p:nvSpPr>
        <p:spPr>
          <a:xfrm>
            <a:off x="4442332" y="1892409"/>
            <a:ext cx="192360" cy="276999"/>
          </a:xfrm>
          <a:prstGeom prst="rect">
            <a:avLst/>
          </a:prstGeom>
          <a:noFill/>
        </p:spPr>
        <p:txBody>
          <a:bodyPr wrap="none" lIns="0" tIns="0" rIns="0" bIns="0" rtlCol="0">
            <a:spAutoFit/>
          </a:bodyPr>
          <a:lstStyle/>
          <a:p>
            <a:pPr/>
            <a:r>
              <a:rPr lang="en-GB" i="1" dirty="0">
                <a:solidFill>
                  <a:schemeClr val="tx1"/>
                </a:solidFill>
                <a:latin typeface="Bradley Hand ITC" panose="03070402050302030203" pitchFamily="66" charset="0"/>
              </a:rPr>
              <a:t>-1</a:t>
            </a:r>
            <a:endParaRPr lang="en-US" dirty="0">
              <a:solidFill>
                <a:schemeClr val="tx1"/>
              </a:solidFill>
              <a:latin typeface="Bradley Hand ITC" panose="03070402050302030203" pitchFamily="66" charset="0"/>
            </a:endParaRPr>
          </a:p>
        </p:txBody>
      </p:sp>
    </p:spTree>
    <p:extLst>
      <p:ext uri="{BB962C8B-B14F-4D97-AF65-F5344CB8AC3E}">
        <p14:creationId xmlns:p14="http://schemas.microsoft.com/office/powerpoint/2010/main" val="571937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0" descr="A picture containing table&#10;&#10;Description automatically generated">
            <a:extLst>
              <a:ext uri="{FF2B5EF4-FFF2-40B4-BE49-F238E27FC236}">
                <a16:creationId xmlns:a16="http://schemas.microsoft.com/office/drawing/2014/main" id="{0EC29373-184C-4400-B916-BD3D344C1385}"/>
              </a:ext>
            </a:extLst>
          </p:cNvPr>
          <p:cNvPicPr>
            <a:picLocks noChangeAspect="1"/>
          </p:cNvPicPr>
          <p:nvPr/>
        </p:nvPicPr>
        <p:blipFill rotWithShape="1">
          <a:blip r:embed="rId3"/>
          <a:srcRect l="1497" t="76622" r="64130" b="2769"/>
          <a:stretch/>
        </p:blipFill>
        <p:spPr>
          <a:xfrm>
            <a:off x="6523878" y="501980"/>
            <a:ext cx="3120014" cy="2191088"/>
          </a:xfrm>
          <a:prstGeom prst="rect">
            <a:avLst/>
          </a:prstGeom>
          <a:ln w="19050">
            <a:solidFill>
              <a:schemeClr val="tx1"/>
            </a:solidFill>
          </a:ln>
        </p:spPr>
      </p:pic>
      <p:pic>
        <p:nvPicPr>
          <p:cNvPr id="14" name="Picture 13" descr="A picture containing table&#10;&#10;Description automatically generated">
            <a:extLst>
              <a:ext uri="{FF2B5EF4-FFF2-40B4-BE49-F238E27FC236}">
                <a16:creationId xmlns:a16="http://schemas.microsoft.com/office/drawing/2014/main" id="{38582C5D-9615-4A68-AA10-2A3DFADEC14E}"/>
              </a:ext>
            </a:extLst>
          </p:cNvPr>
          <p:cNvPicPr>
            <a:picLocks noChangeAspect="1"/>
          </p:cNvPicPr>
          <p:nvPr/>
        </p:nvPicPr>
        <p:blipFill rotWithShape="1">
          <a:blip r:embed="rId3"/>
          <a:srcRect l="1497" t="76622" r="64130" b="2769"/>
          <a:stretch/>
        </p:blipFill>
        <p:spPr>
          <a:xfrm>
            <a:off x="6539189" y="3709026"/>
            <a:ext cx="3120014" cy="2191088"/>
          </a:xfrm>
          <a:prstGeom prst="rect">
            <a:avLst/>
          </a:prstGeom>
          <a:ln w="19050">
            <a:solidFill>
              <a:schemeClr val="tx1"/>
            </a:solidFill>
          </a:ln>
        </p:spPr>
      </p:pic>
      <p:sp>
        <p:nvSpPr>
          <p:cNvPr id="15" name="Rectangle 14">
            <a:extLst>
              <a:ext uri="{FF2B5EF4-FFF2-40B4-BE49-F238E27FC236}">
                <a16:creationId xmlns:a16="http://schemas.microsoft.com/office/drawing/2014/main" id="{166F8305-CACC-495E-AB5E-E4865ED7CF45}"/>
              </a:ext>
            </a:extLst>
          </p:cNvPr>
          <p:cNvSpPr/>
          <p:nvPr/>
        </p:nvSpPr>
        <p:spPr>
          <a:xfrm>
            <a:off x="7114916" y="1123336"/>
            <a:ext cx="2133600" cy="10748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Bradley Hand ITC" panose="03070402050302030203" pitchFamily="66" charset="0"/>
            </a:endParaRPr>
          </a:p>
        </p:txBody>
      </p:sp>
      <p:cxnSp>
        <p:nvCxnSpPr>
          <p:cNvPr id="16" name="Straight Connector 15">
            <a:extLst>
              <a:ext uri="{FF2B5EF4-FFF2-40B4-BE49-F238E27FC236}">
                <a16:creationId xmlns:a16="http://schemas.microsoft.com/office/drawing/2014/main" id="{3A646639-BE19-47FE-B506-204F1B74BDA1}"/>
              </a:ext>
            </a:extLst>
          </p:cNvPr>
          <p:cNvCxnSpPr/>
          <p:nvPr/>
        </p:nvCxnSpPr>
        <p:spPr>
          <a:xfrm>
            <a:off x="8189970" y="1123336"/>
            <a:ext cx="0" cy="1074821"/>
          </a:xfrm>
          <a:prstGeom prst="line">
            <a:avLst/>
          </a:prstGeom>
        </p:spPr>
        <p:style>
          <a:lnRef idx="1">
            <a:schemeClr val="accent1"/>
          </a:lnRef>
          <a:fillRef idx="0">
            <a:schemeClr val="accent1"/>
          </a:fillRef>
          <a:effectRef idx="0">
            <a:schemeClr val="accent1"/>
          </a:effectRef>
          <a:fontRef idx="minor">
            <a:schemeClr val="tx1"/>
          </a:fontRef>
        </p:style>
      </p:cxnSp>
      <p:sp>
        <p:nvSpPr>
          <p:cNvPr id="17" name="Slide Number Placeholder 2">
            <a:extLst>
              <a:ext uri="{FF2B5EF4-FFF2-40B4-BE49-F238E27FC236}">
                <a16:creationId xmlns:a16="http://schemas.microsoft.com/office/drawing/2014/main" id="{BFAA11A7-E363-2EFE-ECB0-9A941A5CEE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BA203F-91CA-AC4D-9C2E-7E06963F1FF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8" name="Isosceles Triangle 17">
            <a:extLst>
              <a:ext uri="{FF2B5EF4-FFF2-40B4-BE49-F238E27FC236}">
                <a16:creationId xmlns:a16="http://schemas.microsoft.com/office/drawing/2014/main" id="{F82F2B8D-E514-C5AD-0C4F-DDFA7291539D}"/>
              </a:ext>
              <a:ext uri="{C183D7F6-B498-43B3-948B-1728B52AA6E4}">
                <adec:decorative xmlns:adec="http://schemas.microsoft.com/office/drawing/2017/decorative" val="1"/>
              </a:ext>
            </a:extLst>
          </p:cNvPr>
          <p:cNvSpPr/>
          <p:nvPr/>
        </p:nvSpPr>
        <p:spPr>
          <a:xfrm flipV="1">
            <a:off x="-23913" y="-47468"/>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C2A467EF-A972-6873-2263-DCBB50E68894}"/>
              </a:ext>
            </a:extLst>
          </p:cNvPr>
          <p:cNvSpPr txBox="1"/>
          <p:nvPr/>
        </p:nvSpPr>
        <p:spPr>
          <a:xfrm>
            <a:off x="0" y="4057"/>
            <a:ext cx="1636178" cy="430887"/>
          </a:xfrm>
          <a:prstGeom prst="rect">
            <a:avLst/>
          </a:prstGeom>
          <a:solidFill>
            <a:schemeClr val="accent1"/>
          </a:solidFill>
          <a:ln>
            <a:solidFill>
              <a:schemeClr val="accent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DISCUSS</a:t>
            </a:r>
            <a:endPar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TextBox 19"/>
          <p:cNvSpPr txBox="1"/>
          <p:nvPr/>
        </p:nvSpPr>
        <p:spPr>
          <a:xfrm>
            <a:off x="7337176" y="1522246"/>
            <a:ext cx="1846659"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Bradley Hand ITC" panose="03070402050302030203" pitchFamily="66" charset="0"/>
              </a:rPr>
              <a:t>6x		</a:t>
            </a:r>
          </a:p>
        </p:txBody>
      </p:sp>
      <p:sp>
        <p:nvSpPr>
          <p:cNvPr id="21" name="TextBox 20"/>
          <p:cNvSpPr txBox="1"/>
          <p:nvPr/>
        </p:nvSpPr>
        <p:spPr>
          <a:xfrm>
            <a:off x="8412230" y="1522245"/>
            <a:ext cx="331822"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Bradley Hand ITC" panose="03070402050302030203" pitchFamily="66" charset="0"/>
              </a:rPr>
              <a:t>+6</a:t>
            </a:r>
          </a:p>
        </p:txBody>
      </p:sp>
      <p:sp>
        <p:nvSpPr>
          <p:cNvPr id="22" name="TextBox 21"/>
          <p:cNvSpPr txBox="1"/>
          <p:nvPr/>
        </p:nvSpPr>
        <p:spPr>
          <a:xfrm>
            <a:off x="6794850" y="1526408"/>
            <a:ext cx="139462"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Bradley Hand ITC" panose="03070402050302030203" pitchFamily="66" charset="0"/>
              </a:rPr>
              <a:t>6</a:t>
            </a:r>
          </a:p>
        </p:txBody>
      </p:sp>
      <p:sp>
        <p:nvSpPr>
          <p:cNvPr id="23" name="TextBox 22"/>
          <p:cNvSpPr txBox="1"/>
          <p:nvPr/>
        </p:nvSpPr>
        <p:spPr>
          <a:xfrm>
            <a:off x="7624383" y="832727"/>
            <a:ext cx="105798"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Bradley Hand ITC" panose="03070402050302030203" pitchFamily="66" charset="0"/>
              </a:rPr>
              <a:t>x</a:t>
            </a:r>
          </a:p>
        </p:txBody>
      </p:sp>
      <p:sp>
        <p:nvSpPr>
          <p:cNvPr id="24" name="TextBox 23"/>
          <p:cNvSpPr txBox="1"/>
          <p:nvPr/>
        </p:nvSpPr>
        <p:spPr>
          <a:xfrm>
            <a:off x="8404709" y="839679"/>
            <a:ext cx="306174"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solidFill>
                <a:effectLst/>
                <a:uLnTx/>
                <a:uFillTx/>
                <a:latin typeface="Bradley Hand ITC" panose="03070402050302030203" pitchFamily="66" charset="0"/>
              </a:rPr>
              <a:t>+1</a:t>
            </a:r>
          </a:p>
        </p:txBody>
      </p:sp>
      <p:sp>
        <p:nvSpPr>
          <p:cNvPr id="25" name="Rectangle 24"/>
          <p:cNvSpPr/>
          <p:nvPr/>
        </p:nvSpPr>
        <p:spPr>
          <a:xfrm>
            <a:off x="2099649" y="515731"/>
            <a:ext cx="2805344" cy="32070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p:cNvSpPr/>
          <p:nvPr/>
        </p:nvSpPr>
        <p:spPr>
          <a:xfrm>
            <a:off x="2501767" y="940077"/>
            <a:ext cx="1367473" cy="35666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0AD47">
                  <a:lumMod val="75000"/>
                </a:srgbClr>
              </a:solidFill>
              <a:effectLst/>
              <a:uLnTx/>
              <a:uFillTx/>
              <a:latin typeface="Bradley Hand ITC" panose="03070402050302030203" pitchFamily="66" charset="0"/>
            </a:endParaRPr>
          </a:p>
        </p:txBody>
      </p:sp>
      <p:sp>
        <p:nvSpPr>
          <p:cNvPr id="27" name="Rectangle 26"/>
          <p:cNvSpPr/>
          <p:nvPr/>
        </p:nvSpPr>
        <p:spPr>
          <a:xfrm>
            <a:off x="3957302" y="932207"/>
            <a:ext cx="354397" cy="3517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Bradley Hand ITC" panose="03070402050302030203" pitchFamily="66" charset="0"/>
              </a:rPr>
              <a:t>1</a:t>
            </a:r>
          </a:p>
        </p:txBody>
      </p:sp>
      <p:sp>
        <p:nvSpPr>
          <p:cNvPr id="28" name="TextBox 27"/>
          <p:cNvSpPr txBox="1"/>
          <p:nvPr/>
        </p:nvSpPr>
        <p:spPr>
          <a:xfrm>
            <a:off x="3180241" y="4673606"/>
            <a:ext cx="577081"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Bradley Hand ITC" panose="03070402050302030203" pitchFamily="66" charset="0"/>
              </a:rPr>
              <a:t>6x+6</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Box 28"/>
          <p:cNvSpPr txBox="1"/>
          <p:nvPr/>
        </p:nvSpPr>
        <p:spPr>
          <a:xfrm>
            <a:off x="2103794" y="564099"/>
            <a:ext cx="5122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rPr>
              <a:t>A3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Rectangle 29"/>
          <p:cNvSpPr/>
          <p:nvPr/>
        </p:nvSpPr>
        <p:spPr>
          <a:xfrm>
            <a:off x="2379256" y="3846000"/>
            <a:ext cx="2525459" cy="19322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p:cNvSpPr txBox="1"/>
          <p:nvPr/>
        </p:nvSpPr>
        <p:spPr>
          <a:xfrm>
            <a:off x="7547551" y="4673606"/>
            <a:ext cx="734175"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4472C4"/>
                </a:solidFill>
                <a:effectLst/>
                <a:uLnTx/>
                <a:uFillTx/>
                <a:latin typeface="Bradley Hand ITC" panose="03070402050302030203" pitchFamily="66" charset="0"/>
              </a:rPr>
              <a:t>6(x+1)</a:t>
            </a:r>
            <a:endParaRPr kumimoji="0" lang="en-US" sz="1800" b="0" i="0" u="none" strike="noStrike" kern="1200" cap="none" spc="0" normalizeH="0" baseline="0" noProof="0" dirty="0">
              <a:ln>
                <a:noFill/>
              </a:ln>
              <a:solidFill>
                <a:srgbClr val="4472C4"/>
              </a:solidFill>
              <a:effectLst/>
              <a:uLnTx/>
              <a:uFillTx/>
              <a:latin typeface="Bradley Hand ITC" panose="03070402050302030203" pitchFamily="66" charset="0"/>
            </a:endParaRPr>
          </a:p>
        </p:txBody>
      </p:sp>
      <p:sp>
        <p:nvSpPr>
          <p:cNvPr id="32" name="TextBox 31"/>
          <p:cNvSpPr txBox="1"/>
          <p:nvPr/>
        </p:nvSpPr>
        <p:spPr>
          <a:xfrm>
            <a:off x="2368239" y="3902183"/>
            <a:ext cx="4138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rPr>
              <a:t>E1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Rectangle 32"/>
          <p:cNvSpPr/>
          <p:nvPr/>
        </p:nvSpPr>
        <p:spPr>
          <a:xfrm>
            <a:off x="2510423" y="1397068"/>
            <a:ext cx="1358817" cy="3377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radley Hand ITC" panose="03070402050302030203" pitchFamily="66" charset="0"/>
            </a:endParaRPr>
          </a:p>
        </p:txBody>
      </p:sp>
      <p:sp>
        <p:nvSpPr>
          <p:cNvPr id="34" name="Rectangle 33"/>
          <p:cNvSpPr/>
          <p:nvPr/>
        </p:nvSpPr>
        <p:spPr>
          <a:xfrm>
            <a:off x="2510423" y="1835165"/>
            <a:ext cx="1358817" cy="34055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radley Hand ITC" panose="03070402050302030203" pitchFamily="66" charset="0"/>
            </a:endParaRPr>
          </a:p>
        </p:txBody>
      </p:sp>
      <p:sp>
        <p:nvSpPr>
          <p:cNvPr id="35" name="Rectangle 34"/>
          <p:cNvSpPr/>
          <p:nvPr/>
        </p:nvSpPr>
        <p:spPr>
          <a:xfrm>
            <a:off x="3952521" y="1397068"/>
            <a:ext cx="354397" cy="3303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Bradley Hand ITC" panose="03070402050302030203" pitchFamily="66" charset="0"/>
              </a:rPr>
              <a:t>1</a:t>
            </a:r>
          </a:p>
        </p:txBody>
      </p:sp>
      <p:sp>
        <p:nvSpPr>
          <p:cNvPr id="36" name="Rectangle 35"/>
          <p:cNvSpPr/>
          <p:nvPr/>
        </p:nvSpPr>
        <p:spPr>
          <a:xfrm>
            <a:off x="3947172" y="1845388"/>
            <a:ext cx="354397" cy="3303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Bradley Hand ITC" panose="03070402050302030203" pitchFamily="66" charset="0"/>
              </a:rPr>
              <a:t>1</a:t>
            </a:r>
          </a:p>
        </p:txBody>
      </p:sp>
      <p:sp>
        <p:nvSpPr>
          <p:cNvPr id="37" name="Rectangle 36"/>
          <p:cNvSpPr/>
          <p:nvPr/>
        </p:nvSpPr>
        <p:spPr>
          <a:xfrm>
            <a:off x="3957301" y="3066456"/>
            <a:ext cx="354397" cy="3303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Bradley Hand ITC" panose="03070402050302030203" pitchFamily="66" charset="0"/>
              </a:rPr>
              <a:t>1</a:t>
            </a:r>
          </a:p>
        </p:txBody>
      </p:sp>
      <p:sp>
        <p:nvSpPr>
          <p:cNvPr id="38" name="Rectangle 37"/>
          <p:cNvSpPr/>
          <p:nvPr/>
        </p:nvSpPr>
        <p:spPr>
          <a:xfrm>
            <a:off x="3957301" y="2670653"/>
            <a:ext cx="354397" cy="3303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Bradley Hand ITC" panose="03070402050302030203" pitchFamily="66" charset="0"/>
              </a:rPr>
              <a:t>1</a:t>
            </a:r>
          </a:p>
        </p:txBody>
      </p:sp>
      <p:sp>
        <p:nvSpPr>
          <p:cNvPr id="39" name="Rectangle 38"/>
          <p:cNvSpPr/>
          <p:nvPr/>
        </p:nvSpPr>
        <p:spPr>
          <a:xfrm>
            <a:off x="3957302" y="2249346"/>
            <a:ext cx="354397" cy="3303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Bradley Hand ITC" panose="03070402050302030203" pitchFamily="66" charset="0"/>
              </a:rPr>
              <a:t>1</a:t>
            </a:r>
          </a:p>
        </p:txBody>
      </p:sp>
      <p:sp>
        <p:nvSpPr>
          <p:cNvPr id="40" name="TextBox 39"/>
          <p:cNvSpPr txBox="1"/>
          <p:nvPr/>
        </p:nvSpPr>
        <p:spPr>
          <a:xfrm>
            <a:off x="3127940" y="993410"/>
            <a:ext cx="226784"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Bradley Hand ITC" panose="03070402050302030203" pitchFamily="66" charset="0"/>
              </a:rPr>
              <a:t>x</a:t>
            </a:r>
          </a:p>
        </p:txBody>
      </p:sp>
      <p:sp>
        <p:nvSpPr>
          <p:cNvPr id="49" name="Rectangle 48"/>
          <p:cNvSpPr/>
          <p:nvPr/>
        </p:nvSpPr>
        <p:spPr>
          <a:xfrm>
            <a:off x="2510423" y="2249346"/>
            <a:ext cx="1358817" cy="34055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radley Hand ITC" panose="03070402050302030203" pitchFamily="66" charset="0"/>
            </a:endParaRPr>
          </a:p>
        </p:txBody>
      </p:sp>
      <p:sp>
        <p:nvSpPr>
          <p:cNvPr id="50" name="Rectangle 49"/>
          <p:cNvSpPr/>
          <p:nvPr/>
        </p:nvSpPr>
        <p:spPr>
          <a:xfrm>
            <a:off x="2510423" y="2670653"/>
            <a:ext cx="1358817" cy="34055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radley Hand ITC" panose="03070402050302030203" pitchFamily="66" charset="0"/>
            </a:endParaRPr>
          </a:p>
        </p:txBody>
      </p:sp>
      <p:sp>
        <p:nvSpPr>
          <p:cNvPr id="51" name="Rectangle 50"/>
          <p:cNvSpPr/>
          <p:nvPr/>
        </p:nvSpPr>
        <p:spPr>
          <a:xfrm>
            <a:off x="2510423" y="3061344"/>
            <a:ext cx="1358817" cy="34055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radley Hand ITC" panose="03070402050302030203" pitchFamily="66" charset="0"/>
            </a:endParaRPr>
          </a:p>
        </p:txBody>
      </p:sp>
      <p:cxnSp>
        <p:nvCxnSpPr>
          <p:cNvPr id="3" name="Straight Connector 2"/>
          <p:cNvCxnSpPr/>
          <p:nvPr/>
        </p:nvCxnSpPr>
        <p:spPr>
          <a:xfrm>
            <a:off x="2131846" y="515731"/>
            <a:ext cx="0" cy="3193295"/>
          </a:xfrm>
          <a:prstGeom prst="line">
            <a:avLst/>
          </a:prstGeom>
          <a:ln w="19050"/>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4904715" y="529481"/>
            <a:ext cx="0" cy="3193295"/>
          </a:xfrm>
          <a:prstGeom prst="line">
            <a:avLst/>
          </a:prstGeom>
          <a:ln w="19050"/>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flipV="1">
            <a:off x="2131846" y="586885"/>
            <a:ext cx="2772869" cy="13750"/>
          </a:xfrm>
          <a:prstGeom prst="line">
            <a:avLst/>
          </a:prstGeom>
          <a:ln w="19050"/>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2390274" y="3917022"/>
            <a:ext cx="252545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904715" y="3846000"/>
            <a:ext cx="0" cy="1932212"/>
          </a:xfrm>
          <a:prstGeom prst="line">
            <a:avLst/>
          </a:prstGeom>
          <a:ln w="28575"/>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8645DA11-53D2-2D1D-0AA0-E9ABA35A5074}"/>
              </a:ext>
            </a:extLst>
          </p:cNvPr>
          <p:cNvSpPr txBox="1"/>
          <p:nvPr/>
        </p:nvSpPr>
        <p:spPr>
          <a:xfrm>
            <a:off x="3127248" y="1437455"/>
            <a:ext cx="226784"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Bradley Hand ITC" panose="03070402050302030203" pitchFamily="66" charset="0"/>
              </a:rPr>
              <a:t>x</a:t>
            </a:r>
          </a:p>
        </p:txBody>
      </p:sp>
      <p:sp>
        <p:nvSpPr>
          <p:cNvPr id="4" name="TextBox 3">
            <a:extLst>
              <a:ext uri="{FF2B5EF4-FFF2-40B4-BE49-F238E27FC236}">
                <a16:creationId xmlns:a16="http://schemas.microsoft.com/office/drawing/2014/main" id="{B661421B-5B49-7B8E-D44C-A375F7B1BF39}"/>
              </a:ext>
            </a:extLst>
          </p:cNvPr>
          <p:cNvSpPr txBox="1"/>
          <p:nvPr/>
        </p:nvSpPr>
        <p:spPr>
          <a:xfrm>
            <a:off x="3127248" y="1875224"/>
            <a:ext cx="226784"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Bradley Hand ITC" panose="03070402050302030203" pitchFamily="66" charset="0"/>
              </a:rPr>
              <a:t>x</a:t>
            </a:r>
          </a:p>
        </p:txBody>
      </p:sp>
      <p:sp>
        <p:nvSpPr>
          <p:cNvPr id="6" name="TextBox 5">
            <a:extLst>
              <a:ext uri="{FF2B5EF4-FFF2-40B4-BE49-F238E27FC236}">
                <a16:creationId xmlns:a16="http://schemas.microsoft.com/office/drawing/2014/main" id="{B94A8146-2EB6-62A6-91FF-312B132C1E2D}"/>
              </a:ext>
            </a:extLst>
          </p:cNvPr>
          <p:cNvSpPr txBox="1"/>
          <p:nvPr/>
        </p:nvSpPr>
        <p:spPr>
          <a:xfrm>
            <a:off x="3117885" y="2296531"/>
            <a:ext cx="226784"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Bradley Hand ITC" panose="03070402050302030203" pitchFamily="66" charset="0"/>
              </a:rPr>
              <a:t>x</a:t>
            </a:r>
          </a:p>
        </p:txBody>
      </p:sp>
      <p:sp>
        <p:nvSpPr>
          <p:cNvPr id="8" name="TextBox 7">
            <a:extLst>
              <a:ext uri="{FF2B5EF4-FFF2-40B4-BE49-F238E27FC236}">
                <a16:creationId xmlns:a16="http://schemas.microsoft.com/office/drawing/2014/main" id="{5811E929-9111-D02A-7C09-FD24ADB139B1}"/>
              </a:ext>
            </a:extLst>
          </p:cNvPr>
          <p:cNvSpPr txBox="1"/>
          <p:nvPr/>
        </p:nvSpPr>
        <p:spPr>
          <a:xfrm>
            <a:off x="3114546" y="2708848"/>
            <a:ext cx="226784"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Bradley Hand ITC" panose="03070402050302030203" pitchFamily="66" charset="0"/>
              </a:rPr>
              <a:t>x</a:t>
            </a:r>
          </a:p>
        </p:txBody>
      </p:sp>
      <p:sp>
        <p:nvSpPr>
          <p:cNvPr id="10" name="TextBox 9">
            <a:extLst>
              <a:ext uri="{FF2B5EF4-FFF2-40B4-BE49-F238E27FC236}">
                <a16:creationId xmlns:a16="http://schemas.microsoft.com/office/drawing/2014/main" id="{5389738F-4BE9-7CF8-3984-CD3095E0B18A}"/>
              </a:ext>
            </a:extLst>
          </p:cNvPr>
          <p:cNvSpPr txBox="1"/>
          <p:nvPr/>
        </p:nvSpPr>
        <p:spPr>
          <a:xfrm>
            <a:off x="3117885" y="3121695"/>
            <a:ext cx="226784"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Bradley Hand ITC" panose="03070402050302030203" pitchFamily="66" charset="0"/>
              </a:rPr>
              <a:t>x</a:t>
            </a:r>
          </a:p>
        </p:txBody>
      </p:sp>
    </p:spTree>
    <p:extLst>
      <p:ext uri="{BB962C8B-B14F-4D97-AF65-F5344CB8AC3E}">
        <p14:creationId xmlns:p14="http://schemas.microsoft.com/office/powerpoint/2010/main" val="2110186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0" descr="A picture containing table&#10;&#10;Description automatically generated">
            <a:extLst>
              <a:ext uri="{FF2B5EF4-FFF2-40B4-BE49-F238E27FC236}">
                <a16:creationId xmlns:a16="http://schemas.microsoft.com/office/drawing/2014/main" id="{0EC29373-184C-4400-B916-BD3D344C1385}"/>
              </a:ext>
            </a:extLst>
          </p:cNvPr>
          <p:cNvPicPr>
            <a:picLocks noChangeAspect="1"/>
          </p:cNvPicPr>
          <p:nvPr/>
        </p:nvPicPr>
        <p:blipFill rotWithShape="1">
          <a:blip r:embed="rId3"/>
          <a:srcRect l="1497" t="76622" r="64130" b="2769"/>
          <a:stretch/>
        </p:blipFill>
        <p:spPr>
          <a:xfrm>
            <a:off x="6523878" y="501980"/>
            <a:ext cx="3120014" cy="2191088"/>
          </a:xfrm>
          <a:prstGeom prst="rect">
            <a:avLst/>
          </a:prstGeom>
          <a:ln w="19050">
            <a:solidFill>
              <a:schemeClr val="tx1"/>
            </a:solidFill>
          </a:ln>
        </p:spPr>
      </p:pic>
      <p:pic>
        <p:nvPicPr>
          <p:cNvPr id="14" name="Picture 13" descr="A picture containing table&#10;&#10;Description automatically generated">
            <a:extLst>
              <a:ext uri="{FF2B5EF4-FFF2-40B4-BE49-F238E27FC236}">
                <a16:creationId xmlns:a16="http://schemas.microsoft.com/office/drawing/2014/main" id="{38582C5D-9615-4A68-AA10-2A3DFADEC14E}"/>
              </a:ext>
            </a:extLst>
          </p:cNvPr>
          <p:cNvPicPr>
            <a:picLocks noChangeAspect="1"/>
          </p:cNvPicPr>
          <p:nvPr/>
        </p:nvPicPr>
        <p:blipFill rotWithShape="1">
          <a:blip r:embed="rId3"/>
          <a:srcRect l="1497" t="76622" r="64130" b="2769"/>
          <a:stretch/>
        </p:blipFill>
        <p:spPr>
          <a:xfrm>
            <a:off x="6539189" y="3709026"/>
            <a:ext cx="3120014" cy="2191088"/>
          </a:xfrm>
          <a:prstGeom prst="rect">
            <a:avLst/>
          </a:prstGeom>
          <a:ln w="19050">
            <a:solidFill>
              <a:schemeClr val="tx1"/>
            </a:solidFill>
          </a:ln>
        </p:spPr>
      </p:pic>
      <p:sp>
        <p:nvSpPr>
          <p:cNvPr id="15" name="Rectangle 14">
            <a:extLst>
              <a:ext uri="{FF2B5EF4-FFF2-40B4-BE49-F238E27FC236}">
                <a16:creationId xmlns:a16="http://schemas.microsoft.com/office/drawing/2014/main" id="{166F8305-CACC-495E-AB5E-E4865ED7CF45}"/>
              </a:ext>
            </a:extLst>
          </p:cNvPr>
          <p:cNvSpPr/>
          <p:nvPr/>
        </p:nvSpPr>
        <p:spPr>
          <a:xfrm>
            <a:off x="7114916" y="1123336"/>
            <a:ext cx="2133600" cy="10748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Bradley Hand ITC" panose="03070402050302030203" pitchFamily="66" charset="0"/>
            </a:endParaRPr>
          </a:p>
        </p:txBody>
      </p:sp>
      <p:cxnSp>
        <p:nvCxnSpPr>
          <p:cNvPr id="16" name="Straight Connector 15">
            <a:extLst>
              <a:ext uri="{FF2B5EF4-FFF2-40B4-BE49-F238E27FC236}">
                <a16:creationId xmlns:a16="http://schemas.microsoft.com/office/drawing/2014/main" id="{3A646639-BE19-47FE-B506-204F1B74BDA1}"/>
              </a:ext>
            </a:extLst>
          </p:cNvPr>
          <p:cNvCxnSpPr/>
          <p:nvPr/>
        </p:nvCxnSpPr>
        <p:spPr>
          <a:xfrm>
            <a:off x="8189970" y="1123336"/>
            <a:ext cx="0" cy="1074821"/>
          </a:xfrm>
          <a:prstGeom prst="line">
            <a:avLst/>
          </a:prstGeom>
        </p:spPr>
        <p:style>
          <a:lnRef idx="1">
            <a:schemeClr val="accent1"/>
          </a:lnRef>
          <a:fillRef idx="0">
            <a:schemeClr val="accent1"/>
          </a:fillRef>
          <a:effectRef idx="0">
            <a:schemeClr val="accent1"/>
          </a:effectRef>
          <a:fontRef idx="minor">
            <a:schemeClr val="tx1"/>
          </a:fontRef>
        </p:style>
      </p:cxnSp>
      <p:sp>
        <p:nvSpPr>
          <p:cNvPr id="17" name="Slide Number Placeholder 2">
            <a:extLst>
              <a:ext uri="{FF2B5EF4-FFF2-40B4-BE49-F238E27FC236}">
                <a16:creationId xmlns:a16="http://schemas.microsoft.com/office/drawing/2014/main" id="{BFAA11A7-E363-2EFE-ECB0-9A941A5CEE7F}"/>
              </a:ext>
            </a:extLst>
          </p:cNvPr>
          <p:cNvSpPr>
            <a:spLocks noGrp="1"/>
          </p:cNvSpPr>
          <p:nvPr>
            <p:ph type="sldNum" sz="quarter" idx="12"/>
          </p:nvPr>
        </p:nvSpPr>
        <p:spPr>
          <a:xfrm>
            <a:off x="8610600" y="6356350"/>
            <a:ext cx="2743200" cy="365125"/>
          </a:xfrm>
        </p:spPr>
        <p:txBody>
          <a:bodyPr/>
          <a:lstStyle/>
          <a:p>
            <a:fld id="{51BA203F-91CA-AC4D-9C2E-7E06963F1FFE}" type="slidenum">
              <a:rPr lang="en-US" smtClean="0"/>
              <a:t>14</a:t>
            </a:fld>
            <a:endParaRPr lang="en-US"/>
          </a:p>
        </p:txBody>
      </p:sp>
      <p:sp>
        <p:nvSpPr>
          <p:cNvPr id="18" name="Isosceles Triangle 17">
            <a:extLst>
              <a:ext uri="{FF2B5EF4-FFF2-40B4-BE49-F238E27FC236}">
                <a16:creationId xmlns:a16="http://schemas.microsoft.com/office/drawing/2014/main" id="{F82F2B8D-E514-C5AD-0C4F-DDFA7291539D}"/>
              </a:ext>
              <a:ext uri="{C183D7F6-B498-43B3-948B-1728B52AA6E4}">
                <adec:decorative xmlns:adec="http://schemas.microsoft.com/office/drawing/2017/decorative" val="1"/>
              </a:ext>
            </a:extLst>
          </p:cNvPr>
          <p:cNvSpPr/>
          <p:nvPr/>
        </p:nvSpPr>
        <p:spPr>
          <a:xfrm flipV="1">
            <a:off x="-23913" y="-47468"/>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C2A467EF-A972-6873-2263-DCBB50E68894}"/>
              </a:ext>
            </a:extLst>
          </p:cNvPr>
          <p:cNvSpPr txBox="1"/>
          <p:nvPr/>
        </p:nvSpPr>
        <p:spPr>
          <a:xfrm>
            <a:off x="0" y="4057"/>
            <a:ext cx="1636178" cy="430887"/>
          </a:xfrm>
          <a:prstGeom prst="rect">
            <a:avLst/>
          </a:prstGeom>
          <a:solidFill>
            <a:schemeClr val="accent1"/>
          </a:solidFill>
          <a:ln>
            <a:solidFill>
              <a:schemeClr val="accent1"/>
            </a:solidFill>
          </a:ln>
          <a:effectLst/>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DISCUSS</a:t>
            </a:r>
            <a:endParaRPr lang="en-GB" sz="2200" b="1" dirty="0">
              <a:solidFill>
                <a:schemeClr val="bg1"/>
              </a:solidFill>
              <a:latin typeface="Arial" panose="020B0604020202020204" pitchFamily="34" charset="0"/>
              <a:cs typeface="Arial" panose="020B0604020202020204" pitchFamily="34" charset="0"/>
            </a:endParaRPr>
          </a:p>
        </p:txBody>
      </p:sp>
      <p:sp>
        <p:nvSpPr>
          <p:cNvPr id="20" name="TextBox 19"/>
          <p:cNvSpPr txBox="1"/>
          <p:nvPr/>
        </p:nvSpPr>
        <p:spPr>
          <a:xfrm>
            <a:off x="7337176" y="1522246"/>
            <a:ext cx="245260" cy="276999"/>
          </a:xfrm>
          <a:prstGeom prst="rect">
            <a:avLst/>
          </a:prstGeom>
          <a:noFill/>
        </p:spPr>
        <p:txBody>
          <a:bodyPr wrap="none" lIns="0" tIns="0" rIns="0" bIns="0" rtlCol="0">
            <a:spAutoFit/>
          </a:bodyPr>
          <a:lstStyle/>
          <a:p>
            <a:pPr/>
            <a:r>
              <a:rPr lang="en-US" dirty="0">
                <a:solidFill>
                  <a:schemeClr val="accent1"/>
                </a:solidFill>
                <a:latin typeface="Bradley Hand ITC" panose="03070402050302030203" pitchFamily="66" charset="0"/>
              </a:rPr>
              <a:t>6x</a:t>
            </a:r>
          </a:p>
        </p:txBody>
      </p:sp>
      <p:sp>
        <p:nvSpPr>
          <p:cNvPr id="21" name="TextBox 20"/>
          <p:cNvSpPr txBox="1"/>
          <p:nvPr/>
        </p:nvSpPr>
        <p:spPr>
          <a:xfrm>
            <a:off x="8412230" y="1522245"/>
            <a:ext cx="218008" cy="276999"/>
          </a:xfrm>
          <a:prstGeom prst="rect">
            <a:avLst/>
          </a:prstGeom>
          <a:noFill/>
        </p:spPr>
        <p:txBody>
          <a:bodyPr wrap="none" lIns="0" tIns="0" rIns="0" bIns="0" rtlCol="0">
            <a:spAutoFit/>
          </a:bodyPr>
          <a:lstStyle/>
          <a:p>
            <a:pPr/>
            <a:r>
              <a:rPr lang="en-US" dirty="0">
                <a:solidFill>
                  <a:schemeClr val="accent1"/>
                </a:solidFill>
                <a:latin typeface="Bradley Hand ITC" panose="03070402050302030203" pitchFamily="66" charset="0"/>
              </a:rPr>
              <a:t>-6</a:t>
            </a:r>
          </a:p>
        </p:txBody>
      </p:sp>
      <mc:AlternateContent xmlns:mc="http://schemas.openxmlformats.org/markup-compatibility/2006">
        <mc:Choice xmlns:a14="http://schemas.microsoft.com/office/drawing/2010/main" Requires="a14">
          <p:sp>
            <p:nvSpPr>
              <p:cNvPr id="22" name="TextBox 21"/>
              <p:cNvSpPr txBox="1"/>
              <p:nvPr/>
            </p:nvSpPr>
            <p:spPr>
              <a:xfrm>
                <a:off x="6794850" y="1526408"/>
                <a:ext cx="18755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accent1"/>
                          </a:solidFill>
                          <a:latin typeface="Cambria Math" panose="02040503050406030204" pitchFamily="18" charset="0"/>
                        </a:rPr>
                        <m:t>6</m:t>
                      </m:r>
                    </m:oMath>
                  </m:oMathPara>
                </a14:m>
                <a:endParaRPr lang="en-US" dirty="0">
                  <a:solidFill>
                    <a:schemeClr val="accent1"/>
                  </a:solidFill>
                  <a:latin typeface="Bradley Hand ITC" panose="03070402050302030203" pitchFamily="66" charset="0"/>
                </a:endParaRPr>
              </a:p>
            </p:txBody>
          </p:sp>
        </mc:Choice>
        <mc:Fallback>
          <p:sp>
            <p:nvSpPr>
              <p:cNvPr id="22" name="TextBox 21"/>
              <p:cNvSpPr txBox="1">
                <a:spLocks noRot="1" noChangeAspect="1" noMove="1" noResize="1" noEditPoints="1" noAdjustHandles="1" noChangeArrowheads="1" noChangeShapeType="1" noTextEdit="1"/>
              </p:cNvSpPr>
              <p:nvPr/>
            </p:nvSpPr>
            <p:spPr>
              <a:xfrm>
                <a:off x="6794850" y="1526408"/>
                <a:ext cx="187551" cy="276999"/>
              </a:xfrm>
              <a:prstGeom prst="rect">
                <a:avLst/>
              </a:prstGeom>
              <a:blipFill>
                <a:blip r:embed="rId4"/>
                <a:stretch>
                  <a:fillRect l="-30000" t="-2174" r="-30000"/>
                </a:stretch>
              </a:blipFill>
            </p:spPr>
            <p:txBody>
              <a:bodyPr/>
              <a:lstStyle/>
              <a:p>
                <a:r>
                  <a:rPr lang="en-GB">
                    <a:noFill/>
                  </a:rPr>
                  <a:t> </a:t>
                </a:r>
              </a:p>
            </p:txBody>
          </p:sp>
        </mc:Fallback>
      </mc:AlternateContent>
      <p:sp>
        <p:nvSpPr>
          <p:cNvPr id="23" name="TextBox 22"/>
          <p:cNvSpPr txBox="1"/>
          <p:nvPr/>
        </p:nvSpPr>
        <p:spPr>
          <a:xfrm>
            <a:off x="7624383" y="832727"/>
            <a:ext cx="105798" cy="276999"/>
          </a:xfrm>
          <a:prstGeom prst="rect">
            <a:avLst/>
          </a:prstGeom>
          <a:noFill/>
        </p:spPr>
        <p:txBody>
          <a:bodyPr wrap="none" lIns="0" tIns="0" rIns="0" bIns="0" rtlCol="0">
            <a:spAutoFit/>
          </a:bodyPr>
          <a:lstStyle/>
          <a:p>
            <a:pPr/>
            <a:r>
              <a:rPr lang="en-US" dirty="0">
                <a:solidFill>
                  <a:schemeClr val="accent1"/>
                </a:solidFill>
                <a:latin typeface="Bradley Hand ITC" panose="03070402050302030203" pitchFamily="66" charset="0"/>
              </a:rPr>
              <a:t>x</a:t>
            </a:r>
          </a:p>
        </p:txBody>
      </p:sp>
      <p:sp>
        <p:nvSpPr>
          <p:cNvPr id="24" name="TextBox 23"/>
          <p:cNvSpPr txBox="1"/>
          <p:nvPr/>
        </p:nvSpPr>
        <p:spPr>
          <a:xfrm>
            <a:off x="8404709" y="839679"/>
            <a:ext cx="192360" cy="276999"/>
          </a:xfrm>
          <a:prstGeom prst="rect">
            <a:avLst/>
          </a:prstGeom>
          <a:noFill/>
        </p:spPr>
        <p:txBody>
          <a:bodyPr wrap="none" lIns="0" tIns="0" rIns="0" bIns="0" rtlCol="0">
            <a:spAutoFit/>
          </a:bodyPr>
          <a:lstStyle/>
          <a:p>
            <a:pPr/>
            <a:r>
              <a:rPr lang="en-US" dirty="0">
                <a:solidFill>
                  <a:schemeClr val="accent1"/>
                </a:solidFill>
                <a:latin typeface="Bradley Hand ITC" panose="03070402050302030203" pitchFamily="66" charset="0"/>
              </a:rPr>
              <a:t>-1</a:t>
            </a:r>
          </a:p>
        </p:txBody>
      </p:sp>
      <p:sp>
        <p:nvSpPr>
          <p:cNvPr id="25" name="Rectangle 24"/>
          <p:cNvSpPr/>
          <p:nvPr/>
        </p:nvSpPr>
        <p:spPr>
          <a:xfrm>
            <a:off x="2099649" y="515731"/>
            <a:ext cx="2805344" cy="32070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501767" y="940077"/>
            <a:ext cx="1367473" cy="35666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Bradley Hand ITC" panose="03070402050302030203" pitchFamily="66" charset="0"/>
              </a:rPr>
              <a:t>x</a:t>
            </a:r>
          </a:p>
        </p:txBody>
      </p:sp>
      <p:sp>
        <p:nvSpPr>
          <p:cNvPr id="27" name="Rectangle 26"/>
          <p:cNvSpPr/>
          <p:nvPr/>
        </p:nvSpPr>
        <p:spPr>
          <a:xfrm>
            <a:off x="3957302" y="932207"/>
            <a:ext cx="354397" cy="351727"/>
          </a:xfrm>
          <a:prstGeom prst="rect">
            <a:avLst/>
          </a:prstGeom>
          <a:solidFill>
            <a:srgbClr val="D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Bradley Hand ITC" panose="03070402050302030203" pitchFamily="66" charset="0"/>
            </a:endParaRPr>
          </a:p>
        </p:txBody>
      </p:sp>
      <p:sp>
        <p:nvSpPr>
          <p:cNvPr id="28" name="TextBox 27"/>
          <p:cNvSpPr txBox="1"/>
          <p:nvPr/>
        </p:nvSpPr>
        <p:spPr>
          <a:xfrm>
            <a:off x="7726126" y="4604112"/>
            <a:ext cx="463268" cy="276999"/>
          </a:xfrm>
          <a:prstGeom prst="rect">
            <a:avLst/>
          </a:prstGeom>
          <a:noFill/>
        </p:spPr>
        <p:txBody>
          <a:bodyPr wrap="none" lIns="0" tIns="0" rIns="0" bIns="0" rtlCol="0">
            <a:spAutoFit/>
          </a:bodyPr>
          <a:lstStyle/>
          <a:p>
            <a:pPr/>
            <a:r>
              <a:rPr lang="en-GB" i="1" dirty="0">
                <a:solidFill>
                  <a:schemeClr val="accent1"/>
                </a:solidFill>
                <a:latin typeface="Bradley Hand ITC" panose="03070402050302030203" pitchFamily="66" charset="0"/>
              </a:rPr>
              <a:t>6x-6</a:t>
            </a:r>
            <a:endParaRPr lang="en-US" dirty="0">
              <a:solidFill>
                <a:schemeClr val="accent1"/>
              </a:solidFill>
              <a:latin typeface="Bradley Hand ITC" panose="03070402050302030203" pitchFamily="66" charset="0"/>
            </a:endParaRPr>
          </a:p>
        </p:txBody>
      </p:sp>
      <p:sp>
        <p:nvSpPr>
          <p:cNvPr id="29" name="TextBox 28"/>
          <p:cNvSpPr txBox="1"/>
          <p:nvPr/>
        </p:nvSpPr>
        <p:spPr>
          <a:xfrm>
            <a:off x="2131846" y="486432"/>
            <a:ext cx="512215" cy="369332"/>
          </a:xfrm>
          <a:prstGeom prst="rect">
            <a:avLst/>
          </a:prstGeom>
          <a:noFill/>
        </p:spPr>
        <p:txBody>
          <a:bodyPr wrap="square" rtlCol="0">
            <a:spAutoFit/>
          </a:bodyPr>
          <a:lstStyle/>
          <a:p>
            <a:r>
              <a:rPr lang="en-IN" dirty="0"/>
              <a:t>A4</a:t>
            </a:r>
            <a:endParaRPr lang="en-US" dirty="0"/>
          </a:p>
        </p:txBody>
      </p:sp>
      <p:sp>
        <p:nvSpPr>
          <p:cNvPr id="30" name="Rectangle 29"/>
          <p:cNvSpPr/>
          <p:nvPr/>
        </p:nvSpPr>
        <p:spPr>
          <a:xfrm>
            <a:off x="2379256" y="4030666"/>
            <a:ext cx="2525459" cy="19322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160060" y="4818927"/>
            <a:ext cx="637995" cy="276999"/>
          </a:xfrm>
          <a:prstGeom prst="rect">
            <a:avLst/>
          </a:prstGeom>
          <a:noFill/>
        </p:spPr>
        <p:txBody>
          <a:bodyPr wrap="none" lIns="0" tIns="0" rIns="0" bIns="0" rtlCol="0">
            <a:spAutoFit/>
          </a:bodyPr>
          <a:lstStyle/>
          <a:p>
            <a:pPr/>
            <a:r>
              <a:rPr lang="en-GB" i="1" dirty="0">
                <a:solidFill>
                  <a:schemeClr val="tx1"/>
                </a:solidFill>
                <a:latin typeface="Bradley Hand ITC" panose="03070402050302030203" pitchFamily="66" charset="0"/>
              </a:rPr>
              <a:t>6(x-1)</a:t>
            </a:r>
            <a:endParaRPr lang="en-US" dirty="0">
              <a:solidFill>
                <a:schemeClr val="tx1"/>
              </a:solidFill>
              <a:latin typeface="Bradley Hand ITC" panose="03070402050302030203" pitchFamily="66" charset="0"/>
            </a:endParaRPr>
          </a:p>
        </p:txBody>
      </p:sp>
      <p:sp>
        <p:nvSpPr>
          <p:cNvPr id="32" name="TextBox 31"/>
          <p:cNvSpPr txBox="1"/>
          <p:nvPr/>
        </p:nvSpPr>
        <p:spPr>
          <a:xfrm>
            <a:off x="2387953" y="4147122"/>
            <a:ext cx="413896" cy="369332"/>
          </a:xfrm>
          <a:prstGeom prst="rect">
            <a:avLst/>
          </a:prstGeom>
          <a:noFill/>
        </p:spPr>
        <p:txBody>
          <a:bodyPr wrap="none" rtlCol="0">
            <a:spAutoFit/>
          </a:bodyPr>
          <a:lstStyle/>
          <a:p>
            <a:r>
              <a:rPr lang="en-IN" dirty="0"/>
              <a:t>E4</a:t>
            </a:r>
            <a:endParaRPr lang="en-US" dirty="0"/>
          </a:p>
        </p:txBody>
      </p:sp>
      <p:sp>
        <p:nvSpPr>
          <p:cNvPr id="33" name="Rectangle 32"/>
          <p:cNvSpPr/>
          <p:nvPr/>
        </p:nvSpPr>
        <p:spPr>
          <a:xfrm>
            <a:off x="2510423" y="1397068"/>
            <a:ext cx="1358817" cy="3377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Bradley Hand ITC" panose="03070402050302030203" pitchFamily="66" charset="0"/>
              </a:rPr>
              <a:t>x</a:t>
            </a:r>
          </a:p>
        </p:txBody>
      </p:sp>
      <p:sp>
        <p:nvSpPr>
          <p:cNvPr id="34" name="Rectangle 33"/>
          <p:cNvSpPr/>
          <p:nvPr/>
        </p:nvSpPr>
        <p:spPr>
          <a:xfrm>
            <a:off x="2510423" y="1835165"/>
            <a:ext cx="1358817" cy="34055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Bradley Hand ITC" panose="03070402050302030203" pitchFamily="66" charset="0"/>
              </a:rPr>
              <a:t>x</a:t>
            </a:r>
          </a:p>
        </p:txBody>
      </p:sp>
      <p:sp>
        <p:nvSpPr>
          <p:cNvPr id="35" name="Rectangle 34"/>
          <p:cNvSpPr/>
          <p:nvPr/>
        </p:nvSpPr>
        <p:spPr>
          <a:xfrm>
            <a:off x="3952521" y="1397068"/>
            <a:ext cx="354397" cy="330332"/>
          </a:xfrm>
          <a:prstGeom prst="rect">
            <a:avLst/>
          </a:prstGeom>
          <a:solidFill>
            <a:srgbClr val="D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Bradley Hand ITC" panose="03070402050302030203" pitchFamily="66" charset="0"/>
            </a:endParaRPr>
          </a:p>
        </p:txBody>
      </p:sp>
      <p:sp>
        <p:nvSpPr>
          <p:cNvPr id="36" name="Rectangle 35"/>
          <p:cNvSpPr/>
          <p:nvPr/>
        </p:nvSpPr>
        <p:spPr>
          <a:xfrm>
            <a:off x="3947172" y="1845388"/>
            <a:ext cx="364527" cy="330332"/>
          </a:xfrm>
          <a:prstGeom prst="rect">
            <a:avLst/>
          </a:prstGeom>
          <a:solidFill>
            <a:srgbClr val="D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Bradley Hand ITC" panose="03070402050302030203" pitchFamily="66" charset="0"/>
              </a:rPr>
              <a:t>-1</a:t>
            </a:r>
            <a:endParaRPr lang="en-US" dirty="0">
              <a:solidFill>
                <a:schemeClr val="tx1"/>
              </a:solidFill>
              <a:latin typeface="Bradley Hand ITC" panose="03070402050302030203" pitchFamily="66" charset="0"/>
            </a:endParaRPr>
          </a:p>
        </p:txBody>
      </p:sp>
      <p:sp>
        <p:nvSpPr>
          <p:cNvPr id="37" name="Rectangle 36"/>
          <p:cNvSpPr/>
          <p:nvPr/>
        </p:nvSpPr>
        <p:spPr>
          <a:xfrm>
            <a:off x="3957301" y="3066456"/>
            <a:ext cx="354397" cy="330332"/>
          </a:xfrm>
          <a:prstGeom prst="rect">
            <a:avLst/>
          </a:prstGeom>
          <a:solidFill>
            <a:srgbClr val="D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Bradley Hand ITC" panose="03070402050302030203" pitchFamily="66" charset="0"/>
            </a:endParaRPr>
          </a:p>
        </p:txBody>
      </p:sp>
      <p:sp>
        <p:nvSpPr>
          <p:cNvPr id="38" name="Rectangle 37"/>
          <p:cNvSpPr/>
          <p:nvPr/>
        </p:nvSpPr>
        <p:spPr>
          <a:xfrm>
            <a:off x="3957301" y="2670653"/>
            <a:ext cx="354397" cy="330332"/>
          </a:xfrm>
          <a:prstGeom prst="rect">
            <a:avLst/>
          </a:prstGeom>
          <a:solidFill>
            <a:srgbClr val="D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Bradley Hand ITC" panose="03070402050302030203" pitchFamily="66" charset="0"/>
            </a:endParaRPr>
          </a:p>
        </p:txBody>
      </p:sp>
      <p:sp>
        <p:nvSpPr>
          <p:cNvPr id="39" name="Rectangle 38"/>
          <p:cNvSpPr/>
          <p:nvPr/>
        </p:nvSpPr>
        <p:spPr>
          <a:xfrm>
            <a:off x="3957302" y="2249346"/>
            <a:ext cx="354397" cy="330332"/>
          </a:xfrm>
          <a:prstGeom prst="rect">
            <a:avLst/>
          </a:prstGeom>
          <a:solidFill>
            <a:srgbClr val="D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Bradley Hand ITC" panose="03070402050302030203" pitchFamily="66" charset="0"/>
            </a:endParaRPr>
          </a:p>
        </p:txBody>
      </p:sp>
      <p:sp>
        <p:nvSpPr>
          <p:cNvPr id="43" name="TextBox 42"/>
          <p:cNvSpPr txBox="1"/>
          <p:nvPr/>
        </p:nvSpPr>
        <p:spPr>
          <a:xfrm>
            <a:off x="3957434" y="984684"/>
            <a:ext cx="192360" cy="276999"/>
          </a:xfrm>
          <a:prstGeom prst="rect">
            <a:avLst/>
          </a:prstGeom>
          <a:noFill/>
        </p:spPr>
        <p:txBody>
          <a:bodyPr wrap="none" lIns="0" tIns="0" rIns="0" bIns="0" rtlCol="0">
            <a:spAutoFit/>
          </a:bodyPr>
          <a:lstStyle/>
          <a:p>
            <a:pPr/>
            <a:r>
              <a:rPr lang="en-US" i="1" dirty="0">
                <a:solidFill>
                  <a:schemeClr val="tx1"/>
                </a:solidFill>
                <a:latin typeface="Bradley Hand ITC" panose="03070402050302030203" pitchFamily="66" charset="0"/>
              </a:rPr>
              <a:t>-1</a:t>
            </a:r>
          </a:p>
        </p:txBody>
      </p:sp>
      <p:sp>
        <p:nvSpPr>
          <p:cNvPr id="44" name="TextBox 43"/>
          <p:cNvSpPr txBox="1"/>
          <p:nvPr/>
        </p:nvSpPr>
        <p:spPr>
          <a:xfrm>
            <a:off x="3982291" y="1422987"/>
            <a:ext cx="304529" cy="276999"/>
          </a:xfrm>
          <a:prstGeom prst="rect">
            <a:avLst/>
          </a:prstGeom>
          <a:noFill/>
        </p:spPr>
        <p:txBody>
          <a:bodyPr wrap="square" lIns="0" tIns="0" rIns="0" bIns="0" rtlCol="0">
            <a:spAutoFit/>
          </a:bodyPr>
          <a:lstStyle/>
          <a:p>
            <a:pPr/>
            <a:r>
              <a:rPr lang="en-US" i="1" dirty="0">
                <a:solidFill>
                  <a:schemeClr val="tx1"/>
                </a:solidFill>
                <a:latin typeface="Bradley Hand ITC" panose="03070402050302030203" pitchFamily="66" charset="0"/>
              </a:rPr>
              <a:t>-1</a:t>
            </a:r>
          </a:p>
        </p:txBody>
      </p:sp>
      <p:sp>
        <p:nvSpPr>
          <p:cNvPr id="46" name="Rectangle 45"/>
          <p:cNvSpPr/>
          <p:nvPr/>
        </p:nvSpPr>
        <p:spPr>
          <a:xfrm>
            <a:off x="2510423" y="2249346"/>
            <a:ext cx="1358817" cy="34055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Bradley Hand ITC" panose="03070402050302030203" pitchFamily="66" charset="0"/>
              </a:rPr>
              <a:t>x</a:t>
            </a:r>
          </a:p>
        </p:txBody>
      </p:sp>
      <p:sp>
        <p:nvSpPr>
          <p:cNvPr id="47" name="Rectangle 46"/>
          <p:cNvSpPr/>
          <p:nvPr/>
        </p:nvSpPr>
        <p:spPr>
          <a:xfrm>
            <a:off x="2510423" y="2670653"/>
            <a:ext cx="1358817" cy="34055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Bradley Hand ITC" panose="03070402050302030203" pitchFamily="66" charset="0"/>
              </a:rPr>
              <a:t>x</a:t>
            </a:r>
          </a:p>
        </p:txBody>
      </p:sp>
      <p:sp>
        <p:nvSpPr>
          <p:cNvPr id="48" name="Rectangle 47"/>
          <p:cNvSpPr/>
          <p:nvPr/>
        </p:nvSpPr>
        <p:spPr>
          <a:xfrm>
            <a:off x="2510423" y="3061344"/>
            <a:ext cx="1358817" cy="34055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Bradley Hand ITC" panose="03070402050302030203" pitchFamily="66" charset="0"/>
              </a:rPr>
              <a:t>x</a:t>
            </a:r>
          </a:p>
        </p:txBody>
      </p:sp>
      <p:sp>
        <p:nvSpPr>
          <p:cNvPr id="52" name="TextBox 51"/>
          <p:cNvSpPr txBox="1"/>
          <p:nvPr/>
        </p:nvSpPr>
        <p:spPr>
          <a:xfrm>
            <a:off x="3977632" y="2278749"/>
            <a:ext cx="192360" cy="276999"/>
          </a:xfrm>
          <a:prstGeom prst="rect">
            <a:avLst/>
          </a:prstGeom>
          <a:noFill/>
        </p:spPr>
        <p:txBody>
          <a:bodyPr wrap="none" lIns="0" tIns="0" rIns="0" bIns="0" rtlCol="0">
            <a:spAutoFit/>
          </a:bodyPr>
          <a:lstStyle/>
          <a:p>
            <a:pPr/>
            <a:r>
              <a:rPr lang="en-US" dirty="0">
                <a:solidFill>
                  <a:schemeClr val="tx1"/>
                </a:solidFill>
                <a:latin typeface="Bradley Hand ITC" panose="03070402050302030203" pitchFamily="66" charset="0"/>
              </a:rPr>
              <a:t>-1</a:t>
            </a:r>
          </a:p>
        </p:txBody>
      </p:sp>
      <p:sp>
        <p:nvSpPr>
          <p:cNvPr id="53" name="TextBox 52"/>
          <p:cNvSpPr txBox="1"/>
          <p:nvPr/>
        </p:nvSpPr>
        <p:spPr>
          <a:xfrm>
            <a:off x="3995328" y="3091960"/>
            <a:ext cx="192360" cy="276999"/>
          </a:xfrm>
          <a:prstGeom prst="rect">
            <a:avLst/>
          </a:prstGeom>
          <a:noFill/>
        </p:spPr>
        <p:txBody>
          <a:bodyPr wrap="none" lIns="0" tIns="0" rIns="0" bIns="0" rtlCol="0">
            <a:spAutoFit/>
          </a:bodyPr>
          <a:lstStyle/>
          <a:p>
            <a:pPr/>
            <a:r>
              <a:rPr lang="en-US" dirty="0">
                <a:solidFill>
                  <a:schemeClr val="tx1"/>
                </a:solidFill>
                <a:latin typeface="Bradley Hand ITC" panose="03070402050302030203" pitchFamily="66" charset="0"/>
              </a:rPr>
              <a:t>-1</a:t>
            </a:r>
          </a:p>
        </p:txBody>
      </p:sp>
      <p:sp>
        <p:nvSpPr>
          <p:cNvPr id="54" name="TextBox 53"/>
          <p:cNvSpPr txBox="1"/>
          <p:nvPr/>
        </p:nvSpPr>
        <p:spPr>
          <a:xfrm>
            <a:off x="3989269" y="2723986"/>
            <a:ext cx="192360" cy="276999"/>
          </a:xfrm>
          <a:prstGeom prst="rect">
            <a:avLst/>
          </a:prstGeom>
          <a:noFill/>
        </p:spPr>
        <p:txBody>
          <a:bodyPr wrap="none" lIns="0" tIns="0" rIns="0" bIns="0" rtlCol="0">
            <a:spAutoFit/>
          </a:bodyPr>
          <a:lstStyle/>
          <a:p>
            <a:pPr/>
            <a:r>
              <a:rPr lang="en-US" dirty="0">
                <a:solidFill>
                  <a:schemeClr val="tx1"/>
                </a:solidFill>
                <a:latin typeface="Bradley Hand ITC" panose="03070402050302030203" pitchFamily="66" charset="0"/>
              </a:rPr>
              <a:t>-1</a:t>
            </a:r>
          </a:p>
        </p:txBody>
      </p:sp>
      <p:sp>
        <p:nvSpPr>
          <p:cNvPr id="2" name="Rectangle 1"/>
          <p:cNvSpPr/>
          <p:nvPr/>
        </p:nvSpPr>
        <p:spPr>
          <a:xfrm>
            <a:off x="2131846" y="515731"/>
            <a:ext cx="2564441" cy="319232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2379256" y="4147122"/>
            <a:ext cx="2525459" cy="0"/>
          </a:xfrm>
          <a:prstGeom prst="line">
            <a:avLst/>
          </a:prstGeom>
          <a:ln w="28575">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flipH="1">
            <a:off x="4900474" y="4030666"/>
            <a:ext cx="4241" cy="1899617"/>
          </a:xfrm>
          <a:prstGeom prst="line">
            <a:avLst/>
          </a:prstGeom>
          <a:ln w="28575">
            <a:solidFill>
              <a:schemeClr val="accent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19876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0" descr="A picture containing table&#10;&#10;Description automatically generated">
            <a:extLst>
              <a:ext uri="{FF2B5EF4-FFF2-40B4-BE49-F238E27FC236}">
                <a16:creationId xmlns:a16="http://schemas.microsoft.com/office/drawing/2014/main" id="{0EC29373-184C-4400-B916-BD3D344C1385}"/>
              </a:ext>
            </a:extLst>
          </p:cNvPr>
          <p:cNvPicPr>
            <a:picLocks noChangeAspect="1"/>
          </p:cNvPicPr>
          <p:nvPr/>
        </p:nvPicPr>
        <p:blipFill rotWithShape="1">
          <a:blip r:embed="rId3"/>
          <a:srcRect l="1497" t="76622" r="64130" b="2769"/>
          <a:stretch/>
        </p:blipFill>
        <p:spPr>
          <a:xfrm>
            <a:off x="6523878" y="501980"/>
            <a:ext cx="3120014" cy="2191088"/>
          </a:xfrm>
          <a:prstGeom prst="rect">
            <a:avLst/>
          </a:prstGeom>
          <a:ln w="19050">
            <a:solidFill>
              <a:schemeClr val="tx1"/>
            </a:solidFill>
          </a:ln>
        </p:spPr>
      </p:pic>
      <p:pic>
        <p:nvPicPr>
          <p:cNvPr id="14" name="Picture 13" descr="A picture containing table&#10;&#10;Description automatically generated">
            <a:extLst>
              <a:ext uri="{FF2B5EF4-FFF2-40B4-BE49-F238E27FC236}">
                <a16:creationId xmlns:a16="http://schemas.microsoft.com/office/drawing/2014/main" id="{38582C5D-9615-4A68-AA10-2A3DFADEC14E}"/>
              </a:ext>
            </a:extLst>
          </p:cNvPr>
          <p:cNvPicPr>
            <a:picLocks noChangeAspect="1"/>
          </p:cNvPicPr>
          <p:nvPr/>
        </p:nvPicPr>
        <p:blipFill rotWithShape="1">
          <a:blip r:embed="rId3"/>
          <a:srcRect l="1497" t="76622" r="64130" b="2769"/>
          <a:stretch/>
        </p:blipFill>
        <p:spPr>
          <a:xfrm>
            <a:off x="6539189" y="3709026"/>
            <a:ext cx="3120014" cy="2191088"/>
          </a:xfrm>
          <a:prstGeom prst="rect">
            <a:avLst/>
          </a:prstGeom>
          <a:ln w="19050">
            <a:solidFill>
              <a:schemeClr val="tx1"/>
            </a:solidFill>
          </a:ln>
        </p:spPr>
      </p:pic>
      <p:sp>
        <p:nvSpPr>
          <p:cNvPr id="15" name="Rectangle 14">
            <a:extLst>
              <a:ext uri="{FF2B5EF4-FFF2-40B4-BE49-F238E27FC236}">
                <a16:creationId xmlns:a16="http://schemas.microsoft.com/office/drawing/2014/main" id="{166F8305-CACC-495E-AB5E-E4865ED7CF45}"/>
              </a:ext>
            </a:extLst>
          </p:cNvPr>
          <p:cNvSpPr/>
          <p:nvPr/>
        </p:nvSpPr>
        <p:spPr>
          <a:xfrm>
            <a:off x="7114916" y="1123336"/>
            <a:ext cx="2133600" cy="10748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Bradley Hand ITC" panose="03070402050302030203" pitchFamily="66" charset="0"/>
            </a:endParaRPr>
          </a:p>
        </p:txBody>
      </p:sp>
      <p:cxnSp>
        <p:nvCxnSpPr>
          <p:cNvPr id="16" name="Straight Connector 15">
            <a:extLst>
              <a:ext uri="{FF2B5EF4-FFF2-40B4-BE49-F238E27FC236}">
                <a16:creationId xmlns:a16="http://schemas.microsoft.com/office/drawing/2014/main" id="{3A646639-BE19-47FE-B506-204F1B74BDA1}"/>
              </a:ext>
            </a:extLst>
          </p:cNvPr>
          <p:cNvCxnSpPr/>
          <p:nvPr/>
        </p:nvCxnSpPr>
        <p:spPr>
          <a:xfrm>
            <a:off x="8189970" y="1123336"/>
            <a:ext cx="0" cy="1074821"/>
          </a:xfrm>
          <a:prstGeom prst="line">
            <a:avLst/>
          </a:prstGeom>
        </p:spPr>
        <p:style>
          <a:lnRef idx="1">
            <a:schemeClr val="accent1"/>
          </a:lnRef>
          <a:fillRef idx="0">
            <a:schemeClr val="accent1"/>
          </a:fillRef>
          <a:effectRef idx="0">
            <a:schemeClr val="accent1"/>
          </a:effectRef>
          <a:fontRef idx="minor">
            <a:schemeClr val="tx1"/>
          </a:fontRef>
        </p:style>
      </p:cxnSp>
      <p:sp>
        <p:nvSpPr>
          <p:cNvPr id="17" name="Slide Number Placeholder 2">
            <a:extLst>
              <a:ext uri="{FF2B5EF4-FFF2-40B4-BE49-F238E27FC236}">
                <a16:creationId xmlns:a16="http://schemas.microsoft.com/office/drawing/2014/main" id="{BFAA11A7-E363-2EFE-ECB0-9A941A5CEE7F}"/>
              </a:ext>
            </a:extLst>
          </p:cNvPr>
          <p:cNvSpPr>
            <a:spLocks noGrp="1"/>
          </p:cNvSpPr>
          <p:nvPr>
            <p:ph type="sldNum" sz="quarter" idx="12"/>
          </p:nvPr>
        </p:nvSpPr>
        <p:spPr>
          <a:xfrm>
            <a:off x="8610600" y="6356350"/>
            <a:ext cx="2743200" cy="365125"/>
          </a:xfrm>
        </p:spPr>
        <p:txBody>
          <a:bodyPr/>
          <a:lstStyle/>
          <a:p>
            <a:fld id="{51BA203F-91CA-AC4D-9C2E-7E06963F1FFE}" type="slidenum">
              <a:rPr lang="en-US" smtClean="0"/>
              <a:t>15</a:t>
            </a:fld>
            <a:endParaRPr lang="en-US"/>
          </a:p>
        </p:txBody>
      </p:sp>
      <p:sp>
        <p:nvSpPr>
          <p:cNvPr id="18" name="Isosceles Triangle 17">
            <a:extLst>
              <a:ext uri="{FF2B5EF4-FFF2-40B4-BE49-F238E27FC236}">
                <a16:creationId xmlns:a16="http://schemas.microsoft.com/office/drawing/2014/main" id="{F82F2B8D-E514-C5AD-0C4F-DDFA7291539D}"/>
              </a:ext>
              <a:ext uri="{C183D7F6-B498-43B3-948B-1728B52AA6E4}">
                <adec:decorative xmlns:adec="http://schemas.microsoft.com/office/drawing/2017/decorative" val="1"/>
              </a:ext>
            </a:extLst>
          </p:cNvPr>
          <p:cNvSpPr/>
          <p:nvPr/>
        </p:nvSpPr>
        <p:spPr>
          <a:xfrm flipV="1">
            <a:off x="-23913" y="-47468"/>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C2A467EF-A972-6873-2263-DCBB50E68894}"/>
              </a:ext>
            </a:extLst>
          </p:cNvPr>
          <p:cNvSpPr txBox="1"/>
          <p:nvPr/>
        </p:nvSpPr>
        <p:spPr>
          <a:xfrm>
            <a:off x="0" y="4057"/>
            <a:ext cx="1636178" cy="430887"/>
          </a:xfrm>
          <a:prstGeom prst="rect">
            <a:avLst/>
          </a:prstGeom>
          <a:solidFill>
            <a:schemeClr val="accent1"/>
          </a:solidFill>
          <a:ln>
            <a:solidFill>
              <a:schemeClr val="accent1"/>
            </a:solidFill>
          </a:ln>
          <a:effectLst/>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DISCUSS</a:t>
            </a:r>
            <a:endParaRPr lang="en-GB" sz="2200" b="1" dirty="0">
              <a:solidFill>
                <a:schemeClr val="bg1"/>
              </a:solidFill>
              <a:latin typeface="Arial" panose="020B0604020202020204" pitchFamily="34" charset="0"/>
              <a:cs typeface="Arial" panose="020B0604020202020204" pitchFamily="34" charset="0"/>
            </a:endParaRPr>
          </a:p>
        </p:txBody>
      </p:sp>
      <p:sp>
        <p:nvSpPr>
          <p:cNvPr id="20" name="TextBox 19"/>
          <p:cNvSpPr txBox="1"/>
          <p:nvPr/>
        </p:nvSpPr>
        <p:spPr>
          <a:xfrm>
            <a:off x="7337176" y="1522246"/>
            <a:ext cx="235642" cy="276999"/>
          </a:xfrm>
          <a:prstGeom prst="rect">
            <a:avLst/>
          </a:prstGeom>
          <a:noFill/>
        </p:spPr>
        <p:txBody>
          <a:bodyPr wrap="none" lIns="0" tIns="0" rIns="0" bIns="0" rtlCol="0">
            <a:spAutoFit/>
          </a:bodyPr>
          <a:lstStyle/>
          <a:p>
            <a:pPr/>
            <a:r>
              <a:rPr lang="en-US" dirty="0">
                <a:solidFill>
                  <a:schemeClr val="accent1"/>
                </a:solidFill>
                <a:latin typeface="Bradley Hand ITC" panose="03070402050302030203" pitchFamily="66" charset="0"/>
              </a:rPr>
              <a:t>3x</a:t>
            </a:r>
          </a:p>
        </p:txBody>
      </p:sp>
      <p:sp>
        <p:nvSpPr>
          <p:cNvPr id="21" name="TextBox 20"/>
          <p:cNvSpPr txBox="1"/>
          <p:nvPr/>
        </p:nvSpPr>
        <p:spPr>
          <a:xfrm>
            <a:off x="8412230" y="1522245"/>
            <a:ext cx="314189" cy="276999"/>
          </a:xfrm>
          <a:prstGeom prst="rect">
            <a:avLst/>
          </a:prstGeom>
          <a:noFill/>
        </p:spPr>
        <p:txBody>
          <a:bodyPr wrap="none" lIns="0" tIns="0" rIns="0" bIns="0" rtlCol="0">
            <a:spAutoFit/>
          </a:bodyPr>
          <a:lstStyle/>
          <a:p>
            <a:pPr/>
            <a:r>
              <a:rPr lang="en-US" dirty="0">
                <a:solidFill>
                  <a:schemeClr val="accent1"/>
                </a:solidFill>
                <a:latin typeface="Bradley Hand ITC" panose="03070402050302030203" pitchFamily="66" charset="0"/>
              </a:rPr>
              <a:t>+9</a:t>
            </a:r>
          </a:p>
        </p:txBody>
      </p:sp>
      <p:sp>
        <p:nvSpPr>
          <p:cNvPr id="22" name="TextBox 21"/>
          <p:cNvSpPr txBox="1"/>
          <p:nvPr/>
        </p:nvSpPr>
        <p:spPr>
          <a:xfrm>
            <a:off x="6794850" y="1526408"/>
            <a:ext cx="129844" cy="276999"/>
          </a:xfrm>
          <a:prstGeom prst="rect">
            <a:avLst/>
          </a:prstGeom>
          <a:noFill/>
        </p:spPr>
        <p:txBody>
          <a:bodyPr wrap="none" lIns="0" tIns="0" rIns="0" bIns="0" rtlCol="0">
            <a:spAutoFit/>
          </a:bodyPr>
          <a:lstStyle/>
          <a:p>
            <a:pPr/>
            <a:r>
              <a:rPr lang="en-US" dirty="0">
                <a:solidFill>
                  <a:schemeClr val="accent1"/>
                </a:solidFill>
                <a:latin typeface="Bradley Hand ITC" panose="03070402050302030203" pitchFamily="66" charset="0"/>
              </a:rPr>
              <a:t>3</a:t>
            </a:r>
          </a:p>
        </p:txBody>
      </p:sp>
      <p:sp>
        <p:nvSpPr>
          <p:cNvPr id="23" name="TextBox 22"/>
          <p:cNvSpPr txBox="1"/>
          <p:nvPr/>
        </p:nvSpPr>
        <p:spPr>
          <a:xfrm>
            <a:off x="7624383" y="832727"/>
            <a:ext cx="105798" cy="276999"/>
          </a:xfrm>
          <a:prstGeom prst="rect">
            <a:avLst/>
          </a:prstGeom>
          <a:noFill/>
        </p:spPr>
        <p:txBody>
          <a:bodyPr wrap="none" lIns="0" tIns="0" rIns="0" bIns="0" rtlCol="0">
            <a:spAutoFit/>
          </a:bodyPr>
          <a:lstStyle/>
          <a:p>
            <a:pPr/>
            <a:r>
              <a:rPr lang="en-US" dirty="0">
                <a:solidFill>
                  <a:schemeClr val="accent1"/>
                </a:solidFill>
                <a:latin typeface="Bradley Hand ITC" panose="03070402050302030203" pitchFamily="66" charset="0"/>
              </a:rPr>
              <a:t>x</a:t>
            </a:r>
          </a:p>
        </p:txBody>
      </p:sp>
      <p:sp>
        <p:nvSpPr>
          <p:cNvPr id="24" name="TextBox 23"/>
          <p:cNvSpPr txBox="1"/>
          <p:nvPr/>
        </p:nvSpPr>
        <p:spPr>
          <a:xfrm>
            <a:off x="8404709" y="839679"/>
            <a:ext cx="322204" cy="276999"/>
          </a:xfrm>
          <a:prstGeom prst="rect">
            <a:avLst/>
          </a:prstGeom>
          <a:noFill/>
        </p:spPr>
        <p:txBody>
          <a:bodyPr wrap="none" lIns="0" tIns="0" rIns="0" bIns="0" rtlCol="0">
            <a:spAutoFit/>
          </a:bodyPr>
          <a:lstStyle/>
          <a:p>
            <a:pPr/>
            <a:r>
              <a:rPr lang="en-US" dirty="0">
                <a:solidFill>
                  <a:schemeClr val="accent1"/>
                </a:solidFill>
                <a:latin typeface="Bradley Hand ITC" panose="03070402050302030203" pitchFamily="66" charset="0"/>
              </a:rPr>
              <a:t>+3</a:t>
            </a:r>
          </a:p>
        </p:txBody>
      </p:sp>
      <p:sp>
        <p:nvSpPr>
          <p:cNvPr id="25" name="Rectangle 24"/>
          <p:cNvSpPr/>
          <p:nvPr/>
        </p:nvSpPr>
        <p:spPr>
          <a:xfrm>
            <a:off x="2369373" y="501981"/>
            <a:ext cx="2992740" cy="23779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5"/>
          <p:cNvSpPr/>
          <p:nvPr/>
        </p:nvSpPr>
        <p:spPr>
          <a:xfrm>
            <a:off x="2501767" y="940077"/>
            <a:ext cx="1367473" cy="35666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 26"/>
          <p:cNvSpPr/>
          <p:nvPr/>
        </p:nvSpPr>
        <p:spPr>
          <a:xfrm>
            <a:off x="3957302" y="932207"/>
            <a:ext cx="354397" cy="3517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p:cNvSpPr txBox="1"/>
          <p:nvPr/>
        </p:nvSpPr>
        <p:spPr>
          <a:xfrm>
            <a:off x="3180241" y="4673606"/>
            <a:ext cx="743793" cy="276999"/>
          </a:xfrm>
          <a:prstGeom prst="rect">
            <a:avLst/>
          </a:prstGeom>
          <a:noFill/>
        </p:spPr>
        <p:txBody>
          <a:bodyPr wrap="none" lIns="0" tIns="0" rIns="0" bIns="0" rtlCol="0">
            <a:spAutoFit/>
          </a:bodyPr>
          <a:lstStyle/>
          <a:p>
            <a:pPr/>
            <a:r>
              <a:rPr lang="en-GB" b="0" i="0" dirty="0">
                <a:solidFill>
                  <a:schemeClr val="tx1"/>
                </a:solidFill>
                <a:latin typeface="Bradley Hand ITC" panose="03070402050302030203" pitchFamily="66" charset="0"/>
              </a:rPr>
              <a:t>3(x+3)</a:t>
            </a:r>
          </a:p>
        </p:txBody>
      </p:sp>
      <p:sp>
        <p:nvSpPr>
          <p:cNvPr id="29" name="TextBox 28"/>
          <p:cNvSpPr txBox="1"/>
          <p:nvPr/>
        </p:nvSpPr>
        <p:spPr>
          <a:xfrm>
            <a:off x="2379257" y="580439"/>
            <a:ext cx="512215" cy="369332"/>
          </a:xfrm>
          <a:prstGeom prst="rect">
            <a:avLst/>
          </a:prstGeom>
          <a:noFill/>
        </p:spPr>
        <p:txBody>
          <a:bodyPr wrap="square" rtlCol="0">
            <a:spAutoFit/>
          </a:bodyPr>
          <a:lstStyle/>
          <a:p>
            <a:r>
              <a:rPr lang="en-IN" dirty="0"/>
              <a:t>A5</a:t>
            </a:r>
            <a:endParaRPr lang="en-US" dirty="0"/>
          </a:p>
        </p:txBody>
      </p:sp>
      <p:sp>
        <p:nvSpPr>
          <p:cNvPr id="30" name="Rectangle 29"/>
          <p:cNvSpPr/>
          <p:nvPr/>
        </p:nvSpPr>
        <p:spPr>
          <a:xfrm>
            <a:off x="2379256" y="3846000"/>
            <a:ext cx="2525459" cy="19322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547551" y="4673606"/>
            <a:ext cx="549831" cy="276999"/>
          </a:xfrm>
          <a:prstGeom prst="rect">
            <a:avLst/>
          </a:prstGeom>
          <a:noFill/>
        </p:spPr>
        <p:txBody>
          <a:bodyPr wrap="none" lIns="0" tIns="0" rIns="0" bIns="0" rtlCol="0">
            <a:spAutoFit/>
          </a:bodyPr>
          <a:lstStyle/>
          <a:p>
            <a:pPr/>
            <a:r>
              <a:rPr lang="en-GB" i="1" dirty="0">
                <a:solidFill>
                  <a:schemeClr val="accent1"/>
                </a:solidFill>
                <a:latin typeface="Bradley Hand ITC" panose="03070402050302030203" pitchFamily="66" charset="0"/>
              </a:rPr>
              <a:t>3x+9</a:t>
            </a:r>
            <a:endParaRPr lang="en-US" dirty="0">
              <a:solidFill>
                <a:schemeClr val="accent1"/>
              </a:solidFill>
              <a:latin typeface="Bradley Hand ITC" panose="03070402050302030203" pitchFamily="66" charset="0"/>
            </a:endParaRPr>
          </a:p>
        </p:txBody>
      </p:sp>
      <p:sp>
        <p:nvSpPr>
          <p:cNvPr id="32" name="TextBox 31"/>
          <p:cNvSpPr txBox="1"/>
          <p:nvPr/>
        </p:nvSpPr>
        <p:spPr>
          <a:xfrm>
            <a:off x="2379256" y="3846000"/>
            <a:ext cx="413896" cy="369332"/>
          </a:xfrm>
          <a:prstGeom prst="rect">
            <a:avLst/>
          </a:prstGeom>
          <a:noFill/>
        </p:spPr>
        <p:txBody>
          <a:bodyPr wrap="none" rtlCol="0">
            <a:spAutoFit/>
          </a:bodyPr>
          <a:lstStyle/>
          <a:p>
            <a:r>
              <a:rPr lang="en-IN" dirty="0"/>
              <a:t>E9</a:t>
            </a:r>
            <a:endParaRPr lang="en-US" dirty="0"/>
          </a:p>
        </p:txBody>
      </p:sp>
      <p:sp>
        <p:nvSpPr>
          <p:cNvPr id="33" name="Rectangle 32"/>
          <p:cNvSpPr/>
          <p:nvPr/>
        </p:nvSpPr>
        <p:spPr>
          <a:xfrm>
            <a:off x="2510423" y="1397068"/>
            <a:ext cx="1358817" cy="33777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ectangle 33"/>
          <p:cNvSpPr/>
          <p:nvPr/>
        </p:nvSpPr>
        <p:spPr>
          <a:xfrm>
            <a:off x="2510423" y="1835165"/>
            <a:ext cx="1358817" cy="34055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Rectangle 34"/>
          <p:cNvSpPr/>
          <p:nvPr/>
        </p:nvSpPr>
        <p:spPr>
          <a:xfrm>
            <a:off x="3952521" y="1397068"/>
            <a:ext cx="354397" cy="3303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Rectangle 35"/>
          <p:cNvSpPr/>
          <p:nvPr/>
        </p:nvSpPr>
        <p:spPr>
          <a:xfrm>
            <a:off x="3947172" y="1845388"/>
            <a:ext cx="354397" cy="3303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Rectangle 36"/>
          <p:cNvSpPr/>
          <p:nvPr/>
        </p:nvSpPr>
        <p:spPr>
          <a:xfrm>
            <a:off x="4395797" y="940077"/>
            <a:ext cx="338394" cy="3303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Bradley Hand ITC" panose="03070402050302030203" pitchFamily="66" charset="0"/>
            </a:endParaRPr>
          </a:p>
        </p:txBody>
      </p:sp>
      <p:sp>
        <p:nvSpPr>
          <p:cNvPr id="38" name="Rectangle 37"/>
          <p:cNvSpPr/>
          <p:nvPr/>
        </p:nvSpPr>
        <p:spPr>
          <a:xfrm>
            <a:off x="4379793" y="1399625"/>
            <a:ext cx="354397" cy="3303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Bradley Hand ITC" panose="03070402050302030203" pitchFamily="66" charset="0"/>
            </a:endParaRPr>
          </a:p>
        </p:txBody>
      </p:sp>
      <p:sp>
        <p:nvSpPr>
          <p:cNvPr id="39" name="Rectangle 38"/>
          <p:cNvSpPr/>
          <p:nvPr/>
        </p:nvSpPr>
        <p:spPr>
          <a:xfrm>
            <a:off x="4379793" y="1843652"/>
            <a:ext cx="354397" cy="3303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Bradley Hand ITC" panose="03070402050302030203" pitchFamily="66" charset="0"/>
            </a:endParaRPr>
          </a:p>
        </p:txBody>
      </p:sp>
      <p:sp>
        <p:nvSpPr>
          <p:cNvPr id="40" name="TextBox 39"/>
          <p:cNvSpPr txBox="1"/>
          <p:nvPr/>
        </p:nvSpPr>
        <p:spPr>
          <a:xfrm>
            <a:off x="3127940" y="993410"/>
            <a:ext cx="105798" cy="276999"/>
          </a:xfrm>
          <a:prstGeom prst="rect">
            <a:avLst/>
          </a:prstGeom>
          <a:noFill/>
        </p:spPr>
        <p:txBody>
          <a:bodyPr wrap="none" lIns="0" tIns="0" rIns="0" bIns="0" rtlCol="0">
            <a:spAutoFit/>
          </a:bodyPr>
          <a:lstStyle/>
          <a:p>
            <a:pPr/>
            <a:r>
              <a:rPr lang="en-US" dirty="0">
                <a:latin typeface="Bradley Hand ITC" panose="03070402050302030203" pitchFamily="66" charset="0"/>
              </a:rPr>
              <a:t>x</a:t>
            </a:r>
          </a:p>
        </p:txBody>
      </p:sp>
      <p:sp>
        <p:nvSpPr>
          <p:cNvPr id="41" name="TextBox 40"/>
          <p:cNvSpPr txBox="1"/>
          <p:nvPr/>
        </p:nvSpPr>
        <p:spPr>
          <a:xfrm>
            <a:off x="3127940" y="1413939"/>
            <a:ext cx="105798" cy="276999"/>
          </a:xfrm>
          <a:prstGeom prst="rect">
            <a:avLst/>
          </a:prstGeom>
          <a:noFill/>
        </p:spPr>
        <p:txBody>
          <a:bodyPr wrap="none" lIns="0" tIns="0" rIns="0" bIns="0" rtlCol="0">
            <a:spAutoFit/>
          </a:bodyPr>
          <a:lstStyle/>
          <a:p>
            <a:pPr/>
            <a:r>
              <a:rPr lang="en-US" dirty="0">
                <a:solidFill>
                  <a:schemeClr val="tx1"/>
                </a:solidFill>
                <a:latin typeface="Bradley Hand ITC" panose="03070402050302030203" pitchFamily="66" charset="0"/>
              </a:rPr>
              <a:t>x</a:t>
            </a:r>
          </a:p>
        </p:txBody>
      </p:sp>
      <p:sp>
        <p:nvSpPr>
          <p:cNvPr id="42" name="TextBox 41"/>
          <p:cNvSpPr txBox="1"/>
          <p:nvPr/>
        </p:nvSpPr>
        <p:spPr>
          <a:xfrm>
            <a:off x="3134667" y="1866942"/>
            <a:ext cx="105798" cy="276999"/>
          </a:xfrm>
          <a:prstGeom prst="rect">
            <a:avLst/>
          </a:prstGeom>
          <a:noFill/>
        </p:spPr>
        <p:txBody>
          <a:bodyPr wrap="none" lIns="0" tIns="0" rIns="0" bIns="0" rtlCol="0">
            <a:spAutoFit/>
          </a:bodyPr>
          <a:lstStyle/>
          <a:p>
            <a:pPr/>
            <a:r>
              <a:rPr lang="en-US" dirty="0">
                <a:solidFill>
                  <a:schemeClr val="tx1"/>
                </a:solidFill>
                <a:latin typeface="Bradley Hand ITC" panose="03070402050302030203" pitchFamily="66" charset="0"/>
              </a:rPr>
              <a:t>x</a:t>
            </a:r>
          </a:p>
        </p:txBody>
      </p:sp>
      <p:sp>
        <p:nvSpPr>
          <p:cNvPr id="43" name="TextBox 42"/>
          <p:cNvSpPr txBox="1"/>
          <p:nvPr/>
        </p:nvSpPr>
        <p:spPr>
          <a:xfrm>
            <a:off x="4038784" y="993410"/>
            <a:ext cx="117020" cy="276999"/>
          </a:xfrm>
          <a:prstGeom prst="rect">
            <a:avLst/>
          </a:prstGeom>
          <a:noFill/>
        </p:spPr>
        <p:txBody>
          <a:bodyPr wrap="none" lIns="0" tIns="0" rIns="0" bIns="0" rtlCol="0">
            <a:spAutoFit/>
          </a:bodyPr>
          <a:lstStyle/>
          <a:p>
            <a:pPr/>
            <a:r>
              <a:rPr lang="en-US" dirty="0">
                <a:latin typeface="Bradley Hand ITC" panose="03070402050302030203" pitchFamily="66" charset="0"/>
              </a:rPr>
              <a:t>1</a:t>
            </a:r>
            <a:endParaRPr lang="en-US" dirty="0">
              <a:solidFill>
                <a:schemeClr val="tx1"/>
              </a:solidFill>
              <a:latin typeface="Bradley Hand ITC" panose="03070402050302030203" pitchFamily="66" charset="0"/>
            </a:endParaRPr>
          </a:p>
        </p:txBody>
      </p:sp>
      <p:sp>
        <p:nvSpPr>
          <p:cNvPr id="44" name="TextBox 43"/>
          <p:cNvSpPr txBox="1"/>
          <p:nvPr/>
        </p:nvSpPr>
        <p:spPr>
          <a:xfrm>
            <a:off x="4496550" y="987567"/>
            <a:ext cx="117020" cy="276999"/>
          </a:xfrm>
          <a:prstGeom prst="rect">
            <a:avLst/>
          </a:prstGeom>
          <a:noFill/>
        </p:spPr>
        <p:txBody>
          <a:bodyPr wrap="none" lIns="0" tIns="0" rIns="0" bIns="0" rtlCol="0">
            <a:spAutoFit/>
          </a:bodyPr>
          <a:lstStyle/>
          <a:p>
            <a:pPr/>
            <a:r>
              <a:rPr lang="en-US" dirty="0">
                <a:solidFill>
                  <a:schemeClr val="tx1"/>
                </a:solidFill>
                <a:latin typeface="Bradley Hand ITC" panose="03070402050302030203" pitchFamily="66" charset="0"/>
              </a:rPr>
              <a:t>1</a:t>
            </a:r>
          </a:p>
        </p:txBody>
      </p:sp>
      <p:sp>
        <p:nvSpPr>
          <p:cNvPr id="45" name="TextBox 44"/>
          <p:cNvSpPr txBox="1"/>
          <p:nvPr/>
        </p:nvSpPr>
        <p:spPr>
          <a:xfrm>
            <a:off x="4023691" y="1428242"/>
            <a:ext cx="117020" cy="276999"/>
          </a:xfrm>
          <a:prstGeom prst="rect">
            <a:avLst/>
          </a:prstGeom>
          <a:noFill/>
        </p:spPr>
        <p:txBody>
          <a:bodyPr wrap="none" lIns="0" tIns="0" rIns="0" bIns="0" rtlCol="0">
            <a:spAutoFit/>
          </a:bodyPr>
          <a:lstStyle/>
          <a:p>
            <a:pPr/>
            <a:r>
              <a:rPr lang="en-US" i="1" dirty="0">
                <a:solidFill>
                  <a:schemeClr val="tx1"/>
                </a:solidFill>
                <a:latin typeface="Bradley Hand ITC" panose="03070402050302030203" pitchFamily="66" charset="0"/>
              </a:rPr>
              <a:t>1</a:t>
            </a:r>
          </a:p>
        </p:txBody>
      </p:sp>
      <p:sp>
        <p:nvSpPr>
          <p:cNvPr id="46" name="TextBox 45"/>
          <p:cNvSpPr txBox="1"/>
          <p:nvPr/>
        </p:nvSpPr>
        <p:spPr>
          <a:xfrm>
            <a:off x="4452528" y="1459913"/>
            <a:ext cx="117020" cy="276999"/>
          </a:xfrm>
          <a:prstGeom prst="rect">
            <a:avLst/>
          </a:prstGeom>
          <a:noFill/>
        </p:spPr>
        <p:txBody>
          <a:bodyPr wrap="none" lIns="0" tIns="0" rIns="0" bIns="0" rtlCol="0">
            <a:spAutoFit/>
          </a:bodyPr>
          <a:lstStyle/>
          <a:p>
            <a:pPr/>
            <a:r>
              <a:rPr lang="en-US" dirty="0">
                <a:solidFill>
                  <a:schemeClr val="tx1"/>
                </a:solidFill>
                <a:latin typeface="Bradley Hand ITC" panose="03070402050302030203" pitchFamily="66" charset="0"/>
              </a:rPr>
              <a:t>1</a:t>
            </a:r>
          </a:p>
        </p:txBody>
      </p:sp>
      <p:sp>
        <p:nvSpPr>
          <p:cNvPr id="47" name="TextBox 46"/>
          <p:cNvSpPr txBox="1"/>
          <p:nvPr/>
        </p:nvSpPr>
        <p:spPr>
          <a:xfrm>
            <a:off x="4023691" y="1896985"/>
            <a:ext cx="117020" cy="276999"/>
          </a:xfrm>
          <a:prstGeom prst="rect">
            <a:avLst/>
          </a:prstGeom>
          <a:noFill/>
        </p:spPr>
        <p:txBody>
          <a:bodyPr wrap="none" lIns="0" tIns="0" rIns="0" bIns="0" rtlCol="0">
            <a:spAutoFit/>
          </a:bodyPr>
          <a:lstStyle/>
          <a:p>
            <a:pPr/>
            <a:r>
              <a:rPr lang="en-US" dirty="0">
                <a:solidFill>
                  <a:schemeClr val="tx1"/>
                </a:solidFill>
                <a:latin typeface="Bradley Hand ITC" panose="03070402050302030203" pitchFamily="66" charset="0"/>
              </a:rPr>
              <a:t>1</a:t>
            </a:r>
          </a:p>
        </p:txBody>
      </p:sp>
      <p:sp>
        <p:nvSpPr>
          <p:cNvPr id="48" name="TextBox 47"/>
          <p:cNvSpPr txBox="1"/>
          <p:nvPr/>
        </p:nvSpPr>
        <p:spPr>
          <a:xfrm>
            <a:off x="4437787" y="1889312"/>
            <a:ext cx="117020" cy="276999"/>
          </a:xfrm>
          <a:prstGeom prst="rect">
            <a:avLst/>
          </a:prstGeom>
          <a:noFill/>
        </p:spPr>
        <p:txBody>
          <a:bodyPr wrap="none" lIns="0" tIns="0" rIns="0" bIns="0" rtlCol="0">
            <a:spAutoFit/>
          </a:bodyPr>
          <a:lstStyle/>
          <a:p>
            <a:pPr/>
            <a:r>
              <a:rPr lang="en-US" dirty="0">
                <a:solidFill>
                  <a:schemeClr val="tx1"/>
                </a:solidFill>
                <a:latin typeface="Bradley Hand ITC" panose="03070402050302030203" pitchFamily="66" charset="0"/>
              </a:rPr>
              <a:t>1</a:t>
            </a:r>
          </a:p>
        </p:txBody>
      </p:sp>
      <p:sp>
        <p:nvSpPr>
          <p:cNvPr id="49" name="Rectangle 48"/>
          <p:cNvSpPr/>
          <p:nvPr/>
        </p:nvSpPr>
        <p:spPr>
          <a:xfrm>
            <a:off x="4792184" y="932208"/>
            <a:ext cx="354397" cy="3475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Rectangle 49"/>
          <p:cNvSpPr/>
          <p:nvPr/>
        </p:nvSpPr>
        <p:spPr>
          <a:xfrm>
            <a:off x="4788162" y="1393794"/>
            <a:ext cx="354397" cy="34622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Rectangle 50"/>
          <p:cNvSpPr/>
          <p:nvPr/>
        </p:nvSpPr>
        <p:spPr>
          <a:xfrm>
            <a:off x="4792184" y="1843652"/>
            <a:ext cx="354397" cy="3226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TextBox 51"/>
          <p:cNvSpPr txBox="1"/>
          <p:nvPr/>
        </p:nvSpPr>
        <p:spPr>
          <a:xfrm>
            <a:off x="4830504" y="1002712"/>
            <a:ext cx="254263" cy="276999"/>
          </a:xfrm>
          <a:prstGeom prst="rect">
            <a:avLst/>
          </a:prstGeom>
          <a:noFill/>
        </p:spPr>
        <p:txBody>
          <a:bodyPr wrap="square" lIns="0" tIns="0" rIns="0" bIns="0" rtlCol="0">
            <a:spAutoFit/>
          </a:bodyPr>
          <a:lstStyle/>
          <a:p>
            <a:pPr/>
            <a:r>
              <a:rPr lang="en-US" dirty="0">
                <a:solidFill>
                  <a:schemeClr val="tx1"/>
                </a:solidFill>
                <a:latin typeface="Bradley Hand ITC" panose="03070402050302030203" pitchFamily="66" charset="0"/>
              </a:rPr>
              <a:t>1</a:t>
            </a:r>
          </a:p>
        </p:txBody>
      </p:sp>
      <p:sp>
        <p:nvSpPr>
          <p:cNvPr id="53" name="TextBox 52"/>
          <p:cNvSpPr txBox="1"/>
          <p:nvPr/>
        </p:nvSpPr>
        <p:spPr>
          <a:xfrm>
            <a:off x="4830498" y="1471796"/>
            <a:ext cx="117020" cy="276999"/>
          </a:xfrm>
          <a:prstGeom prst="rect">
            <a:avLst/>
          </a:prstGeom>
          <a:noFill/>
        </p:spPr>
        <p:txBody>
          <a:bodyPr wrap="none" lIns="0" tIns="0" rIns="0" bIns="0" rtlCol="0">
            <a:spAutoFit/>
          </a:bodyPr>
          <a:lstStyle/>
          <a:p>
            <a:pPr/>
            <a:r>
              <a:rPr lang="en-US" dirty="0">
                <a:solidFill>
                  <a:schemeClr val="tx1"/>
                </a:solidFill>
                <a:latin typeface="Bradley Hand ITC" panose="03070402050302030203" pitchFamily="66" charset="0"/>
              </a:rPr>
              <a:t>1</a:t>
            </a:r>
          </a:p>
        </p:txBody>
      </p:sp>
      <p:sp>
        <p:nvSpPr>
          <p:cNvPr id="54" name="TextBox 53"/>
          <p:cNvSpPr txBox="1"/>
          <p:nvPr/>
        </p:nvSpPr>
        <p:spPr>
          <a:xfrm>
            <a:off x="4849866" y="1851947"/>
            <a:ext cx="117020" cy="276999"/>
          </a:xfrm>
          <a:prstGeom prst="rect">
            <a:avLst/>
          </a:prstGeom>
          <a:noFill/>
        </p:spPr>
        <p:txBody>
          <a:bodyPr wrap="none" lIns="0" tIns="0" rIns="0" bIns="0" rtlCol="0">
            <a:spAutoFit/>
          </a:bodyPr>
          <a:lstStyle/>
          <a:p>
            <a:pPr/>
            <a:r>
              <a:rPr lang="en-US" dirty="0">
                <a:solidFill>
                  <a:schemeClr val="tx1"/>
                </a:solidFill>
                <a:latin typeface="Bradley Hand ITC" panose="03070402050302030203" pitchFamily="66" charset="0"/>
              </a:rPr>
              <a:t>1</a:t>
            </a:r>
          </a:p>
        </p:txBody>
      </p:sp>
      <p:cxnSp>
        <p:nvCxnSpPr>
          <p:cNvPr id="3" name="Straight Connector 2"/>
          <p:cNvCxnSpPr/>
          <p:nvPr/>
        </p:nvCxnSpPr>
        <p:spPr>
          <a:xfrm>
            <a:off x="2379256" y="501980"/>
            <a:ext cx="0" cy="2377915"/>
          </a:xfrm>
          <a:prstGeom prst="line">
            <a:avLst/>
          </a:prstGeom>
          <a:ln w="19050"/>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2369373" y="2879895"/>
            <a:ext cx="299274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2379256" y="582059"/>
            <a:ext cx="299274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2379256" y="3865005"/>
            <a:ext cx="2525459" cy="0"/>
          </a:xfrm>
          <a:prstGeom prst="line">
            <a:avLst/>
          </a:prstGeom>
          <a:ln w="28575">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flipH="1">
            <a:off x="4821621" y="3879626"/>
            <a:ext cx="4241" cy="1899617"/>
          </a:xfrm>
          <a:prstGeom prst="line">
            <a:avLst/>
          </a:prstGeom>
          <a:ln w="28575">
            <a:solidFill>
              <a:schemeClr val="accent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91352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0" descr="A picture containing table&#10;&#10;Description automatically generated">
            <a:extLst>
              <a:ext uri="{FF2B5EF4-FFF2-40B4-BE49-F238E27FC236}">
                <a16:creationId xmlns:a16="http://schemas.microsoft.com/office/drawing/2014/main" id="{0EC29373-184C-4400-B916-BD3D344C1385}"/>
              </a:ext>
            </a:extLst>
          </p:cNvPr>
          <p:cNvPicPr>
            <a:picLocks noChangeAspect="1"/>
          </p:cNvPicPr>
          <p:nvPr/>
        </p:nvPicPr>
        <p:blipFill rotWithShape="1">
          <a:blip r:embed="rId3"/>
          <a:srcRect l="1497" t="76622" r="64130" b="2769"/>
          <a:stretch/>
        </p:blipFill>
        <p:spPr>
          <a:xfrm>
            <a:off x="6523878" y="501980"/>
            <a:ext cx="3120014" cy="2191088"/>
          </a:xfrm>
          <a:prstGeom prst="rect">
            <a:avLst/>
          </a:prstGeom>
          <a:ln w="19050">
            <a:solidFill>
              <a:schemeClr val="tx1"/>
            </a:solidFill>
          </a:ln>
        </p:spPr>
      </p:pic>
      <p:pic>
        <p:nvPicPr>
          <p:cNvPr id="14" name="Picture 13" descr="A picture containing table&#10;&#10;Description automatically generated">
            <a:extLst>
              <a:ext uri="{FF2B5EF4-FFF2-40B4-BE49-F238E27FC236}">
                <a16:creationId xmlns:a16="http://schemas.microsoft.com/office/drawing/2014/main" id="{38582C5D-9615-4A68-AA10-2A3DFADEC14E}"/>
              </a:ext>
            </a:extLst>
          </p:cNvPr>
          <p:cNvPicPr>
            <a:picLocks noChangeAspect="1"/>
          </p:cNvPicPr>
          <p:nvPr/>
        </p:nvPicPr>
        <p:blipFill rotWithShape="1">
          <a:blip r:embed="rId3"/>
          <a:srcRect l="1497" t="76622" r="64130" b="2769"/>
          <a:stretch/>
        </p:blipFill>
        <p:spPr>
          <a:xfrm>
            <a:off x="6583191" y="3916497"/>
            <a:ext cx="3120014" cy="2191088"/>
          </a:xfrm>
          <a:prstGeom prst="rect">
            <a:avLst/>
          </a:prstGeom>
          <a:ln w="19050">
            <a:solidFill>
              <a:schemeClr val="tx1"/>
            </a:solidFill>
          </a:ln>
        </p:spPr>
      </p:pic>
      <p:sp>
        <p:nvSpPr>
          <p:cNvPr id="15" name="Rectangle 14">
            <a:extLst>
              <a:ext uri="{FF2B5EF4-FFF2-40B4-BE49-F238E27FC236}">
                <a16:creationId xmlns:a16="http://schemas.microsoft.com/office/drawing/2014/main" id="{166F8305-CACC-495E-AB5E-E4865ED7CF45}"/>
              </a:ext>
            </a:extLst>
          </p:cNvPr>
          <p:cNvSpPr/>
          <p:nvPr/>
        </p:nvSpPr>
        <p:spPr>
          <a:xfrm>
            <a:off x="7114916" y="1123336"/>
            <a:ext cx="2133600" cy="10748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Bradley Hand ITC" panose="03070402050302030203" pitchFamily="66" charset="0"/>
            </a:endParaRPr>
          </a:p>
        </p:txBody>
      </p:sp>
      <p:cxnSp>
        <p:nvCxnSpPr>
          <p:cNvPr id="16" name="Straight Connector 15">
            <a:extLst>
              <a:ext uri="{FF2B5EF4-FFF2-40B4-BE49-F238E27FC236}">
                <a16:creationId xmlns:a16="http://schemas.microsoft.com/office/drawing/2014/main" id="{3A646639-BE19-47FE-B506-204F1B74BDA1}"/>
              </a:ext>
            </a:extLst>
          </p:cNvPr>
          <p:cNvCxnSpPr/>
          <p:nvPr/>
        </p:nvCxnSpPr>
        <p:spPr>
          <a:xfrm>
            <a:off x="8189970" y="1123336"/>
            <a:ext cx="0" cy="1074821"/>
          </a:xfrm>
          <a:prstGeom prst="line">
            <a:avLst/>
          </a:prstGeom>
        </p:spPr>
        <p:style>
          <a:lnRef idx="1">
            <a:schemeClr val="accent1"/>
          </a:lnRef>
          <a:fillRef idx="0">
            <a:schemeClr val="accent1"/>
          </a:fillRef>
          <a:effectRef idx="0">
            <a:schemeClr val="accent1"/>
          </a:effectRef>
          <a:fontRef idx="minor">
            <a:schemeClr val="tx1"/>
          </a:fontRef>
        </p:style>
      </p:cxnSp>
      <p:sp>
        <p:nvSpPr>
          <p:cNvPr id="17" name="Slide Number Placeholder 2">
            <a:extLst>
              <a:ext uri="{FF2B5EF4-FFF2-40B4-BE49-F238E27FC236}">
                <a16:creationId xmlns:a16="http://schemas.microsoft.com/office/drawing/2014/main" id="{BFAA11A7-E363-2EFE-ECB0-9A941A5CEE7F}"/>
              </a:ext>
            </a:extLst>
          </p:cNvPr>
          <p:cNvSpPr>
            <a:spLocks noGrp="1"/>
          </p:cNvSpPr>
          <p:nvPr>
            <p:ph type="sldNum" sz="quarter" idx="12"/>
          </p:nvPr>
        </p:nvSpPr>
        <p:spPr>
          <a:xfrm>
            <a:off x="8610600" y="6356350"/>
            <a:ext cx="2743200" cy="365125"/>
          </a:xfrm>
        </p:spPr>
        <p:txBody>
          <a:bodyPr/>
          <a:lstStyle/>
          <a:p>
            <a:fld id="{51BA203F-91CA-AC4D-9C2E-7E06963F1FFE}" type="slidenum">
              <a:rPr lang="en-US" smtClean="0"/>
              <a:t>16</a:t>
            </a:fld>
            <a:endParaRPr lang="en-US"/>
          </a:p>
        </p:txBody>
      </p:sp>
      <p:sp>
        <p:nvSpPr>
          <p:cNvPr id="18" name="Isosceles Triangle 17">
            <a:extLst>
              <a:ext uri="{FF2B5EF4-FFF2-40B4-BE49-F238E27FC236}">
                <a16:creationId xmlns:a16="http://schemas.microsoft.com/office/drawing/2014/main" id="{F82F2B8D-E514-C5AD-0C4F-DDFA7291539D}"/>
              </a:ext>
              <a:ext uri="{C183D7F6-B498-43B3-948B-1728B52AA6E4}">
                <adec:decorative xmlns:adec="http://schemas.microsoft.com/office/drawing/2017/decorative" val="1"/>
              </a:ext>
            </a:extLst>
          </p:cNvPr>
          <p:cNvSpPr/>
          <p:nvPr/>
        </p:nvSpPr>
        <p:spPr>
          <a:xfrm flipV="1">
            <a:off x="-23913" y="-47468"/>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C2A467EF-A972-6873-2263-DCBB50E68894}"/>
              </a:ext>
            </a:extLst>
          </p:cNvPr>
          <p:cNvSpPr txBox="1"/>
          <p:nvPr/>
        </p:nvSpPr>
        <p:spPr>
          <a:xfrm>
            <a:off x="0" y="4057"/>
            <a:ext cx="1636178" cy="430887"/>
          </a:xfrm>
          <a:prstGeom prst="rect">
            <a:avLst/>
          </a:prstGeom>
          <a:solidFill>
            <a:schemeClr val="accent1"/>
          </a:solidFill>
          <a:ln>
            <a:solidFill>
              <a:schemeClr val="accent1"/>
            </a:solidFill>
          </a:ln>
          <a:effectLst/>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DISCUSS</a:t>
            </a:r>
            <a:endParaRPr lang="en-GB" sz="2200" b="1" dirty="0">
              <a:solidFill>
                <a:schemeClr val="bg1"/>
              </a:solidFill>
              <a:latin typeface="Arial" panose="020B0604020202020204" pitchFamily="34" charset="0"/>
              <a:cs typeface="Arial" panose="020B0604020202020204" pitchFamily="34" charset="0"/>
            </a:endParaRPr>
          </a:p>
        </p:txBody>
      </p:sp>
      <p:sp>
        <p:nvSpPr>
          <p:cNvPr id="20" name="TextBox 19"/>
          <p:cNvSpPr txBox="1"/>
          <p:nvPr/>
        </p:nvSpPr>
        <p:spPr>
          <a:xfrm>
            <a:off x="7559172" y="1544162"/>
            <a:ext cx="251672" cy="276999"/>
          </a:xfrm>
          <a:prstGeom prst="rect">
            <a:avLst/>
          </a:prstGeom>
          <a:noFill/>
        </p:spPr>
        <p:txBody>
          <a:bodyPr wrap="none" lIns="0" tIns="0" rIns="0" bIns="0" rtlCol="0">
            <a:spAutoFit/>
          </a:bodyPr>
          <a:lstStyle/>
          <a:p>
            <a:pPr/>
            <a:r>
              <a:rPr lang="en-US" dirty="0">
                <a:solidFill>
                  <a:schemeClr val="accent1"/>
                </a:solidFill>
                <a:latin typeface="Bradley Hand ITC" panose="03070402050302030203" pitchFamily="66" charset="0"/>
              </a:rPr>
              <a:t>4x</a:t>
            </a:r>
          </a:p>
        </p:txBody>
      </p:sp>
      <p:sp>
        <p:nvSpPr>
          <p:cNvPr id="22" name="TextBox 21"/>
          <p:cNvSpPr txBox="1"/>
          <p:nvPr/>
        </p:nvSpPr>
        <p:spPr>
          <a:xfrm>
            <a:off x="6838326" y="1568410"/>
            <a:ext cx="105798" cy="276999"/>
          </a:xfrm>
          <a:prstGeom prst="rect">
            <a:avLst/>
          </a:prstGeom>
          <a:noFill/>
        </p:spPr>
        <p:txBody>
          <a:bodyPr wrap="none" lIns="0" tIns="0" rIns="0" bIns="0" rtlCol="0">
            <a:spAutoFit/>
          </a:bodyPr>
          <a:lstStyle/>
          <a:p>
            <a:pPr/>
            <a:r>
              <a:rPr lang="en-US" dirty="0">
                <a:solidFill>
                  <a:schemeClr val="accent1"/>
                </a:solidFill>
                <a:latin typeface="Bradley Hand ITC" panose="03070402050302030203" pitchFamily="66" charset="0"/>
              </a:rPr>
              <a:t>x</a:t>
            </a:r>
          </a:p>
        </p:txBody>
      </p:sp>
      <p:sp>
        <p:nvSpPr>
          <p:cNvPr id="23" name="TextBox 22"/>
          <p:cNvSpPr txBox="1"/>
          <p:nvPr/>
        </p:nvSpPr>
        <p:spPr>
          <a:xfrm>
            <a:off x="7624383" y="832727"/>
            <a:ext cx="145874" cy="276999"/>
          </a:xfrm>
          <a:prstGeom prst="rect">
            <a:avLst/>
          </a:prstGeom>
          <a:noFill/>
        </p:spPr>
        <p:txBody>
          <a:bodyPr wrap="none" lIns="0" tIns="0" rIns="0" bIns="0" rtlCol="0">
            <a:spAutoFit/>
          </a:bodyPr>
          <a:lstStyle/>
          <a:p>
            <a:pPr/>
            <a:r>
              <a:rPr lang="en-US" dirty="0">
                <a:solidFill>
                  <a:schemeClr val="accent1"/>
                </a:solidFill>
                <a:latin typeface="Bradley Hand ITC" panose="03070402050302030203" pitchFamily="66" charset="0"/>
              </a:rPr>
              <a:t>4</a:t>
            </a:r>
          </a:p>
        </p:txBody>
      </p:sp>
      <p:sp>
        <p:nvSpPr>
          <p:cNvPr id="24" name="TextBox 23"/>
          <p:cNvSpPr txBox="1"/>
          <p:nvPr/>
        </p:nvSpPr>
        <p:spPr>
          <a:xfrm>
            <a:off x="8404709" y="839679"/>
            <a:ext cx="184346" cy="276999"/>
          </a:xfrm>
          <a:prstGeom prst="rect">
            <a:avLst/>
          </a:prstGeom>
          <a:noFill/>
        </p:spPr>
        <p:txBody>
          <a:bodyPr wrap="none" lIns="0" tIns="0" rIns="0" bIns="0" rtlCol="0">
            <a:spAutoFit/>
          </a:bodyPr>
          <a:lstStyle/>
          <a:p>
            <a:pPr/>
            <a:r>
              <a:rPr lang="en-US" dirty="0">
                <a:solidFill>
                  <a:schemeClr val="accent1"/>
                </a:solidFill>
                <a:latin typeface="Bradley Hand ITC" panose="03070402050302030203" pitchFamily="66" charset="0"/>
              </a:rPr>
              <a:t>-x</a:t>
            </a:r>
          </a:p>
        </p:txBody>
      </p:sp>
      <p:sp>
        <p:nvSpPr>
          <p:cNvPr id="25" name="Rectangle 24"/>
          <p:cNvSpPr/>
          <p:nvPr/>
        </p:nvSpPr>
        <p:spPr>
          <a:xfrm>
            <a:off x="2331153" y="501979"/>
            <a:ext cx="3199636" cy="284490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967603" y="1355304"/>
            <a:ext cx="1119556" cy="1213836"/>
          </a:xfrm>
          <a:prstGeom prst="rect">
            <a:avLst/>
          </a:prstGeom>
          <a:solidFill>
            <a:srgbClr val="D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dley Hand ITC" panose="03070402050302030203" pitchFamily="66" charset="0"/>
            </a:endParaRPr>
          </a:p>
        </p:txBody>
      </p:sp>
      <p:sp>
        <p:nvSpPr>
          <p:cNvPr id="28" name="Rectangle 27"/>
          <p:cNvSpPr/>
          <p:nvPr/>
        </p:nvSpPr>
        <p:spPr>
          <a:xfrm>
            <a:off x="3642863" y="1363131"/>
            <a:ext cx="295084" cy="119818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dley Hand ITC" panose="03070402050302030203" pitchFamily="66" charset="0"/>
            </a:endParaRPr>
          </a:p>
        </p:txBody>
      </p:sp>
      <p:sp>
        <p:nvSpPr>
          <p:cNvPr id="29" name="Rectangle 28"/>
          <p:cNvSpPr/>
          <p:nvPr/>
        </p:nvSpPr>
        <p:spPr>
          <a:xfrm>
            <a:off x="3324988" y="1363131"/>
            <a:ext cx="295084" cy="119818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dley Hand ITC" panose="03070402050302030203" pitchFamily="66" charset="0"/>
            </a:endParaRPr>
          </a:p>
        </p:txBody>
      </p:sp>
      <p:sp>
        <p:nvSpPr>
          <p:cNvPr id="30" name="Rectangle 29"/>
          <p:cNvSpPr/>
          <p:nvPr/>
        </p:nvSpPr>
        <p:spPr>
          <a:xfrm>
            <a:off x="3009904" y="1355304"/>
            <a:ext cx="295084" cy="119818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dley Hand ITC" panose="03070402050302030203" pitchFamily="66" charset="0"/>
            </a:endParaRPr>
          </a:p>
        </p:txBody>
      </p:sp>
      <mc:AlternateContent xmlns:mc="http://schemas.openxmlformats.org/markup-compatibility/2006">
        <mc:Choice xmlns:a14="http://schemas.microsoft.com/office/drawing/2010/main" Requires="a14">
          <p:sp>
            <p:nvSpPr>
              <p:cNvPr id="34" name="TextBox 33"/>
              <p:cNvSpPr txBox="1"/>
              <p:nvPr/>
            </p:nvSpPr>
            <p:spPr>
              <a:xfrm>
                <a:off x="4279531" y="1769729"/>
                <a:ext cx="5589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m:rPr>
                          <m:nor/>
                        </m:rPr>
                        <a:rPr lang="en-GB" i="1">
                          <a:latin typeface="Bradley Hand ITC" panose="03070402050302030203" pitchFamily="66" charset="0"/>
                        </a:rPr>
                        <m:t>-</m:t>
                      </m:r>
                      <m:r>
                        <m:rPr>
                          <m:nor/>
                        </m:rPr>
                        <a:rPr lang="en-GB" i="1">
                          <a:latin typeface="Bradley Hand ITC" panose="03070402050302030203" pitchFamily="66" charset="0"/>
                        </a:rPr>
                        <m:t>x</m:t>
                      </m:r>
                      <m:r>
                        <m:rPr>
                          <m:nor/>
                        </m:rPr>
                        <a:rPr lang="en-GB" i="1" baseline="30000">
                          <a:latin typeface="Bradley Hand ITC" panose="03070402050302030203" pitchFamily="66" charset="0"/>
                        </a:rPr>
                        <m:t>2</m:t>
                      </m:r>
                    </m:oMath>
                  </m:oMathPara>
                </a14:m>
                <a:endParaRPr lang="en-GB" dirty="0">
                  <a:latin typeface="Bradley Hand ITC" panose="03070402050302030203" pitchFamily="66" charset="0"/>
                </a:endParaRPr>
              </a:p>
            </p:txBody>
          </p:sp>
        </mc:Choice>
        <mc:Fallback>
          <p:sp>
            <p:nvSpPr>
              <p:cNvPr id="34" name="TextBox 33"/>
              <p:cNvSpPr txBox="1">
                <a:spLocks noRot="1" noChangeAspect="1" noMove="1" noResize="1" noEditPoints="1" noAdjustHandles="1" noChangeArrowheads="1" noChangeShapeType="1" noTextEdit="1"/>
              </p:cNvSpPr>
              <p:nvPr/>
            </p:nvSpPr>
            <p:spPr>
              <a:xfrm>
                <a:off x="4279531" y="1769729"/>
                <a:ext cx="558900" cy="369332"/>
              </a:xfrm>
              <a:prstGeom prst="rect">
                <a:avLst/>
              </a:prstGeom>
              <a:blipFill>
                <a:blip r:embed="rId4"/>
                <a:stretch>
                  <a:fillRect/>
                </a:stretch>
              </a:blipFill>
            </p:spPr>
            <p:txBody>
              <a:bodyPr/>
              <a:lstStyle/>
              <a:p>
                <a:r>
                  <a:rPr lang="en-GB">
                    <a:noFill/>
                  </a:rPr>
                  <a:t> </a:t>
                </a:r>
              </a:p>
            </p:txBody>
          </p:sp>
        </mc:Fallback>
      </mc:AlternateContent>
      <p:sp>
        <p:nvSpPr>
          <p:cNvPr id="36" name="TextBox 35"/>
          <p:cNvSpPr txBox="1"/>
          <p:nvPr/>
        </p:nvSpPr>
        <p:spPr>
          <a:xfrm>
            <a:off x="2985074" y="1754325"/>
            <a:ext cx="294732" cy="369332"/>
          </a:xfrm>
          <a:prstGeom prst="rect">
            <a:avLst/>
          </a:prstGeom>
          <a:noFill/>
        </p:spPr>
        <p:txBody>
          <a:bodyPr wrap="square" rtlCol="0">
            <a:spAutoFit/>
          </a:bodyPr>
          <a:lstStyle/>
          <a:p>
            <a:pPr/>
            <a:r>
              <a:rPr lang="en-US" dirty="0">
                <a:latin typeface="Bradley Hand ITC" panose="03070402050302030203" pitchFamily="66" charset="0"/>
              </a:rPr>
              <a:t>x</a:t>
            </a:r>
          </a:p>
        </p:txBody>
      </p:sp>
      <mc:AlternateContent xmlns:mc="http://schemas.openxmlformats.org/markup-compatibility/2006">
        <mc:Choice xmlns:a14="http://schemas.microsoft.com/office/drawing/2010/main" Requires="a14">
          <p:sp>
            <p:nvSpPr>
              <p:cNvPr id="42" name="TextBox 41"/>
              <p:cNvSpPr txBox="1"/>
              <p:nvPr/>
            </p:nvSpPr>
            <p:spPr>
              <a:xfrm>
                <a:off x="7586502" y="4779129"/>
                <a:ext cx="702091" cy="984885"/>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m:rPr>
                          <m:nor/>
                        </m:rPr>
                        <a:rPr lang="en-GB" sz="2800" b="0" i="1" baseline="30000" smtClean="0">
                          <a:solidFill>
                            <a:schemeClr val="accent1"/>
                          </a:solidFill>
                          <a:latin typeface="Bradley Hand ITC" panose="03070402050302030203" pitchFamily="66" charset="0"/>
                        </a:rPr>
                        <m:t>4-</m:t>
                      </m:r>
                      <m:r>
                        <m:rPr>
                          <m:nor/>
                        </m:rPr>
                        <a:rPr lang="en-GB" sz="2800" b="0" i="1" baseline="30000" smtClean="0">
                          <a:solidFill>
                            <a:schemeClr val="accent1"/>
                          </a:solidFill>
                          <a:latin typeface="Bradley Hand ITC" panose="03070402050302030203" pitchFamily="66" charset="0"/>
                        </a:rPr>
                        <m:t>x</m:t>
                      </m:r>
                      <m:r>
                        <m:rPr>
                          <m:nor/>
                        </m:rPr>
                        <a:rPr lang="en-GB" sz="2800" i="1" baseline="30000">
                          <a:solidFill>
                            <a:schemeClr val="accent1"/>
                          </a:solidFill>
                          <a:latin typeface="Bradley Hand ITC" panose="03070402050302030203" pitchFamily="66" charset="0"/>
                        </a:rPr>
                        <m:t>2</m:t>
                      </m:r>
                    </m:oMath>
                  </m:oMathPara>
                </a14:m>
                <a:endParaRPr lang="en-GB" sz="2800" dirty="0">
                  <a:solidFill>
                    <a:schemeClr val="accent1"/>
                  </a:solidFill>
                  <a:latin typeface="Bradley Hand ITC" panose="03070402050302030203" pitchFamily="66" charset="0"/>
                </a:endParaRPr>
              </a:p>
              <a:p>
                <a:pPr/>
                <a:endParaRPr lang="en-US" dirty="0">
                  <a:solidFill>
                    <a:schemeClr val="accent1"/>
                  </a:solidFill>
                </a:endParaRPr>
              </a:p>
              <a:p>
                <a:endParaRPr lang="en-US" dirty="0">
                  <a:solidFill>
                    <a:schemeClr val="accent1"/>
                  </a:solidFill>
                </a:endParaRPr>
              </a:p>
            </p:txBody>
          </p:sp>
        </mc:Choice>
        <mc:Fallback>
          <p:sp>
            <p:nvSpPr>
              <p:cNvPr id="42" name="TextBox 41"/>
              <p:cNvSpPr txBox="1">
                <a:spLocks noRot="1" noChangeAspect="1" noMove="1" noResize="1" noEditPoints="1" noAdjustHandles="1" noChangeArrowheads="1" noChangeShapeType="1" noTextEdit="1"/>
              </p:cNvSpPr>
              <p:nvPr/>
            </p:nvSpPr>
            <p:spPr>
              <a:xfrm>
                <a:off x="7586502" y="4779129"/>
                <a:ext cx="702091" cy="984885"/>
              </a:xfrm>
              <a:prstGeom prst="rect">
                <a:avLst/>
              </a:prstGeom>
              <a:blipFill>
                <a:blip r:embed="rId5"/>
                <a:stretch>
                  <a:fillRect/>
                </a:stretch>
              </a:blipFill>
            </p:spPr>
            <p:txBody>
              <a:bodyPr/>
              <a:lstStyle/>
              <a:p>
                <a:r>
                  <a:rPr lang="en-GB">
                    <a:noFill/>
                  </a:rPr>
                  <a:t> </a:t>
                </a:r>
              </a:p>
            </p:txBody>
          </p:sp>
        </mc:Fallback>
      </mc:AlternateContent>
      <p:sp>
        <p:nvSpPr>
          <p:cNvPr id="43" name="TextBox 42"/>
          <p:cNvSpPr txBox="1"/>
          <p:nvPr/>
        </p:nvSpPr>
        <p:spPr>
          <a:xfrm>
            <a:off x="2379256" y="493823"/>
            <a:ext cx="512215" cy="369332"/>
          </a:xfrm>
          <a:prstGeom prst="rect">
            <a:avLst/>
          </a:prstGeom>
          <a:noFill/>
        </p:spPr>
        <p:txBody>
          <a:bodyPr wrap="square" rtlCol="0">
            <a:spAutoFit/>
          </a:bodyPr>
          <a:lstStyle/>
          <a:p>
            <a:r>
              <a:rPr lang="en-IN" dirty="0"/>
              <a:t>A6</a:t>
            </a:r>
            <a:endParaRPr lang="en-US" dirty="0"/>
          </a:p>
        </p:txBody>
      </p:sp>
      <p:sp>
        <p:nvSpPr>
          <p:cNvPr id="44" name="Rectangle 43"/>
          <p:cNvSpPr/>
          <p:nvPr/>
        </p:nvSpPr>
        <p:spPr>
          <a:xfrm>
            <a:off x="2437353" y="3938191"/>
            <a:ext cx="2525459" cy="19322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157446" y="4735041"/>
            <a:ext cx="621965" cy="276999"/>
          </a:xfrm>
          <a:prstGeom prst="rect">
            <a:avLst/>
          </a:prstGeom>
          <a:noFill/>
        </p:spPr>
        <p:txBody>
          <a:bodyPr wrap="square" lIns="0" tIns="0" rIns="0" bIns="0" rtlCol="0">
            <a:spAutoFit/>
          </a:bodyPr>
          <a:lstStyle/>
          <a:p>
            <a:pPr/>
            <a:r>
              <a:rPr lang="en-GB" b="0" i="1" dirty="0">
                <a:latin typeface="Bradley Hand ITC" panose="03070402050302030203" pitchFamily="66" charset="0"/>
              </a:rPr>
              <a:t>x(4-x)</a:t>
            </a:r>
            <a:endParaRPr lang="en-US" dirty="0">
              <a:solidFill>
                <a:schemeClr val="tx1"/>
              </a:solidFill>
              <a:latin typeface="Bradley Hand ITC" panose="03070402050302030203" pitchFamily="66" charset="0"/>
            </a:endParaRPr>
          </a:p>
        </p:txBody>
      </p:sp>
      <p:sp>
        <p:nvSpPr>
          <p:cNvPr id="46" name="TextBox 45"/>
          <p:cNvSpPr txBox="1"/>
          <p:nvPr/>
        </p:nvSpPr>
        <p:spPr>
          <a:xfrm>
            <a:off x="2428415" y="3938191"/>
            <a:ext cx="413896" cy="369332"/>
          </a:xfrm>
          <a:prstGeom prst="rect">
            <a:avLst/>
          </a:prstGeom>
          <a:noFill/>
        </p:spPr>
        <p:txBody>
          <a:bodyPr wrap="none" rtlCol="0">
            <a:spAutoFit/>
          </a:bodyPr>
          <a:lstStyle/>
          <a:p>
            <a:r>
              <a:rPr lang="en-IN" dirty="0"/>
              <a:t>E3</a:t>
            </a:r>
            <a:endParaRPr lang="en-US" dirty="0"/>
          </a:p>
        </p:txBody>
      </p:sp>
      <p:sp>
        <p:nvSpPr>
          <p:cNvPr id="47" name="TextBox 46"/>
          <p:cNvSpPr txBox="1"/>
          <p:nvPr/>
        </p:nvSpPr>
        <p:spPr>
          <a:xfrm>
            <a:off x="8404709" y="1476077"/>
            <a:ext cx="558900" cy="369332"/>
          </a:xfrm>
          <a:prstGeom prst="rect">
            <a:avLst/>
          </a:prstGeom>
          <a:noFill/>
        </p:spPr>
        <p:txBody>
          <a:bodyPr wrap="square" rtlCol="0">
            <a:spAutoFit/>
          </a:bodyPr>
          <a:lstStyle/>
          <a:p>
            <a:r>
              <a:rPr lang="en-GB" sz="1800" i="1" kern="1200" dirty="0">
                <a:solidFill>
                  <a:schemeClr val="accent1"/>
                </a:solidFill>
                <a:effectLst/>
                <a:latin typeface="Bradley Hand ITC" panose="03070402050302030203" pitchFamily="66" charset="0"/>
                <a:ea typeface="Times New Roman" panose="02020603050405020304" pitchFamily="18" charset="0"/>
                <a:cs typeface="Times New Roman" panose="02020603050405020304" pitchFamily="18" charset="0"/>
              </a:rPr>
              <a:t>-x</a:t>
            </a:r>
            <a:r>
              <a:rPr lang="en-GB" sz="1800" i="1" kern="1200" baseline="30000" dirty="0">
                <a:solidFill>
                  <a:schemeClr val="accent1"/>
                </a:solidFill>
                <a:effectLst/>
                <a:latin typeface="Bradley Hand ITC" panose="03070402050302030203" pitchFamily="66" charset="0"/>
                <a:ea typeface="Times New Roman" panose="02020603050405020304" pitchFamily="18" charset="0"/>
                <a:cs typeface="Times New Roman" panose="02020603050405020304" pitchFamily="18" charset="0"/>
              </a:rPr>
              <a:t>2</a:t>
            </a:r>
            <a:endParaRPr lang="en-GB" sz="1800" dirty="0">
              <a:solidFill>
                <a:schemeClr val="accent1"/>
              </a:solidFill>
              <a:effectLst/>
              <a:latin typeface="Bradley Hand ITC" panose="03070402050302030203" pitchFamily="66" charset="0"/>
              <a:ea typeface="Times New Roman" panose="02020603050405020304" pitchFamily="18" charset="0"/>
            </a:endParaRPr>
          </a:p>
        </p:txBody>
      </p:sp>
      <p:sp>
        <p:nvSpPr>
          <p:cNvPr id="31" name="Rectangle 30"/>
          <p:cNvSpPr/>
          <p:nvPr/>
        </p:nvSpPr>
        <p:spPr>
          <a:xfrm>
            <a:off x="2678841" y="1363131"/>
            <a:ext cx="295084" cy="119818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dley Hand ITC" panose="03070402050302030203" pitchFamily="66" charset="0"/>
            </a:endParaRPr>
          </a:p>
        </p:txBody>
      </p:sp>
      <p:sp>
        <p:nvSpPr>
          <p:cNvPr id="32" name="TextBox 31"/>
          <p:cNvSpPr txBox="1"/>
          <p:nvPr/>
        </p:nvSpPr>
        <p:spPr>
          <a:xfrm>
            <a:off x="2682352" y="1735686"/>
            <a:ext cx="284592" cy="369332"/>
          </a:xfrm>
          <a:prstGeom prst="rect">
            <a:avLst/>
          </a:prstGeom>
          <a:noFill/>
        </p:spPr>
        <p:txBody>
          <a:bodyPr wrap="square" rtlCol="0">
            <a:spAutoFit/>
          </a:bodyPr>
          <a:lstStyle/>
          <a:p>
            <a:pPr/>
            <a:r>
              <a:rPr lang="en-US" dirty="0">
                <a:latin typeface="Bradley Hand ITC" panose="03070402050302030203" pitchFamily="66" charset="0"/>
              </a:rPr>
              <a:t>x</a:t>
            </a:r>
          </a:p>
        </p:txBody>
      </p:sp>
      <p:cxnSp>
        <p:nvCxnSpPr>
          <p:cNvPr id="33" name="Straight Connector 32"/>
          <p:cNvCxnSpPr/>
          <p:nvPr/>
        </p:nvCxnSpPr>
        <p:spPr>
          <a:xfrm flipH="1">
            <a:off x="4875572" y="3938191"/>
            <a:ext cx="1" cy="1932212"/>
          </a:xfrm>
          <a:prstGeom prst="line">
            <a:avLst/>
          </a:prstGeom>
          <a:ln w="28575">
            <a:solidFill>
              <a:schemeClr val="accent1">
                <a:lumMod val="75000"/>
              </a:schemeClr>
            </a:solidFill>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2437353" y="5800337"/>
            <a:ext cx="2525459" cy="0"/>
          </a:xfrm>
          <a:prstGeom prst="line">
            <a:avLst/>
          </a:prstGeom>
          <a:ln w="28575">
            <a:solidFill>
              <a:schemeClr val="accent1">
                <a:lumMod val="75000"/>
              </a:schemeClr>
            </a:solidFill>
          </a:ln>
        </p:spPr>
        <p:style>
          <a:lnRef idx="1">
            <a:schemeClr val="dk1"/>
          </a:lnRef>
          <a:fillRef idx="0">
            <a:schemeClr val="dk1"/>
          </a:fillRef>
          <a:effectRef idx="0">
            <a:schemeClr val="dk1"/>
          </a:effectRef>
          <a:fontRef idx="minor">
            <a:schemeClr val="tx1"/>
          </a:fontRef>
        </p:style>
      </p:cxnSp>
      <p:sp>
        <p:nvSpPr>
          <p:cNvPr id="3" name="Rectangle 2"/>
          <p:cNvSpPr/>
          <p:nvPr/>
        </p:nvSpPr>
        <p:spPr>
          <a:xfrm>
            <a:off x="2428414" y="501980"/>
            <a:ext cx="2836043" cy="274724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2331152" y="3249228"/>
            <a:ext cx="10620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437353" y="3249228"/>
            <a:ext cx="0" cy="97654"/>
          </a:xfrm>
          <a:prstGeom prst="line">
            <a:avLst/>
          </a:prstGeom>
          <a:ln w="19050"/>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5264457" y="3188564"/>
            <a:ext cx="0" cy="158318"/>
          </a:xfrm>
          <a:prstGeom prst="line">
            <a:avLst/>
          </a:prstGeom>
          <a:ln w="19050"/>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0737A820-3657-C29E-5CB4-E37AA8DAAC31}"/>
              </a:ext>
            </a:extLst>
          </p:cNvPr>
          <p:cNvSpPr txBox="1"/>
          <p:nvPr/>
        </p:nvSpPr>
        <p:spPr>
          <a:xfrm>
            <a:off x="3639220" y="1778425"/>
            <a:ext cx="294732" cy="369332"/>
          </a:xfrm>
          <a:prstGeom prst="rect">
            <a:avLst/>
          </a:prstGeom>
          <a:noFill/>
        </p:spPr>
        <p:txBody>
          <a:bodyPr wrap="square" rtlCol="0">
            <a:spAutoFit/>
          </a:bodyPr>
          <a:lstStyle/>
          <a:p>
            <a:pPr/>
            <a:r>
              <a:rPr lang="en-US" dirty="0">
                <a:latin typeface="Bradley Hand ITC" panose="03070402050302030203" pitchFamily="66" charset="0"/>
              </a:rPr>
              <a:t>x</a:t>
            </a:r>
          </a:p>
        </p:txBody>
      </p:sp>
      <p:sp>
        <p:nvSpPr>
          <p:cNvPr id="4" name="TextBox 3">
            <a:extLst>
              <a:ext uri="{FF2B5EF4-FFF2-40B4-BE49-F238E27FC236}">
                <a16:creationId xmlns:a16="http://schemas.microsoft.com/office/drawing/2014/main" id="{BACCFD76-4864-0D22-241D-0A7E3D0D1B03}"/>
              </a:ext>
            </a:extLst>
          </p:cNvPr>
          <p:cNvSpPr txBox="1"/>
          <p:nvPr/>
        </p:nvSpPr>
        <p:spPr>
          <a:xfrm>
            <a:off x="3336498" y="1759786"/>
            <a:ext cx="284592" cy="369332"/>
          </a:xfrm>
          <a:prstGeom prst="rect">
            <a:avLst/>
          </a:prstGeom>
          <a:noFill/>
        </p:spPr>
        <p:txBody>
          <a:bodyPr wrap="square" rtlCol="0">
            <a:spAutoFit/>
          </a:bodyPr>
          <a:lstStyle/>
          <a:p>
            <a:pPr/>
            <a:r>
              <a:rPr lang="en-US" dirty="0">
                <a:latin typeface="Bradley Hand ITC" panose="03070402050302030203" pitchFamily="66" charset="0"/>
              </a:rPr>
              <a:t>x</a:t>
            </a:r>
          </a:p>
        </p:txBody>
      </p:sp>
    </p:spTree>
    <p:extLst>
      <p:ext uri="{BB962C8B-B14F-4D97-AF65-F5344CB8AC3E}">
        <p14:creationId xmlns:p14="http://schemas.microsoft.com/office/powerpoint/2010/main" val="2767986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10" descr="A picture containing table&#10;&#10;Description automatically generated">
            <a:extLst>
              <a:ext uri="{FF2B5EF4-FFF2-40B4-BE49-F238E27FC236}">
                <a16:creationId xmlns:a16="http://schemas.microsoft.com/office/drawing/2014/main" id="{0EC29373-184C-4400-B916-BD3D344C1385}"/>
              </a:ext>
            </a:extLst>
          </p:cNvPr>
          <p:cNvPicPr>
            <a:picLocks noChangeAspect="1"/>
          </p:cNvPicPr>
          <p:nvPr/>
        </p:nvPicPr>
        <p:blipFill rotWithShape="1">
          <a:blip r:embed="rId3"/>
          <a:srcRect l="1497" t="76622" r="64130" b="2769"/>
          <a:stretch/>
        </p:blipFill>
        <p:spPr>
          <a:xfrm>
            <a:off x="6523878" y="501980"/>
            <a:ext cx="3120014" cy="2191088"/>
          </a:xfrm>
          <a:prstGeom prst="rect">
            <a:avLst/>
          </a:prstGeom>
          <a:ln w="19050">
            <a:solidFill>
              <a:schemeClr val="tx1"/>
            </a:solidFill>
          </a:ln>
        </p:spPr>
      </p:pic>
      <p:pic>
        <p:nvPicPr>
          <p:cNvPr id="56" name="Picture 55" descr="A picture containing table&#10;&#10;Description automatically generated">
            <a:extLst>
              <a:ext uri="{FF2B5EF4-FFF2-40B4-BE49-F238E27FC236}">
                <a16:creationId xmlns:a16="http://schemas.microsoft.com/office/drawing/2014/main" id="{38582C5D-9615-4A68-AA10-2A3DFADEC14E}"/>
              </a:ext>
            </a:extLst>
          </p:cNvPr>
          <p:cNvPicPr>
            <a:picLocks noChangeAspect="1"/>
          </p:cNvPicPr>
          <p:nvPr/>
        </p:nvPicPr>
        <p:blipFill rotWithShape="1">
          <a:blip r:embed="rId3"/>
          <a:srcRect l="1497" t="76622" r="64130" b="2769"/>
          <a:stretch/>
        </p:blipFill>
        <p:spPr>
          <a:xfrm>
            <a:off x="6539189" y="3709026"/>
            <a:ext cx="3120014" cy="2191088"/>
          </a:xfrm>
          <a:prstGeom prst="rect">
            <a:avLst/>
          </a:prstGeom>
          <a:ln w="19050">
            <a:solidFill>
              <a:schemeClr val="tx1"/>
            </a:solidFill>
          </a:ln>
        </p:spPr>
      </p:pic>
      <p:sp>
        <p:nvSpPr>
          <p:cNvPr id="57" name="Rectangle 56">
            <a:extLst>
              <a:ext uri="{FF2B5EF4-FFF2-40B4-BE49-F238E27FC236}">
                <a16:creationId xmlns:a16="http://schemas.microsoft.com/office/drawing/2014/main" id="{166F8305-CACC-495E-AB5E-E4865ED7CF45}"/>
              </a:ext>
            </a:extLst>
          </p:cNvPr>
          <p:cNvSpPr/>
          <p:nvPr/>
        </p:nvSpPr>
        <p:spPr>
          <a:xfrm>
            <a:off x="7114916" y="1123336"/>
            <a:ext cx="2133600" cy="10748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Bradley Hand ITC" panose="03070402050302030203" pitchFamily="66" charset="0"/>
            </a:endParaRPr>
          </a:p>
        </p:txBody>
      </p:sp>
      <p:cxnSp>
        <p:nvCxnSpPr>
          <p:cNvPr id="58" name="Straight Connector 57">
            <a:extLst>
              <a:ext uri="{FF2B5EF4-FFF2-40B4-BE49-F238E27FC236}">
                <a16:creationId xmlns:a16="http://schemas.microsoft.com/office/drawing/2014/main" id="{3A646639-BE19-47FE-B506-204F1B74BDA1}"/>
              </a:ext>
            </a:extLst>
          </p:cNvPr>
          <p:cNvCxnSpPr/>
          <p:nvPr/>
        </p:nvCxnSpPr>
        <p:spPr>
          <a:xfrm>
            <a:off x="8189970" y="1123336"/>
            <a:ext cx="0" cy="1074821"/>
          </a:xfrm>
          <a:prstGeom prst="line">
            <a:avLst/>
          </a:prstGeom>
        </p:spPr>
        <p:style>
          <a:lnRef idx="1">
            <a:schemeClr val="accent1"/>
          </a:lnRef>
          <a:fillRef idx="0">
            <a:schemeClr val="accent1"/>
          </a:fillRef>
          <a:effectRef idx="0">
            <a:schemeClr val="accent1"/>
          </a:effectRef>
          <a:fontRef idx="minor">
            <a:schemeClr val="tx1"/>
          </a:fontRef>
        </p:style>
      </p:cxnSp>
      <p:sp>
        <p:nvSpPr>
          <p:cNvPr id="59" name="Slide Number Placeholder 2">
            <a:extLst>
              <a:ext uri="{FF2B5EF4-FFF2-40B4-BE49-F238E27FC236}">
                <a16:creationId xmlns:a16="http://schemas.microsoft.com/office/drawing/2014/main" id="{BFAA11A7-E363-2EFE-ECB0-9A941A5CEE7F}"/>
              </a:ext>
            </a:extLst>
          </p:cNvPr>
          <p:cNvSpPr>
            <a:spLocks noGrp="1"/>
          </p:cNvSpPr>
          <p:nvPr>
            <p:ph type="sldNum" sz="quarter" idx="12"/>
          </p:nvPr>
        </p:nvSpPr>
        <p:spPr>
          <a:xfrm>
            <a:off x="8610600" y="6356350"/>
            <a:ext cx="2743200" cy="365125"/>
          </a:xfrm>
        </p:spPr>
        <p:txBody>
          <a:bodyPr/>
          <a:lstStyle/>
          <a:p>
            <a:fld id="{51BA203F-91CA-AC4D-9C2E-7E06963F1FFE}" type="slidenum">
              <a:rPr lang="en-US" smtClean="0"/>
              <a:t>17</a:t>
            </a:fld>
            <a:endParaRPr lang="en-US"/>
          </a:p>
        </p:txBody>
      </p:sp>
      <p:sp>
        <p:nvSpPr>
          <p:cNvPr id="60" name="Isosceles Triangle 59">
            <a:extLst>
              <a:ext uri="{FF2B5EF4-FFF2-40B4-BE49-F238E27FC236}">
                <a16:creationId xmlns:a16="http://schemas.microsoft.com/office/drawing/2014/main" id="{F82F2B8D-E514-C5AD-0C4F-DDFA7291539D}"/>
              </a:ext>
              <a:ext uri="{C183D7F6-B498-43B3-948B-1728B52AA6E4}">
                <adec:decorative xmlns:adec="http://schemas.microsoft.com/office/drawing/2017/decorative" val="1"/>
              </a:ext>
            </a:extLst>
          </p:cNvPr>
          <p:cNvSpPr/>
          <p:nvPr/>
        </p:nvSpPr>
        <p:spPr>
          <a:xfrm flipV="1">
            <a:off x="-23913" y="-47468"/>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C2A467EF-A972-6873-2263-DCBB50E68894}"/>
              </a:ext>
            </a:extLst>
          </p:cNvPr>
          <p:cNvSpPr txBox="1"/>
          <p:nvPr/>
        </p:nvSpPr>
        <p:spPr>
          <a:xfrm>
            <a:off x="0" y="4057"/>
            <a:ext cx="1636178" cy="430887"/>
          </a:xfrm>
          <a:prstGeom prst="rect">
            <a:avLst/>
          </a:prstGeom>
          <a:solidFill>
            <a:schemeClr val="accent1"/>
          </a:solidFill>
          <a:ln>
            <a:solidFill>
              <a:schemeClr val="accent1"/>
            </a:solidFill>
          </a:ln>
          <a:effectLst/>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DISCUSS</a:t>
            </a:r>
            <a:endParaRPr lang="en-GB" sz="2200" b="1" dirty="0">
              <a:solidFill>
                <a:schemeClr val="bg1"/>
              </a:solidFill>
              <a:latin typeface="Arial" panose="020B0604020202020204" pitchFamily="34" charset="0"/>
              <a:cs typeface="Arial" panose="020B0604020202020204" pitchFamily="34" charset="0"/>
            </a:endParaRPr>
          </a:p>
        </p:txBody>
      </p:sp>
      <p:sp>
        <p:nvSpPr>
          <p:cNvPr id="62" name="TextBox 61"/>
          <p:cNvSpPr txBox="1"/>
          <p:nvPr/>
        </p:nvSpPr>
        <p:spPr>
          <a:xfrm>
            <a:off x="7504295" y="1504202"/>
            <a:ext cx="245260" cy="276999"/>
          </a:xfrm>
          <a:prstGeom prst="rect">
            <a:avLst/>
          </a:prstGeom>
          <a:noFill/>
        </p:spPr>
        <p:txBody>
          <a:bodyPr wrap="none" lIns="0" tIns="0" rIns="0" bIns="0" rtlCol="0">
            <a:spAutoFit/>
          </a:bodyPr>
          <a:lstStyle/>
          <a:p>
            <a:pPr/>
            <a:r>
              <a:rPr lang="en-US" dirty="0">
                <a:solidFill>
                  <a:schemeClr val="accent1"/>
                </a:solidFill>
                <a:latin typeface="Bradley Hand ITC" panose="03070402050302030203" pitchFamily="66" charset="0"/>
              </a:rPr>
              <a:t>12</a:t>
            </a:r>
          </a:p>
        </p:txBody>
      </p:sp>
      <p:sp>
        <p:nvSpPr>
          <p:cNvPr id="63" name="TextBox 62"/>
          <p:cNvSpPr txBox="1"/>
          <p:nvPr/>
        </p:nvSpPr>
        <p:spPr>
          <a:xfrm>
            <a:off x="8412230" y="1522245"/>
            <a:ext cx="315792" cy="276999"/>
          </a:xfrm>
          <a:prstGeom prst="rect">
            <a:avLst/>
          </a:prstGeom>
          <a:noFill/>
        </p:spPr>
        <p:txBody>
          <a:bodyPr wrap="none" lIns="0" tIns="0" rIns="0" bIns="0" rtlCol="0">
            <a:spAutoFit/>
          </a:bodyPr>
          <a:lstStyle/>
          <a:p>
            <a:pPr/>
            <a:r>
              <a:rPr lang="en-US" dirty="0">
                <a:solidFill>
                  <a:schemeClr val="accent1"/>
                </a:solidFill>
                <a:latin typeface="Bradley Hand ITC" panose="03070402050302030203" pitchFamily="66" charset="0"/>
              </a:rPr>
              <a:t>-2x</a:t>
            </a:r>
          </a:p>
        </p:txBody>
      </p:sp>
      <p:sp>
        <p:nvSpPr>
          <p:cNvPr id="64" name="TextBox 63"/>
          <p:cNvSpPr txBox="1"/>
          <p:nvPr/>
        </p:nvSpPr>
        <p:spPr>
          <a:xfrm>
            <a:off x="6794850" y="1526408"/>
            <a:ext cx="131446" cy="276999"/>
          </a:xfrm>
          <a:prstGeom prst="rect">
            <a:avLst/>
          </a:prstGeom>
          <a:noFill/>
        </p:spPr>
        <p:txBody>
          <a:bodyPr wrap="none" lIns="0" tIns="0" rIns="0" bIns="0" rtlCol="0">
            <a:spAutoFit/>
          </a:bodyPr>
          <a:lstStyle/>
          <a:p>
            <a:pPr/>
            <a:r>
              <a:rPr lang="en-US" dirty="0">
                <a:solidFill>
                  <a:schemeClr val="accent1"/>
                </a:solidFill>
                <a:latin typeface="Bradley Hand ITC" panose="03070402050302030203" pitchFamily="66" charset="0"/>
              </a:rPr>
              <a:t>2</a:t>
            </a:r>
          </a:p>
        </p:txBody>
      </p:sp>
      <p:sp>
        <p:nvSpPr>
          <p:cNvPr id="65" name="TextBox 64"/>
          <p:cNvSpPr txBox="1"/>
          <p:nvPr/>
        </p:nvSpPr>
        <p:spPr>
          <a:xfrm>
            <a:off x="7624383" y="832727"/>
            <a:ext cx="139462" cy="276999"/>
          </a:xfrm>
          <a:prstGeom prst="rect">
            <a:avLst/>
          </a:prstGeom>
          <a:noFill/>
        </p:spPr>
        <p:txBody>
          <a:bodyPr wrap="none" lIns="0" tIns="0" rIns="0" bIns="0" rtlCol="0">
            <a:spAutoFit/>
          </a:bodyPr>
          <a:lstStyle/>
          <a:p>
            <a:pPr/>
            <a:r>
              <a:rPr lang="en-US" dirty="0">
                <a:solidFill>
                  <a:schemeClr val="accent1"/>
                </a:solidFill>
                <a:latin typeface="Bradley Hand ITC" panose="03070402050302030203" pitchFamily="66" charset="0"/>
              </a:rPr>
              <a:t>6</a:t>
            </a:r>
          </a:p>
        </p:txBody>
      </p:sp>
      <p:sp>
        <p:nvSpPr>
          <p:cNvPr id="67" name="Rectangle 66"/>
          <p:cNvSpPr/>
          <p:nvPr/>
        </p:nvSpPr>
        <p:spPr>
          <a:xfrm>
            <a:off x="1822062" y="453744"/>
            <a:ext cx="3639845" cy="29073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205982" y="2021053"/>
            <a:ext cx="945183" cy="285041"/>
          </a:xfrm>
          <a:prstGeom prst="rect">
            <a:avLst/>
          </a:prstGeom>
          <a:solidFill>
            <a:srgbClr val="D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70" name="TextBox 69"/>
              <p:cNvSpPr txBox="1"/>
              <p:nvPr/>
            </p:nvSpPr>
            <p:spPr>
              <a:xfrm>
                <a:off x="3206234" y="4545268"/>
                <a:ext cx="713337" cy="486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panose="02040503050406030204" pitchFamily="18" charset="0"/>
                            </a:rPr>
                          </m:ctrlPr>
                        </m:fPr>
                        <m:num>
                          <m:r>
                            <m:rPr>
                              <m:nor/>
                            </m:rPr>
                            <a:rPr lang="en-GB">
                              <a:latin typeface="Bradley Hand ITC" panose="03070402050302030203" pitchFamily="66" charset="0"/>
                              <a:ea typeface="Calibri" panose="020F0502020204030204" pitchFamily="34" charset="0"/>
                              <a:cs typeface="Times New Roman" panose="02020603050405020304" pitchFamily="18" charset="0"/>
                            </a:rPr>
                            <m:t>24-4</m:t>
                          </m:r>
                          <m:r>
                            <m:rPr>
                              <m:nor/>
                            </m:rPr>
                            <a:rPr lang="en-GB">
                              <a:latin typeface="Bradley Hand ITC" panose="03070402050302030203" pitchFamily="66" charset="0"/>
                              <a:ea typeface="Calibri" panose="020F0502020204030204" pitchFamily="34" charset="0"/>
                              <a:cs typeface="Times New Roman" panose="02020603050405020304" pitchFamily="18" charset="0"/>
                            </a:rPr>
                            <m:t>x</m:t>
                          </m:r>
                          <m:r>
                            <m:rPr>
                              <m:nor/>
                            </m:rPr>
                            <a:rPr lang="en-GB">
                              <a:latin typeface="Calibri" panose="020F0502020204030204" pitchFamily="34" charset="0"/>
                              <a:ea typeface="Calibri" panose="020F0502020204030204" pitchFamily="34" charset="0"/>
                              <a:cs typeface="Times New Roman" panose="02020603050405020304" pitchFamily="18" charset="0"/>
                            </a:rPr>
                            <m:t> </m:t>
                          </m:r>
                        </m:num>
                        <m:den>
                          <m:r>
                            <m:rPr>
                              <m:nor/>
                            </m:rPr>
                            <a:rPr lang="en-GB">
                              <a:latin typeface="Bradley Hand ITC" panose="03070402050302030203" pitchFamily="66" charset="0"/>
                            </a:rPr>
                            <m:t>2</m:t>
                          </m:r>
                        </m:den>
                      </m:f>
                    </m:oMath>
                  </m:oMathPara>
                </a14:m>
                <a:endParaRPr lang="en-US" dirty="0">
                  <a:solidFill>
                    <a:schemeClr val="tx1"/>
                  </a:solidFill>
                </a:endParaRPr>
              </a:p>
            </p:txBody>
          </p:sp>
        </mc:Choice>
        <mc:Fallback>
          <p:sp>
            <p:nvSpPr>
              <p:cNvPr id="70" name="TextBox 69"/>
              <p:cNvSpPr txBox="1">
                <a:spLocks noRot="1" noChangeAspect="1" noMove="1" noResize="1" noEditPoints="1" noAdjustHandles="1" noChangeArrowheads="1" noChangeShapeType="1" noTextEdit="1"/>
              </p:cNvSpPr>
              <p:nvPr/>
            </p:nvSpPr>
            <p:spPr>
              <a:xfrm>
                <a:off x="3206234" y="4545268"/>
                <a:ext cx="713337" cy="486993"/>
              </a:xfrm>
              <a:prstGeom prst="rect">
                <a:avLst/>
              </a:prstGeom>
              <a:blipFill>
                <a:blip r:embed="rId4"/>
                <a:stretch>
                  <a:fillRect/>
                </a:stretch>
              </a:blipFill>
            </p:spPr>
            <p:txBody>
              <a:bodyPr/>
              <a:lstStyle/>
              <a:p>
                <a:r>
                  <a:rPr lang="en-GB">
                    <a:noFill/>
                  </a:rPr>
                  <a:t> </a:t>
                </a:r>
              </a:p>
            </p:txBody>
          </p:sp>
        </mc:Fallback>
      </mc:AlternateContent>
      <p:sp>
        <p:nvSpPr>
          <p:cNvPr id="71" name="TextBox 70"/>
          <p:cNvSpPr txBox="1"/>
          <p:nvPr/>
        </p:nvSpPr>
        <p:spPr>
          <a:xfrm>
            <a:off x="1863626" y="501980"/>
            <a:ext cx="512215" cy="369332"/>
          </a:xfrm>
          <a:prstGeom prst="rect">
            <a:avLst/>
          </a:prstGeom>
          <a:noFill/>
        </p:spPr>
        <p:txBody>
          <a:bodyPr wrap="square" rtlCol="0">
            <a:spAutoFit/>
          </a:bodyPr>
          <a:lstStyle/>
          <a:p>
            <a:r>
              <a:rPr lang="en-IN" dirty="0"/>
              <a:t>A7</a:t>
            </a:r>
            <a:endParaRPr lang="en-US" dirty="0"/>
          </a:p>
        </p:txBody>
      </p:sp>
      <p:sp>
        <p:nvSpPr>
          <p:cNvPr id="72" name="Rectangle 71"/>
          <p:cNvSpPr/>
          <p:nvPr/>
        </p:nvSpPr>
        <p:spPr>
          <a:xfrm>
            <a:off x="2379256" y="3846000"/>
            <a:ext cx="2525459" cy="19322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7547551" y="4673606"/>
            <a:ext cx="641201" cy="276999"/>
          </a:xfrm>
          <a:prstGeom prst="rect">
            <a:avLst/>
          </a:prstGeom>
          <a:noFill/>
        </p:spPr>
        <p:txBody>
          <a:bodyPr wrap="none" lIns="0" tIns="0" rIns="0" bIns="0" rtlCol="0">
            <a:spAutoFit/>
          </a:bodyPr>
          <a:lstStyle/>
          <a:p>
            <a:pPr/>
            <a:r>
              <a:rPr lang="en-US" dirty="0">
                <a:solidFill>
                  <a:schemeClr val="accent1"/>
                </a:solidFill>
                <a:latin typeface="Bradley Hand ITC" panose="03070402050302030203" pitchFamily="66" charset="0"/>
              </a:rPr>
              <a:t>2(6-x)</a:t>
            </a:r>
          </a:p>
        </p:txBody>
      </p:sp>
      <p:sp>
        <p:nvSpPr>
          <p:cNvPr id="74" name="TextBox 73"/>
          <p:cNvSpPr txBox="1"/>
          <p:nvPr/>
        </p:nvSpPr>
        <p:spPr>
          <a:xfrm>
            <a:off x="2379256" y="3846000"/>
            <a:ext cx="530915" cy="369332"/>
          </a:xfrm>
          <a:prstGeom prst="rect">
            <a:avLst/>
          </a:prstGeom>
          <a:noFill/>
        </p:spPr>
        <p:txBody>
          <a:bodyPr wrap="none" rtlCol="0">
            <a:spAutoFit/>
          </a:bodyPr>
          <a:lstStyle/>
          <a:p>
            <a:r>
              <a:rPr lang="en-IN" dirty="0"/>
              <a:t>E10</a:t>
            </a:r>
            <a:endParaRPr lang="en-US" dirty="0"/>
          </a:p>
        </p:txBody>
      </p:sp>
      <p:sp>
        <p:nvSpPr>
          <p:cNvPr id="97" name="Rectangle 96"/>
          <p:cNvSpPr/>
          <p:nvPr/>
        </p:nvSpPr>
        <p:spPr>
          <a:xfrm>
            <a:off x="4204829" y="2331909"/>
            <a:ext cx="945183" cy="285041"/>
          </a:xfrm>
          <a:prstGeom prst="rect">
            <a:avLst/>
          </a:prstGeom>
          <a:solidFill>
            <a:srgbClr val="D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259109" y="2020027"/>
            <a:ext cx="1913146" cy="59829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latin typeface="Bradley Hand ITC" panose="03070402050302030203" pitchFamily="66" charset="0"/>
            </a:endParaRPr>
          </a:p>
        </p:txBody>
      </p:sp>
      <p:cxnSp>
        <p:nvCxnSpPr>
          <p:cNvPr id="5" name="Straight Connector 4"/>
          <p:cNvCxnSpPr>
            <a:stCxn id="2" idx="1"/>
          </p:cNvCxnSpPr>
          <p:nvPr/>
        </p:nvCxnSpPr>
        <p:spPr>
          <a:xfrm>
            <a:off x="2259109" y="2319172"/>
            <a:ext cx="1945720"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3867486" y="2020027"/>
            <a:ext cx="0" cy="5969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569810" y="2017853"/>
            <a:ext cx="0" cy="5969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901463" y="2017854"/>
            <a:ext cx="0" cy="5969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232902" y="2030908"/>
            <a:ext cx="0" cy="5969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550796" y="2030909"/>
            <a:ext cx="0" cy="5969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461907" y="453744"/>
            <a:ext cx="0" cy="2907307"/>
          </a:xfrm>
          <a:prstGeom prst="line">
            <a:avLst/>
          </a:prstGeom>
          <a:ln w="28575"/>
        </p:spPr>
        <p:style>
          <a:lnRef idx="1">
            <a:schemeClr val="dk1"/>
          </a:lnRef>
          <a:fillRef idx="0">
            <a:schemeClr val="dk1"/>
          </a:fillRef>
          <a:effectRef idx="0">
            <a:schemeClr val="dk1"/>
          </a:effectRef>
          <a:fontRef idx="minor">
            <a:schemeClr val="tx1"/>
          </a:fontRef>
        </p:style>
      </p:cxnSp>
      <p:cxnSp>
        <p:nvCxnSpPr>
          <p:cNvPr id="94" name="Straight Connector 93"/>
          <p:cNvCxnSpPr/>
          <p:nvPr/>
        </p:nvCxnSpPr>
        <p:spPr>
          <a:xfrm>
            <a:off x="1903441" y="453744"/>
            <a:ext cx="0" cy="2907307"/>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4904715" y="3846000"/>
            <a:ext cx="0" cy="1932212"/>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2375841" y="5778212"/>
            <a:ext cx="2528874" cy="0"/>
          </a:xfrm>
          <a:prstGeom prst="line">
            <a:avLst/>
          </a:prstGeom>
          <a:ln w="28575"/>
        </p:spPr>
        <p:style>
          <a:lnRef idx="1">
            <a:schemeClr val="dk1"/>
          </a:lnRef>
          <a:fillRef idx="0">
            <a:schemeClr val="dk1"/>
          </a:fillRef>
          <a:effectRef idx="0">
            <a:schemeClr val="dk1"/>
          </a:effectRef>
          <a:fontRef idx="minor">
            <a:schemeClr val="tx1"/>
          </a:fontRef>
        </p:style>
      </p:cxnSp>
      <p:sp>
        <p:nvSpPr>
          <p:cNvPr id="47" name="TextBox 46"/>
          <p:cNvSpPr txBox="1"/>
          <p:nvPr/>
        </p:nvSpPr>
        <p:spPr>
          <a:xfrm>
            <a:off x="2352922" y="2052370"/>
            <a:ext cx="117020" cy="276999"/>
          </a:xfrm>
          <a:prstGeom prst="rect">
            <a:avLst/>
          </a:prstGeom>
          <a:noFill/>
        </p:spPr>
        <p:txBody>
          <a:bodyPr wrap="none" lIns="0" tIns="0" rIns="0" bIns="0" rtlCol="0">
            <a:spAutoFit/>
          </a:bodyPr>
          <a:lstStyle/>
          <a:p>
            <a:pPr/>
            <a:r>
              <a:rPr lang="en-US" dirty="0">
                <a:solidFill>
                  <a:schemeClr val="tx1"/>
                </a:solidFill>
                <a:latin typeface="Bradley Hand ITC" panose="03070402050302030203" pitchFamily="66" charset="0"/>
              </a:rPr>
              <a:t>1</a:t>
            </a:r>
          </a:p>
        </p:txBody>
      </p:sp>
      <p:sp>
        <p:nvSpPr>
          <p:cNvPr id="48" name="TextBox 47"/>
          <p:cNvSpPr txBox="1"/>
          <p:nvPr/>
        </p:nvSpPr>
        <p:spPr>
          <a:xfrm>
            <a:off x="2983511" y="2049259"/>
            <a:ext cx="117020" cy="276999"/>
          </a:xfrm>
          <a:prstGeom prst="rect">
            <a:avLst/>
          </a:prstGeom>
          <a:noFill/>
        </p:spPr>
        <p:txBody>
          <a:bodyPr wrap="none" lIns="0" tIns="0" rIns="0" bIns="0" rtlCol="0">
            <a:spAutoFit/>
          </a:bodyPr>
          <a:lstStyle/>
          <a:p>
            <a:pPr/>
            <a:r>
              <a:rPr lang="en-US" dirty="0">
                <a:solidFill>
                  <a:schemeClr val="tx1"/>
                </a:solidFill>
                <a:latin typeface="Bradley Hand ITC" panose="03070402050302030203" pitchFamily="66" charset="0"/>
              </a:rPr>
              <a:t>1</a:t>
            </a:r>
          </a:p>
        </p:txBody>
      </p:sp>
      <p:sp>
        <p:nvSpPr>
          <p:cNvPr id="49" name="TextBox 48"/>
          <p:cNvSpPr txBox="1"/>
          <p:nvPr/>
        </p:nvSpPr>
        <p:spPr>
          <a:xfrm>
            <a:off x="3287545" y="2042173"/>
            <a:ext cx="117020" cy="276999"/>
          </a:xfrm>
          <a:prstGeom prst="rect">
            <a:avLst/>
          </a:prstGeom>
          <a:noFill/>
        </p:spPr>
        <p:txBody>
          <a:bodyPr wrap="none" lIns="0" tIns="0" rIns="0" bIns="0" rtlCol="0">
            <a:spAutoFit/>
          </a:bodyPr>
          <a:lstStyle/>
          <a:p>
            <a:pPr/>
            <a:r>
              <a:rPr lang="en-US" dirty="0">
                <a:solidFill>
                  <a:schemeClr val="tx1"/>
                </a:solidFill>
                <a:latin typeface="Bradley Hand ITC" panose="03070402050302030203" pitchFamily="66" charset="0"/>
              </a:rPr>
              <a:t>1</a:t>
            </a:r>
          </a:p>
        </p:txBody>
      </p:sp>
      <p:sp>
        <p:nvSpPr>
          <p:cNvPr id="50" name="TextBox 49"/>
          <p:cNvSpPr txBox="1"/>
          <p:nvPr/>
        </p:nvSpPr>
        <p:spPr>
          <a:xfrm>
            <a:off x="3632909" y="2035634"/>
            <a:ext cx="117020" cy="276999"/>
          </a:xfrm>
          <a:prstGeom prst="rect">
            <a:avLst/>
          </a:prstGeom>
          <a:noFill/>
        </p:spPr>
        <p:txBody>
          <a:bodyPr wrap="none" lIns="0" tIns="0" rIns="0" bIns="0" rtlCol="0">
            <a:spAutoFit/>
          </a:bodyPr>
          <a:lstStyle/>
          <a:p>
            <a:pPr/>
            <a:r>
              <a:rPr lang="en-US" dirty="0">
                <a:solidFill>
                  <a:schemeClr val="tx1"/>
                </a:solidFill>
                <a:latin typeface="Bradley Hand ITC" panose="03070402050302030203" pitchFamily="66" charset="0"/>
              </a:rPr>
              <a:t>1</a:t>
            </a:r>
          </a:p>
        </p:txBody>
      </p:sp>
      <p:sp>
        <p:nvSpPr>
          <p:cNvPr id="51" name="TextBox 50"/>
          <p:cNvSpPr txBox="1"/>
          <p:nvPr/>
        </p:nvSpPr>
        <p:spPr>
          <a:xfrm>
            <a:off x="3620261" y="2359372"/>
            <a:ext cx="117020" cy="276999"/>
          </a:xfrm>
          <a:prstGeom prst="rect">
            <a:avLst/>
          </a:prstGeom>
          <a:noFill/>
        </p:spPr>
        <p:txBody>
          <a:bodyPr wrap="none" lIns="0" tIns="0" rIns="0" bIns="0" rtlCol="0">
            <a:spAutoFit/>
          </a:bodyPr>
          <a:lstStyle/>
          <a:p>
            <a:pPr/>
            <a:r>
              <a:rPr lang="en-US" dirty="0">
                <a:solidFill>
                  <a:schemeClr val="tx1"/>
                </a:solidFill>
                <a:latin typeface="Bradley Hand ITC" panose="03070402050302030203" pitchFamily="66" charset="0"/>
              </a:rPr>
              <a:t>1</a:t>
            </a:r>
          </a:p>
        </p:txBody>
      </p:sp>
      <p:sp>
        <p:nvSpPr>
          <p:cNvPr id="52" name="TextBox 51"/>
          <p:cNvSpPr txBox="1"/>
          <p:nvPr/>
        </p:nvSpPr>
        <p:spPr>
          <a:xfrm>
            <a:off x="3957682" y="2360420"/>
            <a:ext cx="117020" cy="276999"/>
          </a:xfrm>
          <a:prstGeom prst="rect">
            <a:avLst/>
          </a:prstGeom>
          <a:noFill/>
        </p:spPr>
        <p:txBody>
          <a:bodyPr wrap="none" lIns="0" tIns="0" rIns="0" bIns="0" rtlCol="0">
            <a:spAutoFit/>
          </a:bodyPr>
          <a:lstStyle/>
          <a:p>
            <a:pPr/>
            <a:r>
              <a:rPr lang="en-US" dirty="0">
                <a:solidFill>
                  <a:schemeClr val="tx1"/>
                </a:solidFill>
                <a:latin typeface="Bradley Hand ITC" panose="03070402050302030203" pitchFamily="66" charset="0"/>
              </a:rPr>
              <a:t>1</a:t>
            </a:r>
          </a:p>
        </p:txBody>
      </p:sp>
      <p:sp>
        <p:nvSpPr>
          <p:cNvPr id="53" name="TextBox 52"/>
          <p:cNvSpPr txBox="1"/>
          <p:nvPr/>
        </p:nvSpPr>
        <p:spPr>
          <a:xfrm>
            <a:off x="3947275" y="2049259"/>
            <a:ext cx="117020" cy="276999"/>
          </a:xfrm>
          <a:prstGeom prst="rect">
            <a:avLst/>
          </a:prstGeom>
          <a:noFill/>
        </p:spPr>
        <p:txBody>
          <a:bodyPr wrap="none" lIns="0" tIns="0" rIns="0" bIns="0" rtlCol="0">
            <a:spAutoFit/>
          </a:bodyPr>
          <a:lstStyle/>
          <a:p>
            <a:pPr/>
            <a:r>
              <a:rPr lang="en-US" dirty="0">
                <a:solidFill>
                  <a:schemeClr val="tx1"/>
                </a:solidFill>
                <a:latin typeface="Bradley Hand ITC" panose="03070402050302030203" pitchFamily="66" charset="0"/>
              </a:rPr>
              <a:t>1</a:t>
            </a:r>
          </a:p>
        </p:txBody>
      </p:sp>
      <p:sp>
        <p:nvSpPr>
          <p:cNvPr id="54" name="TextBox 53"/>
          <p:cNvSpPr txBox="1"/>
          <p:nvPr/>
        </p:nvSpPr>
        <p:spPr>
          <a:xfrm>
            <a:off x="2344273" y="2319171"/>
            <a:ext cx="117020" cy="276999"/>
          </a:xfrm>
          <a:prstGeom prst="rect">
            <a:avLst/>
          </a:prstGeom>
          <a:noFill/>
        </p:spPr>
        <p:txBody>
          <a:bodyPr wrap="none" lIns="0" tIns="0" rIns="0" bIns="0" rtlCol="0">
            <a:spAutoFit/>
          </a:bodyPr>
          <a:lstStyle/>
          <a:p>
            <a:pPr/>
            <a:r>
              <a:rPr lang="en-US" dirty="0">
                <a:solidFill>
                  <a:schemeClr val="tx1"/>
                </a:solidFill>
                <a:latin typeface="Bradley Hand ITC" panose="03070402050302030203" pitchFamily="66" charset="0"/>
              </a:rPr>
              <a:t>1</a:t>
            </a:r>
          </a:p>
        </p:txBody>
      </p:sp>
      <p:sp>
        <p:nvSpPr>
          <p:cNvPr id="69" name="TextBox 68"/>
          <p:cNvSpPr txBox="1"/>
          <p:nvPr/>
        </p:nvSpPr>
        <p:spPr>
          <a:xfrm>
            <a:off x="2684359" y="2337777"/>
            <a:ext cx="117020" cy="276999"/>
          </a:xfrm>
          <a:prstGeom prst="rect">
            <a:avLst/>
          </a:prstGeom>
          <a:noFill/>
        </p:spPr>
        <p:txBody>
          <a:bodyPr wrap="none" lIns="0" tIns="0" rIns="0" bIns="0" rtlCol="0">
            <a:spAutoFit/>
          </a:bodyPr>
          <a:lstStyle/>
          <a:p>
            <a:pPr/>
            <a:r>
              <a:rPr lang="en-US" dirty="0">
                <a:solidFill>
                  <a:schemeClr val="tx1"/>
                </a:solidFill>
                <a:latin typeface="Bradley Hand ITC" panose="03070402050302030203" pitchFamily="66" charset="0"/>
              </a:rPr>
              <a:t>1</a:t>
            </a:r>
          </a:p>
        </p:txBody>
      </p:sp>
      <p:sp>
        <p:nvSpPr>
          <p:cNvPr id="91" name="TextBox 90"/>
          <p:cNvSpPr txBox="1"/>
          <p:nvPr/>
        </p:nvSpPr>
        <p:spPr>
          <a:xfrm>
            <a:off x="2684360" y="2044968"/>
            <a:ext cx="117020" cy="276999"/>
          </a:xfrm>
          <a:prstGeom prst="rect">
            <a:avLst/>
          </a:prstGeom>
          <a:noFill/>
        </p:spPr>
        <p:txBody>
          <a:bodyPr wrap="none" lIns="0" tIns="0" rIns="0" bIns="0" rtlCol="0">
            <a:spAutoFit/>
          </a:bodyPr>
          <a:lstStyle/>
          <a:p>
            <a:pPr/>
            <a:r>
              <a:rPr lang="en-US" dirty="0">
                <a:solidFill>
                  <a:schemeClr val="tx1"/>
                </a:solidFill>
                <a:latin typeface="Bradley Hand ITC" panose="03070402050302030203" pitchFamily="66" charset="0"/>
              </a:rPr>
              <a:t>1</a:t>
            </a:r>
          </a:p>
        </p:txBody>
      </p:sp>
      <p:sp>
        <p:nvSpPr>
          <p:cNvPr id="93" name="TextBox 92"/>
          <p:cNvSpPr txBox="1"/>
          <p:nvPr/>
        </p:nvSpPr>
        <p:spPr>
          <a:xfrm>
            <a:off x="2986050" y="2343226"/>
            <a:ext cx="117020" cy="276999"/>
          </a:xfrm>
          <a:prstGeom prst="rect">
            <a:avLst/>
          </a:prstGeom>
          <a:noFill/>
        </p:spPr>
        <p:txBody>
          <a:bodyPr wrap="none" lIns="0" tIns="0" rIns="0" bIns="0" rtlCol="0">
            <a:spAutoFit/>
          </a:bodyPr>
          <a:lstStyle/>
          <a:p>
            <a:pPr/>
            <a:r>
              <a:rPr lang="en-US" dirty="0">
                <a:solidFill>
                  <a:schemeClr val="tx1"/>
                </a:solidFill>
                <a:latin typeface="Bradley Hand ITC" panose="03070402050302030203" pitchFamily="66" charset="0"/>
              </a:rPr>
              <a:t>1</a:t>
            </a:r>
          </a:p>
        </p:txBody>
      </p:sp>
      <p:sp>
        <p:nvSpPr>
          <p:cNvPr id="95" name="TextBox 94"/>
          <p:cNvSpPr txBox="1"/>
          <p:nvPr/>
        </p:nvSpPr>
        <p:spPr>
          <a:xfrm>
            <a:off x="3300115" y="2348652"/>
            <a:ext cx="117020" cy="276999"/>
          </a:xfrm>
          <a:prstGeom prst="rect">
            <a:avLst/>
          </a:prstGeom>
          <a:noFill/>
        </p:spPr>
        <p:txBody>
          <a:bodyPr wrap="none" lIns="0" tIns="0" rIns="0" bIns="0" rtlCol="0">
            <a:spAutoFit/>
          </a:bodyPr>
          <a:lstStyle/>
          <a:p>
            <a:pPr/>
            <a:r>
              <a:rPr lang="en-US" dirty="0">
                <a:solidFill>
                  <a:schemeClr val="tx1"/>
                </a:solidFill>
                <a:latin typeface="Bradley Hand ITC" panose="03070402050302030203" pitchFamily="66" charset="0"/>
              </a:rPr>
              <a:t>1</a:t>
            </a:r>
          </a:p>
        </p:txBody>
      </p:sp>
      <p:sp>
        <p:nvSpPr>
          <p:cNvPr id="3" name="TextBox 2">
            <a:extLst>
              <a:ext uri="{FF2B5EF4-FFF2-40B4-BE49-F238E27FC236}">
                <a16:creationId xmlns:a16="http://schemas.microsoft.com/office/drawing/2014/main" id="{281362D5-A97F-FCAA-5A30-D421E210A997}"/>
              </a:ext>
            </a:extLst>
          </p:cNvPr>
          <p:cNvSpPr txBox="1"/>
          <p:nvPr/>
        </p:nvSpPr>
        <p:spPr>
          <a:xfrm>
            <a:off x="4440002" y="1963092"/>
            <a:ext cx="558900" cy="369332"/>
          </a:xfrm>
          <a:prstGeom prst="rect">
            <a:avLst/>
          </a:prstGeom>
          <a:noFill/>
        </p:spPr>
        <p:txBody>
          <a:bodyPr wrap="square" rtlCol="0">
            <a:spAutoFit/>
          </a:bodyPr>
          <a:lstStyle/>
          <a:p>
            <a:pPr/>
            <a:r>
              <a:rPr lang="en-GB" i="1" dirty="0">
                <a:latin typeface="Bradley Hand ITC" panose="03070402050302030203" pitchFamily="66" charset="0"/>
              </a:rPr>
              <a:t>-x</a:t>
            </a:r>
            <a:endParaRPr lang="en-US" dirty="0">
              <a:latin typeface="Bradley Hand ITC" panose="03070402050302030203" pitchFamily="66" charset="0"/>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79155E4C-ABBF-0A86-8F77-AE3F9706086E}"/>
                  </a:ext>
                </a:extLst>
              </p:cNvPr>
              <p:cNvSpPr txBox="1"/>
              <p:nvPr/>
            </p:nvSpPr>
            <p:spPr>
              <a:xfrm>
                <a:off x="4352204" y="2299027"/>
                <a:ext cx="5589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m:rPr>
                          <m:nor/>
                        </m:rPr>
                        <a:rPr lang="en-GB" i="1" dirty="0">
                          <a:latin typeface="Bradley Hand ITC" panose="03070402050302030203" pitchFamily="66" charset="0"/>
                        </a:rPr>
                        <m:t>-</m:t>
                      </m:r>
                      <m:r>
                        <m:rPr>
                          <m:nor/>
                        </m:rPr>
                        <a:rPr lang="en-GB" i="1" dirty="0">
                          <a:latin typeface="Bradley Hand ITC" panose="03070402050302030203" pitchFamily="66" charset="0"/>
                        </a:rPr>
                        <m:t>x</m:t>
                      </m:r>
                    </m:oMath>
                  </m:oMathPara>
                </a14:m>
                <a:endParaRPr lang="en-GB" i="1" dirty="0">
                  <a:latin typeface="Bradley Hand ITC" panose="03070402050302030203" pitchFamily="66" charset="0"/>
                </a:endParaRPr>
              </a:p>
            </p:txBody>
          </p:sp>
        </mc:Choice>
        <mc:Fallback>
          <p:sp>
            <p:nvSpPr>
              <p:cNvPr id="6" name="TextBox 5">
                <a:extLst>
                  <a:ext uri="{FF2B5EF4-FFF2-40B4-BE49-F238E27FC236}">
                    <a16:creationId xmlns:a16="http://schemas.microsoft.com/office/drawing/2014/main" id="{79155E4C-ABBF-0A86-8F77-AE3F9706086E}"/>
                  </a:ext>
                </a:extLst>
              </p:cNvPr>
              <p:cNvSpPr txBox="1">
                <a:spLocks noRot="1" noChangeAspect="1" noMove="1" noResize="1" noEditPoints="1" noAdjustHandles="1" noChangeArrowheads="1" noChangeShapeType="1" noTextEdit="1"/>
              </p:cNvSpPr>
              <p:nvPr/>
            </p:nvSpPr>
            <p:spPr>
              <a:xfrm>
                <a:off x="4352204" y="2299027"/>
                <a:ext cx="558900"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B3BD1338-4D14-C8F7-82C1-23581491D3F1}"/>
                  </a:ext>
                </a:extLst>
              </p:cNvPr>
              <p:cNvSpPr txBox="1"/>
              <p:nvPr/>
            </p:nvSpPr>
            <p:spPr>
              <a:xfrm>
                <a:off x="8372524" y="724423"/>
                <a:ext cx="55890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m:rPr>
                          <m:nor/>
                        </m:rPr>
                        <a:rPr lang="en-GB" i="1" dirty="0">
                          <a:latin typeface="Bradley Hand ITC" panose="03070402050302030203" pitchFamily="66" charset="0"/>
                        </a:rPr>
                        <m:t>-</m:t>
                      </m:r>
                      <m:r>
                        <m:rPr>
                          <m:nor/>
                        </m:rPr>
                        <a:rPr lang="en-GB" i="1" dirty="0">
                          <a:latin typeface="Bradley Hand ITC" panose="03070402050302030203" pitchFamily="66" charset="0"/>
                        </a:rPr>
                        <m:t>x</m:t>
                      </m:r>
                    </m:oMath>
                  </m:oMathPara>
                </a14:m>
                <a:endParaRPr lang="en-GB" i="1" dirty="0">
                  <a:latin typeface="Bradley Hand ITC" panose="03070402050302030203" pitchFamily="66" charset="0"/>
                </a:endParaRPr>
              </a:p>
            </p:txBody>
          </p:sp>
        </mc:Choice>
        <mc:Fallback>
          <p:sp>
            <p:nvSpPr>
              <p:cNvPr id="13" name="TextBox 12">
                <a:extLst>
                  <a:ext uri="{FF2B5EF4-FFF2-40B4-BE49-F238E27FC236}">
                    <a16:creationId xmlns:a16="http://schemas.microsoft.com/office/drawing/2014/main" id="{B3BD1338-4D14-C8F7-82C1-23581491D3F1}"/>
                  </a:ext>
                </a:extLst>
              </p:cNvPr>
              <p:cNvSpPr txBox="1">
                <a:spLocks noRot="1" noChangeAspect="1" noMove="1" noResize="1" noEditPoints="1" noAdjustHandles="1" noChangeArrowheads="1" noChangeShapeType="1" noTextEdit="1"/>
              </p:cNvSpPr>
              <p:nvPr/>
            </p:nvSpPr>
            <p:spPr>
              <a:xfrm>
                <a:off x="8372524" y="724423"/>
                <a:ext cx="558900" cy="369332"/>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887371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A picture containing table&#10;&#10;Description automatically generated">
            <a:extLst>
              <a:ext uri="{FF2B5EF4-FFF2-40B4-BE49-F238E27FC236}">
                <a16:creationId xmlns:a16="http://schemas.microsoft.com/office/drawing/2014/main" id="{0EC29373-184C-4400-B916-BD3D344C1385}"/>
              </a:ext>
            </a:extLst>
          </p:cNvPr>
          <p:cNvPicPr>
            <a:picLocks noChangeAspect="1"/>
          </p:cNvPicPr>
          <p:nvPr/>
        </p:nvPicPr>
        <p:blipFill rotWithShape="1">
          <a:blip r:embed="rId3"/>
          <a:srcRect l="1497" t="76622" r="64130" b="2769"/>
          <a:stretch/>
        </p:blipFill>
        <p:spPr>
          <a:xfrm>
            <a:off x="6523878" y="501980"/>
            <a:ext cx="3120014" cy="2191088"/>
          </a:xfrm>
          <a:prstGeom prst="rect">
            <a:avLst/>
          </a:prstGeom>
          <a:ln w="19050">
            <a:solidFill>
              <a:schemeClr val="tx1"/>
            </a:solidFill>
          </a:ln>
        </p:spPr>
      </p:pic>
      <p:pic>
        <p:nvPicPr>
          <p:cNvPr id="12" name="Picture 11" descr="A picture containing table&#10;&#10;Description automatically generated">
            <a:extLst>
              <a:ext uri="{FF2B5EF4-FFF2-40B4-BE49-F238E27FC236}">
                <a16:creationId xmlns:a16="http://schemas.microsoft.com/office/drawing/2014/main" id="{38582C5D-9615-4A68-AA10-2A3DFADEC14E}"/>
              </a:ext>
            </a:extLst>
          </p:cNvPr>
          <p:cNvPicPr>
            <a:picLocks noChangeAspect="1"/>
          </p:cNvPicPr>
          <p:nvPr/>
        </p:nvPicPr>
        <p:blipFill rotWithShape="1">
          <a:blip r:embed="rId3"/>
          <a:srcRect l="1497" t="76622" r="64130" b="2769"/>
          <a:stretch/>
        </p:blipFill>
        <p:spPr>
          <a:xfrm>
            <a:off x="6583191" y="3916497"/>
            <a:ext cx="3120014" cy="2191088"/>
          </a:xfrm>
          <a:prstGeom prst="rect">
            <a:avLst/>
          </a:prstGeom>
          <a:ln w="19050">
            <a:solidFill>
              <a:schemeClr val="tx1"/>
            </a:solidFill>
          </a:ln>
        </p:spPr>
      </p:pic>
      <p:sp>
        <p:nvSpPr>
          <p:cNvPr id="13" name="Rectangle 12">
            <a:extLst>
              <a:ext uri="{FF2B5EF4-FFF2-40B4-BE49-F238E27FC236}">
                <a16:creationId xmlns:a16="http://schemas.microsoft.com/office/drawing/2014/main" id="{166F8305-CACC-495E-AB5E-E4865ED7CF45}"/>
              </a:ext>
            </a:extLst>
          </p:cNvPr>
          <p:cNvSpPr/>
          <p:nvPr/>
        </p:nvSpPr>
        <p:spPr>
          <a:xfrm>
            <a:off x="7114916" y="1123336"/>
            <a:ext cx="2133600" cy="10748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Bradley Hand ITC" panose="03070402050302030203" pitchFamily="66" charset="0"/>
            </a:endParaRPr>
          </a:p>
        </p:txBody>
      </p:sp>
      <p:cxnSp>
        <p:nvCxnSpPr>
          <p:cNvPr id="14" name="Straight Connector 13">
            <a:extLst>
              <a:ext uri="{FF2B5EF4-FFF2-40B4-BE49-F238E27FC236}">
                <a16:creationId xmlns:a16="http://schemas.microsoft.com/office/drawing/2014/main" id="{3A646639-BE19-47FE-B506-204F1B74BDA1}"/>
              </a:ext>
            </a:extLst>
          </p:cNvPr>
          <p:cNvCxnSpPr/>
          <p:nvPr/>
        </p:nvCxnSpPr>
        <p:spPr>
          <a:xfrm>
            <a:off x="8189970" y="1123336"/>
            <a:ext cx="0" cy="1074821"/>
          </a:xfrm>
          <a:prstGeom prst="line">
            <a:avLst/>
          </a:prstGeom>
        </p:spPr>
        <p:style>
          <a:lnRef idx="1">
            <a:schemeClr val="accent1"/>
          </a:lnRef>
          <a:fillRef idx="0">
            <a:schemeClr val="accent1"/>
          </a:fillRef>
          <a:effectRef idx="0">
            <a:schemeClr val="accent1"/>
          </a:effectRef>
          <a:fontRef idx="minor">
            <a:schemeClr val="tx1"/>
          </a:fontRef>
        </p:style>
      </p:cxnSp>
      <p:sp>
        <p:nvSpPr>
          <p:cNvPr id="15" name="Slide Number Placeholder 2">
            <a:extLst>
              <a:ext uri="{FF2B5EF4-FFF2-40B4-BE49-F238E27FC236}">
                <a16:creationId xmlns:a16="http://schemas.microsoft.com/office/drawing/2014/main" id="{BFAA11A7-E363-2EFE-ECB0-9A941A5CEE7F}"/>
              </a:ext>
            </a:extLst>
          </p:cNvPr>
          <p:cNvSpPr>
            <a:spLocks noGrp="1"/>
          </p:cNvSpPr>
          <p:nvPr>
            <p:ph type="sldNum" sz="quarter" idx="12"/>
          </p:nvPr>
        </p:nvSpPr>
        <p:spPr>
          <a:xfrm>
            <a:off x="8610600" y="6356350"/>
            <a:ext cx="2743200" cy="365125"/>
          </a:xfrm>
        </p:spPr>
        <p:txBody>
          <a:bodyPr/>
          <a:lstStyle/>
          <a:p>
            <a:fld id="{51BA203F-91CA-AC4D-9C2E-7E06963F1FFE}" type="slidenum">
              <a:rPr lang="en-US" smtClean="0"/>
              <a:t>18</a:t>
            </a:fld>
            <a:endParaRPr lang="en-US"/>
          </a:p>
        </p:txBody>
      </p:sp>
      <p:sp>
        <p:nvSpPr>
          <p:cNvPr id="16" name="Isosceles Triangle 15">
            <a:extLst>
              <a:ext uri="{FF2B5EF4-FFF2-40B4-BE49-F238E27FC236}">
                <a16:creationId xmlns:a16="http://schemas.microsoft.com/office/drawing/2014/main" id="{F82F2B8D-E514-C5AD-0C4F-DDFA7291539D}"/>
              </a:ext>
              <a:ext uri="{C183D7F6-B498-43B3-948B-1728B52AA6E4}">
                <adec:decorative xmlns:adec="http://schemas.microsoft.com/office/drawing/2017/decorative" val="1"/>
              </a:ext>
            </a:extLst>
          </p:cNvPr>
          <p:cNvSpPr/>
          <p:nvPr/>
        </p:nvSpPr>
        <p:spPr>
          <a:xfrm flipV="1">
            <a:off x="-23913" y="-47468"/>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C2A467EF-A972-6873-2263-DCBB50E68894}"/>
              </a:ext>
            </a:extLst>
          </p:cNvPr>
          <p:cNvSpPr txBox="1"/>
          <p:nvPr/>
        </p:nvSpPr>
        <p:spPr>
          <a:xfrm>
            <a:off x="0" y="4057"/>
            <a:ext cx="1636178" cy="430887"/>
          </a:xfrm>
          <a:prstGeom prst="rect">
            <a:avLst/>
          </a:prstGeom>
          <a:solidFill>
            <a:schemeClr val="accent1"/>
          </a:solidFill>
          <a:ln>
            <a:solidFill>
              <a:schemeClr val="accent1"/>
            </a:solidFill>
          </a:ln>
          <a:effectLst/>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DISCUSS</a:t>
            </a:r>
            <a:endParaRPr lang="en-GB" sz="2200" b="1" dirty="0">
              <a:solidFill>
                <a:schemeClr val="bg1"/>
              </a:solidFill>
              <a:latin typeface="Arial" panose="020B0604020202020204" pitchFamily="34" charset="0"/>
              <a:cs typeface="Arial" panose="020B0604020202020204" pitchFamily="34" charset="0"/>
            </a:endParaRPr>
          </a:p>
        </p:txBody>
      </p:sp>
      <p:sp>
        <p:nvSpPr>
          <p:cNvPr id="18" name="TextBox 17"/>
          <p:cNvSpPr txBox="1"/>
          <p:nvPr/>
        </p:nvSpPr>
        <p:spPr>
          <a:xfrm>
            <a:off x="7559172" y="1544162"/>
            <a:ext cx="235642" cy="276999"/>
          </a:xfrm>
          <a:prstGeom prst="rect">
            <a:avLst/>
          </a:prstGeom>
          <a:noFill/>
        </p:spPr>
        <p:txBody>
          <a:bodyPr wrap="none" lIns="0" tIns="0" rIns="0" bIns="0" rtlCol="0">
            <a:spAutoFit/>
          </a:bodyPr>
          <a:lstStyle/>
          <a:p>
            <a:pPr/>
            <a:r>
              <a:rPr lang="en-US" dirty="0">
                <a:solidFill>
                  <a:schemeClr val="accent1"/>
                </a:solidFill>
                <a:latin typeface="Bradley Hand ITC" panose="03070402050302030203" pitchFamily="66" charset="0"/>
              </a:rPr>
              <a:t>3x</a:t>
            </a:r>
          </a:p>
        </p:txBody>
      </p:sp>
      <p:sp>
        <p:nvSpPr>
          <p:cNvPr id="19" name="TextBox 18"/>
          <p:cNvSpPr txBox="1"/>
          <p:nvPr/>
        </p:nvSpPr>
        <p:spPr>
          <a:xfrm>
            <a:off x="6779927" y="1543302"/>
            <a:ext cx="235642" cy="276999"/>
          </a:xfrm>
          <a:prstGeom prst="rect">
            <a:avLst/>
          </a:prstGeom>
          <a:noFill/>
        </p:spPr>
        <p:txBody>
          <a:bodyPr wrap="none" lIns="0" tIns="0" rIns="0" bIns="0" rtlCol="0">
            <a:spAutoFit/>
          </a:bodyPr>
          <a:lstStyle/>
          <a:p>
            <a:pPr/>
            <a:r>
              <a:rPr lang="en-US" dirty="0">
                <a:solidFill>
                  <a:schemeClr val="accent1"/>
                </a:solidFill>
                <a:latin typeface="Bradley Hand ITC" panose="03070402050302030203" pitchFamily="66" charset="0"/>
              </a:rPr>
              <a:t>3x</a:t>
            </a:r>
          </a:p>
        </p:txBody>
      </p:sp>
      <p:sp>
        <p:nvSpPr>
          <p:cNvPr id="20" name="TextBox 19"/>
          <p:cNvSpPr txBox="1"/>
          <p:nvPr/>
        </p:nvSpPr>
        <p:spPr>
          <a:xfrm>
            <a:off x="7624383" y="832727"/>
            <a:ext cx="113814" cy="276999"/>
          </a:xfrm>
          <a:prstGeom prst="rect">
            <a:avLst/>
          </a:prstGeom>
          <a:noFill/>
        </p:spPr>
        <p:txBody>
          <a:bodyPr wrap="none" lIns="0" tIns="0" rIns="0" bIns="0" rtlCol="0">
            <a:spAutoFit/>
          </a:bodyPr>
          <a:lstStyle/>
          <a:p>
            <a:pPr/>
            <a:r>
              <a:rPr lang="en-US" dirty="0">
                <a:solidFill>
                  <a:schemeClr val="accent1"/>
                </a:solidFill>
                <a:latin typeface="Bradley Hand ITC" panose="03070402050302030203" pitchFamily="66" charset="0"/>
              </a:rPr>
              <a:t>1</a:t>
            </a:r>
          </a:p>
        </p:txBody>
      </p:sp>
      <p:sp>
        <p:nvSpPr>
          <p:cNvPr id="21" name="TextBox 20"/>
          <p:cNvSpPr txBox="1"/>
          <p:nvPr/>
        </p:nvSpPr>
        <p:spPr>
          <a:xfrm>
            <a:off x="8404709" y="839679"/>
            <a:ext cx="315792" cy="276999"/>
          </a:xfrm>
          <a:prstGeom prst="rect">
            <a:avLst/>
          </a:prstGeom>
          <a:noFill/>
        </p:spPr>
        <p:txBody>
          <a:bodyPr wrap="none" lIns="0" tIns="0" rIns="0" bIns="0" rtlCol="0">
            <a:spAutoFit/>
          </a:bodyPr>
          <a:lstStyle/>
          <a:p>
            <a:pPr/>
            <a:r>
              <a:rPr lang="en-US" dirty="0">
                <a:solidFill>
                  <a:schemeClr val="accent1"/>
                </a:solidFill>
                <a:latin typeface="Bradley Hand ITC" panose="03070402050302030203" pitchFamily="66" charset="0"/>
              </a:rPr>
              <a:t>-2x</a:t>
            </a:r>
          </a:p>
        </p:txBody>
      </p:sp>
      <p:sp>
        <p:nvSpPr>
          <p:cNvPr id="22" name="Rectangle 21"/>
          <p:cNvSpPr/>
          <p:nvPr/>
        </p:nvSpPr>
        <p:spPr>
          <a:xfrm>
            <a:off x="1636178" y="501979"/>
            <a:ext cx="3539503" cy="307572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423602" y="767209"/>
            <a:ext cx="1072988" cy="801202"/>
          </a:xfrm>
          <a:prstGeom prst="rect">
            <a:avLst/>
          </a:prstGeom>
          <a:solidFill>
            <a:srgbClr val="D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Bradley Hand ITC" panose="03070402050302030203" pitchFamily="66" charset="0"/>
            </a:endParaRPr>
          </a:p>
        </p:txBody>
      </p:sp>
      <p:sp>
        <p:nvSpPr>
          <p:cNvPr id="26" name="Rectangle 25"/>
          <p:cNvSpPr/>
          <p:nvPr/>
        </p:nvSpPr>
        <p:spPr>
          <a:xfrm>
            <a:off x="2097896" y="765685"/>
            <a:ext cx="255566" cy="80756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dley Hand ITC" panose="03070402050302030203" pitchFamily="66" charset="0"/>
            </a:endParaRPr>
          </a:p>
        </p:txBody>
      </p:sp>
      <p:sp>
        <p:nvSpPr>
          <p:cNvPr id="28" name="TextBox 27"/>
          <p:cNvSpPr txBox="1"/>
          <p:nvPr/>
        </p:nvSpPr>
        <p:spPr>
          <a:xfrm>
            <a:off x="2060662" y="950078"/>
            <a:ext cx="558900" cy="369332"/>
          </a:xfrm>
          <a:prstGeom prst="rect">
            <a:avLst/>
          </a:prstGeom>
          <a:noFill/>
        </p:spPr>
        <p:txBody>
          <a:bodyPr wrap="square" rtlCol="0">
            <a:spAutoFit/>
          </a:bodyPr>
          <a:lstStyle/>
          <a:p>
            <a:pPr/>
            <a:r>
              <a:rPr lang="en-US" dirty="0">
                <a:latin typeface="Bradley Hand ITC" panose="03070402050302030203" pitchFamily="66" charset="0"/>
              </a:rPr>
              <a:t>x</a:t>
            </a:r>
          </a:p>
        </p:txBody>
      </p:sp>
      <p:sp>
        <p:nvSpPr>
          <p:cNvPr id="32" name="TextBox 31"/>
          <p:cNvSpPr txBox="1"/>
          <p:nvPr/>
        </p:nvSpPr>
        <p:spPr>
          <a:xfrm>
            <a:off x="1655835" y="635332"/>
            <a:ext cx="512215" cy="369332"/>
          </a:xfrm>
          <a:prstGeom prst="rect">
            <a:avLst/>
          </a:prstGeom>
          <a:noFill/>
        </p:spPr>
        <p:txBody>
          <a:bodyPr wrap="square" rtlCol="0">
            <a:spAutoFit/>
          </a:bodyPr>
          <a:lstStyle/>
          <a:p>
            <a:r>
              <a:rPr lang="en-IN" dirty="0"/>
              <a:t>A8</a:t>
            </a:r>
            <a:endParaRPr lang="en-US" dirty="0"/>
          </a:p>
        </p:txBody>
      </p:sp>
      <p:sp>
        <p:nvSpPr>
          <p:cNvPr id="33" name="Rectangle 32"/>
          <p:cNvSpPr/>
          <p:nvPr/>
        </p:nvSpPr>
        <p:spPr>
          <a:xfrm>
            <a:off x="2437353" y="3938191"/>
            <a:ext cx="2525459" cy="19322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157446" y="4735041"/>
            <a:ext cx="878446" cy="276999"/>
          </a:xfrm>
          <a:prstGeom prst="rect">
            <a:avLst/>
          </a:prstGeom>
          <a:noFill/>
        </p:spPr>
        <p:txBody>
          <a:bodyPr wrap="none" lIns="0" tIns="0" rIns="0" bIns="0" rtlCol="0">
            <a:spAutoFit/>
          </a:bodyPr>
          <a:lstStyle/>
          <a:p>
            <a:pPr/>
            <a:r>
              <a:rPr lang="en-GB" i="1" dirty="0">
                <a:latin typeface="Bradley Hand ITC" panose="03070402050302030203" pitchFamily="66" charset="0"/>
              </a:rPr>
              <a:t>3x(1-2x)</a:t>
            </a:r>
            <a:endParaRPr lang="en-US" dirty="0">
              <a:latin typeface="Bradley Hand ITC" panose="03070402050302030203" pitchFamily="66" charset="0"/>
            </a:endParaRPr>
          </a:p>
        </p:txBody>
      </p:sp>
      <p:sp>
        <p:nvSpPr>
          <p:cNvPr id="35" name="TextBox 34"/>
          <p:cNvSpPr txBox="1"/>
          <p:nvPr/>
        </p:nvSpPr>
        <p:spPr>
          <a:xfrm>
            <a:off x="2428415" y="3938191"/>
            <a:ext cx="413896" cy="369332"/>
          </a:xfrm>
          <a:prstGeom prst="rect">
            <a:avLst/>
          </a:prstGeom>
          <a:noFill/>
        </p:spPr>
        <p:txBody>
          <a:bodyPr wrap="none" rtlCol="0">
            <a:spAutoFit/>
          </a:bodyPr>
          <a:lstStyle/>
          <a:p>
            <a:r>
              <a:rPr lang="en-IN" dirty="0"/>
              <a:t>E7</a:t>
            </a:r>
            <a:endParaRPr lang="en-US" dirty="0"/>
          </a:p>
        </p:txBody>
      </p:sp>
      <p:sp>
        <p:nvSpPr>
          <p:cNvPr id="36" name="TextBox 35"/>
          <p:cNvSpPr txBox="1"/>
          <p:nvPr/>
        </p:nvSpPr>
        <p:spPr>
          <a:xfrm>
            <a:off x="8404709" y="1476077"/>
            <a:ext cx="650514" cy="646331"/>
          </a:xfrm>
          <a:prstGeom prst="rect">
            <a:avLst/>
          </a:prstGeom>
          <a:noFill/>
        </p:spPr>
        <p:txBody>
          <a:bodyPr wrap="square" rtlCol="0">
            <a:spAutoFit/>
          </a:bodyPr>
          <a:lstStyle/>
          <a:p>
            <a:r>
              <a:rPr lang="en-GB" sz="1800" i="1" kern="1200" dirty="0">
                <a:solidFill>
                  <a:schemeClr val="accent1"/>
                </a:solidFill>
                <a:effectLst/>
                <a:latin typeface="Bradley Hand ITC" panose="03070402050302030203" pitchFamily="66" charset="0"/>
                <a:ea typeface="Times New Roman" panose="02020603050405020304" pitchFamily="18" charset="0"/>
                <a:cs typeface="Times New Roman" panose="02020603050405020304" pitchFamily="18" charset="0"/>
              </a:rPr>
              <a:t>-6x</a:t>
            </a:r>
            <a:r>
              <a:rPr lang="en-GB" sz="1800" i="1" kern="1200" baseline="30000" dirty="0">
                <a:solidFill>
                  <a:schemeClr val="accent1"/>
                </a:solidFill>
                <a:effectLst/>
                <a:latin typeface="Bradley Hand ITC" panose="03070402050302030203" pitchFamily="66" charset="0"/>
                <a:ea typeface="Times New Roman" panose="02020603050405020304" pitchFamily="18" charset="0"/>
                <a:cs typeface="Times New Roman" panose="02020603050405020304" pitchFamily="18" charset="0"/>
              </a:rPr>
              <a:t>2</a:t>
            </a:r>
            <a:endParaRPr lang="en-GB" sz="1800" dirty="0">
              <a:solidFill>
                <a:schemeClr val="accent1"/>
              </a:solidFill>
              <a:effectLst/>
              <a:latin typeface="Times New Roman" panose="02020603050405020304" pitchFamily="18" charset="0"/>
              <a:ea typeface="Times New Roman" panose="02020603050405020304" pitchFamily="18" charset="0"/>
            </a:endParaRPr>
          </a:p>
          <a:p>
            <a:pPr/>
            <a:endParaRPr lang="en-US" dirty="0">
              <a:solidFill>
                <a:schemeClr val="accent1"/>
              </a:solidFill>
              <a:latin typeface="Bradley Hand ITC" panose="03070402050302030203" pitchFamily="66" charset="0"/>
            </a:endParaRPr>
          </a:p>
        </p:txBody>
      </p:sp>
      <p:sp>
        <p:nvSpPr>
          <p:cNvPr id="37" name="Rectangle 36"/>
          <p:cNvSpPr/>
          <p:nvPr/>
        </p:nvSpPr>
        <p:spPr>
          <a:xfrm>
            <a:off x="2091888" y="1610041"/>
            <a:ext cx="255566" cy="80756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dley Hand ITC" panose="03070402050302030203" pitchFamily="66" charset="0"/>
            </a:endParaRPr>
          </a:p>
        </p:txBody>
      </p:sp>
      <p:sp>
        <p:nvSpPr>
          <p:cNvPr id="38" name="Rectangle 37"/>
          <p:cNvSpPr/>
          <p:nvPr/>
        </p:nvSpPr>
        <p:spPr>
          <a:xfrm>
            <a:off x="2091888" y="2454397"/>
            <a:ext cx="255566" cy="80756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dley Hand ITC" panose="03070402050302030203" pitchFamily="66" charset="0"/>
            </a:endParaRPr>
          </a:p>
        </p:txBody>
      </p:sp>
      <p:sp>
        <p:nvSpPr>
          <p:cNvPr id="4" name="TextBox 3"/>
          <p:cNvSpPr txBox="1"/>
          <p:nvPr/>
        </p:nvSpPr>
        <p:spPr>
          <a:xfrm>
            <a:off x="2062103" y="1875290"/>
            <a:ext cx="315135" cy="369332"/>
          </a:xfrm>
          <a:prstGeom prst="rect">
            <a:avLst/>
          </a:prstGeom>
          <a:noFill/>
        </p:spPr>
        <p:txBody>
          <a:bodyPr wrap="square" rtlCol="0">
            <a:spAutoFit/>
          </a:bodyPr>
          <a:lstStyle/>
          <a:p>
            <a:pPr/>
            <a:r>
              <a:rPr lang="en-US" dirty="0">
                <a:latin typeface="Bradley Hand ITC" panose="03070402050302030203" pitchFamily="66" charset="0"/>
              </a:rPr>
              <a:t>x</a:t>
            </a:r>
          </a:p>
        </p:txBody>
      </p:sp>
      <p:sp>
        <p:nvSpPr>
          <p:cNvPr id="39" name="TextBox 38"/>
          <p:cNvSpPr txBox="1"/>
          <p:nvPr/>
        </p:nvSpPr>
        <p:spPr>
          <a:xfrm>
            <a:off x="2091888" y="2580356"/>
            <a:ext cx="315135" cy="369332"/>
          </a:xfrm>
          <a:prstGeom prst="rect">
            <a:avLst/>
          </a:prstGeom>
          <a:noFill/>
        </p:spPr>
        <p:txBody>
          <a:bodyPr wrap="square" rtlCol="0">
            <a:spAutoFit/>
          </a:bodyPr>
          <a:lstStyle/>
          <a:p>
            <a:pPr/>
            <a:r>
              <a:rPr lang="en-US" dirty="0">
                <a:latin typeface="Bradley Hand ITC" panose="03070402050302030203" pitchFamily="66" charset="0"/>
              </a:rPr>
              <a:t>x</a:t>
            </a:r>
          </a:p>
        </p:txBody>
      </p:sp>
      <mc:AlternateContent xmlns:mc="http://schemas.openxmlformats.org/markup-compatibility/2006">
        <mc:Choice xmlns:a14="http://schemas.microsoft.com/office/drawing/2010/main" Requires="a14">
          <p:sp>
            <p:nvSpPr>
              <p:cNvPr id="40" name="Rectangle 39"/>
              <p:cNvSpPr/>
              <p:nvPr/>
            </p:nvSpPr>
            <p:spPr>
              <a:xfrm>
                <a:off x="2423602" y="1616405"/>
                <a:ext cx="1072988" cy="801202"/>
              </a:xfrm>
              <a:prstGeom prst="rect">
                <a:avLst/>
              </a:prstGeom>
              <a:solidFill>
                <a:srgbClr val="D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Para xmlns:m="http://schemas.openxmlformats.org/officeDocument/2006/math">
                    <m:oMathParaPr>
                      <m:jc m:val="centerGroup"/>
                    </m:oMathParaPr>
                    <m:oMath xmlns:m="http://schemas.openxmlformats.org/officeDocument/2006/math">
                      <m:r>
                        <m:rPr>
                          <m:nor/>
                        </m:rPr>
                        <a:rPr lang="en-GB" i="1" smtClean="0">
                          <a:solidFill>
                            <a:schemeClr val="tx1"/>
                          </a:solidFill>
                          <a:latin typeface="Bradley Hand ITC" panose="03070402050302030203" pitchFamily="66" charset="0"/>
                        </a:rPr>
                        <m:t>-</m:t>
                      </m:r>
                      <m:r>
                        <m:rPr>
                          <m:nor/>
                        </m:rPr>
                        <a:rPr lang="en-GB" i="1" smtClean="0">
                          <a:solidFill>
                            <a:schemeClr val="tx1"/>
                          </a:solidFill>
                          <a:latin typeface="Bradley Hand ITC" panose="03070402050302030203" pitchFamily="66" charset="0"/>
                        </a:rPr>
                        <m:t>x</m:t>
                      </m:r>
                      <m:r>
                        <m:rPr>
                          <m:nor/>
                        </m:rPr>
                        <a:rPr lang="en-GB" i="1" baseline="30000" smtClean="0">
                          <a:solidFill>
                            <a:schemeClr val="tx1"/>
                          </a:solidFill>
                          <a:latin typeface="Bradley Hand ITC" panose="03070402050302030203" pitchFamily="66" charset="0"/>
                        </a:rPr>
                        <m:t>2</m:t>
                      </m:r>
                    </m:oMath>
                  </m:oMathPara>
                </a14:m>
                <a:endParaRPr lang="en-GB" dirty="0">
                  <a:solidFill>
                    <a:schemeClr val="tx1"/>
                  </a:solidFill>
                  <a:latin typeface="Bradley Hand ITC" panose="03070402050302030203" pitchFamily="66" charset="0"/>
                </a:endParaRPr>
              </a:p>
            </p:txBody>
          </p:sp>
        </mc:Choice>
        <mc:Fallback>
          <p:sp>
            <p:nvSpPr>
              <p:cNvPr id="40" name="Rectangle 39"/>
              <p:cNvSpPr>
                <a:spLocks noRot="1" noChangeAspect="1" noMove="1" noResize="1" noEditPoints="1" noAdjustHandles="1" noChangeArrowheads="1" noChangeShapeType="1" noTextEdit="1"/>
              </p:cNvSpPr>
              <p:nvPr/>
            </p:nvSpPr>
            <p:spPr>
              <a:xfrm>
                <a:off x="2423602" y="1616405"/>
                <a:ext cx="1072988" cy="801202"/>
              </a:xfrm>
              <a:prstGeom prst="rect">
                <a:avLst/>
              </a:prstGeom>
              <a:blipFill>
                <a:blip r:embed="rId4"/>
                <a:stretch>
                  <a:fillRect/>
                </a:stretch>
              </a:blipFill>
            </p:spPr>
            <p:txBody>
              <a:bodyPr/>
              <a:lstStyle/>
              <a:p>
                <a:r>
                  <a:rPr lang="en-GB">
                    <a:noFill/>
                  </a:rPr>
                  <a:t> </a:t>
                </a:r>
              </a:p>
            </p:txBody>
          </p:sp>
        </mc:Fallback>
      </mc:AlternateContent>
      <p:sp>
        <p:nvSpPr>
          <p:cNvPr id="41" name="Rectangle 40"/>
          <p:cNvSpPr/>
          <p:nvPr/>
        </p:nvSpPr>
        <p:spPr>
          <a:xfrm>
            <a:off x="2423602" y="2454397"/>
            <a:ext cx="1072988" cy="801202"/>
          </a:xfrm>
          <a:prstGeom prst="rect">
            <a:avLst/>
          </a:prstGeom>
          <a:solidFill>
            <a:srgbClr val="D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i="1" kern="1200" dirty="0">
                <a:solidFill>
                  <a:schemeClr val="tx1"/>
                </a:solidFill>
                <a:effectLst/>
                <a:latin typeface="Bradley Hand ITC" panose="03070402050302030203" pitchFamily="66" charset="0"/>
                <a:ea typeface="Times New Roman" panose="02020603050405020304" pitchFamily="18" charset="0"/>
                <a:cs typeface="Times New Roman" panose="02020603050405020304" pitchFamily="18" charset="0"/>
              </a:rPr>
              <a:t>-x</a:t>
            </a:r>
            <a:r>
              <a:rPr lang="en-GB" sz="1800" i="1" kern="1200" baseline="30000" dirty="0">
                <a:solidFill>
                  <a:schemeClr val="tx1"/>
                </a:solidFill>
                <a:effectLst/>
                <a:latin typeface="Bradley Hand ITC" panose="03070402050302030203" pitchFamily="66" charset="0"/>
                <a:ea typeface="Times New Roman" panose="02020603050405020304" pitchFamily="18" charset="0"/>
                <a:cs typeface="Times New Roman" panose="02020603050405020304" pitchFamily="18" charset="0"/>
              </a:rPr>
              <a:t>2</a:t>
            </a:r>
            <a:endParaRPr lang="en-GB" sz="1800" dirty="0">
              <a:solidFill>
                <a:schemeClr val="tx1"/>
              </a:solidFill>
              <a:effectLst/>
              <a:latin typeface="Bradley Hand ITC" panose="03070402050302030203" pitchFamily="66" charset="0"/>
              <a:ea typeface="Times New Roman" panose="02020603050405020304" pitchFamily="18" charset="0"/>
            </a:endParaRPr>
          </a:p>
        </p:txBody>
      </p:sp>
      <p:sp>
        <p:nvSpPr>
          <p:cNvPr id="42" name="Rectangle 41"/>
          <p:cNvSpPr/>
          <p:nvPr/>
        </p:nvSpPr>
        <p:spPr>
          <a:xfrm>
            <a:off x="3548655" y="760408"/>
            <a:ext cx="1072988" cy="801202"/>
          </a:xfrm>
          <a:prstGeom prst="rect">
            <a:avLst/>
          </a:prstGeom>
          <a:solidFill>
            <a:srgbClr val="D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i="1" kern="1200" dirty="0">
                <a:solidFill>
                  <a:schemeClr val="tx1"/>
                </a:solidFill>
                <a:effectLst/>
                <a:latin typeface="Bradley Hand ITC" panose="03070402050302030203" pitchFamily="66" charset="0"/>
                <a:ea typeface="Times New Roman" panose="02020603050405020304" pitchFamily="18" charset="0"/>
                <a:cs typeface="Times New Roman" panose="02020603050405020304" pitchFamily="18" charset="0"/>
              </a:rPr>
              <a:t>-x</a:t>
            </a:r>
            <a:r>
              <a:rPr lang="en-GB" sz="1800" i="1" kern="1200" baseline="30000" dirty="0">
                <a:solidFill>
                  <a:schemeClr val="tx1"/>
                </a:solidFill>
                <a:effectLst/>
                <a:latin typeface="Bradley Hand ITC" panose="03070402050302030203" pitchFamily="66" charset="0"/>
                <a:ea typeface="Times New Roman" panose="02020603050405020304" pitchFamily="18" charset="0"/>
                <a:cs typeface="Times New Roman" panose="02020603050405020304" pitchFamily="18" charset="0"/>
              </a:rPr>
              <a:t>2</a:t>
            </a:r>
            <a:endParaRPr lang="en-GB" sz="1800" dirty="0">
              <a:solidFill>
                <a:schemeClr val="tx1"/>
              </a:solidFill>
              <a:effectLst/>
              <a:latin typeface="Bradley Hand ITC" panose="03070402050302030203" pitchFamily="66" charset="0"/>
              <a:ea typeface="Times New Roman" panose="02020603050405020304" pitchFamily="18" charset="0"/>
            </a:endParaRPr>
          </a:p>
        </p:txBody>
      </p:sp>
      <p:sp>
        <p:nvSpPr>
          <p:cNvPr id="43" name="Rectangle 42"/>
          <p:cNvSpPr/>
          <p:nvPr/>
        </p:nvSpPr>
        <p:spPr>
          <a:xfrm>
            <a:off x="3548655" y="1616405"/>
            <a:ext cx="1072988" cy="801202"/>
          </a:xfrm>
          <a:prstGeom prst="rect">
            <a:avLst/>
          </a:prstGeom>
          <a:solidFill>
            <a:srgbClr val="D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i="1" kern="1200" dirty="0">
                <a:solidFill>
                  <a:schemeClr val="tx1"/>
                </a:solidFill>
                <a:effectLst/>
                <a:latin typeface="Bradley Hand ITC" panose="03070402050302030203" pitchFamily="66" charset="0"/>
                <a:ea typeface="Times New Roman" panose="02020603050405020304" pitchFamily="18" charset="0"/>
                <a:cs typeface="Times New Roman" panose="02020603050405020304" pitchFamily="18" charset="0"/>
              </a:rPr>
              <a:t>-x</a:t>
            </a:r>
            <a:r>
              <a:rPr lang="en-GB" sz="1800" i="1" kern="1200" baseline="30000" dirty="0">
                <a:solidFill>
                  <a:schemeClr val="tx1"/>
                </a:solidFill>
                <a:effectLst/>
                <a:latin typeface="Bradley Hand ITC" panose="03070402050302030203" pitchFamily="66" charset="0"/>
                <a:ea typeface="Times New Roman" panose="02020603050405020304" pitchFamily="18" charset="0"/>
                <a:cs typeface="Times New Roman" panose="02020603050405020304" pitchFamily="18" charset="0"/>
              </a:rPr>
              <a:t>2</a:t>
            </a:r>
            <a:endParaRPr lang="en-GB" sz="1800" dirty="0">
              <a:solidFill>
                <a:schemeClr val="tx1"/>
              </a:solidFill>
              <a:effectLst/>
              <a:latin typeface="Bradley Hand ITC" panose="03070402050302030203" pitchFamily="66" charset="0"/>
              <a:ea typeface="Times New Roman" panose="02020603050405020304" pitchFamily="18" charset="0"/>
            </a:endParaRPr>
          </a:p>
          <a:p>
            <a:pPr algn="ctr"/>
            <a:endParaRPr lang="en-US" dirty="0">
              <a:solidFill>
                <a:schemeClr val="tx1"/>
              </a:solidFill>
              <a:latin typeface="Bradley Hand ITC" panose="03070402050302030203" pitchFamily="66" charset="0"/>
            </a:endParaRPr>
          </a:p>
        </p:txBody>
      </p:sp>
      <p:sp>
        <p:nvSpPr>
          <p:cNvPr id="44" name="Rectangle 43"/>
          <p:cNvSpPr/>
          <p:nvPr/>
        </p:nvSpPr>
        <p:spPr>
          <a:xfrm>
            <a:off x="3549277" y="2463063"/>
            <a:ext cx="1072988" cy="801202"/>
          </a:xfrm>
          <a:prstGeom prst="rect">
            <a:avLst/>
          </a:prstGeom>
          <a:solidFill>
            <a:srgbClr val="D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i="1" kern="1200" dirty="0">
              <a:solidFill>
                <a:schemeClr val="tx1"/>
              </a:solidFill>
              <a:effectLst/>
              <a:latin typeface="Bradley Hand ITC" panose="03070402050302030203" pitchFamily="66" charset="0"/>
              <a:ea typeface="Times New Roman" panose="02020603050405020304" pitchFamily="18" charset="0"/>
              <a:cs typeface="Times New Roman" panose="02020603050405020304" pitchFamily="18" charset="0"/>
            </a:endParaRPr>
          </a:p>
          <a:p>
            <a:pPr algn="ctr"/>
            <a:r>
              <a:rPr lang="en-GB" sz="1800" i="1" kern="1200" dirty="0">
                <a:solidFill>
                  <a:schemeClr val="tx1"/>
                </a:solidFill>
                <a:effectLst/>
                <a:latin typeface="Bradley Hand ITC" panose="03070402050302030203" pitchFamily="66" charset="0"/>
                <a:ea typeface="Times New Roman" panose="02020603050405020304" pitchFamily="18" charset="0"/>
                <a:cs typeface="Times New Roman" panose="02020603050405020304" pitchFamily="18" charset="0"/>
              </a:rPr>
              <a:t>-x</a:t>
            </a:r>
            <a:r>
              <a:rPr lang="en-GB" sz="1800" i="1" kern="1200" baseline="30000" dirty="0">
                <a:solidFill>
                  <a:schemeClr val="tx1"/>
                </a:solidFill>
                <a:effectLst/>
                <a:latin typeface="Bradley Hand ITC" panose="03070402050302030203" pitchFamily="66" charset="0"/>
                <a:ea typeface="Times New Roman" panose="02020603050405020304" pitchFamily="18" charset="0"/>
                <a:cs typeface="Times New Roman" panose="02020603050405020304" pitchFamily="18" charset="0"/>
              </a:rPr>
              <a:t>2</a:t>
            </a:r>
            <a:endParaRPr lang="en-GB" sz="1800" dirty="0">
              <a:solidFill>
                <a:schemeClr val="tx1"/>
              </a:solidFill>
              <a:effectLst/>
              <a:latin typeface="Bradley Hand ITC" panose="03070402050302030203" pitchFamily="66" charset="0"/>
              <a:ea typeface="Times New Roman" panose="02020603050405020304" pitchFamily="18" charset="0"/>
            </a:endParaRPr>
          </a:p>
          <a:p>
            <a:pPr algn="ctr"/>
            <a:endParaRPr lang="en-US" dirty="0">
              <a:solidFill>
                <a:schemeClr val="tx1"/>
              </a:solidFill>
              <a:latin typeface="Bradley Hand ITC" panose="03070402050302030203" pitchFamily="66" charset="0"/>
            </a:endParaRPr>
          </a:p>
        </p:txBody>
      </p:sp>
      <mc:AlternateContent xmlns:mc="http://schemas.openxmlformats.org/markup-compatibility/2006">
        <mc:Choice xmlns:a14="http://schemas.microsoft.com/office/drawing/2010/main" Requires="a14">
          <p:sp>
            <p:nvSpPr>
              <p:cNvPr id="45" name="Rectangle 44"/>
              <p:cNvSpPr/>
              <p:nvPr/>
            </p:nvSpPr>
            <p:spPr>
              <a:xfrm>
                <a:off x="2791681" y="1004664"/>
                <a:ext cx="516488" cy="36933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m:rPr>
                          <m:nor/>
                        </m:rPr>
                        <a:rPr lang="en-GB" i="1" smtClean="0">
                          <a:solidFill>
                            <a:schemeClr val="tx1"/>
                          </a:solidFill>
                          <a:latin typeface="Bradley Hand ITC" panose="03070402050302030203" pitchFamily="66" charset="0"/>
                        </a:rPr>
                        <m:t>-</m:t>
                      </m:r>
                      <m:r>
                        <m:rPr>
                          <m:nor/>
                        </m:rPr>
                        <a:rPr lang="en-GB" i="1" smtClean="0">
                          <a:solidFill>
                            <a:schemeClr val="tx1"/>
                          </a:solidFill>
                          <a:latin typeface="Bradley Hand ITC" panose="03070402050302030203" pitchFamily="66" charset="0"/>
                        </a:rPr>
                        <m:t>x</m:t>
                      </m:r>
                      <m:r>
                        <m:rPr>
                          <m:nor/>
                        </m:rPr>
                        <a:rPr lang="en-GB" i="1" baseline="30000" smtClean="0">
                          <a:solidFill>
                            <a:schemeClr val="tx1"/>
                          </a:solidFill>
                          <a:latin typeface="Bradley Hand ITC" panose="03070402050302030203" pitchFamily="66" charset="0"/>
                        </a:rPr>
                        <m:t>2</m:t>
                      </m:r>
                    </m:oMath>
                  </m:oMathPara>
                </a14:m>
                <a:endParaRPr lang="en-GB" dirty="0">
                  <a:solidFill>
                    <a:schemeClr val="tx1"/>
                  </a:solidFill>
                  <a:latin typeface="Bradley Hand ITC" panose="03070402050302030203" pitchFamily="66" charset="0"/>
                </a:endParaRPr>
              </a:p>
            </p:txBody>
          </p:sp>
        </mc:Choice>
        <mc:Fallback>
          <p:sp>
            <p:nvSpPr>
              <p:cNvPr id="45" name="Rectangle 44"/>
              <p:cNvSpPr>
                <a:spLocks noRot="1" noChangeAspect="1" noMove="1" noResize="1" noEditPoints="1" noAdjustHandles="1" noChangeArrowheads="1" noChangeShapeType="1" noTextEdit="1"/>
              </p:cNvSpPr>
              <p:nvPr/>
            </p:nvSpPr>
            <p:spPr>
              <a:xfrm>
                <a:off x="2791681" y="1004664"/>
                <a:ext cx="516488" cy="369332"/>
              </a:xfrm>
              <a:prstGeom prst="rect">
                <a:avLst/>
              </a:prstGeom>
              <a:blipFill>
                <a:blip r:embed="rId5"/>
                <a:stretch>
                  <a:fillRect/>
                </a:stretch>
              </a:blipFill>
            </p:spPr>
            <p:txBody>
              <a:bodyPr/>
              <a:lstStyle/>
              <a:p>
                <a:r>
                  <a:rPr lang="en-GB">
                    <a:noFill/>
                  </a:rPr>
                  <a:t> </a:t>
                </a:r>
              </a:p>
            </p:txBody>
          </p:sp>
        </mc:Fallback>
      </mc:AlternateContent>
      <p:sp>
        <p:nvSpPr>
          <p:cNvPr id="46" name="TextBox 45"/>
          <p:cNvSpPr txBox="1"/>
          <p:nvPr/>
        </p:nvSpPr>
        <p:spPr>
          <a:xfrm>
            <a:off x="6477020" y="536085"/>
            <a:ext cx="426720" cy="369332"/>
          </a:xfrm>
          <a:prstGeom prst="rect">
            <a:avLst/>
          </a:prstGeom>
          <a:noFill/>
        </p:spPr>
        <p:txBody>
          <a:bodyPr wrap="none" rtlCol="0">
            <a:spAutoFit/>
          </a:bodyPr>
          <a:lstStyle/>
          <a:p>
            <a:r>
              <a:rPr lang="en-IN" dirty="0"/>
              <a:t>B2</a:t>
            </a:r>
            <a:endParaRPr lang="en-US" dirty="0"/>
          </a:p>
        </p:txBody>
      </p:sp>
      <p:cxnSp>
        <p:nvCxnSpPr>
          <p:cNvPr id="3" name="Straight Connector 2"/>
          <p:cNvCxnSpPr/>
          <p:nvPr/>
        </p:nvCxnSpPr>
        <p:spPr>
          <a:xfrm>
            <a:off x="1636178" y="3488924"/>
            <a:ext cx="3539503" cy="8878"/>
          </a:xfrm>
          <a:prstGeom prst="line">
            <a:avLst/>
          </a:prstGeom>
          <a:ln w="28575"/>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1636178" y="559778"/>
            <a:ext cx="3539503" cy="8878"/>
          </a:xfrm>
          <a:prstGeom prst="line">
            <a:avLst/>
          </a:prstGeom>
          <a:ln w="28575"/>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1717979" y="487104"/>
            <a:ext cx="0" cy="2995823"/>
          </a:xfrm>
          <a:prstGeom prst="line">
            <a:avLst/>
          </a:prstGeom>
          <a:ln w="28575"/>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a:off x="2437353" y="3922056"/>
            <a:ext cx="0" cy="1932212"/>
          </a:xfrm>
          <a:prstGeom prst="line">
            <a:avLst/>
          </a:prstGeom>
          <a:ln w="38100"/>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2437353" y="5854268"/>
            <a:ext cx="252887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a:off x="6520116" y="563203"/>
            <a:ext cx="3123776" cy="0"/>
          </a:xfrm>
          <a:prstGeom prst="line">
            <a:avLst/>
          </a:prstGeom>
          <a:ln w="28575"/>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69EFD65F-7C27-EE04-D9D8-1B04D44954A5}"/>
              </a:ext>
            </a:extLst>
          </p:cNvPr>
          <p:cNvSpPr txBox="1"/>
          <p:nvPr/>
        </p:nvSpPr>
        <p:spPr>
          <a:xfrm>
            <a:off x="7676993" y="4787962"/>
            <a:ext cx="1481502" cy="369332"/>
          </a:xfrm>
          <a:prstGeom prst="rect">
            <a:avLst/>
          </a:prstGeom>
          <a:noFill/>
        </p:spPr>
        <p:txBody>
          <a:bodyPr wrap="square">
            <a:spAutoFit/>
          </a:bodyPr>
          <a:lstStyle/>
          <a:p>
            <a:r>
              <a:rPr lang="en-GB" sz="1800" i="1" kern="1200" dirty="0">
                <a:solidFill>
                  <a:schemeClr val="accent1"/>
                </a:solidFill>
                <a:effectLst/>
                <a:latin typeface="Bradley Hand ITC" panose="03070402050302030203" pitchFamily="66" charset="0"/>
                <a:ea typeface="Times New Roman" panose="02020603050405020304" pitchFamily="18" charset="0"/>
                <a:cs typeface="Times New Roman" panose="02020603050405020304" pitchFamily="18" charset="0"/>
              </a:rPr>
              <a:t>3x-6x</a:t>
            </a:r>
            <a:r>
              <a:rPr lang="en-GB" sz="1800" i="1" kern="1200" baseline="30000" dirty="0">
                <a:solidFill>
                  <a:schemeClr val="accent1"/>
                </a:solidFill>
                <a:effectLst/>
                <a:latin typeface="Bradley Hand ITC" panose="03070402050302030203" pitchFamily="66" charset="0"/>
                <a:ea typeface="Times New Roman" panose="02020603050405020304" pitchFamily="18" charset="0"/>
                <a:cs typeface="Times New Roman" panose="02020603050405020304" pitchFamily="18" charset="0"/>
              </a:rPr>
              <a:t>2</a:t>
            </a:r>
            <a:endParaRPr lang="en-GB" sz="1200" dirty="0">
              <a:solidFill>
                <a:schemeClr val="accent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6265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A picture containing table&#10;&#10;Description automatically generated">
            <a:extLst>
              <a:ext uri="{FF2B5EF4-FFF2-40B4-BE49-F238E27FC236}">
                <a16:creationId xmlns:a16="http://schemas.microsoft.com/office/drawing/2014/main" id="{0EC29373-184C-4400-B916-BD3D344C1385}"/>
              </a:ext>
            </a:extLst>
          </p:cNvPr>
          <p:cNvPicPr>
            <a:picLocks noChangeAspect="1"/>
          </p:cNvPicPr>
          <p:nvPr/>
        </p:nvPicPr>
        <p:blipFill rotWithShape="1">
          <a:blip r:embed="rId3"/>
          <a:srcRect l="1497" t="76622" r="64130" b="2769"/>
          <a:stretch/>
        </p:blipFill>
        <p:spPr>
          <a:xfrm>
            <a:off x="6523878" y="501980"/>
            <a:ext cx="3120014" cy="2191088"/>
          </a:xfrm>
          <a:prstGeom prst="rect">
            <a:avLst/>
          </a:prstGeom>
          <a:ln w="19050">
            <a:solidFill>
              <a:schemeClr val="tx1"/>
            </a:solidFill>
          </a:ln>
        </p:spPr>
      </p:pic>
      <p:pic>
        <p:nvPicPr>
          <p:cNvPr id="15" name="Picture 14" descr="A picture containing table&#10;&#10;Description automatically generated">
            <a:extLst>
              <a:ext uri="{FF2B5EF4-FFF2-40B4-BE49-F238E27FC236}">
                <a16:creationId xmlns:a16="http://schemas.microsoft.com/office/drawing/2014/main" id="{38582C5D-9615-4A68-AA10-2A3DFADEC14E}"/>
              </a:ext>
            </a:extLst>
          </p:cNvPr>
          <p:cNvPicPr>
            <a:picLocks noChangeAspect="1"/>
          </p:cNvPicPr>
          <p:nvPr/>
        </p:nvPicPr>
        <p:blipFill rotWithShape="1">
          <a:blip r:embed="rId3"/>
          <a:srcRect l="1497" t="76622" r="64130" b="2769"/>
          <a:stretch/>
        </p:blipFill>
        <p:spPr>
          <a:xfrm>
            <a:off x="6583191" y="3916497"/>
            <a:ext cx="3120014" cy="2191088"/>
          </a:xfrm>
          <a:prstGeom prst="rect">
            <a:avLst/>
          </a:prstGeom>
          <a:ln w="19050">
            <a:solidFill>
              <a:schemeClr val="tx1"/>
            </a:solidFill>
          </a:ln>
        </p:spPr>
      </p:pic>
      <p:sp>
        <p:nvSpPr>
          <p:cNvPr id="16" name="Rectangle 15">
            <a:extLst>
              <a:ext uri="{FF2B5EF4-FFF2-40B4-BE49-F238E27FC236}">
                <a16:creationId xmlns:a16="http://schemas.microsoft.com/office/drawing/2014/main" id="{166F8305-CACC-495E-AB5E-E4865ED7CF45}"/>
              </a:ext>
            </a:extLst>
          </p:cNvPr>
          <p:cNvSpPr/>
          <p:nvPr/>
        </p:nvSpPr>
        <p:spPr>
          <a:xfrm>
            <a:off x="7114916" y="1123336"/>
            <a:ext cx="2133600" cy="10748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Bradley Hand ITC" panose="03070402050302030203" pitchFamily="66" charset="0"/>
            </a:endParaRPr>
          </a:p>
        </p:txBody>
      </p:sp>
      <p:cxnSp>
        <p:nvCxnSpPr>
          <p:cNvPr id="17" name="Straight Connector 16">
            <a:extLst>
              <a:ext uri="{FF2B5EF4-FFF2-40B4-BE49-F238E27FC236}">
                <a16:creationId xmlns:a16="http://schemas.microsoft.com/office/drawing/2014/main" id="{3A646639-BE19-47FE-B506-204F1B74BDA1}"/>
              </a:ext>
            </a:extLst>
          </p:cNvPr>
          <p:cNvCxnSpPr/>
          <p:nvPr/>
        </p:nvCxnSpPr>
        <p:spPr>
          <a:xfrm>
            <a:off x="8189970" y="1123336"/>
            <a:ext cx="0" cy="1074821"/>
          </a:xfrm>
          <a:prstGeom prst="line">
            <a:avLst/>
          </a:prstGeom>
        </p:spPr>
        <p:style>
          <a:lnRef idx="1">
            <a:schemeClr val="accent1"/>
          </a:lnRef>
          <a:fillRef idx="0">
            <a:schemeClr val="accent1"/>
          </a:fillRef>
          <a:effectRef idx="0">
            <a:schemeClr val="accent1"/>
          </a:effectRef>
          <a:fontRef idx="minor">
            <a:schemeClr val="tx1"/>
          </a:fontRef>
        </p:style>
      </p:cxnSp>
      <p:sp>
        <p:nvSpPr>
          <p:cNvPr id="18" name="Slide Number Placeholder 2">
            <a:extLst>
              <a:ext uri="{FF2B5EF4-FFF2-40B4-BE49-F238E27FC236}">
                <a16:creationId xmlns:a16="http://schemas.microsoft.com/office/drawing/2014/main" id="{BFAA11A7-E363-2EFE-ECB0-9A941A5CEE7F}"/>
              </a:ext>
            </a:extLst>
          </p:cNvPr>
          <p:cNvSpPr>
            <a:spLocks noGrp="1"/>
          </p:cNvSpPr>
          <p:nvPr>
            <p:ph type="sldNum" sz="quarter" idx="12"/>
          </p:nvPr>
        </p:nvSpPr>
        <p:spPr>
          <a:xfrm>
            <a:off x="8610600" y="6356350"/>
            <a:ext cx="2743200" cy="365125"/>
          </a:xfrm>
        </p:spPr>
        <p:txBody>
          <a:bodyPr/>
          <a:lstStyle/>
          <a:p>
            <a:fld id="{51BA203F-91CA-AC4D-9C2E-7E06963F1FFE}" type="slidenum">
              <a:rPr lang="en-US" smtClean="0"/>
              <a:t>19</a:t>
            </a:fld>
            <a:endParaRPr lang="en-US"/>
          </a:p>
        </p:txBody>
      </p:sp>
      <p:sp>
        <p:nvSpPr>
          <p:cNvPr id="19" name="Isosceles Triangle 18">
            <a:extLst>
              <a:ext uri="{FF2B5EF4-FFF2-40B4-BE49-F238E27FC236}">
                <a16:creationId xmlns:a16="http://schemas.microsoft.com/office/drawing/2014/main" id="{F82F2B8D-E514-C5AD-0C4F-DDFA7291539D}"/>
              </a:ext>
              <a:ext uri="{C183D7F6-B498-43B3-948B-1728B52AA6E4}">
                <adec:decorative xmlns:adec="http://schemas.microsoft.com/office/drawing/2017/decorative" val="1"/>
              </a:ext>
            </a:extLst>
          </p:cNvPr>
          <p:cNvSpPr/>
          <p:nvPr/>
        </p:nvSpPr>
        <p:spPr>
          <a:xfrm flipV="1">
            <a:off x="-23913" y="-47468"/>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C2A467EF-A972-6873-2263-DCBB50E68894}"/>
              </a:ext>
            </a:extLst>
          </p:cNvPr>
          <p:cNvSpPr txBox="1"/>
          <p:nvPr/>
        </p:nvSpPr>
        <p:spPr>
          <a:xfrm>
            <a:off x="0" y="4057"/>
            <a:ext cx="1636178" cy="430887"/>
          </a:xfrm>
          <a:prstGeom prst="rect">
            <a:avLst/>
          </a:prstGeom>
          <a:solidFill>
            <a:schemeClr val="accent1"/>
          </a:solidFill>
          <a:ln>
            <a:solidFill>
              <a:schemeClr val="accent1"/>
            </a:solidFill>
          </a:ln>
          <a:effectLst/>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DISCUSS</a:t>
            </a:r>
            <a:endParaRPr lang="en-GB" sz="2200" b="1" dirty="0">
              <a:solidFill>
                <a:schemeClr val="bg1"/>
              </a:solidFill>
              <a:latin typeface="Arial" panose="020B0604020202020204" pitchFamily="34" charset="0"/>
              <a:cs typeface="Arial" panose="020B0604020202020204" pitchFamily="34" charset="0"/>
            </a:endParaRPr>
          </a:p>
        </p:txBody>
      </p:sp>
      <p:sp>
        <p:nvSpPr>
          <p:cNvPr id="21" name="TextBox 20"/>
          <p:cNvSpPr txBox="1"/>
          <p:nvPr/>
        </p:nvSpPr>
        <p:spPr>
          <a:xfrm>
            <a:off x="8522006" y="1579603"/>
            <a:ext cx="429605" cy="276999"/>
          </a:xfrm>
          <a:prstGeom prst="rect">
            <a:avLst/>
          </a:prstGeom>
          <a:noFill/>
        </p:spPr>
        <p:txBody>
          <a:bodyPr wrap="none" lIns="0" tIns="0" rIns="0" bIns="0" rtlCol="0">
            <a:spAutoFit/>
          </a:bodyPr>
          <a:lstStyle/>
          <a:p>
            <a:pPr/>
            <a:r>
              <a:rPr lang="en-US" dirty="0">
                <a:solidFill>
                  <a:schemeClr val="accent1"/>
                </a:solidFill>
                <a:latin typeface="Bradley Hand ITC" panose="03070402050302030203" pitchFamily="66" charset="0"/>
              </a:rPr>
              <a:t>+2x</a:t>
            </a:r>
          </a:p>
        </p:txBody>
      </p:sp>
      <p:sp>
        <p:nvSpPr>
          <p:cNvPr id="22" name="TextBox 21"/>
          <p:cNvSpPr txBox="1"/>
          <p:nvPr/>
        </p:nvSpPr>
        <p:spPr>
          <a:xfrm>
            <a:off x="6779927" y="1543302"/>
            <a:ext cx="237244" cy="276999"/>
          </a:xfrm>
          <a:prstGeom prst="rect">
            <a:avLst/>
          </a:prstGeom>
          <a:noFill/>
        </p:spPr>
        <p:txBody>
          <a:bodyPr wrap="none" lIns="0" tIns="0" rIns="0" bIns="0" rtlCol="0">
            <a:spAutoFit/>
          </a:bodyPr>
          <a:lstStyle/>
          <a:p>
            <a:pPr/>
            <a:r>
              <a:rPr lang="en-US" dirty="0">
                <a:solidFill>
                  <a:schemeClr val="accent1"/>
                </a:solidFill>
                <a:latin typeface="Bradley Hand ITC" panose="03070402050302030203" pitchFamily="66" charset="0"/>
              </a:rPr>
              <a:t>2x</a:t>
            </a:r>
          </a:p>
        </p:txBody>
      </p:sp>
      <p:sp>
        <p:nvSpPr>
          <p:cNvPr id="23" name="TextBox 22"/>
          <p:cNvSpPr txBox="1"/>
          <p:nvPr/>
        </p:nvSpPr>
        <p:spPr>
          <a:xfrm>
            <a:off x="7624383" y="832727"/>
            <a:ext cx="235642" cy="276999"/>
          </a:xfrm>
          <a:prstGeom prst="rect">
            <a:avLst/>
          </a:prstGeom>
          <a:noFill/>
        </p:spPr>
        <p:txBody>
          <a:bodyPr wrap="none" lIns="0" tIns="0" rIns="0" bIns="0" rtlCol="0">
            <a:spAutoFit/>
          </a:bodyPr>
          <a:lstStyle/>
          <a:p>
            <a:pPr/>
            <a:r>
              <a:rPr lang="en-US" dirty="0">
                <a:solidFill>
                  <a:schemeClr val="accent1"/>
                </a:solidFill>
                <a:latin typeface="Bradley Hand ITC" panose="03070402050302030203" pitchFamily="66" charset="0"/>
              </a:rPr>
              <a:t>3x</a:t>
            </a:r>
          </a:p>
        </p:txBody>
      </p:sp>
      <p:sp>
        <p:nvSpPr>
          <p:cNvPr id="24" name="TextBox 23"/>
          <p:cNvSpPr txBox="1"/>
          <p:nvPr/>
        </p:nvSpPr>
        <p:spPr>
          <a:xfrm>
            <a:off x="8404709" y="839679"/>
            <a:ext cx="306174" cy="276999"/>
          </a:xfrm>
          <a:prstGeom prst="rect">
            <a:avLst/>
          </a:prstGeom>
          <a:noFill/>
        </p:spPr>
        <p:txBody>
          <a:bodyPr wrap="none" lIns="0" tIns="0" rIns="0" bIns="0" rtlCol="0">
            <a:spAutoFit/>
          </a:bodyPr>
          <a:lstStyle/>
          <a:p>
            <a:pPr/>
            <a:r>
              <a:rPr lang="en-US" dirty="0">
                <a:solidFill>
                  <a:schemeClr val="accent1"/>
                </a:solidFill>
                <a:latin typeface="Bradley Hand ITC" panose="03070402050302030203" pitchFamily="66" charset="0"/>
              </a:rPr>
              <a:t>+1</a:t>
            </a:r>
          </a:p>
        </p:txBody>
      </p:sp>
      <p:sp>
        <p:nvSpPr>
          <p:cNvPr id="25" name="Rectangle 24"/>
          <p:cNvSpPr/>
          <p:nvPr/>
        </p:nvSpPr>
        <p:spPr>
          <a:xfrm>
            <a:off x="1624707" y="530565"/>
            <a:ext cx="3770788" cy="271656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994831" y="1055629"/>
            <a:ext cx="819978" cy="68905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dley Hand ITC" panose="03070402050302030203" pitchFamily="66" charset="0"/>
            </a:endParaRPr>
          </a:p>
        </p:txBody>
      </p:sp>
      <p:sp>
        <p:nvSpPr>
          <p:cNvPr id="27" name="Rectangle 26"/>
          <p:cNvSpPr/>
          <p:nvPr/>
        </p:nvSpPr>
        <p:spPr>
          <a:xfrm>
            <a:off x="4585749" y="1059142"/>
            <a:ext cx="255566" cy="68553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Bradley Hand ITC" panose="03070402050302030203" pitchFamily="66" charset="0"/>
            </a:endParaRPr>
          </a:p>
        </p:txBody>
      </p:sp>
      <p:sp>
        <p:nvSpPr>
          <p:cNvPr id="28" name="TextBox 27"/>
          <p:cNvSpPr txBox="1"/>
          <p:nvPr/>
        </p:nvSpPr>
        <p:spPr>
          <a:xfrm>
            <a:off x="4578137" y="1289005"/>
            <a:ext cx="558900" cy="369332"/>
          </a:xfrm>
          <a:prstGeom prst="rect">
            <a:avLst/>
          </a:prstGeom>
          <a:noFill/>
        </p:spPr>
        <p:txBody>
          <a:bodyPr wrap="square" rtlCol="0">
            <a:spAutoFit/>
          </a:bodyPr>
          <a:lstStyle/>
          <a:p>
            <a:pPr/>
            <a:r>
              <a:rPr lang="en-US" dirty="0">
                <a:latin typeface="Bradley Hand ITC" panose="03070402050302030203" pitchFamily="66" charset="0"/>
              </a:rPr>
              <a:t>x</a:t>
            </a:r>
          </a:p>
        </p:txBody>
      </p:sp>
      <p:sp>
        <p:nvSpPr>
          <p:cNvPr id="29" name="TextBox 28"/>
          <p:cNvSpPr txBox="1"/>
          <p:nvPr/>
        </p:nvSpPr>
        <p:spPr>
          <a:xfrm>
            <a:off x="7559172" y="4873540"/>
            <a:ext cx="974626" cy="276999"/>
          </a:xfrm>
          <a:prstGeom prst="rect">
            <a:avLst/>
          </a:prstGeom>
          <a:noFill/>
        </p:spPr>
        <p:txBody>
          <a:bodyPr wrap="none" lIns="0" tIns="0" rIns="0" bIns="0" rtlCol="0">
            <a:spAutoFit/>
          </a:bodyPr>
          <a:lstStyle/>
          <a:p>
            <a:pPr/>
            <a:r>
              <a:rPr lang="en-GB" b="0" i="1" dirty="0">
                <a:solidFill>
                  <a:schemeClr val="accent1"/>
                </a:solidFill>
                <a:latin typeface="Bradley Hand ITC" panose="03070402050302030203" pitchFamily="66" charset="0"/>
              </a:rPr>
              <a:t>2x(3x+1)</a:t>
            </a:r>
            <a:endParaRPr lang="en-US" dirty="0">
              <a:solidFill>
                <a:schemeClr val="accent1"/>
              </a:solidFill>
              <a:latin typeface="Bradley Hand ITC" panose="03070402050302030203" pitchFamily="66" charset="0"/>
            </a:endParaRPr>
          </a:p>
        </p:txBody>
      </p:sp>
      <p:sp>
        <p:nvSpPr>
          <p:cNvPr id="30" name="TextBox 29"/>
          <p:cNvSpPr txBox="1"/>
          <p:nvPr/>
        </p:nvSpPr>
        <p:spPr>
          <a:xfrm>
            <a:off x="1624707" y="489057"/>
            <a:ext cx="512215" cy="369332"/>
          </a:xfrm>
          <a:prstGeom prst="rect">
            <a:avLst/>
          </a:prstGeom>
          <a:noFill/>
        </p:spPr>
        <p:txBody>
          <a:bodyPr wrap="square" rtlCol="0">
            <a:spAutoFit/>
          </a:bodyPr>
          <a:lstStyle/>
          <a:p>
            <a:r>
              <a:rPr lang="en-IN" dirty="0"/>
              <a:t>A9</a:t>
            </a:r>
            <a:endParaRPr lang="en-US" dirty="0"/>
          </a:p>
        </p:txBody>
      </p:sp>
      <p:sp>
        <p:nvSpPr>
          <p:cNvPr id="31" name="Rectangle 30"/>
          <p:cNvSpPr/>
          <p:nvPr/>
        </p:nvSpPr>
        <p:spPr>
          <a:xfrm>
            <a:off x="2437353" y="3938191"/>
            <a:ext cx="2525459" cy="19322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157446" y="4735041"/>
            <a:ext cx="763029" cy="276999"/>
          </a:xfrm>
          <a:prstGeom prst="rect">
            <a:avLst/>
          </a:prstGeom>
          <a:noFill/>
        </p:spPr>
        <p:txBody>
          <a:bodyPr wrap="none" lIns="0" tIns="0" rIns="0" bIns="0" rtlCol="0">
            <a:spAutoFit/>
          </a:bodyPr>
          <a:lstStyle/>
          <a:p>
            <a:r>
              <a:rPr lang="en-GB" sz="1800" i="1" kern="1200" dirty="0">
                <a:solidFill>
                  <a:srgbClr val="000000"/>
                </a:solidFill>
                <a:effectLst/>
                <a:latin typeface="Bradley Hand ITC" panose="03070402050302030203" pitchFamily="66" charset="0"/>
                <a:ea typeface="Times New Roman" panose="02020603050405020304" pitchFamily="18" charset="0"/>
                <a:cs typeface="Times New Roman" panose="02020603050405020304" pitchFamily="18" charset="0"/>
              </a:rPr>
              <a:t>6x</a:t>
            </a:r>
            <a:r>
              <a:rPr lang="en-GB" sz="1800" i="1" kern="1200" baseline="30000" dirty="0">
                <a:solidFill>
                  <a:srgbClr val="000000"/>
                </a:solidFill>
                <a:effectLst/>
                <a:latin typeface="Bradley Hand ITC" panose="03070402050302030203" pitchFamily="66" charset="0"/>
                <a:ea typeface="Times New Roman" panose="02020603050405020304" pitchFamily="18" charset="0"/>
                <a:cs typeface="Times New Roman" panose="02020603050405020304" pitchFamily="18" charset="0"/>
              </a:rPr>
              <a:t>2</a:t>
            </a:r>
            <a:r>
              <a:rPr lang="en-GB" sz="1800" i="1" kern="1200" dirty="0">
                <a:solidFill>
                  <a:srgbClr val="000000"/>
                </a:solidFill>
                <a:effectLst/>
                <a:latin typeface="Bradley Hand ITC" panose="03070402050302030203" pitchFamily="66" charset="0"/>
                <a:ea typeface="Times New Roman" panose="02020603050405020304" pitchFamily="18" charset="0"/>
                <a:cs typeface="Times New Roman" panose="02020603050405020304" pitchFamily="18" charset="0"/>
              </a:rPr>
              <a:t>+2x</a:t>
            </a:r>
            <a:endParaRPr lang="en-GB" sz="1800" dirty="0">
              <a:effectLst/>
              <a:latin typeface="Times New Roman" panose="02020603050405020304" pitchFamily="18" charset="0"/>
              <a:ea typeface="Times New Roman" panose="02020603050405020304" pitchFamily="18" charset="0"/>
            </a:endParaRPr>
          </a:p>
        </p:txBody>
      </p:sp>
      <p:sp>
        <p:nvSpPr>
          <p:cNvPr id="33" name="TextBox 32"/>
          <p:cNvSpPr txBox="1"/>
          <p:nvPr/>
        </p:nvSpPr>
        <p:spPr>
          <a:xfrm>
            <a:off x="2428415" y="3938191"/>
            <a:ext cx="413896" cy="369332"/>
          </a:xfrm>
          <a:prstGeom prst="rect">
            <a:avLst/>
          </a:prstGeom>
          <a:noFill/>
        </p:spPr>
        <p:txBody>
          <a:bodyPr wrap="none" rtlCol="0">
            <a:spAutoFit/>
          </a:bodyPr>
          <a:lstStyle/>
          <a:p>
            <a:r>
              <a:rPr lang="en-IN" dirty="0"/>
              <a:t>E2</a:t>
            </a:r>
            <a:endParaRPr lang="en-US" dirty="0"/>
          </a:p>
        </p:txBody>
      </p:sp>
      <mc:AlternateContent xmlns:mc="http://schemas.openxmlformats.org/markup-compatibility/2006">
        <mc:Choice xmlns:a14="http://schemas.microsoft.com/office/drawing/2010/main" Requires="a14">
          <p:sp>
            <p:nvSpPr>
              <p:cNvPr id="34" name="TextBox 33"/>
              <p:cNvSpPr txBox="1"/>
              <p:nvPr/>
            </p:nvSpPr>
            <p:spPr>
              <a:xfrm>
                <a:off x="7382008" y="1560015"/>
                <a:ext cx="65051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GB" i="1" smtClean="0">
                          <a:solidFill>
                            <a:schemeClr val="accent1"/>
                          </a:solidFill>
                          <a:latin typeface="Bradley Hand ITC" panose="03070402050302030203" pitchFamily="66" charset="0"/>
                        </a:rPr>
                        <m:t>6</m:t>
                      </m:r>
                      <m:r>
                        <m:rPr>
                          <m:nor/>
                        </m:rPr>
                        <a:rPr lang="en-GB" i="1" smtClean="0">
                          <a:solidFill>
                            <a:schemeClr val="accent1"/>
                          </a:solidFill>
                          <a:latin typeface="Bradley Hand ITC" panose="03070402050302030203" pitchFamily="66" charset="0"/>
                        </a:rPr>
                        <m:t>x</m:t>
                      </m:r>
                      <m:r>
                        <m:rPr>
                          <m:nor/>
                        </m:rPr>
                        <a:rPr lang="en-GB" i="1" baseline="30000" smtClean="0">
                          <a:solidFill>
                            <a:schemeClr val="accent1"/>
                          </a:solidFill>
                          <a:latin typeface="Bradley Hand ITC" panose="03070402050302030203" pitchFamily="66" charset="0"/>
                        </a:rPr>
                        <m:t>2</m:t>
                      </m:r>
                    </m:oMath>
                  </m:oMathPara>
                </a14:m>
                <a:endParaRPr lang="en-US" dirty="0">
                  <a:solidFill>
                    <a:schemeClr val="accent1"/>
                  </a:solidFill>
                  <a:latin typeface="Bradley Hand ITC" panose="03070402050302030203" pitchFamily="66" charset="0"/>
                </a:endParaRPr>
              </a:p>
            </p:txBody>
          </p:sp>
        </mc:Choice>
        <mc:Fallback>
          <p:sp>
            <p:nvSpPr>
              <p:cNvPr id="34" name="TextBox 33"/>
              <p:cNvSpPr txBox="1">
                <a:spLocks noRot="1" noChangeAspect="1" noMove="1" noResize="1" noEditPoints="1" noAdjustHandles="1" noChangeArrowheads="1" noChangeShapeType="1" noTextEdit="1"/>
              </p:cNvSpPr>
              <p:nvPr/>
            </p:nvSpPr>
            <p:spPr>
              <a:xfrm>
                <a:off x="7382008" y="1560015"/>
                <a:ext cx="650514"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1" name="Rectangle 40"/>
              <p:cNvSpPr/>
              <p:nvPr/>
            </p:nvSpPr>
            <p:spPr>
              <a:xfrm>
                <a:off x="2860482" y="1054816"/>
                <a:ext cx="818448" cy="68986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GB" i="1" smtClean="0">
                          <a:solidFill>
                            <a:schemeClr val="tx1"/>
                          </a:solidFill>
                          <a:latin typeface="Bradley Hand ITC" panose="03070402050302030203" pitchFamily="66" charset="0"/>
                        </a:rPr>
                        <m:t>x</m:t>
                      </m:r>
                      <m:r>
                        <m:rPr>
                          <m:nor/>
                        </m:rPr>
                        <a:rPr lang="en-GB" i="1" baseline="30000" smtClean="0">
                          <a:solidFill>
                            <a:schemeClr val="tx1"/>
                          </a:solidFill>
                          <a:latin typeface="Bradley Hand ITC" panose="03070402050302030203" pitchFamily="66" charset="0"/>
                        </a:rPr>
                        <m:t>2</m:t>
                      </m:r>
                    </m:oMath>
                  </m:oMathPara>
                </a14:m>
                <a:endParaRPr lang="en-US" dirty="0">
                  <a:solidFill>
                    <a:schemeClr val="tx1"/>
                  </a:solidFill>
                  <a:latin typeface="Bradley Hand ITC" panose="03070402050302030203" pitchFamily="66" charset="0"/>
                </a:endParaRPr>
              </a:p>
            </p:txBody>
          </p:sp>
        </mc:Choice>
        <mc:Fallback>
          <p:sp>
            <p:nvSpPr>
              <p:cNvPr id="41" name="Rectangle 40"/>
              <p:cNvSpPr>
                <a:spLocks noRot="1" noChangeAspect="1" noMove="1" noResize="1" noEditPoints="1" noAdjustHandles="1" noChangeArrowheads="1" noChangeShapeType="1" noTextEdit="1"/>
              </p:cNvSpPr>
              <p:nvPr/>
            </p:nvSpPr>
            <p:spPr>
              <a:xfrm>
                <a:off x="2860482" y="1054816"/>
                <a:ext cx="818448" cy="68986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4" name="Rectangle 43"/>
              <p:cNvSpPr/>
              <p:nvPr/>
            </p:nvSpPr>
            <p:spPr>
              <a:xfrm>
                <a:off x="2154397" y="1254914"/>
                <a:ext cx="4379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GB" i="1" smtClean="0">
                          <a:solidFill>
                            <a:schemeClr val="tx1"/>
                          </a:solidFill>
                          <a:latin typeface="Bradley Hand ITC" panose="03070402050302030203" pitchFamily="66" charset="0"/>
                        </a:rPr>
                        <m:t>x</m:t>
                      </m:r>
                      <m:r>
                        <m:rPr>
                          <m:nor/>
                        </m:rPr>
                        <a:rPr lang="en-GB" i="1" baseline="30000" smtClean="0">
                          <a:solidFill>
                            <a:schemeClr val="tx1"/>
                          </a:solidFill>
                          <a:latin typeface="Bradley Hand ITC" panose="03070402050302030203" pitchFamily="66" charset="0"/>
                        </a:rPr>
                        <m:t>2</m:t>
                      </m:r>
                    </m:oMath>
                  </m:oMathPara>
                </a14:m>
                <a:endParaRPr lang="en-US" dirty="0">
                  <a:solidFill>
                    <a:schemeClr val="tx1"/>
                  </a:solidFill>
                  <a:latin typeface="Bradley Hand ITC" panose="03070402050302030203" pitchFamily="66" charset="0"/>
                </a:endParaRPr>
              </a:p>
            </p:txBody>
          </p:sp>
        </mc:Choice>
        <mc:Fallback>
          <p:sp>
            <p:nvSpPr>
              <p:cNvPr id="44" name="Rectangle 43"/>
              <p:cNvSpPr>
                <a:spLocks noRot="1" noChangeAspect="1" noMove="1" noResize="1" noEditPoints="1" noAdjustHandles="1" noChangeArrowheads="1" noChangeShapeType="1" noTextEdit="1"/>
              </p:cNvSpPr>
              <p:nvPr/>
            </p:nvSpPr>
            <p:spPr>
              <a:xfrm>
                <a:off x="2154397" y="1254914"/>
                <a:ext cx="437940" cy="369332"/>
              </a:xfrm>
              <a:prstGeom prst="rect">
                <a:avLst/>
              </a:prstGeom>
              <a:blipFill>
                <a:blip r:embed="rId6"/>
                <a:stretch>
                  <a:fillRect/>
                </a:stretch>
              </a:blipFill>
            </p:spPr>
            <p:txBody>
              <a:bodyPr/>
              <a:lstStyle/>
              <a:p>
                <a:r>
                  <a:rPr lang="en-GB">
                    <a:noFill/>
                  </a:rPr>
                  <a:t> </a:t>
                </a:r>
              </a:p>
            </p:txBody>
          </p:sp>
        </mc:Fallback>
      </mc:AlternateContent>
      <p:sp>
        <p:nvSpPr>
          <p:cNvPr id="45" name="TextBox 44"/>
          <p:cNvSpPr txBox="1"/>
          <p:nvPr/>
        </p:nvSpPr>
        <p:spPr>
          <a:xfrm>
            <a:off x="6477020" y="536085"/>
            <a:ext cx="426720" cy="369332"/>
          </a:xfrm>
          <a:prstGeom prst="rect">
            <a:avLst/>
          </a:prstGeom>
          <a:noFill/>
        </p:spPr>
        <p:txBody>
          <a:bodyPr wrap="none" rtlCol="0">
            <a:spAutoFit/>
          </a:bodyPr>
          <a:lstStyle/>
          <a:p>
            <a:r>
              <a:rPr lang="en-IN" dirty="0"/>
              <a:t>B2</a:t>
            </a:r>
            <a:endParaRPr lang="en-US" dirty="0"/>
          </a:p>
        </p:txBody>
      </p:sp>
      <mc:AlternateContent xmlns:mc="http://schemas.openxmlformats.org/markup-compatibility/2006">
        <mc:Choice xmlns:a14="http://schemas.microsoft.com/office/drawing/2010/main" Requires="a14">
          <p:sp>
            <p:nvSpPr>
              <p:cNvPr id="47" name="Rectangle 46"/>
              <p:cNvSpPr/>
              <p:nvPr/>
            </p:nvSpPr>
            <p:spPr>
              <a:xfrm>
                <a:off x="3715242" y="1054816"/>
                <a:ext cx="818448" cy="68986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GB" i="1" smtClean="0">
                          <a:solidFill>
                            <a:schemeClr val="tx1"/>
                          </a:solidFill>
                          <a:latin typeface="Bradley Hand ITC" panose="03070402050302030203" pitchFamily="66" charset="0"/>
                        </a:rPr>
                        <m:t>x</m:t>
                      </m:r>
                      <m:r>
                        <m:rPr>
                          <m:nor/>
                        </m:rPr>
                        <a:rPr lang="en-GB" i="1" baseline="30000" smtClean="0">
                          <a:solidFill>
                            <a:schemeClr val="tx1"/>
                          </a:solidFill>
                          <a:latin typeface="Bradley Hand ITC" panose="03070402050302030203" pitchFamily="66" charset="0"/>
                        </a:rPr>
                        <m:t>2</m:t>
                      </m:r>
                    </m:oMath>
                  </m:oMathPara>
                </a14:m>
                <a:endParaRPr lang="en-US" dirty="0">
                  <a:solidFill>
                    <a:schemeClr val="tx1"/>
                  </a:solidFill>
                  <a:latin typeface="Bradley Hand ITC" panose="03070402050302030203" pitchFamily="66" charset="0"/>
                </a:endParaRPr>
              </a:p>
            </p:txBody>
          </p:sp>
        </mc:Choice>
        <mc:Fallback>
          <p:sp>
            <p:nvSpPr>
              <p:cNvPr id="47" name="Rectangle 46"/>
              <p:cNvSpPr>
                <a:spLocks noRot="1" noChangeAspect="1" noMove="1" noResize="1" noEditPoints="1" noAdjustHandles="1" noChangeArrowheads="1" noChangeShapeType="1" noTextEdit="1"/>
              </p:cNvSpPr>
              <p:nvPr/>
            </p:nvSpPr>
            <p:spPr>
              <a:xfrm>
                <a:off x="3715242" y="1054816"/>
                <a:ext cx="818448" cy="689865"/>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8" name="Rectangle 47"/>
              <p:cNvSpPr/>
              <p:nvPr/>
            </p:nvSpPr>
            <p:spPr>
              <a:xfrm>
                <a:off x="2860482" y="1794421"/>
                <a:ext cx="818448" cy="68986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GB" i="1" smtClean="0">
                          <a:solidFill>
                            <a:schemeClr val="tx1"/>
                          </a:solidFill>
                          <a:latin typeface="Bradley Hand ITC" panose="03070402050302030203" pitchFamily="66" charset="0"/>
                        </a:rPr>
                        <m:t>x</m:t>
                      </m:r>
                      <m:r>
                        <m:rPr>
                          <m:nor/>
                        </m:rPr>
                        <a:rPr lang="en-GB" i="1" baseline="30000" smtClean="0">
                          <a:solidFill>
                            <a:schemeClr val="tx1"/>
                          </a:solidFill>
                          <a:latin typeface="Bradley Hand ITC" panose="03070402050302030203" pitchFamily="66" charset="0"/>
                        </a:rPr>
                        <m:t>2</m:t>
                      </m:r>
                    </m:oMath>
                  </m:oMathPara>
                </a14:m>
                <a:endParaRPr lang="en-US" dirty="0">
                  <a:solidFill>
                    <a:schemeClr val="tx1"/>
                  </a:solidFill>
                  <a:latin typeface="Bradley Hand ITC" panose="03070402050302030203" pitchFamily="66" charset="0"/>
                </a:endParaRPr>
              </a:p>
            </p:txBody>
          </p:sp>
        </mc:Choice>
        <mc:Fallback>
          <p:sp>
            <p:nvSpPr>
              <p:cNvPr id="48" name="Rectangle 47"/>
              <p:cNvSpPr>
                <a:spLocks noRot="1" noChangeAspect="1" noMove="1" noResize="1" noEditPoints="1" noAdjustHandles="1" noChangeArrowheads="1" noChangeShapeType="1" noTextEdit="1"/>
              </p:cNvSpPr>
              <p:nvPr/>
            </p:nvSpPr>
            <p:spPr>
              <a:xfrm>
                <a:off x="2860482" y="1794421"/>
                <a:ext cx="818448" cy="68986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9" name="Rectangle 48"/>
              <p:cNvSpPr/>
              <p:nvPr/>
            </p:nvSpPr>
            <p:spPr>
              <a:xfrm>
                <a:off x="3713932" y="1794421"/>
                <a:ext cx="818448" cy="68986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GB" i="1" smtClean="0">
                          <a:solidFill>
                            <a:schemeClr val="tx1"/>
                          </a:solidFill>
                          <a:latin typeface="Bradley Hand ITC" panose="03070402050302030203" pitchFamily="66" charset="0"/>
                        </a:rPr>
                        <m:t>x</m:t>
                      </m:r>
                      <m:r>
                        <m:rPr>
                          <m:nor/>
                        </m:rPr>
                        <a:rPr lang="en-GB" i="1" baseline="30000" smtClean="0">
                          <a:solidFill>
                            <a:schemeClr val="tx1"/>
                          </a:solidFill>
                          <a:latin typeface="Bradley Hand ITC" panose="03070402050302030203" pitchFamily="66" charset="0"/>
                        </a:rPr>
                        <m:t>2</m:t>
                      </m:r>
                    </m:oMath>
                  </m:oMathPara>
                </a14:m>
                <a:endParaRPr lang="en-US" dirty="0">
                  <a:solidFill>
                    <a:schemeClr val="tx1"/>
                  </a:solidFill>
                  <a:latin typeface="Bradley Hand ITC" panose="03070402050302030203" pitchFamily="66" charset="0"/>
                </a:endParaRPr>
              </a:p>
            </p:txBody>
          </p:sp>
        </mc:Choice>
        <mc:Fallback>
          <p:sp>
            <p:nvSpPr>
              <p:cNvPr id="49" name="Rectangle 48"/>
              <p:cNvSpPr>
                <a:spLocks noRot="1" noChangeAspect="1" noMove="1" noResize="1" noEditPoints="1" noAdjustHandles="1" noChangeArrowheads="1" noChangeShapeType="1" noTextEdit="1"/>
              </p:cNvSpPr>
              <p:nvPr/>
            </p:nvSpPr>
            <p:spPr>
              <a:xfrm>
                <a:off x="3713932" y="1794421"/>
                <a:ext cx="818448" cy="689865"/>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50" name="Rectangle 49"/>
              <p:cNvSpPr/>
              <p:nvPr/>
            </p:nvSpPr>
            <p:spPr>
              <a:xfrm>
                <a:off x="2000249" y="1787730"/>
                <a:ext cx="818448" cy="68986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GB" i="1" smtClean="0">
                          <a:solidFill>
                            <a:schemeClr val="tx1"/>
                          </a:solidFill>
                          <a:latin typeface="Bradley Hand ITC" panose="03070402050302030203" pitchFamily="66" charset="0"/>
                        </a:rPr>
                        <m:t>x</m:t>
                      </m:r>
                      <m:r>
                        <m:rPr>
                          <m:nor/>
                        </m:rPr>
                        <a:rPr lang="en-GB" i="1" baseline="30000" smtClean="0">
                          <a:solidFill>
                            <a:schemeClr val="tx1"/>
                          </a:solidFill>
                          <a:latin typeface="Bradley Hand ITC" panose="03070402050302030203" pitchFamily="66" charset="0"/>
                        </a:rPr>
                        <m:t>2</m:t>
                      </m:r>
                    </m:oMath>
                  </m:oMathPara>
                </a14:m>
                <a:endParaRPr lang="en-US" dirty="0">
                  <a:solidFill>
                    <a:schemeClr val="tx1"/>
                  </a:solidFill>
                  <a:latin typeface="Bradley Hand ITC" panose="03070402050302030203" pitchFamily="66" charset="0"/>
                </a:endParaRPr>
              </a:p>
            </p:txBody>
          </p:sp>
        </mc:Choice>
        <mc:Fallback>
          <p:sp>
            <p:nvSpPr>
              <p:cNvPr id="50" name="Rectangle 49"/>
              <p:cNvSpPr>
                <a:spLocks noRot="1" noChangeAspect="1" noMove="1" noResize="1" noEditPoints="1" noAdjustHandles="1" noChangeArrowheads="1" noChangeShapeType="1" noTextEdit="1"/>
              </p:cNvSpPr>
              <p:nvPr/>
            </p:nvSpPr>
            <p:spPr>
              <a:xfrm>
                <a:off x="2000249" y="1787730"/>
                <a:ext cx="818448" cy="689865"/>
              </a:xfrm>
              <a:prstGeom prst="rect">
                <a:avLst/>
              </a:prstGeom>
              <a:blipFill>
                <a:blip r:embed="rId10"/>
                <a:stretch>
                  <a:fillRect/>
                </a:stretch>
              </a:blipFill>
            </p:spPr>
            <p:txBody>
              <a:bodyPr/>
              <a:lstStyle/>
              <a:p>
                <a:r>
                  <a:rPr lang="en-GB">
                    <a:noFill/>
                  </a:rPr>
                  <a:t> </a:t>
                </a:r>
              </a:p>
            </p:txBody>
          </p:sp>
        </mc:Fallback>
      </mc:AlternateContent>
      <p:sp>
        <p:nvSpPr>
          <p:cNvPr id="51" name="Rectangle 50"/>
          <p:cNvSpPr/>
          <p:nvPr/>
        </p:nvSpPr>
        <p:spPr>
          <a:xfrm>
            <a:off x="4581767" y="1787730"/>
            <a:ext cx="255566" cy="68553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Bradley Hand ITC" panose="03070402050302030203" pitchFamily="66" charset="0"/>
            </a:endParaRPr>
          </a:p>
        </p:txBody>
      </p:sp>
      <p:sp>
        <p:nvSpPr>
          <p:cNvPr id="52" name="TextBox 51"/>
          <p:cNvSpPr txBox="1"/>
          <p:nvPr/>
        </p:nvSpPr>
        <p:spPr>
          <a:xfrm>
            <a:off x="4549333" y="1918310"/>
            <a:ext cx="558900" cy="369332"/>
          </a:xfrm>
          <a:prstGeom prst="rect">
            <a:avLst/>
          </a:prstGeom>
          <a:noFill/>
        </p:spPr>
        <p:txBody>
          <a:bodyPr wrap="square" rtlCol="0">
            <a:spAutoFit/>
          </a:bodyPr>
          <a:lstStyle/>
          <a:p>
            <a:pPr/>
            <a:r>
              <a:rPr lang="en-US" dirty="0">
                <a:latin typeface="Bradley Hand ITC" panose="03070402050302030203" pitchFamily="66" charset="0"/>
              </a:rPr>
              <a:t>x</a:t>
            </a:r>
          </a:p>
        </p:txBody>
      </p:sp>
      <p:sp>
        <p:nvSpPr>
          <p:cNvPr id="2" name="Rectangle 1"/>
          <p:cNvSpPr/>
          <p:nvPr/>
        </p:nvSpPr>
        <p:spPr>
          <a:xfrm>
            <a:off x="1793289" y="832727"/>
            <a:ext cx="3338004" cy="241440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5131293" y="832727"/>
            <a:ext cx="26420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5131293" y="3247132"/>
            <a:ext cx="26420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4867210" y="3938191"/>
            <a:ext cx="0" cy="1932212"/>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09600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3">
            <a:extLst>
              <a:ext uri="{FF2B5EF4-FFF2-40B4-BE49-F238E27FC236}">
                <a16:creationId xmlns:a16="http://schemas.microsoft.com/office/drawing/2014/main" id="{6E3F8C55-6FAE-8B0C-4E0C-237F409D6C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91" t="6968" r="10790" b="3889"/>
          <a:stretch/>
        </p:blipFill>
        <p:spPr bwMode="auto">
          <a:xfrm>
            <a:off x="665928" y="2057111"/>
            <a:ext cx="1930862" cy="3228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200C3350-2117-0248-968C-8DADE0DACD17}"/>
              </a:ext>
            </a:extLst>
          </p:cNvPr>
          <p:cNvSpPr>
            <a:spLocks noGrp="1"/>
          </p:cNvSpPr>
          <p:nvPr>
            <p:ph type="sldNum" sz="quarter" idx="12"/>
          </p:nvPr>
        </p:nvSpPr>
        <p:spPr/>
        <p:txBody>
          <a:bodyPr/>
          <a:lstStyle/>
          <a:p>
            <a:fld id="{892959B6-490E-A144-8C7C-88267F972F69}" type="slidenum">
              <a:rPr lang="en-US" smtClean="0"/>
              <a:t>2</a:t>
            </a:fld>
            <a:endParaRPr lang="en-US" dirty="0"/>
          </a:p>
        </p:txBody>
      </p:sp>
      <p:sp>
        <p:nvSpPr>
          <p:cNvPr id="33" name="TextBox 32">
            <a:extLst>
              <a:ext uri="{FF2B5EF4-FFF2-40B4-BE49-F238E27FC236}">
                <a16:creationId xmlns:a16="http://schemas.microsoft.com/office/drawing/2014/main" id="{1B39CE2D-D0A1-4BC2-B521-1535D9104445}"/>
              </a:ext>
            </a:extLst>
          </p:cNvPr>
          <p:cNvSpPr txBox="1"/>
          <p:nvPr/>
        </p:nvSpPr>
        <p:spPr>
          <a:xfrm>
            <a:off x="2944428" y="2071092"/>
            <a:ext cx="8137928" cy="1938992"/>
          </a:xfrm>
          <a:prstGeom prst="rect">
            <a:avLst/>
          </a:prstGeom>
          <a:noFill/>
        </p:spPr>
        <p:txBody>
          <a:bodyPr wrap="square" rtlCol="0">
            <a:spAutoFit/>
          </a:bodyPr>
          <a:lstStyle/>
          <a:p>
            <a:pPr fontAlgn="base"/>
            <a:r>
              <a:rPr lang="en-GB" sz="2400" dirty="0">
                <a:latin typeface="Arial" panose="020B0604020202020204" pitchFamily="34" charset="0"/>
                <a:cs typeface="Arial" panose="020B0604020202020204" pitchFamily="34" charset="0"/>
              </a:rPr>
              <a:t>Alicia says the answer is 3</a:t>
            </a:r>
            <a:r>
              <a:rPr lang="en-GB" sz="2400" i="1" dirty="0">
                <a:latin typeface="Arial" panose="020B0604020202020204" pitchFamily="34" charset="0"/>
                <a:cs typeface="Arial" panose="020B0604020202020204" pitchFamily="34" charset="0"/>
              </a:rPr>
              <a:t>x</a:t>
            </a:r>
            <a:r>
              <a:rPr lang="en-GB" sz="2400" dirty="0">
                <a:latin typeface="Arial" panose="020B0604020202020204" pitchFamily="34" charset="0"/>
                <a:cs typeface="Arial" panose="020B0604020202020204" pitchFamily="34" charset="0"/>
              </a:rPr>
              <a:t> + 4.</a:t>
            </a:r>
          </a:p>
          <a:p>
            <a:pPr fontAlgn="base"/>
            <a:endParaRPr lang="en-GB" sz="2400" dirty="0">
              <a:latin typeface="Arial" panose="020B0604020202020204" pitchFamily="34" charset="0"/>
              <a:cs typeface="Arial" panose="020B0604020202020204" pitchFamily="34" charset="0"/>
            </a:endParaRPr>
          </a:p>
          <a:p>
            <a:pPr fontAlgn="base"/>
            <a:r>
              <a:rPr lang="en-GB" sz="2400" dirty="0">
                <a:latin typeface="Arial" panose="020B0604020202020204" pitchFamily="34" charset="0"/>
                <a:cs typeface="Arial" panose="020B0604020202020204" pitchFamily="34" charset="0"/>
              </a:rPr>
              <a:t>Alicia is not correct?</a:t>
            </a:r>
          </a:p>
          <a:p>
            <a:pPr fontAlgn="base"/>
            <a:r>
              <a:rPr lang="en-GB" sz="2400" dirty="0">
                <a:latin typeface="Arial" panose="020B0604020202020204" pitchFamily="34" charset="0"/>
                <a:cs typeface="Arial" panose="020B0604020202020204" pitchFamily="34" charset="0"/>
              </a:rPr>
              <a:t>Can you explain why?</a:t>
            </a:r>
          </a:p>
          <a:p>
            <a:endParaRPr lang="en-US" sz="2400" dirty="0">
              <a:latin typeface="Arial" panose="020B0604020202020204" pitchFamily="34" charset="0"/>
              <a:cs typeface="Arial" panose="020B0604020202020204" pitchFamily="34" charset="0"/>
            </a:endParaRPr>
          </a:p>
        </p:txBody>
      </p:sp>
      <p:sp>
        <p:nvSpPr>
          <p:cNvPr id="48" name="Title 1">
            <a:extLst>
              <a:ext uri="{FF2B5EF4-FFF2-40B4-BE49-F238E27FC236}">
                <a16:creationId xmlns:a16="http://schemas.microsoft.com/office/drawing/2014/main" id="{351B0680-EB6B-4C3B-861E-02931CF69385}"/>
              </a:ext>
            </a:extLst>
          </p:cNvPr>
          <p:cNvSpPr txBox="1">
            <a:spLocks/>
          </p:cNvSpPr>
          <p:nvPr/>
        </p:nvSpPr>
        <p:spPr>
          <a:xfrm>
            <a:off x="3021980" y="254767"/>
            <a:ext cx="6112476" cy="10420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600" b="1" dirty="0">
                <a:solidFill>
                  <a:schemeClr val="accent1"/>
                </a:solidFill>
                <a:latin typeface="Arial" panose="020B0604020202020204" pitchFamily="34" charset="0"/>
                <a:cs typeface="Arial" panose="020B0604020202020204" pitchFamily="34" charset="0"/>
              </a:rPr>
              <a:t>Student sample thinking</a:t>
            </a:r>
          </a:p>
        </p:txBody>
      </p:sp>
      <p:sp>
        <p:nvSpPr>
          <p:cNvPr id="9" name="TextBox 8">
            <a:extLst>
              <a:ext uri="{FF2B5EF4-FFF2-40B4-BE49-F238E27FC236}">
                <a16:creationId xmlns:a16="http://schemas.microsoft.com/office/drawing/2014/main" id="{4470C60B-8C6B-441A-98F4-AF420F1A1AD1}"/>
              </a:ext>
            </a:extLst>
          </p:cNvPr>
          <p:cNvSpPr txBox="1"/>
          <p:nvPr/>
        </p:nvSpPr>
        <p:spPr>
          <a:xfrm>
            <a:off x="2023076" y="1296789"/>
            <a:ext cx="4262511" cy="461665"/>
          </a:xfrm>
          <a:prstGeom prst="rect">
            <a:avLst/>
          </a:prstGeom>
          <a:noFill/>
        </p:spPr>
        <p:txBody>
          <a:bodyPr wrap="square" rtlCol="0">
            <a:spAutoFit/>
          </a:bodyPr>
          <a:lstStyle/>
          <a:p>
            <a:pPr algn="ctr"/>
            <a:r>
              <a:rPr lang="en-US" sz="2400" dirty="0">
                <a:effectLst/>
                <a:latin typeface="Arial" panose="020B0604020202020204" pitchFamily="34" charset="0"/>
                <a:ea typeface="Calibri" panose="020F0502020204030204" pitchFamily="34" charset="0"/>
                <a:cs typeface="Arial" panose="020B0604020202020204" pitchFamily="34" charset="0"/>
              </a:rPr>
              <a:t>Expand </a:t>
            </a:r>
            <a:r>
              <a:rPr lang="en-US" sz="2400" dirty="0">
                <a:effectLst/>
                <a:latin typeface="Cambria Math" panose="02040503050406030204" pitchFamily="18" charset="0"/>
                <a:ea typeface="Cambria Math" panose="02040503050406030204" pitchFamily="18" charset="0"/>
                <a:cs typeface="Arial" panose="020B0604020202020204" pitchFamily="34" charset="0"/>
              </a:rPr>
              <a:t>3(</a:t>
            </a:r>
            <a:r>
              <a:rPr lang="en-US" sz="2400" i="1" dirty="0">
                <a:effectLst/>
                <a:latin typeface="Cambria Math" panose="02040503050406030204" pitchFamily="18" charset="0"/>
                <a:ea typeface="Cambria Math" panose="02040503050406030204" pitchFamily="18" charset="0"/>
                <a:cs typeface="Arial" panose="020B0604020202020204" pitchFamily="34" charset="0"/>
              </a:rPr>
              <a:t>x</a:t>
            </a:r>
            <a:r>
              <a:rPr lang="en-US" sz="2400" dirty="0">
                <a:effectLst/>
                <a:latin typeface="Cambria Math" panose="02040503050406030204" pitchFamily="18" charset="0"/>
                <a:ea typeface="Cambria Math" panose="02040503050406030204" pitchFamily="18" charset="0"/>
                <a:cs typeface="Arial" panose="020B0604020202020204" pitchFamily="34" charset="0"/>
              </a:rPr>
              <a:t> + 4)</a:t>
            </a:r>
          </a:p>
        </p:txBody>
      </p:sp>
      <p:grpSp>
        <p:nvGrpSpPr>
          <p:cNvPr id="17" name="Group 16">
            <a:extLst>
              <a:ext uri="{FF2B5EF4-FFF2-40B4-BE49-F238E27FC236}">
                <a16:creationId xmlns:a16="http://schemas.microsoft.com/office/drawing/2014/main" id="{6AFBDCE2-4729-4824-873C-EA053CBB845B}"/>
              </a:ext>
            </a:extLst>
          </p:cNvPr>
          <p:cNvGrpSpPr/>
          <p:nvPr/>
        </p:nvGrpSpPr>
        <p:grpSpPr>
          <a:xfrm>
            <a:off x="3677506" y="4952244"/>
            <a:ext cx="4143282" cy="337551"/>
            <a:chOff x="2945778" y="2531407"/>
            <a:chExt cx="4143282" cy="337551"/>
          </a:xfrm>
        </p:grpSpPr>
        <mc:AlternateContent xmlns:mc="http://schemas.openxmlformats.org/markup-compatibility/2006" xmlns:a14="http://schemas.microsoft.com/office/drawing/2010/main">
          <mc:Choice Requires="a14">
            <p:sp>
              <p:nvSpPr>
                <p:cNvPr id="18" name="Rectangle 5">
                  <a:extLst>
                    <a:ext uri="{FF2B5EF4-FFF2-40B4-BE49-F238E27FC236}">
                      <a16:creationId xmlns:a16="http://schemas.microsoft.com/office/drawing/2014/main" id="{86D44030-8611-425E-9BDD-F980C552680A}"/>
                    </a:ext>
                  </a:extLst>
                </p:cNvPr>
                <p:cNvSpPr>
                  <a:spLocks noChangeArrowheads="1"/>
                </p:cNvSpPr>
                <p:nvPr/>
              </p:nvSpPr>
              <p:spPr bwMode="auto">
                <a:xfrm>
                  <a:off x="2945778" y="2531407"/>
                  <a:ext cx="2060938" cy="333032"/>
                </a:xfrm>
                <a:prstGeom prst="rect">
                  <a:avLst/>
                </a:prstGeom>
                <a:solidFill>
                  <a:srgbClr val="00B05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𝑥</m:t>
                        </m:r>
                      </m:oMath>
                    </m:oMathPara>
                  </a14:m>
                  <a:endParaRPr lang="en-GB" altLang="en-US"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Rectangle 5">
                  <a:extLst>
                    <a:ext uri="{FF2B5EF4-FFF2-40B4-BE49-F238E27FC236}">
                      <a16:creationId xmlns:a16="http://schemas.microsoft.com/office/drawing/2014/main" id="{86D44030-8611-425E-9BDD-F980C552680A}"/>
                    </a:ext>
                  </a:extLst>
                </p:cNvPr>
                <p:cNvSpPr>
                  <a:spLocks noRot="1" noChangeAspect="1" noMove="1" noResize="1" noEditPoints="1" noAdjustHandles="1" noChangeArrowheads="1" noChangeShapeType="1" noTextEdit="1"/>
                </p:cNvSpPr>
                <p:nvPr/>
              </p:nvSpPr>
              <p:spPr bwMode="auto">
                <a:xfrm>
                  <a:off x="2945778" y="2531407"/>
                  <a:ext cx="2060938" cy="333032"/>
                </a:xfrm>
                <a:prstGeom prst="rect">
                  <a:avLst/>
                </a:prstGeom>
                <a:blipFill>
                  <a:blip r:embed="rId4"/>
                  <a:stretch>
                    <a:fillRect/>
                  </a:stretch>
                </a:blipFill>
                <a:ln w="25400" algn="ctr">
                  <a:solidFill>
                    <a:srgbClr val="385D8A"/>
                  </a:solidFill>
                  <a:miter lim="800000"/>
                  <a:headEnd/>
                  <a:tailEnd/>
                </a:ln>
              </p:spPr>
              <p:txBody>
                <a:bodyPr/>
                <a:lstStyle/>
                <a:p>
                  <a:r>
                    <a:rPr lang="en-GB">
                      <a:noFill/>
                    </a:rPr>
                    <a:t> </a:t>
                  </a:r>
                </a:p>
              </p:txBody>
            </p:sp>
          </mc:Fallback>
        </mc:AlternateContent>
        <p:sp>
          <p:nvSpPr>
            <p:cNvPr id="19" name="Rectangle 17">
              <a:extLst>
                <a:ext uri="{FF2B5EF4-FFF2-40B4-BE49-F238E27FC236}">
                  <a16:creationId xmlns:a16="http://schemas.microsoft.com/office/drawing/2014/main" id="{ADDA947E-08BB-4BCF-A41E-60EE6146E756}"/>
                </a:ext>
              </a:extLst>
            </p:cNvPr>
            <p:cNvSpPr>
              <a:spLocks noChangeArrowheads="1"/>
            </p:cNvSpPr>
            <p:nvPr/>
          </p:nvSpPr>
          <p:spPr bwMode="auto">
            <a:xfrm>
              <a:off x="5130723" y="2531408"/>
              <a:ext cx="404424" cy="333032"/>
            </a:xfrm>
            <a:prstGeom prst="rect">
              <a:avLst/>
            </a:prstGeom>
            <a:solidFill>
              <a:srgbClr val="FFFF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7">
              <a:extLst>
                <a:ext uri="{FF2B5EF4-FFF2-40B4-BE49-F238E27FC236}">
                  <a16:creationId xmlns:a16="http://schemas.microsoft.com/office/drawing/2014/main" id="{653BA5C1-FD2B-4AB9-8EA9-A8F839DB0375}"/>
                </a:ext>
              </a:extLst>
            </p:cNvPr>
            <p:cNvSpPr>
              <a:spLocks noChangeArrowheads="1"/>
            </p:cNvSpPr>
            <p:nvPr/>
          </p:nvSpPr>
          <p:spPr bwMode="auto">
            <a:xfrm>
              <a:off x="5659154" y="2531408"/>
              <a:ext cx="404424" cy="333032"/>
            </a:xfrm>
            <a:prstGeom prst="rect">
              <a:avLst/>
            </a:prstGeom>
            <a:solidFill>
              <a:srgbClr val="FFFF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17">
              <a:extLst>
                <a:ext uri="{FF2B5EF4-FFF2-40B4-BE49-F238E27FC236}">
                  <a16:creationId xmlns:a16="http://schemas.microsoft.com/office/drawing/2014/main" id="{C1C6F45B-D642-415C-89BF-8CCDFCFD38E0}"/>
                </a:ext>
              </a:extLst>
            </p:cNvPr>
            <p:cNvSpPr>
              <a:spLocks noChangeArrowheads="1"/>
            </p:cNvSpPr>
            <p:nvPr/>
          </p:nvSpPr>
          <p:spPr bwMode="auto">
            <a:xfrm>
              <a:off x="6187585" y="2535926"/>
              <a:ext cx="404424" cy="333032"/>
            </a:xfrm>
            <a:prstGeom prst="rect">
              <a:avLst/>
            </a:prstGeom>
            <a:solidFill>
              <a:srgbClr val="FFFF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17">
              <a:extLst>
                <a:ext uri="{FF2B5EF4-FFF2-40B4-BE49-F238E27FC236}">
                  <a16:creationId xmlns:a16="http://schemas.microsoft.com/office/drawing/2014/main" id="{EC275FD7-45EB-44BE-A12D-74DBEE41CB30}"/>
                </a:ext>
              </a:extLst>
            </p:cNvPr>
            <p:cNvSpPr>
              <a:spLocks noChangeArrowheads="1"/>
            </p:cNvSpPr>
            <p:nvPr/>
          </p:nvSpPr>
          <p:spPr bwMode="auto">
            <a:xfrm>
              <a:off x="6684636" y="2534490"/>
              <a:ext cx="404424" cy="333032"/>
            </a:xfrm>
            <a:prstGeom prst="rect">
              <a:avLst/>
            </a:prstGeom>
            <a:solidFill>
              <a:srgbClr val="FFFF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3" name="Group 22">
            <a:extLst>
              <a:ext uri="{FF2B5EF4-FFF2-40B4-BE49-F238E27FC236}">
                <a16:creationId xmlns:a16="http://schemas.microsoft.com/office/drawing/2014/main" id="{E3E4E541-63D0-4AAC-AE2F-4B9E35505E0A}"/>
              </a:ext>
            </a:extLst>
          </p:cNvPr>
          <p:cNvGrpSpPr/>
          <p:nvPr/>
        </p:nvGrpSpPr>
        <p:grpSpPr>
          <a:xfrm>
            <a:off x="3677506" y="5395935"/>
            <a:ext cx="4143282" cy="337551"/>
            <a:chOff x="2945778" y="2531407"/>
            <a:chExt cx="4143282" cy="337551"/>
          </a:xfrm>
        </p:grpSpPr>
        <mc:AlternateContent xmlns:mc="http://schemas.openxmlformats.org/markup-compatibility/2006" xmlns:a14="http://schemas.microsoft.com/office/drawing/2010/main">
          <mc:Choice Requires="a14">
            <p:sp>
              <p:nvSpPr>
                <p:cNvPr id="24" name="Rectangle 5">
                  <a:extLst>
                    <a:ext uri="{FF2B5EF4-FFF2-40B4-BE49-F238E27FC236}">
                      <a16:creationId xmlns:a16="http://schemas.microsoft.com/office/drawing/2014/main" id="{235696F1-7F6F-4264-B895-596C31A04336}"/>
                    </a:ext>
                  </a:extLst>
                </p:cNvPr>
                <p:cNvSpPr>
                  <a:spLocks noChangeArrowheads="1"/>
                </p:cNvSpPr>
                <p:nvPr/>
              </p:nvSpPr>
              <p:spPr bwMode="auto">
                <a:xfrm>
                  <a:off x="2945778" y="2531407"/>
                  <a:ext cx="2060938" cy="333032"/>
                </a:xfrm>
                <a:prstGeom prst="rect">
                  <a:avLst/>
                </a:prstGeom>
                <a:solidFill>
                  <a:srgbClr val="00B05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𝑥</m:t>
                        </m:r>
                      </m:oMath>
                    </m:oMathPara>
                  </a14:m>
                  <a:endParaRPr lang="en-GB" altLang="en-US"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4" name="Rectangle 5">
                  <a:extLst>
                    <a:ext uri="{FF2B5EF4-FFF2-40B4-BE49-F238E27FC236}">
                      <a16:creationId xmlns:a16="http://schemas.microsoft.com/office/drawing/2014/main" id="{235696F1-7F6F-4264-B895-596C31A04336}"/>
                    </a:ext>
                  </a:extLst>
                </p:cNvPr>
                <p:cNvSpPr>
                  <a:spLocks noRot="1" noChangeAspect="1" noMove="1" noResize="1" noEditPoints="1" noAdjustHandles="1" noChangeArrowheads="1" noChangeShapeType="1" noTextEdit="1"/>
                </p:cNvSpPr>
                <p:nvPr/>
              </p:nvSpPr>
              <p:spPr bwMode="auto">
                <a:xfrm>
                  <a:off x="2945778" y="2531407"/>
                  <a:ext cx="2060938" cy="333032"/>
                </a:xfrm>
                <a:prstGeom prst="rect">
                  <a:avLst/>
                </a:prstGeom>
                <a:blipFill>
                  <a:blip r:embed="rId5"/>
                  <a:stretch>
                    <a:fillRect/>
                  </a:stretch>
                </a:blipFill>
                <a:ln w="25400" algn="ctr">
                  <a:solidFill>
                    <a:srgbClr val="385D8A"/>
                  </a:solidFill>
                  <a:miter lim="800000"/>
                  <a:headEnd/>
                  <a:tailEnd/>
                </a:ln>
              </p:spPr>
              <p:txBody>
                <a:bodyPr/>
                <a:lstStyle/>
                <a:p>
                  <a:r>
                    <a:rPr lang="en-GB">
                      <a:noFill/>
                    </a:rPr>
                    <a:t> </a:t>
                  </a:r>
                </a:p>
              </p:txBody>
            </p:sp>
          </mc:Fallback>
        </mc:AlternateContent>
        <p:sp>
          <p:nvSpPr>
            <p:cNvPr id="25" name="Rectangle 17">
              <a:extLst>
                <a:ext uri="{FF2B5EF4-FFF2-40B4-BE49-F238E27FC236}">
                  <a16:creationId xmlns:a16="http://schemas.microsoft.com/office/drawing/2014/main" id="{A399B274-2E28-4BE7-9B3C-0DCFF55AF67A}"/>
                </a:ext>
              </a:extLst>
            </p:cNvPr>
            <p:cNvSpPr>
              <a:spLocks noChangeArrowheads="1"/>
            </p:cNvSpPr>
            <p:nvPr/>
          </p:nvSpPr>
          <p:spPr bwMode="auto">
            <a:xfrm>
              <a:off x="5130723" y="2531408"/>
              <a:ext cx="404424" cy="333032"/>
            </a:xfrm>
            <a:prstGeom prst="rect">
              <a:avLst/>
            </a:prstGeom>
            <a:solidFill>
              <a:srgbClr val="FFFF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17">
              <a:extLst>
                <a:ext uri="{FF2B5EF4-FFF2-40B4-BE49-F238E27FC236}">
                  <a16:creationId xmlns:a16="http://schemas.microsoft.com/office/drawing/2014/main" id="{4DCC5BCE-A09F-4751-89B1-215111631EA9}"/>
                </a:ext>
              </a:extLst>
            </p:cNvPr>
            <p:cNvSpPr>
              <a:spLocks noChangeArrowheads="1"/>
            </p:cNvSpPr>
            <p:nvPr/>
          </p:nvSpPr>
          <p:spPr bwMode="auto">
            <a:xfrm>
              <a:off x="5659154" y="2531408"/>
              <a:ext cx="404424" cy="333032"/>
            </a:xfrm>
            <a:prstGeom prst="rect">
              <a:avLst/>
            </a:prstGeom>
            <a:solidFill>
              <a:srgbClr val="FFFF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7" name="Rectangle 17">
              <a:extLst>
                <a:ext uri="{FF2B5EF4-FFF2-40B4-BE49-F238E27FC236}">
                  <a16:creationId xmlns:a16="http://schemas.microsoft.com/office/drawing/2014/main" id="{B3061051-09DD-4FC5-9C57-B476C6ECEF06}"/>
                </a:ext>
              </a:extLst>
            </p:cNvPr>
            <p:cNvSpPr>
              <a:spLocks noChangeArrowheads="1"/>
            </p:cNvSpPr>
            <p:nvPr/>
          </p:nvSpPr>
          <p:spPr bwMode="auto">
            <a:xfrm>
              <a:off x="6187585" y="2535926"/>
              <a:ext cx="404424" cy="333032"/>
            </a:xfrm>
            <a:prstGeom prst="rect">
              <a:avLst/>
            </a:prstGeom>
            <a:solidFill>
              <a:srgbClr val="FFFF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tangle 17">
              <a:extLst>
                <a:ext uri="{FF2B5EF4-FFF2-40B4-BE49-F238E27FC236}">
                  <a16:creationId xmlns:a16="http://schemas.microsoft.com/office/drawing/2014/main" id="{1C74830D-B272-437D-99B2-FDD438B8454B}"/>
                </a:ext>
              </a:extLst>
            </p:cNvPr>
            <p:cNvSpPr>
              <a:spLocks noChangeArrowheads="1"/>
            </p:cNvSpPr>
            <p:nvPr/>
          </p:nvSpPr>
          <p:spPr bwMode="auto">
            <a:xfrm>
              <a:off x="6684636" y="2534490"/>
              <a:ext cx="404424" cy="333032"/>
            </a:xfrm>
            <a:prstGeom prst="rect">
              <a:avLst/>
            </a:prstGeom>
            <a:solidFill>
              <a:srgbClr val="FFFF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BD85AFC6-5339-438F-8B7F-38809B860FF6}"/>
              </a:ext>
            </a:extLst>
          </p:cNvPr>
          <p:cNvGrpSpPr/>
          <p:nvPr/>
        </p:nvGrpSpPr>
        <p:grpSpPr>
          <a:xfrm>
            <a:off x="3666803" y="5851445"/>
            <a:ext cx="4143282" cy="337551"/>
            <a:chOff x="2945778" y="2531407"/>
            <a:chExt cx="4143282" cy="337551"/>
          </a:xfrm>
        </p:grpSpPr>
        <mc:AlternateContent xmlns:mc="http://schemas.openxmlformats.org/markup-compatibility/2006" xmlns:a14="http://schemas.microsoft.com/office/drawing/2010/main">
          <mc:Choice Requires="a14">
            <p:sp>
              <p:nvSpPr>
                <p:cNvPr id="30" name="Rectangle 5">
                  <a:extLst>
                    <a:ext uri="{FF2B5EF4-FFF2-40B4-BE49-F238E27FC236}">
                      <a16:creationId xmlns:a16="http://schemas.microsoft.com/office/drawing/2014/main" id="{0FB814D3-4E29-4E15-85EF-431282FF6F2F}"/>
                    </a:ext>
                  </a:extLst>
                </p:cNvPr>
                <p:cNvSpPr>
                  <a:spLocks noChangeArrowheads="1"/>
                </p:cNvSpPr>
                <p:nvPr/>
              </p:nvSpPr>
              <p:spPr bwMode="auto">
                <a:xfrm>
                  <a:off x="2945778" y="2531407"/>
                  <a:ext cx="2060938" cy="333032"/>
                </a:xfrm>
                <a:prstGeom prst="rect">
                  <a:avLst/>
                </a:prstGeom>
                <a:solidFill>
                  <a:srgbClr val="00B05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𝑥</m:t>
                        </m:r>
                      </m:oMath>
                    </m:oMathPara>
                  </a14:m>
                  <a:endParaRPr lang="en-GB" altLang="en-US"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0" name="Rectangle 5">
                  <a:extLst>
                    <a:ext uri="{FF2B5EF4-FFF2-40B4-BE49-F238E27FC236}">
                      <a16:creationId xmlns:a16="http://schemas.microsoft.com/office/drawing/2014/main" id="{0FB814D3-4E29-4E15-85EF-431282FF6F2F}"/>
                    </a:ext>
                  </a:extLst>
                </p:cNvPr>
                <p:cNvSpPr>
                  <a:spLocks noRot="1" noChangeAspect="1" noMove="1" noResize="1" noEditPoints="1" noAdjustHandles="1" noChangeArrowheads="1" noChangeShapeType="1" noTextEdit="1"/>
                </p:cNvSpPr>
                <p:nvPr/>
              </p:nvSpPr>
              <p:spPr bwMode="auto">
                <a:xfrm>
                  <a:off x="2945778" y="2531407"/>
                  <a:ext cx="2060938" cy="333032"/>
                </a:xfrm>
                <a:prstGeom prst="rect">
                  <a:avLst/>
                </a:prstGeom>
                <a:blipFill>
                  <a:blip r:embed="rId6"/>
                  <a:stretch>
                    <a:fillRect/>
                  </a:stretch>
                </a:blipFill>
                <a:ln w="25400" algn="ctr">
                  <a:solidFill>
                    <a:srgbClr val="385D8A"/>
                  </a:solidFill>
                  <a:miter lim="800000"/>
                  <a:headEnd/>
                  <a:tailEnd/>
                </a:ln>
              </p:spPr>
              <p:txBody>
                <a:bodyPr/>
                <a:lstStyle/>
                <a:p>
                  <a:r>
                    <a:rPr lang="en-GB">
                      <a:noFill/>
                    </a:rPr>
                    <a:t> </a:t>
                  </a:r>
                </a:p>
              </p:txBody>
            </p:sp>
          </mc:Fallback>
        </mc:AlternateContent>
        <p:sp>
          <p:nvSpPr>
            <p:cNvPr id="31" name="Rectangle 17">
              <a:extLst>
                <a:ext uri="{FF2B5EF4-FFF2-40B4-BE49-F238E27FC236}">
                  <a16:creationId xmlns:a16="http://schemas.microsoft.com/office/drawing/2014/main" id="{7AECF729-4590-4149-BE4F-3026914D3E45}"/>
                </a:ext>
              </a:extLst>
            </p:cNvPr>
            <p:cNvSpPr>
              <a:spLocks noChangeArrowheads="1"/>
            </p:cNvSpPr>
            <p:nvPr/>
          </p:nvSpPr>
          <p:spPr bwMode="auto">
            <a:xfrm>
              <a:off x="5130723" y="2531408"/>
              <a:ext cx="404424" cy="333032"/>
            </a:xfrm>
            <a:prstGeom prst="rect">
              <a:avLst/>
            </a:prstGeom>
            <a:solidFill>
              <a:srgbClr val="FFFF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17">
              <a:extLst>
                <a:ext uri="{FF2B5EF4-FFF2-40B4-BE49-F238E27FC236}">
                  <a16:creationId xmlns:a16="http://schemas.microsoft.com/office/drawing/2014/main" id="{ACCCE0DE-F0D1-4A7F-99F6-0957CC70D853}"/>
                </a:ext>
              </a:extLst>
            </p:cNvPr>
            <p:cNvSpPr>
              <a:spLocks noChangeArrowheads="1"/>
            </p:cNvSpPr>
            <p:nvPr/>
          </p:nvSpPr>
          <p:spPr bwMode="auto">
            <a:xfrm>
              <a:off x="5659154" y="2531408"/>
              <a:ext cx="404424" cy="333032"/>
            </a:xfrm>
            <a:prstGeom prst="rect">
              <a:avLst/>
            </a:prstGeom>
            <a:solidFill>
              <a:srgbClr val="FFFF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17">
              <a:extLst>
                <a:ext uri="{FF2B5EF4-FFF2-40B4-BE49-F238E27FC236}">
                  <a16:creationId xmlns:a16="http://schemas.microsoft.com/office/drawing/2014/main" id="{67EB03E6-4C6C-44BB-8951-F5FAB48D0D87}"/>
                </a:ext>
              </a:extLst>
            </p:cNvPr>
            <p:cNvSpPr>
              <a:spLocks noChangeArrowheads="1"/>
            </p:cNvSpPr>
            <p:nvPr/>
          </p:nvSpPr>
          <p:spPr bwMode="auto">
            <a:xfrm>
              <a:off x="6187585" y="2535926"/>
              <a:ext cx="404424" cy="333032"/>
            </a:xfrm>
            <a:prstGeom prst="rect">
              <a:avLst/>
            </a:prstGeom>
            <a:solidFill>
              <a:srgbClr val="FFFF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5" name="Rectangle 17">
              <a:extLst>
                <a:ext uri="{FF2B5EF4-FFF2-40B4-BE49-F238E27FC236}">
                  <a16:creationId xmlns:a16="http://schemas.microsoft.com/office/drawing/2014/main" id="{823BDC4A-AB37-4FCC-AEB9-34A4533E6667}"/>
                </a:ext>
              </a:extLst>
            </p:cNvPr>
            <p:cNvSpPr>
              <a:spLocks noChangeArrowheads="1"/>
            </p:cNvSpPr>
            <p:nvPr/>
          </p:nvSpPr>
          <p:spPr bwMode="auto">
            <a:xfrm>
              <a:off x="6684636" y="2534490"/>
              <a:ext cx="404424" cy="333032"/>
            </a:xfrm>
            <a:prstGeom prst="rect">
              <a:avLst/>
            </a:prstGeom>
            <a:solidFill>
              <a:srgbClr val="FFFF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 name="Group 1">
            <a:extLst>
              <a:ext uri="{FF2B5EF4-FFF2-40B4-BE49-F238E27FC236}">
                <a16:creationId xmlns:a16="http://schemas.microsoft.com/office/drawing/2014/main" id="{3B832573-8118-4C65-92D8-35A83C13C991}"/>
              </a:ext>
            </a:extLst>
          </p:cNvPr>
          <p:cNvGrpSpPr/>
          <p:nvPr/>
        </p:nvGrpSpPr>
        <p:grpSpPr>
          <a:xfrm>
            <a:off x="2572379" y="3521734"/>
            <a:ext cx="9219943" cy="2736585"/>
            <a:chOff x="2572379" y="3521734"/>
            <a:chExt cx="9219943" cy="2736585"/>
          </a:xfrm>
        </p:grpSpPr>
        <mc:AlternateContent xmlns:mc="http://schemas.openxmlformats.org/markup-compatibility/2006" xmlns:a14="http://schemas.microsoft.com/office/drawing/2010/main">
          <mc:Choice Requires="a14">
            <p:sp>
              <p:nvSpPr>
                <p:cNvPr id="10" name="Title 1">
                  <a:extLst>
                    <a:ext uri="{FF2B5EF4-FFF2-40B4-BE49-F238E27FC236}">
                      <a16:creationId xmlns:a16="http://schemas.microsoft.com/office/drawing/2014/main" id="{092E5A08-A436-4700-B2F0-F01EF2AFAD8D}"/>
                    </a:ext>
                  </a:extLst>
                </p:cNvPr>
                <p:cNvSpPr txBox="1">
                  <a:spLocks/>
                </p:cNvSpPr>
                <p:nvPr/>
              </p:nvSpPr>
              <p:spPr>
                <a:xfrm>
                  <a:off x="3157589" y="3521734"/>
                  <a:ext cx="5062877" cy="1193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14:m>
                    <m:oMath xmlns:m="http://schemas.openxmlformats.org/officeDocument/2006/math">
                      <m:r>
                        <a:rPr lang="en-GB" sz="4000" i="1" smtClean="0">
                          <a:latin typeface="Cambria Math" panose="02040503050406030204" pitchFamily="18" charset="0"/>
                        </a:rPr>
                        <m:t>𝑥</m:t>
                      </m:r>
                      <m:r>
                        <a:rPr lang="en-GB" sz="4000" b="0" i="1" smtClean="0">
                          <a:latin typeface="Cambria Math" panose="02040503050406030204" pitchFamily="18" charset="0"/>
                        </a:rPr>
                        <m:t>           </m:t>
                      </m:r>
                      <m:r>
                        <a:rPr lang="en-US" sz="4000" b="0" i="1" smtClean="0">
                          <a:latin typeface="Cambria Math" panose="02040503050406030204" pitchFamily="18" charset="0"/>
                        </a:rPr>
                        <m:t>+4</m:t>
                      </m:r>
                    </m:oMath>
                  </a14:m>
                  <a:r>
                    <a:rPr lang="en-GB" sz="4000" dirty="0"/>
                    <a:t> </a:t>
                  </a:r>
                </a:p>
              </p:txBody>
            </p:sp>
          </mc:Choice>
          <mc:Fallback xmlns="">
            <p:sp>
              <p:nvSpPr>
                <p:cNvPr id="10" name="Title 1">
                  <a:extLst>
                    <a:ext uri="{FF2B5EF4-FFF2-40B4-BE49-F238E27FC236}">
                      <a16:creationId xmlns:a16="http://schemas.microsoft.com/office/drawing/2014/main" id="{092E5A08-A436-4700-B2F0-F01EF2AFAD8D}"/>
                    </a:ext>
                  </a:extLst>
                </p:cNvPr>
                <p:cNvSpPr txBox="1">
                  <a:spLocks noRot="1" noChangeAspect="1" noMove="1" noResize="1" noEditPoints="1" noAdjustHandles="1" noChangeArrowheads="1" noChangeShapeType="1" noTextEdit="1"/>
                </p:cNvSpPr>
                <p:nvPr/>
              </p:nvSpPr>
              <p:spPr>
                <a:xfrm>
                  <a:off x="3157589" y="3521734"/>
                  <a:ext cx="5062877" cy="1193800"/>
                </a:xfrm>
                <a:prstGeom prst="rect">
                  <a:avLst/>
                </a:prstGeom>
                <a:blipFill>
                  <a:blip r:embed="rId7"/>
                  <a:stretch>
                    <a:fillRect/>
                  </a:stretch>
                </a:blipFill>
              </p:spPr>
              <p:txBody>
                <a:bodyPr/>
                <a:lstStyle/>
                <a:p>
                  <a:r>
                    <a:rPr lang="en-GB">
                      <a:noFill/>
                    </a:rPr>
                    <a:t> </a:t>
                  </a:r>
                </a:p>
              </p:txBody>
            </p:sp>
          </mc:Fallback>
        </mc:AlternateContent>
        <p:sp>
          <p:nvSpPr>
            <p:cNvPr id="13" name="Rectangle 12">
              <a:extLst>
                <a:ext uri="{FF2B5EF4-FFF2-40B4-BE49-F238E27FC236}">
                  <a16:creationId xmlns:a16="http://schemas.microsoft.com/office/drawing/2014/main" id="{A07E5FC8-6631-4EB3-8011-3D2953F112A8}"/>
                </a:ext>
              </a:extLst>
            </p:cNvPr>
            <p:cNvSpPr/>
            <p:nvPr/>
          </p:nvSpPr>
          <p:spPr>
            <a:xfrm>
              <a:off x="3531431" y="4837624"/>
              <a:ext cx="4485513" cy="1420695"/>
            </a:xfrm>
            <a:prstGeom prst="rect">
              <a:avLst/>
            </a:prstGeom>
            <a:noFill/>
            <a:ln w="444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dirty="0"/>
            </a:p>
          </p:txBody>
        </p:sp>
        <p:cxnSp>
          <p:nvCxnSpPr>
            <p:cNvPr id="14" name="Straight Arrow Connector 13">
              <a:extLst>
                <a:ext uri="{FF2B5EF4-FFF2-40B4-BE49-F238E27FC236}">
                  <a16:creationId xmlns:a16="http://schemas.microsoft.com/office/drawing/2014/main" id="{971FF639-762E-4437-AF24-A312B7D801E2}"/>
                </a:ext>
              </a:extLst>
            </p:cNvPr>
            <p:cNvCxnSpPr>
              <a:cxnSpLocks/>
            </p:cNvCxnSpPr>
            <p:nvPr/>
          </p:nvCxnSpPr>
          <p:spPr>
            <a:xfrm flipH="1">
              <a:off x="3531431" y="4419856"/>
              <a:ext cx="4485513"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FACB98C1-1C5C-49D4-ACCF-9A2CC88DBEFB}"/>
                </a:ext>
              </a:extLst>
            </p:cNvPr>
            <p:cNvCxnSpPr>
              <a:cxnSpLocks/>
            </p:cNvCxnSpPr>
            <p:nvPr/>
          </p:nvCxnSpPr>
          <p:spPr>
            <a:xfrm>
              <a:off x="3183793" y="4837624"/>
              <a:ext cx="0" cy="142069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6" name="Title 1">
                  <a:extLst>
                    <a:ext uri="{FF2B5EF4-FFF2-40B4-BE49-F238E27FC236}">
                      <a16:creationId xmlns:a16="http://schemas.microsoft.com/office/drawing/2014/main" id="{AD05A899-1604-4655-BE14-CCC5A88A56A0}"/>
                    </a:ext>
                  </a:extLst>
                </p:cNvPr>
                <p:cNvSpPr txBox="1">
                  <a:spLocks/>
                </p:cNvSpPr>
                <p:nvPr/>
              </p:nvSpPr>
              <p:spPr>
                <a:xfrm>
                  <a:off x="2572379" y="4863826"/>
                  <a:ext cx="9219943" cy="1193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14:m>
                    <m:oMath xmlns:m="http://schemas.openxmlformats.org/officeDocument/2006/math">
                      <m:r>
                        <a:rPr lang="en-US" sz="4000" b="0" i="1" smtClean="0">
                          <a:latin typeface="Cambria Math" panose="02040503050406030204" pitchFamily="18" charset="0"/>
                        </a:rPr>
                        <m:t>3</m:t>
                      </m:r>
                    </m:oMath>
                  </a14:m>
                  <a:r>
                    <a:rPr lang="en-GB" sz="4000" dirty="0"/>
                    <a:t> </a:t>
                  </a:r>
                </a:p>
              </p:txBody>
            </p:sp>
          </mc:Choice>
          <mc:Fallback xmlns="">
            <p:sp>
              <p:nvSpPr>
                <p:cNvPr id="36" name="Title 1">
                  <a:extLst>
                    <a:ext uri="{FF2B5EF4-FFF2-40B4-BE49-F238E27FC236}">
                      <a16:creationId xmlns:a16="http://schemas.microsoft.com/office/drawing/2014/main" id="{AD05A899-1604-4655-BE14-CCC5A88A56A0}"/>
                    </a:ext>
                  </a:extLst>
                </p:cNvPr>
                <p:cNvSpPr txBox="1">
                  <a:spLocks noRot="1" noChangeAspect="1" noMove="1" noResize="1" noEditPoints="1" noAdjustHandles="1" noChangeArrowheads="1" noChangeShapeType="1" noTextEdit="1"/>
                </p:cNvSpPr>
                <p:nvPr/>
              </p:nvSpPr>
              <p:spPr>
                <a:xfrm>
                  <a:off x="2572379" y="4863826"/>
                  <a:ext cx="9219943" cy="1193800"/>
                </a:xfrm>
                <a:prstGeom prst="rect">
                  <a:avLst/>
                </a:prstGeom>
                <a:blipFill>
                  <a:blip r:embed="rId8"/>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37" name="Title 1">
                <a:extLst>
                  <a:ext uri="{FF2B5EF4-FFF2-40B4-BE49-F238E27FC236}">
                    <a16:creationId xmlns:a16="http://schemas.microsoft.com/office/drawing/2014/main" id="{7D94940C-A2A4-45E1-9688-FA69B296FD0B}"/>
                  </a:ext>
                </a:extLst>
              </p:cNvPr>
              <p:cNvSpPr txBox="1">
                <a:spLocks/>
              </p:cNvSpPr>
              <p:nvPr/>
            </p:nvSpPr>
            <p:spPr>
              <a:xfrm>
                <a:off x="8102487" y="4890028"/>
                <a:ext cx="2996380" cy="1193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14:m>
                  <m:oMath xmlns:m="http://schemas.openxmlformats.org/officeDocument/2006/math">
                    <m:r>
                      <a:rPr lang="en-GB" sz="4000" b="0" i="1" smtClean="0">
                        <a:latin typeface="Cambria Math" panose="02040503050406030204" pitchFamily="18" charset="0"/>
                      </a:rPr>
                      <m:t>=3</m:t>
                    </m:r>
                    <m:r>
                      <a:rPr lang="en-GB" sz="4000" b="0" i="1" smtClean="0">
                        <a:latin typeface="Cambria Math" panose="02040503050406030204" pitchFamily="18" charset="0"/>
                      </a:rPr>
                      <m:t>𝑥</m:t>
                    </m:r>
                    <m:r>
                      <a:rPr lang="en-GB" sz="4000" b="0" i="1" smtClean="0">
                        <a:latin typeface="Cambria Math" panose="02040503050406030204" pitchFamily="18" charset="0"/>
                      </a:rPr>
                      <m:t>+12</m:t>
                    </m:r>
                  </m:oMath>
                </a14:m>
                <a:r>
                  <a:rPr lang="en-GB" sz="4000" dirty="0"/>
                  <a:t> </a:t>
                </a:r>
              </a:p>
            </p:txBody>
          </p:sp>
        </mc:Choice>
        <mc:Fallback xmlns="">
          <p:sp>
            <p:nvSpPr>
              <p:cNvPr id="37" name="Title 1">
                <a:extLst>
                  <a:ext uri="{FF2B5EF4-FFF2-40B4-BE49-F238E27FC236}">
                    <a16:creationId xmlns:a16="http://schemas.microsoft.com/office/drawing/2014/main" id="{7D94940C-A2A4-45E1-9688-FA69B296FD0B}"/>
                  </a:ext>
                </a:extLst>
              </p:cNvPr>
              <p:cNvSpPr txBox="1">
                <a:spLocks noRot="1" noChangeAspect="1" noMove="1" noResize="1" noEditPoints="1" noAdjustHandles="1" noChangeArrowheads="1" noChangeShapeType="1" noTextEdit="1"/>
              </p:cNvSpPr>
              <p:nvPr/>
            </p:nvSpPr>
            <p:spPr>
              <a:xfrm>
                <a:off x="8102487" y="4890028"/>
                <a:ext cx="2996380" cy="1193800"/>
              </a:xfrm>
              <a:prstGeom prst="rect">
                <a:avLst/>
              </a:prstGeom>
              <a:blipFill>
                <a:blip r:embed="rId9"/>
                <a:stretch>
                  <a:fillRect/>
                </a:stretch>
              </a:blipFill>
            </p:spPr>
            <p:txBody>
              <a:bodyPr/>
              <a:lstStyle/>
              <a:p>
                <a:r>
                  <a:rPr lang="en-GB">
                    <a:noFill/>
                  </a:rPr>
                  <a:t> </a:t>
                </a:r>
              </a:p>
            </p:txBody>
          </p:sp>
        </mc:Fallback>
      </mc:AlternateContent>
      <p:sp>
        <p:nvSpPr>
          <p:cNvPr id="3" name="Isosceles Triangle 2">
            <a:extLst>
              <a:ext uri="{FF2B5EF4-FFF2-40B4-BE49-F238E27FC236}">
                <a16:creationId xmlns:a16="http://schemas.microsoft.com/office/drawing/2014/main" id="{A2EA0B34-3311-7CE7-BB8C-6E1AF12FD150}"/>
              </a:ext>
              <a:ext uri="{C183D7F6-B498-43B3-948B-1728B52AA6E4}">
                <adec:decorative xmlns:adec="http://schemas.microsoft.com/office/drawing/2017/decorative" val="1"/>
              </a:ext>
            </a:extLst>
          </p:cNvPr>
          <p:cNvSpPr/>
          <p:nvPr/>
        </p:nvSpPr>
        <p:spPr>
          <a:xfrm flipV="1">
            <a:off x="-3816" y="-47468"/>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5B89F860-CED9-FECD-4030-D275DFE7DFEE}"/>
              </a:ext>
            </a:extLst>
          </p:cNvPr>
          <p:cNvSpPr txBox="1"/>
          <p:nvPr/>
        </p:nvSpPr>
        <p:spPr>
          <a:xfrm>
            <a:off x="-46749" y="-47468"/>
            <a:ext cx="2141372" cy="400110"/>
          </a:xfrm>
          <a:prstGeom prst="rect">
            <a:avLst/>
          </a:prstGeom>
          <a:noFill/>
          <a:ln>
            <a:noFill/>
          </a:ln>
          <a:effectLst/>
        </p:spPr>
        <p:txBody>
          <a:bodyPr wrap="square" lIns="91440" tIns="45720" rIns="91440" bIns="45720" rtlCol="0" anchor="t">
            <a:spAutoFit/>
          </a:bodyPr>
          <a:lstStyle/>
          <a:p>
            <a:pPr algn="ctr"/>
            <a:r>
              <a:rPr lang="en-GB" sz="2000" b="1" dirty="0">
                <a:solidFill>
                  <a:schemeClr val="bg1"/>
                </a:solidFill>
                <a:latin typeface="Arial"/>
                <a:cs typeface="Arial"/>
              </a:rPr>
              <a:t>INTRODUCTION</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862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10" descr="A picture containing table&#10;&#10;Description automatically generated">
            <a:extLst>
              <a:ext uri="{FF2B5EF4-FFF2-40B4-BE49-F238E27FC236}">
                <a16:creationId xmlns:a16="http://schemas.microsoft.com/office/drawing/2014/main" id="{0EC29373-184C-4400-B916-BD3D344C1385}"/>
              </a:ext>
            </a:extLst>
          </p:cNvPr>
          <p:cNvPicPr>
            <a:picLocks noChangeAspect="1"/>
          </p:cNvPicPr>
          <p:nvPr/>
        </p:nvPicPr>
        <p:blipFill rotWithShape="1">
          <a:blip r:embed="rId3"/>
          <a:srcRect l="1497" t="76622" r="64130" b="2769"/>
          <a:stretch/>
        </p:blipFill>
        <p:spPr>
          <a:xfrm>
            <a:off x="6523878" y="501980"/>
            <a:ext cx="3120014" cy="2191088"/>
          </a:xfrm>
          <a:prstGeom prst="rect">
            <a:avLst/>
          </a:prstGeom>
          <a:ln w="19050">
            <a:solidFill>
              <a:schemeClr val="tx1"/>
            </a:solidFill>
          </a:ln>
        </p:spPr>
      </p:pic>
      <p:pic>
        <p:nvPicPr>
          <p:cNvPr id="42" name="Picture 41" descr="A picture containing table&#10;&#10;Description automatically generated">
            <a:extLst>
              <a:ext uri="{FF2B5EF4-FFF2-40B4-BE49-F238E27FC236}">
                <a16:creationId xmlns:a16="http://schemas.microsoft.com/office/drawing/2014/main" id="{38582C5D-9615-4A68-AA10-2A3DFADEC14E}"/>
              </a:ext>
            </a:extLst>
          </p:cNvPr>
          <p:cNvPicPr>
            <a:picLocks noChangeAspect="1"/>
          </p:cNvPicPr>
          <p:nvPr/>
        </p:nvPicPr>
        <p:blipFill rotWithShape="1">
          <a:blip r:embed="rId3"/>
          <a:srcRect l="1497" t="76622" r="64130" b="2769"/>
          <a:stretch/>
        </p:blipFill>
        <p:spPr>
          <a:xfrm>
            <a:off x="6583191" y="3916497"/>
            <a:ext cx="3120014" cy="2191088"/>
          </a:xfrm>
          <a:prstGeom prst="rect">
            <a:avLst/>
          </a:prstGeom>
          <a:ln w="19050">
            <a:solidFill>
              <a:schemeClr val="tx1"/>
            </a:solidFill>
          </a:ln>
        </p:spPr>
      </p:pic>
      <p:sp>
        <p:nvSpPr>
          <p:cNvPr id="43" name="Rectangle 42">
            <a:extLst>
              <a:ext uri="{FF2B5EF4-FFF2-40B4-BE49-F238E27FC236}">
                <a16:creationId xmlns:a16="http://schemas.microsoft.com/office/drawing/2014/main" id="{166F8305-CACC-495E-AB5E-E4865ED7CF45}"/>
              </a:ext>
            </a:extLst>
          </p:cNvPr>
          <p:cNvSpPr/>
          <p:nvPr/>
        </p:nvSpPr>
        <p:spPr>
          <a:xfrm>
            <a:off x="7114916" y="1123336"/>
            <a:ext cx="2133600" cy="10748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latin typeface="Bradley Hand ITC" panose="03070402050302030203" pitchFamily="66" charset="0"/>
            </a:endParaRPr>
          </a:p>
        </p:txBody>
      </p:sp>
      <p:cxnSp>
        <p:nvCxnSpPr>
          <p:cNvPr id="44" name="Straight Connector 43">
            <a:extLst>
              <a:ext uri="{FF2B5EF4-FFF2-40B4-BE49-F238E27FC236}">
                <a16:creationId xmlns:a16="http://schemas.microsoft.com/office/drawing/2014/main" id="{3A646639-BE19-47FE-B506-204F1B74BDA1}"/>
              </a:ext>
            </a:extLst>
          </p:cNvPr>
          <p:cNvCxnSpPr/>
          <p:nvPr/>
        </p:nvCxnSpPr>
        <p:spPr>
          <a:xfrm>
            <a:off x="8189970" y="1123336"/>
            <a:ext cx="0" cy="1074821"/>
          </a:xfrm>
          <a:prstGeom prst="line">
            <a:avLst/>
          </a:prstGeom>
        </p:spPr>
        <p:style>
          <a:lnRef idx="1">
            <a:schemeClr val="accent1"/>
          </a:lnRef>
          <a:fillRef idx="0">
            <a:schemeClr val="accent1"/>
          </a:fillRef>
          <a:effectRef idx="0">
            <a:schemeClr val="accent1"/>
          </a:effectRef>
          <a:fontRef idx="minor">
            <a:schemeClr val="tx1"/>
          </a:fontRef>
        </p:style>
      </p:cxnSp>
      <p:sp>
        <p:nvSpPr>
          <p:cNvPr id="45" name="Slide Number Placeholder 2">
            <a:extLst>
              <a:ext uri="{FF2B5EF4-FFF2-40B4-BE49-F238E27FC236}">
                <a16:creationId xmlns:a16="http://schemas.microsoft.com/office/drawing/2014/main" id="{BFAA11A7-E363-2EFE-ECB0-9A941A5CEE7F}"/>
              </a:ext>
            </a:extLst>
          </p:cNvPr>
          <p:cNvSpPr>
            <a:spLocks noGrp="1"/>
          </p:cNvSpPr>
          <p:nvPr>
            <p:ph type="sldNum" sz="quarter" idx="12"/>
          </p:nvPr>
        </p:nvSpPr>
        <p:spPr>
          <a:xfrm>
            <a:off x="8610600" y="6356350"/>
            <a:ext cx="2743200" cy="365125"/>
          </a:xfrm>
        </p:spPr>
        <p:txBody>
          <a:bodyPr/>
          <a:lstStyle/>
          <a:p>
            <a:fld id="{51BA203F-91CA-AC4D-9C2E-7E06963F1FFE}" type="slidenum">
              <a:rPr lang="en-US" smtClean="0"/>
              <a:t>20</a:t>
            </a:fld>
            <a:endParaRPr lang="en-US"/>
          </a:p>
        </p:txBody>
      </p:sp>
      <p:sp>
        <p:nvSpPr>
          <p:cNvPr id="46" name="Isosceles Triangle 45">
            <a:extLst>
              <a:ext uri="{FF2B5EF4-FFF2-40B4-BE49-F238E27FC236}">
                <a16:creationId xmlns:a16="http://schemas.microsoft.com/office/drawing/2014/main" id="{F82F2B8D-E514-C5AD-0C4F-DDFA7291539D}"/>
              </a:ext>
              <a:ext uri="{C183D7F6-B498-43B3-948B-1728B52AA6E4}">
                <adec:decorative xmlns:adec="http://schemas.microsoft.com/office/drawing/2017/decorative" val="1"/>
              </a:ext>
            </a:extLst>
          </p:cNvPr>
          <p:cNvSpPr/>
          <p:nvPr/>
        </p:nvSpPr>
        <p:spPr>
          <a:xfrm flipV="1">
            <a:off x="-23913" y="-47468"/>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TextBox 46">
            <a:extLst>
              <a:ext uri="{FF2B5EF4-FFF2-40B4-BE49-F238E27FC236}">
                <a16:creationId xmlns:a16="http://schemas.microsoft.com/office/drawing/2014/main" id="{C2A467EF-A972-6873-2263-DCBB50E68894}"/>
              </a:ext>
            </a:extLst>
          </p:cNvPr>
          <p:cNvSpPr txBox="1"/>
          <p:nvPr/>
        </p:nvSpPr>
        <p:spPr>
          <a:xfrm>
            <a:off x="0" y="4057"/>
            <a:ext cx="1636178" cy="430887"/>
          </a:xfrm>
          <a:prstGeom prst="rect">
            <a:avLst/>
          </a:prstGeom>
          <a:solidFill>
            <a:schemeClr val="accent1"/>
          </a:solidFill>
          <a:ln>
            <a:solidFill>
              <a:schemeClr val="accent1"/>
            </a:solidFill>
          </a:ln>
          <a:effectLst/>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DISCUSS</a:t>
            </a:r>
            <a:endParaRPr lang="en-GB" sz="2200" b="1" dirty="0">
              <a:solidFill>
                <a:schemeClr val="bg1"/>
              </a:solidFill>
              <a:latin typeface="Arial" panose="020B0604020202020204" pitchFamily="34" charset="0"/>
              <a:cs typeface="Arial" panose="020B0604020202020204" pitchFamily="34" charset="0"/>
            </a:endParaRPr>
          </a:p>
        </p:txBody>
      </p:sp>
      <p:sp>
        <p:nvSpPr>
          <p:cNvPr id="48" name="TextBox 47"/>
          <p:cNvSpPr txBox="1"/>
          <p:nvPr/>
        </p:nvSpPr>
        <p:spPr>
          <a:xfrm>
            <a:off x="8519128" y="1502304"/>
            <a:ext cx="429605" cy="276999"/>
          </a:xfrm>
          <a:prstGeom prst="rect">
            <a:avLst/>
          </a:prstGeom>
          <a:noFill/>
        </p:spPr>
        <p:txBody>
          <a:bodyPr wrap="none" lIns="0" tIns="0" rIns="0" bIns="0" rtlCol="0">
            <a:spAutoFit/>
          </a:bodyPr>
          <a:lstStyle/>
          <a:p>
            <a:pPr/>
            <a:r>
              <a:rPr lang="en-US" dirty="0">
                <a:solidFill>
                  <a:schemeClr val="accent1"/>
                </a:solidFill>
                <a:latin typeface="Bradley Hand ITC" panose="03070402050302030203" pitchFamily="66" charset="0"/>
              </a:rPr>
              <a:t>+2x</a:t>
            </a:r>
          </a:p>
        </p:txBody>
      </p:sp>
      <p:sp>
        <p:nvSpPr>
          <p:cNvPr id="49" name="TextBox 48"/>
          <p:cNvSpPr txBox="1"/>
          <p:nvPr/>
        </p:nvSpPr>
        <p:spPr>
          <a:xfrm>
            <a:off x="6779927" y="1543302"/>
            <a:ext cx="237244" cy="276999"/>
          </a:xfrm>
          <a:prstGeom prst="rect">
            <a:avLst/>
          </a:prstGeom>
          <a:noFill/>
        </p:spPr>
        <p:txBody>
          <a:bodyPr wrap="none" lIns="0" tIns="0" rIns="0" bIns="0" rtlCol="0">
            <a:spAutoFit/>
          </a:bodyPr>
          <a:lstStyle/>
          <a:p>
            <a:pPr/>
            <a:r>
              <a:rPr lang="en-US" dirty="0">
                <a:solidFill>
                  <a:schemeClr val="accent1"/>
                </a:solidFill>
                <a:latin typeface="Bradley Hand ITC" panose="03070402050302030203" pitchFamily="66" charset="0"/>
              </a:rPr>
              <a:t>2x</a:t>
            </a:r>
          </a:p>
        </p:txBody>
      </p:sp>
      <p:sp>
        <p:nvSpPr>
          <p:cNvPr id="50" name="TextBox 49"/>
          <p:cNvSpPr txBox="1"/>
          <p:nvPr/>
        </p:nvSpPr>
        <p:spPr>
          <a:xfrm>
            <a:off x="7624383" y="832727"/>
            <a:ext cx="105798" cy="276999"/>
          </a:xfrm>
          <a:prstGeom prst="rect">
            <a:avLst/>
          </a:prstGeom>
          <a:noFill/>
        </p:spPr>
        <p:txBody>
          <a:bodyPr wrap="none" lIns="0" tIns="0" rIns="0" bIns="0" rtlCol="0">
            <a:spAutoFit/>
          </a:bodyPr>
          <a:lstStyle/>
          <a:p>
            <a:pPr/>
            <a:r>
              <a:rPr lang="en-US" dirty="0">
                <a:solidFill>
                  <a:schemeClr val="accent1"/>
                </a:solidFill>
                <a:latin typeface="Bradley Hand ITC" panose="03070402050302030203" pitchFamily="66" charset="0"/>
              </a:rPr>
              <a:t>x</a:t>
            </a:r>
          </a:p>
        </p:txBody>
      </p:sp>
      <p:sp>
        <p:nvSpPr>
          <p:cNvPr id="51" name="TextBox 50"/>
          <p:cNvSpPr txBox="1"/>
          <p:nvPr/>
        </p:nvSpPr>
        <p:spPr>
          <a:xfrm>
            <a:off x="8404709" y="839679"/>
            <a:ext cx="306174" cy="276999"/>
          </a:xfrm>
          <a:prstGeom prst="rect">
            <a:avLst/>
          </a:prstGeom>
          <a:noFill/>
        </p:spPr>
        <p:txBody>
          <a:bodyPr wrap="none" lIns="0" tIns="0" rIns="0" bIns="0" rtlCol="0">
            <a:spAutoFit/>
          </a:bodyPr>
          <a:lstStyle/>
          <a:p>
            <a:pPr/>
            <a:r>
              <a:rPr lang="en-US" dirty="0">
                <a:solidFill>
                  <a:schemeClr val="accent1"/>
                </a:solidFill>
                <a:latin typeface="Bradley Hand ITC" panose="03070402050302030203" pitchFamily="66" charset="0"/>
              </a:rPr>
              <a:t>+1</a:t>
            </a:r>
          </a:p>
        </p:txBody>
      </p:sp>
      <p:sp>
        <p:nvSpPr>
          <p:cNvPr id="52" name="Rectangle 51"/>
          <p:cNvSpPr/>
          <p:nvPr/>
        </p:nvSpPr>
        <p:spPr>
          <a:xfrm>
            <a:off x="1696493" y="720750"/>
            <a:ext cx="2944337" cy="29279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4044438" y="1031134"/>
            <a:ext cx="255566" cy="99750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4029402" y="1357056"/>
            <a:ext cx="558900" cy="369332"/>
          </a:xfrm>
          <a:prstGeom prst="rect">
            <a:avLst/>
          </a:prstGeom>
          <a:noFill/>
        </p:spPr>
        <p:txBody>
          <a:bodyPr wrap="square" rtlCol="0">
            <a:spAutoFit/>
          </a:bodyPr>
          <a:lstStyle/>
          <a:p>
            <a:pPr/>
            <a:r>
              <a:rPr lang="en-US" dirty="0">
                <a:latin typeface="Bradley Hand ITC" panose="03070402050302030203" pitchFamily="66" charset="0"/>
              </a:rPr>
              <a:t>x</a:t>
            </a:r>
          </a:p>
        </p:txBody>
      </p:sp>
      <p:sp>
        <p:nvSpPr>
          <p:cNvPr id="56" name="TextBox 55"/>
          <p:cNvSpPr txBox="1"/>
          <p:nvPr/>
        </p:nvSpPr>
        <p:spPr>
          <a:xfrm>
            <a:off x="3168660" y="4765797"/>
            <a:ext cx="880163" cy="276999"/>
          </a:xfrm>
          <a:prstGeom prst="rect">
            <a:avLst/>
          </a:prstGeom>
          <a:noFill/>
        </p:spPr>
        <p:txBody>
          <a:bodyPr wrap="square" lIns="0" tIns="0" rIns="0" bIns="0" rtlCol="0">
            <a:spAutoFit/>
          </a:bodyPr>
          <a:lstStyle/>
          <a:p>
            <a:pPr/>
            <a:r>
              <a:rPr lang="en-GB" b="0" i="1" dirty="0">
                <a:solidFill>
                  <a:schemeClr val="tx1"/>
                </a:solidFill>
                <a:latin typeface="Bradley Hand ITC" panose="03070402050302030203" pitchFamily="66" charset="0"/>
              </a:rPr>
              <a:t>2x(x+1)</a:t>
            </a:r>
            <a:endParaRPr lang="en-US" dirty="0">
              <a:solidFill>
                <a:schemeClr val="tx1"/>
              </a:solidFill>
              <a:latin typeface="Bradley Hand ITC" panose="03070402050302030203" pitchFamily="66" charset="0"/>
            </a:endParaRPr>
          </a:p>
        </p:txBody>
      </p:sp>
      <p:sp>
        <p:nvSpPr>
          <p:cNvPr id="57" name="TextBox 56"/>
          <p:cNvSpPr txBox="1"/>
          <p:nvPr/>
        </p:nvSpPr>
        <p:spPr>
          <a:xfrm>
            <a:off x="1787726" y="728682"/>
            <a:ext cx="614807" cy="369332"/>
          </a:xfrm>
          <a:prstGeom prst="rect">
            <a:avLst/>
          </a:prstGeom>
          <a:noFill/>
        </p:spPr>
        <p:txBody>
          <a:bodyPr wrap="square" rtlCol="0">
            <a:spAutoFit/>
          </a:bodyPr>
          <a:lstStyle/>
          <a:p>
            <a:r>
              <a:rPr lang="en-IN" dirty="0"/>
              <a:t>A10</a:t>
            </a:r>
            <a:endParaRPr lang="en-US" dirty="0"/>
          </a:p>
        </p:txBody>
      </p:sp>
      <p:sp>
        <p:nvSpPr>
          <p:cNvPr id="58" name="Rectangle 57"/>
          <p:cNvSpPr/>
          <p:nvPr/>
        </p:nvSpPr>
        <p:spPr>
          <a:xfrm>
            <a:off x="2437353" y="3938191"/>
            <a:ext cx="2525459" cy="19322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59" name="TextBox 58"/>
              <p:cNvSpPr txBox="1"/>
              <p:nvPr/>
            </p:nvSpPr>
            <p:spPr>
              <a:xfrm>
                <a:off x="7688135" y="4765797"/>
                <a:ext cx="814325"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m:rPr>
                          <m:nor/>
                        </m:rPr>
                        <a:rPr lang="en-GB" i="1" smtClean="0">
                          <a:solidFill>
                            <a:schemeClr val="accent1"/>
                          </a:solidFill>
                          <a:latin typeface="Bradley Hand ITC" panose="03070402050302030203" pitchFamily="66" charset="0"/>
                        </a:rPr>
                        <m:t>2</m:t>
                      </m:r>
                      <m:r>
                        <m:rPr>
                          <m:nor/>
                        </m:rPr>
                        <a:rPr lang="en-GB" i="1" smtClean="0">
                          <a:solidFill>
                            <a:schemeClr val="accent1"/>
                          </a:solidFill>
                          <a:latin typeface="Bradley Hand ITC" panose="03070402050302030203" pitchFamily="66" charset="0"/>
                        </a:rPr>
                        <m:t>x</m:t>
                      </m:r>
                      <m:r>
                        <m:rPr>
                          <m:nor/>
                        </m:rPr>
                        <a:rPr lang="en-GB" i="1" baseline="30000" smtClean="0">
                          <a:solidFill>
                            <a:schemeClr val="accent1"/>
                          </a:solidFill>
                          <a:latin typeface="Bradley Hand ITC" panose="03070402050302030203" pitchFamily="66" charset="0"/>
                        </a:rPr>
                        <m:t>2</m:t>
                      </m:r>
                      <m:r>
                        <m:rPr>
                          <m:nor/>
                        </m:rPr>
                        <a:rPr lang="en-GB" i="1" smtClean="0">
                          <a:solidFill>
                            <a:schemeClr val="accent1"/>
                          </a:solidFill>
                          <a:latin typeface="Bradley Hand ITC" panose="03070402050302030203" pitchFamily="66" charset="0"/>
                        </a:rPr>
                        <m:t>+2</m:t>
                      </m:r>
                      <m:r>
                        <m:rPr>
                          <m:nor/>
                        </m:rPr>
                        <a:rPr lang="en-GB" i="1" smtClean="0">
                          <a:solidFill>
                            <a:schemeClr val="accent1"/>
                          </a:solidFill>
                          <a:latin typeface="Bradley Hand ITC" panose="03070402050302030203" pitchFamily="66" charset="0"/>
                        </a:rPr>
                        <m:t>x</m:t>
                      </m:r>
                    </m:oMath>
                  </m:oMathPara>
                </a14:m>
                <a:endParaRPr lang="en-GB" dirty="0">
                  <a:solidFill>
                    <a:schemeClr val="accent1"/>
                  </a:solidFill>
                  <a:latin typeface="Bradley Hand ITC" panose="03070402050302030203" pitchFamily="66" charset="0"/>
                </a:endParaRPr>
              </a:p>
            </p:txBody>
          </p:sp>
        </mc:Choice>
        <mc:Fallback>
          <p:sp>
            <p:nvSpPr>
              <p:cNvPr id="59" name="TextBox 58"/>
              <p:cNvSpPr txBox="1">
                <a:spLocks noRot="1" noChangeAspect="1" noMove="1" noResize="1" noEditPoints="1" noAdjustHandles="1" noChangeArrowheads="1" noChangeShapeType="1" noTextEdit="1"/>
              </p:cNvSpPr>
              <p:nvPr/>
            </p:nvSpPr>
            <p:spPr>
              <a:xfrm>
                <a:off x="7688135" y="4765797"/>
                <a:ext cx="814325" cy="276999"/>
              </a:xfrm>
              <a:prstGeom prst="rect">
                <a:avLst/>
              </a:prstGeom>
              <a:blipFill>
                <a:blip r:embed="rId4"/>
                <a:stretch>
                  <a:fillRect l="-5224" r="-6716" b="-11111"/>
                </a:stretch>
              </a:blipFill>
            </p:spPr>
            <p:txBody>
              <a:bodyPr/>
              <a:lstStyle/>
              <a:p>
                <a:r>
                  <a:rPr lang="en-GB">
                    <a:noFill/>
                  </a:rPr>
                  <a:t> </a:t>
                </a:r>
              </a:p>
            </p:txBody>
          </p:sp>
        </mc:Fallback>
      </mc:AlternateContent>
      <p:sp>
        <p:nvSpPr>
          <p:cNvPr id="60" name="TextBox 59"/>
          <p:cNvSpPr txBox="1"/>
          <p:nvPr/>
        </p:nvSpPr>
        <p:spPr>
          <a:xfrm>
            <a:off x="2428415" y="3938191"/>
            <a:ext cx="413896" cy="369332"/>
          </a:xfrm>
          <a:prstGeom prst="rect">
            <a:avLst/>
          </a:prstGeom>
          <a:noFill/>
        </p:spPr>
        <p:txBody>
          <a:bodyPr wrap="none" rtlCol="0">
            <a:spAutoFit/>
          </a:bodyPr>
          <a:lstStyle/>
          <a:p>
            <a:r>
              <a:rPr lang="en-IN" dirty="0"/>
              <a:t>E5</a:t>
            </a:r>
            <a:endParaRPr lang="en-US" dirty="0"/>
          </a:p>
        </p:txBody>
      </p:sp>
      <mc:AlternateContent xmlns:mc="http://schemas.openxmlformats.org/markup-compatibility/2006">
        <mc:Choice xmlns:a14="http://schemas.microsoft.com/office/drawing/2010/main" Requires="a14">
          <p:sp>
            <p:nvSpPr>
              <p:cNvPr id="61" name="TextBox 60"/>
              <p:cNvSpPr txBox="1"/>
              <p:nvPr/>
            </p:nvSpPr>
            <p:spPr>
              <a:xfrm>
                <a:off x="7369202" y="1476080"/>
                <a:ext cx="65051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GB" i="1" smtClean="0">
                          <a:solidFill>
                            <a:schemeClr val="accent1"/>
                          </a:solidFill>
                          <a:latin typeface="Bradley Hand ITC" panose="03070402050302030203" pitchFamily="66" charset="0"/>
                        </a:rPr>
                        <m:t>2</m:t>
                      </m:r>
                      <m:r>
                        <m:rPr>
                          <m:nor/>
                        </m:rPr>
                        <a:rPr lang="en-GB" i="1" smtClean="0">
                          <a:solidFill>
                            <a:schemeClr val="accent1"/>
                          </a:solidFill>
                          <a:latin typeface="Bradley Hand ITC" panose="03070402050302030203" pitchFamily="66" charset="0"/>
                        </a:rPr>
                        <m:t>x</m:t>
                      </m:r>
                      <m:r>
                        <m:rPr>
                          <m:nor/>
                        </m:rPr>
                        <a:rPr lang="en-GB" i="1" baseline="30000" smtClean="0">
                          <a:solidFill>
                            <a:schemeClr val="accent1"/>
                          </a:solidFill>
                          <a:latin typeface="Bradley Hand ITC" panose="03070402050302030203" pitchFamily="66" charset="0"/>
                        </a:rPr>
                        <m:t>2</m:t>
                      </m:r>
                    </m:oMath>
                  </m:oMathPara>
                </a14:m>
                <a:endParaRPr lang="en-US" dirty="0">
                  <a:solidFill>
                    <a:schemeClr val="accent1"/>
                  </a:solidFill>
                  <a:latin typeface="Bradley Hand ITC" panose="03070402050302030203" pitchFamily="66" charset="0"/>
                </a:endParaRPr>
              </a:p>
            </p:txBody>
          </p:sp>
        </mc:Choice>
        <mc:Fallback>
          <p:sp>
            <p:nvSpPr>
              <p:cNvPr id="61" name="TextBox 60"/>
              <p:cNvSpPr txBox="1">
                <a:spLocks noRot="1" noChangeAspect="1" noMove="1" noResize="1" noEditPoints="1" noAdjustHandles="1" noChangeArrowheads="1" noChangeShapeType="1" noTextEdit="1"/>
              </p:cNvSpPr>
              <p:nvPr/>
            </p:nvSpPr>
            <p:spPr>
              <a:xfrm>
                <a:off x="7369202" y="1476080"/>
                <a:ext cx="650514" cy="369332"/>
              </a:xfrm>
              <a:prstGeom prst="rect">
                <a:avLst/>
              </a:prstGeom>
              <a:blipFill>
                <a:blip r:embed="rId5"/>
                <a:stretch>
                  <a:fillRect/>
                </a:stretch>
              </a:blipFill>
            </p:spPr>
            <p:txBody>
              <a:bodyPr/>
              <a:lstStyle/>
              <a:p>
                <a:r>
                  <a:rPr lang="en-GB">
                    <a:noFill/>
                  </a:rPr>
                  <a:t> </a:t>
                </a:r>
              </a:p>
            </p:txBody>
          </p:sp>
        </mc:Fallback>
      </mc:AlternateContent>
      <p:sp>
        <p:nvSpPr>
          <p:cNvPr id="64" name="TextBox 63"/>
          <p:cNvSpPr txBox="1"/>
          <p:nvPr/>
        </p:nvSpPr>
        <p:spPr>
          <a:xfrm>
            <a:off x="6477020" y="536085"/>
            <a:ext cx="426720" cy="369332"/>
          </a:xfrm>
          <a:prstGeom prst="rect">
            <a:avLst/>
          </a:prstGeom>
          <a:noFill/>
        </p:spPr>
        <p:txBody>
          <a:bodyPr wrap="none" rtlCol="0">
            <a:spAutoFit/>
          </a:bodyPr>
          <a:lstStyle/>
          <a:p>
            <a:r>
              <a:rPr lang="en-IN" dirty="0"/>
              <a:t>B1</a:t>
            </a:r>
            <a:endParaRPr lang="en-US" dirty="0"/>
          </a:p>
        </p:txBody>
      </p:sp>
      <p:sp>
        <p:nvSpPr>
          <p:cNvPr id="69" name="Rectangle 68"/>
          <p:cNvSpPr/>
          <p:nvPr/>
        </p:nvSpPr>
        <p:spPr>
          <a:xfrm>
            <a:off x="4048823" y="2048347"/>
            <a:ext cx="251181" cy="100783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radley Hand ITC" panose="03070402050302030203" pitchFamily="66" charset="0"/>
            </a:endParaRPr>
          </a:p>
        </p:txBody>
      </p:sp>
      <p:sp>
        <p:nvSpPr>
          <p:cNvPr id="70" name="TextBox 69"/>
          <p:cNvSpPr txBox="1"/>
          <p:nvPr/>
        </p:nvSpPr>
        <p:spPr>
          <a:xfrm>
            <a:off x="4038711" y="2290790"/>
            <a:ext cx="558900" cy="369332"/>
          </a:xfrm>
          <a:prstGeom prst="rect">
            <a:avLst/>
          </a:prstGeom>
          <a:noFill/>
        </p:spPr>
        <p:txBody>
          <a:bodyPr wrap="square" rtlCol="0">
            <a:spAutoFit/>
          </a:bodyPr>
          <a:lstStyle/>
          <a:p>
            <a:pPr/>
            <a:r>
              <a:rPr lang="en-US" dirty="0">
                <a:latin typeface="Bradley Hand ITC" panose="03070402050302030203" pitchFamily="66" charset="0"/>
              </a:rPr>
              <a:t>x</a:t>
            </a:r>
          </a:p>
        </p:txBody>
      </p:sp>
      <mc:AlternateContent xmlns:mc="http://schemas.openxmlformats.org/markup-compatibility/2006">
        <mc:Choice xmlns:a14="http://schemas.microsoft.com/office/drawing/2010/main" Requires="a14">
          <p:sp>
            <p:nvSpPr>
              <p:cNvPr id="71" name="Rectangle 70"/>
              <p:cNvSpPr/>
              <p:nvPr/>
            </p:nvSpPr>
            <p:spPr>
              <a:xfrm>
                <a:off x="2922318" y="2051243"/>
                <a:ext cx="1087852" cy="10020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GB" i="1">
                          <a:solidFill>
                            <a:srgbClr val="000000"/>
                          </a:solidFill>
                          <a:latin typeface="Bradley Hand ITC" panose="03070402050302030203" pitchFamily="66" charset="0"/>
                          <a:ea typeface="Times New Roman" panose="02020603050405020304" pitchFamily="18" charset="0"/>
                          <a:cs typeface="Times New Roman" panose="02020603050405020304" pitchFamily="18" charset="0"/>
                        </a:rPr>
                        <m:t>x</m:t>
                      </m:r>
                      <m:r>
                        <m:rPr>
                          <m:nor/>
                        </m:rPr>
                        <a:rPr lang="en-GB" i="1" baseline="30000">
                          <a:solidFill>
                            <a:srgbClr val="000000"/>
                          </a:solidFill>
                          <a:latin typeface="Bradley Hand ITC" panose="03070402050302030203" pitchFamily="66" charset="0"/>
                          <a:ea typeface="Times New Roman" panose="02020603050405020304" pitchFamily="18" charset="0"/>
                          <a:cs typeface="Times New Roman" panose="02020603050405020304" pitchFamily="18" charset="0"/>
                        </a:rPr>
                        <m:t>2</m:t>
                      </m:r>
                    </m:oMath>
                  </m:oMathPara>
                </a14:m>
                <a:endParaRPr lang="en-US" dirty="0"/>
              </a:p>
            </p:txBody>
          </p:sp>
        </mc:Choice>
        <mc:Fallback>
          <p:sp>
            <p:nvSpPr>
              <p:cNvPr id="71" name="Rectangle 70"/>
              <p:cNvSpPr>
                <a:spLocks noRot="1" noChangeAspect="1" noMove="1" noResize="1" noEditPoints="1" noAdjustHandles="1" noChangeArrowheads="1" noChangeShapeType="1" noTextEdit="1"/>
              </p:cNvSpPr>
              <p:nvPr/>
            </p:nvSpPr>
            <p:spPr>
              <a:xfrm>
                <a:off x="2922318" y="2051243"/>
                <a:ext cx="1087852" cy="1002045"/>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2" name="Rectangle 71"/>
              <p:cNvSpPr/>
              <p:nvPr/>
            </p:nvSpPr>
            <p:spPr>
              <a:xfrm>
                <a:off x="2922318" y="1028864"/>
                <a:ext cx="1087852" cy="100204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nor/>
                        </m:rPr>
                        <a:rPr lang="en-GB" i="1" smtClean="0">
                          <a:solidFill>
                            <a:schemeClr val="tx1"/>
                          </a:solidFill>
                          <a:latin typeface="Bradley Hand ITC" panose="03070402050302030203" pitchFamily="66" charset="0"/>
                        </a:rPr>
                        <m:t>x</m:t>
                      </m:r>
                      <m:r>
                        <m:rPr>
                          <m:nor/>
                        </m:rPr>
                        <a:rPr lang="en-GB" i="1" baseline="30000" smtClean="0">
                          <a:solidFill>
                            <a:schemeClr val="tx1"/>
                          </a:solidFill>
                          <a:latin typeface="Bradley Hand ITC" panose="03070402050302030203" pitchFamily="66" charset="0"/>
                        </a:rPr>
                        <m:t>2</m:t>
                      </m:r>
                    </m:oMath>
                  </m:oMathPara>
                </a14:m>
                <a:endParaRPr lang="en-US" dirty="0">
                  <a:solidFill>
                    <a:schemeClr val="tx1"/>
                  </a:solidFill>
                  <a:latin typeface="Bradley Hand ITC" panose="03070402050302030203" pitchFamily="66" charset="0"/>
                </a:endParaRPr>
              </a:p>
            </p:txBody>
          </p:sp>
        </mc:Choice>
        <mc:Fallback>
          <p:sp>
            <p:nvSpPr>
              <p:cNvPr id="72" name="Rectangle 71"/>
              <p:cNvSpPr>
                <a:spLocks noRot="1" noChangeAspect="1" noMove="1" noResize="1" noEditPoints="1" noAdjustHandles="1" noChangeArrowheads="1" noChangeShapeType="1" noTextEdit="1"/>
              </p:cNvSpPr>
              <p:nvPr/>
            </p:nvSpPr>
            <p:spPr>
              <a:xfrm>
                <a:off x="2922318" y="1028864"/>
                <a:ext cx="1087852" cy="1002045"/>
              </a:xfrm>
              <a:prstGeom prst="rect">
                <a:avLst/>
              </a:prstGeom>
              <a:blipFill>
                <a:blip r:embed="rId7"/>
                <a:stretch>
                  <a:fillRect/>
                </a:stretch>
              </a:blipFill>
            </p:spPr>
            <p:txBody>
              <a:bodyPr/>
              <a:lstStyle/>
              <a:p>
                <a:r>
                  <a:rPr lang="en-GB">
                    <a:noFill/>
                  </a:rPr>
                  <a:t> </a:t>
                </a:r>
              </a:p>
            </p:txBody>
          </p:sp>
        </mc:Fallback>
      </mc:AlternateContent>
      <p:cxnSp>
        <p:nvCxnSpPr>
          <p:cNvPr id="3" name="Straight Connector 2"/>
          <p:cNvCxnSpPr/>
          <p:nvPr/>
        </p:nvCxnSpPr>
        <p:spPr>
          <a:xfrm>
            <a:off x="1756904" y="711659"/>
            <a:ext cx="8878" cy="292797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4597611" y="729841"/>
            <a:ext cx="8878" cy="2927971"/>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flipV="1">
            <a:off x="1696493" y="714776"/>
            <a:ext cx="2944337" cy="5976"/>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4962812" y="3938191"/>
            <a:ext cx="0" cy="1932212"/>
          </a:xfrm>
          <a:prstGeom prst="line">
            <a:avLst/>
          </a:prstGeom>
          <a:ln w="38100"/>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2437353" y="3938191"/>
            <a:ext cx="0" cy="1932212"/>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2437353" y="3938191"/>
            <a:ext cx="2525459"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20308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3E63A64-0595-8EA8-0722-C083E4E9B0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BA203F-91CA-AC4D-9C2E-7E06963F1FF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Isosceles Triangle 5">
            <a:extLst>
              <a:ext uri="{FF2B5EF4-FFF2-40B4-BE49-F238E27FC236}">
                <a16:creationId xmlns:a16="http://schemas.microsoft.com/office/drawing/2014/main" id="{F82AA298-88C5-1616-5DB7-3C32EEC872CF}"/>
              </a:ext>
              <a:ext uri="{C183D7F6-B498-43B3-948B-1728B52AA6E4}">
                <adec:decorative xmlns:adec="http://schemas.microsoft.com/office/drawing/2017/decorative" val="1"/>
              </a:ext>
            </a:extLst>
          </p:cNvPr>
          <p:cNvSpPr/>
          <p:nvPr/>
        </p:nvSpPr>
        <p:spPr>
          <a:xfrm flipV="1">
            <a:off x="-23913" y="-47468"/>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50C546D2-EA49-470D-BA4D-8EAA48448E9E}"/>
              </a:ext>
            </a:extLst>
          </p:cNvPr>
          <p:cNvSpPr txBox="1">
            <a:spLocks/>
          </p:cNvSpPr>
          <p:nvPr/>
        </p:nvSpPr>
        <p:spPr>
          <a:xfrm>
            <a:off x="2415690" y="-69551"/>
            <a:ext cx="914400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4472C4"/>
                </a:solidFill>
                <a:effectLst/>
                <a:uLnTx/>
                <a:uFillTx/>
                <a:latin typeface="Arial" panose="020B0604020202020204" pitchFamily="34" charset="0"/>
                <a:ea typeface="+mj-ea"/>
                <a:cs typeface="Arial" panose="020B0604020202020204" pitchFamily="34" charset="0"/>
              </a:rPr>
              <a:t>Practice: expanding single brackets</a:t>
            </a:r>
          </a:p>
        </p:txBody>
      </p:sp>
      <p:sp>
        <p:nvSpPr>
          <p:cNvPr id="5" name="TextBox 4">
            <a:extLst>
              <a:ext uri="{FF2B5EF4-FFF2-40B4-BE49-F238E27FC236}">
                <a16:creationId xmlns:a16="http://schemas.microsoft.com/office/drawing/2014/main" id="{C2A467EF-A972-6873-2263-DCBB50E68894}"/>
              </a:ext>
            </a:extLst>
          </p:cNvPr>
          <p:cNvSpPr txBox="1"/>
          <p:nvPr/>
        </p:nvSpPr>
        <p:spPr>
          <a:xfrm>
            <a:off x="74321" y="-35281"/>
            <a:ext cx="1751197" cy="430887"/>
          </a:xfrm>
          <a:prstGeom prst="rect">
            <a:avLst/>
          </a:prstGeom>
          <a:solidFill>
            <a:schemeClr val="accent1"/>
          </a:solidFill>
          <a:ln>
            <a:solidFill>
              <a:schemeClr val="accent1"/>
            </a:solidFill>
          </a:ln>
          <a:effectLst/>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a:ea typeface="+mn-ea"/>
                <a:cs typeface="Arial"/>
              </a:rPr>
              <a:t>EXPLORE 3</a:t>
            </a:r>
            <a:endPar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7" name="Slide Number Placeholder 2">
            <a:extLst>
              <a:ext uri="{FF2B5EF4-FFF2-40B4-BE49-F238E27FC236}">
                <a16:creationId xmlns:a16="http://schemas.microsoft.com/office/drawing/2014/main" id="{34C5818F-AC48-3FFA-51D0-08DC555FF9D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1BA203F-91CA-AC4D-9C2E-7E06963F1FF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8" name="Isosceles Triangle 57">
            <a:extLst>
              <a:ext uri="{FF2B5EF4-FFF2-40B4-BE49-F238E27FC236}">
                <a16:creationId xmlns:a16="http://schemas.microsoft.com/office/drawing/2014/main" id="{9ABFD9BC-5805-CF5E-0B65-DA5BF8B3FEE0}"/>
              </a:ext>
              <a:ext uri="{C183D7F6-B498-43B3-948B-1728B52AA6E4}">
                <adec:decorative xmlns:adec="http://schemas.microsoft.com/office/drawing/2017/decorative" val="1"/>
              </a:ext>
            </a:extLst>
          </p:cNvPr>
          <p:cNvSpPr/>
          <p:nvPr/>
        </p:nvSpPr>
        <p:spPr>
          <a:xfrm flipV="1">
            <a:off x="-23913" y="-47468"/>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9" name="TextBox 58">
            <a:extLst>
              <a:ext uri="{FF2B5EF4-FFF2-40B4-BE49-F238E27FC236}">
                <a16:creationId xmlns:a16="http://schemas.microsoft.com/office/drawing/2014/main" id="{C2A467EF-A972-6873-2263-DCBB50E68894}"/>
              </a:ext>
            </a:extLst>
          </p:cNvPr>
          <p:cNvSpPr txBox="1"/>
          <p:nvPr/>
        </p:nvSpPr>
        <p:spPr>
          <a:xfrm>
            <a:off x="-23914" y="-47468"/>
            <a:ext cx="1849432" cy="430887"/>
          </a:xfrm>
          <a:prstGeom prst="rect">
            <a:avLst/>
          </a:prstGeom>
          <a:noFill/>
          <a:ln>
            <a:solidFill>
              <a:schemeClr val="accent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EXPLORE 3</a:t>
            </a:r>
          </a:p>
        </p:txBody>
      </p:sp>
      <p:graphicFrame>
        <p:nvGraphicFramePr>
          <p:cNvPr id="60" name="Table 59"/>
          <p:cNvGraphicFramePr>
            <a:graphicFrameLocks noGrp="1"/>
          </p:cNvGraphicFramePr>
          <p:nvPr/>
        </p:nvGraphicFramePr>
        <p:xfrm>
          <a:off x="1569065" y="721226"/>
          <a:ext cx="9942862" cy="6401928"/>
        </p:xfrm>
        <a:graphic>
          <a:graphicData uri="http://schemas.openxmlformats.org/drawingml/2006/table">
            <a:tbl>
              <a:tblPr firstRow="1" bandRow="1">
                <a:tableStyleId>{5C22544A-7EE6-4342-B048-85BDC9FD1C3A}</a:tableStyleId>
              </a:tblPr>
              <a:tblGrid>
                <a:gridCol w="2417590">
                  <a:extLst>
                    <a:ext uri="{9D8B030D-6E8A-4147-A177-3AD203B41FA5}">
                      <a16:colId xmlns:a16="http://schemas.microsoft.com/office/drawing/2014/main" val="2575003021"/>
                    </a:ext>
                  </a:extLst>
                </a:gridCol>
                <a:gridCol w="2417590">
                  <a:extLst>
                    <a:ext uri="{9D8B030D-6E8A-4147-A177-3AD203B41FA5}">
                      <a16:colId xmlns:a16="http://schemas.microsoft.com/office/drawing/2014/main" val="3101364587"/>
                    </a:ext>
                  </a:extLst>
                </a:gridCol>
                <a:gridCol w="2417590">
                  <a:extLst>
                    <a:ext uri="{9D8B030D-6E8A-4147-A177-3AD203B41FA5}">
                      <a16:colId xmlns:a16="http://schemas.microsoft.com/office/drawing/2014/main" val="95604306"/>
                    </a:ext>
                  </a:extLst>
                </a:gridCol>
                <a:gridCol w="2690092">
                  <a:extLst>
                    <a:ext uri="{9D8B030D-6E8A-4147-A177-3AD203B41FA5}">
                      <a16:colId xmlns:a16="http://schemas.microsoft.com/office/drawing/2014/main" val="151690060"/>
                    </a:ext>
                  </a:extLst>
                </a:gridCol>
              </a:tblGrid>
              <a:tr h="358099">
                <a:tc gridSpan="4">
                  <a:txBody>
                    <a:bodyPr/>
                    <a:lstStyle/>
                    <a:p>
                      <a:pPr algn="ctr"/>
                      <a:r>
                        <a:rPr lang="en-IN" dirty="0">
                          <a:solidFill>
                            <a:schemeClr val="tx1"/>
                          </a:solidFill>
                          <a:latin typeface="Arial" panose="020B0604020202020204" pitchFamily="34" charset="0"/>
                          <a:cs typeface="Arial" panose="020B0604020202020204" pitchFamily="34" charset="0"/>
                        </a:rPr>
                        <a:t>Expanding Single Brackets </a:t>
                      </a:r>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hMerge="1">
                  <a:txBody>
                    <a:bodyPr/>
                    <a:lstStyle/>
                    <a:p>
                      <a:endParaRPr lang="en-US"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hMerge="1">
                  <a:txBody>
                    <a:bodyPr/>
                    <a:lstStyle/>
                    <a:p>
                      <a:endParaRPr lang="en-US"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hMerge="1">
                  <a:txBody>
                    <a:bodyPr/>
                    <a:lstStyle/>
                    <a:p>
                      <a:endParaRPr lang="en-US"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4086121010"/>
                  </a:ext>
                </a:extLst>
              </a:tr>
              <a:tr h="328258">
                <a:tc>
                  <a:txBody>
                    <a:bodyPr/>
                    <a:lstStyle/>
                    <a:p>
                      <a:r>
                        <a:rPr lang="en-IN" sz="1600" dirty="0">
                          <a:latin typeface="Arial" panose="020B0604020202020204" pitchFamily="34" charset="0"/>
                          <a:cs typeface="Arial" panose="020B0604020202020204" pitchFamily="34" charset="0"/>
                        </a:rPr>
                        <a:t>(a)</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7C8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(b)</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7C8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(c)</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7C8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(d)</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7C80"/>
                    </a:solidFill>
                  </a:tcPr>
                </a:tc>
                <a:extLst>
                  <a:ext uri="{0D108BD9-81ED-4DB2-BD59-A6C34878D82A}">
                    <a16:rowId xmlns:a16="http://schemas.microsoft.com/office/drawing/2014/main" val="962727463"/>
                  </a:ext>
                </a:extLst>
              </a:tr>
              <a:tr h="805723">
                <a:tc>
                  <a:txBody>
                    <a:bodyPr/>
                    <a:lstStyle/>
                    <a:p>
                      <a:r>
                        <a:rPr lang="en-IN" sz="1600" dirty="0">
                          <a:latin typeface="Arial" panose="020B0604020202020204" pitchFamily="34" charset="0"/>
                          <a:cs typeface="Arial" panose="020B0604020202020204" pitchFamily="34" charset="0"/>
                        </a:rPr>
                        <a:t>       Expand</a:t>
                      </a:r>
                    </a:p>
                    <a:p>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r>
                        <a:rPr lang="en-IN" sz="1600" dirty="0">
                          <a:latin typeface="Arial" panose="020B0604020202020204" pitchFamily="34" charset="0"/>
                          <a:cs typeface="Arial" panose="020B0604020202020204" pitchFamily="34" charset="0"/>
                        </a:rPr>
                        <a:t>       Expand</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r>
                        <a:rPr lang="en-IN" sz="1600" dirty="0">
                          <a:latin typeface="Arial" panose="020B0604020202020204" pitchFamily="34" charset="0"/>
                          <a:cs typeface="Arial" panose="020B0604020202020204" pitchFamily="34" charset="0"/>
                        </a:rPr>
                        <a:t>       Expand</a:t>
                      </a:r>
                    </a:p>
                    <a:p>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r>
                        <a:rPr lang="en-IN" sz="1600" dirty="0">
                          <a:latin typeface="Arial" panose="020B0604020202020204" pitchFamily="34" charset="0"/>
                          <a:cs typeface="Arial" panose="020B0604020202020204" pitchFamily="34" charset="0"/>
                        </a:rPr>
                        <a:t>         Expand</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3339104890"/>
                  </a:ext>
                </a:extLst>
              </a:tr>
              <a:tr h="328258">
                <a:tc>
                  <a:txBody>
                    <a:bodyPr/>
                    <a:lstStyle/>
                    <a:p>
                      <a:r>
                        <a:rPr lang="en-IN" sz="1600" dirty="0">
                          <a:latin typeface="Arial" panose="020B0604020202020204" pitchFamily="34" charset="0"/>
                          <a:cs typeface="Arial" panose="020B0604020202020204" pitchFamily="34" charset="0"/>
                        </a:rPr>
                        <a:t>(e)</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(f)</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(g)</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(h)</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509306898"/>
                  </a:ext>
                </a:extLst>
              </a:tr>
              <a:tr h="741187">
                <a:tc>
                  <a:txBody>
                    <a:bodyPr/>
                    <a:lstStyle/>
                    <a:p>
                      <a:r>
                        <a:rPr lang="en-IN" sz="1600" dirty="0">
                          <a:latin typeface="Arial" panose="020B0604020202020204" pitchFamily="34" charset="0"/>
                          <a:cs typeface="Arial" panose="020B0604020202020204" pitchFamily="34" charset="0"/>
                        </a:rPr>
                        <a:t>     Expand</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r>
                        <a:rPr lang="en-IN" sz="1600" dirty="0">
                          <a:latin typeface="Arial" panose="020B0604020202020204" pitchFamily="34" charset="0"/>
                          <a:cs typeface="Arial" panose="020B0604020202020204" pitchFamily="34" charset="0"/>
                        </a:rPr>
                        <a:t>    Expand</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r>
                        <a:rPr lang="en-IN" sz="1600" dirty="0">
                          <a:latin typeface="Arial" panose="020B0604020202020204" pitchFamily="34" charset="0"/>
                          <a:cs typeface="Arial" panose="020B0604020202020204" pitchFamily="34" charset="0"/>
                        </a:rPr>
                        <a:t>      Expand</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r>
                        <a:rPr lang="en-IN" sz="1600" dirty="0">
                          <a:latin typeface="Arial" panose="020B0604020202020204" pitchFamily="34" charset="0"/>
                          <a:cs typeface="Arial" panose="020B0604020202020204" pitchFamily="34" charset="0"/>
                        </a:rPr>
                        <a:t>        Expand</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4142886240"/>
                  </a:ext>
                </a:extLst>
              </a:tr>
              <a:tr h="328258">
                <a:tc>
                  <a:txBody>
                    <a:bodyPr/>
                    <a:lstStyle/>
                    <a:p>
                      <a:r>
                        <a:rPr lang="en-IN" sz="1600" dirty="0">
                          <a:latin typeface="Arial" panose="020B0604020202020204" pitchFamily="34" charset="0"/>
                          <a:cs typeface="Arial" panose="020B0604020202020204" pitchFamily="34" charset="0"/>
                        </a:rPr>
                        <a:t>(</a:t>
                      </a:r>
                      <a:r>
                        <a:rPr lang="en-IN" sz="1600" dirty="0" err="1">
                          <a:latin typeface="Arial" panose="020B0604020202020204" pitchFamily="34" charset="0"/>
                          <a:cs typeface="Arial" panose="020B0604020202020204" pitchFamily="34" charset="0"/>
                        </a:rPr>
                        <a:t>i</a:t>
                      </a:r>
                      <a:r>
                        <a:rPr lang="en-IN"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(j)</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(k)</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(l)</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532820613"/>
                  </a:ext>
                </a:extLst>
              </a:tr>
              <a:tr h="738081">
                <a:tc>
                  <a:txBody>
                    <a:bodyPr/>
                    <a:lstStyle/>
                    <a:p>
                      <a:r>
                        <a:rPr lang="en-IN" sz="1600" dirty="0">
                          <a:latin typeface="Arial" panose="020B0604020202020204" pitchFamily="34" charset="0"/>
                          <a:cs typeface="Arial" panose="020B0604020202020204" pitchFamily="34" charset="0"/>
                        </a:rPr>
                        <a:t>     Expand </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r>
                        <a:rPr lang="en-IN" sz="1600" dirty="0">
                          <a:latin typeface="Arial" panose="020B0604020202020204" pitchFamily="34" charset="0"/>
                          <a:cs typeface="Arial" panose="020B0604020202020204" pitchFamily="34" charset="0"/>
                        </a:rPr>
                        <a:t>    Expand</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r>
                        <a:rPr lang="en-IN" sz="1600" dirty="0">
                          <a:latin typeface="Arial" panose="020B0604020202020204" pitchFamily="34" charset="0"/>
                          <a:cs typeface="Arial" panose="020B0604020202020204" pitchFamily="34" charset="0"/>
                        </a:rPr>
                        <a:t>    Expand</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r>
                        <a:rPr lang="en-IN" sz="1600" dirty="0">
                          <a:latin typeface="Arial" panose="020B0604020202020204" pitchFamily="34" charset="0"/>
                          <a:cs typeface="Arial" panose="020B0604020202020204" pitchFamily="34" charset="0"/>
                        </a:rPr>
                        <a:t>        Expand</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2483789798"/>
                  </a:ext>
                </a:extLst>
              </a:tr>
              <a:tr h="328258">
                <a:tc>
                  <a:txBody>
                    <a:bodyPr/>
                    <a:lstStyle/>
                    <a:p>
                      <a:r>
                        <a:rPr lang="en-IN" sz="1600" dirty="0">
                          <a:latin typeface="Arial" panose="020B0604020202020204" pitchFamily="34" charset="0"/>
                          <a:cs typeface="Arial" panose="020B0604020202020204" pitchFamily="34" charset="0"/>
                        </a:rPr>
                        <a:t>(m)</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C66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(n)</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C66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(o)</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C66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(p)</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C66FF"/>
                    </a:solidFill>
                  </a:tcPr>
                </a:tc>
                <a:extLst>
                  <a:ext uri="{0D108BD9-81ED-4DB2-BD59-A6C34878D82A}">
                    <a16:rowId xmlns:a16="http://schemas.microsoft.com/office/drawing/2014/main" val="3746662629"/>
                  </a:ext>
                </a:extLst>
              </a:tr>
              <a:tr h="976781">
                <a:tc>
                  <a:txBody>
                    <a:bodyPr/>
                    <a:lstStyle/>
                    <a:p>
                      <a:r>
                        <a:rPr lang="en-IN" sz="1600" dirty="0">
                          <a:latin typeface="Arial" panose="020B0604020202020204" pitchFamily="34" charset="0"/>
                          <a:cs typeface="Arial" panose="020B0604020202020204" pitchFamily="34" charset="0"/>
                        </a:rPr>
                        <a:t>      Expand</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r>
                        <a:rPr lang="en-IN" sz="1600" dirty="0">
                          <a:latin typeface="Arial" panose="020B0604020202020204" pitchFamily="34" charset="0"/>
                          <a:cs typeface="Arial" panose="020B0604020202020204" pitchFamily="34" charset="0"/>
                        </a:rPr>
                        <a:t>      Expand</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r>
                        <a:rPr lang="en-IN" sz="1600" dirty="0">
                          <a:latin typeface="Arial" panose="020B0604020202020204" pitchFamily="34" charset="0"/>
                          <a:cs typeface="Arial" panose="020B0604020202020204" pitchFamily="34" charset="0"/>
                        </a:rPr>
                        <a:t>Expand</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r>
                        <a:rPr lang="en-IN" sz="1600" dirty="0">
                          <a:latin typeface="Arial" panose="020B0604020202020204" pitchFamily="34" charset="0"/>
                          <a:cs typeface="Arial" panose="020B0604020202020204" pitchFamily="34" charset="0"/>
                        </a:rPr>
                        <a:t>     Expand and</a:t>
                      </a:r>
                      <a:r>
                        <a:rPr lang="en-IN" sz="1600" baseline="0" dirty="0">
                          <a:latin typeface="Arial" panose="020B0604020202020204" pitchFamily="34" charset="0"/>
                          <a:cs typeface="Arial" panose="020B0604020202020204" pitchFamily="34" charset="0"/>
                        </a:rPr>
                        <a:t> simplify</a:t>
                      </a:r>
                      <a:endParaRPr lang="en-IN"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1859578057"/>
                  </a:ext>
                </a:extLst>
              </a:tr>
              <a:tr h="328258">
                <a:tc>
                  <a:txBody>
                    <a:bodyPr/>
                    <a:lstStyle/>
                    <a:p>
                      <a:r>
                        <a:rPr lang="en-IN" sz="1600" dirty="0">
                          <a:latin typeface="Arial" panose="020B0604020202020204" pitchFamily="34" charset="0"/>
                          <a:cs typeface="Arial" panose="020B0604020202020204" pitchFamily="34" charset="0"/>
                        </a:rPr>
                        <a:t>(q)</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(r)</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(s)</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(t)</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2485523381"/>
                  </a:ext>
                </a:extLst>
              </a:tr>
              <a:tr h="10807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    Expand and</a:t>
                      </a:r>
                      <a:r>
                        <a:rPr lang="en-IN" sz="1600" baseline="0" dirty="0">
                          <a:latin typeface="Arial" panose="020B0604020202020204" pitchFamily="34" charset="0"/>
                          <a:cs typeface="Arial" panose="020B0604020202020204" pitchFamily="34" charset="0"/>
                        </a:rPr>
                        <a:t> simplify</a:t>
                      </a:r>
                      <a:endParaRPr lang="en-IN" sz="1600" dirty="0">
                        <a:latin typeface="Arial" panose="020B0604020202020204" pitchFamily="34" charset="0"/>
                        <a:cs typeface="Arial" panose="020B0604020202020204" pitchFamily="34" charset="0"/>
                      </a:endParaRPr>
                    </a:p>
                    <a:p>
                      <a:endParaRPr lang="en-IN"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    Expand and</a:t>
                      </a:r>
                      <a:r>
                        <a:rPr lang="en-IN" sz="1600" baseline="0" dirty="0">
                          <a:latin typeface="Arial" panose="020B0604020202020204" pitchFamily="34" charset="0"/>
                          <a:cs typeface="Arial" panose="020B0604020202020204" pitchFamily="34" charset="0"/>
                        </a:rPr>
                        <a:t> simplify</a:t>
                      </a:r>
                      <a:endParaRPr lang="en-IN" sz="1600" dirty="0">
                        <a:latin typeface="Arial" panose="020B0604020202020204" pitchFamily="34" charset="0"/>
                        <a:cs typeface="Arial" panose="020B0604020202020204" pitchFamily="34" charset="0"/>
                      </a:endParaRPr>
                    </a:p>
                    <a:p>
                      <a:endParaRPr lang="en-IN"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   Expand and</a:t>
                      </a:r>
                      <a:r>
                        <a:rPr lang="en-IN" sz="1600" baseline="0" dirty="0">
                          <a:latin typeface="Arial" panose="020B0604020202020204" pitchFamily="34" charset="0"/>
                          <a:cs typeface="Arial" panose="020B0604020202020204" pitchFamily="34" charset="0"/>
                        </a:rPr>
                        <a:t> simplify</a:t>
                      </a:r>
                      <a:endParaRPr lang="en-IN" sz="1600" dirty="0">
                        <a:latin typeface="Arial" panose="020B0604020202020204" pitchFamily="34" charset="0"/>
                        <a:cs typeface="Arial" panose="020B0604020202020204" pitchFamily="34" charset="0"/>
                      </a:endParaRPr>
                    </a:p>
                    <a:p>
                      <a:endParaRPr lang="en-IN"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     Expand and</a:t>
                      </a:r>
                      <a:r>
                        <a:rPr lang="en-IN" sz="1600" baseline="0" dirty="0">
                          <a:latin typeface="Arial" panose="020B0604020202020204" pitchFamily="34" charset="0"/>
                          <a:cs typeface="Arial" panose="020B0604020202020204" pitchFamily="34" charset="0"/>
                        </a:rPr>
                        <a:t> simplify</a:t>
                      </a:r>
                      <a:endParaRPr lang="en-IN" sz="1600" dirty="0">
                        <a:latin typeface="Arial" panose="020B0604020202020204" pitchFamily="34" charset="0"/>
                        <a:cs typeface="Arial" panose="020B0604020202020204" pitchFamily="34" charset="0"/>
                      </a:endParaRPr>
                    </a:p>
                    <a:p>
                      <a:endParaRPr lang="en-IN"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3736552802"/>
                  </a:ext>
                </a:extLst>
              </a:tr>
            </a:tbl>
          </a:graphicData>
        </a:graphic>
      </p:graphicFrame>
      <mc:AlternateContent xmlns:mc="http://schemas.openxmlformats.org/markup-compatibility/2006" xmlns:a14="http://schemas.microsoft.com/office/drawing/2010/main">
        <mc:Choice Requires="a14">
          <p:sp>
            <p:nvSpPr>
              <p:cNvPr id="61" name="TextBox 60"/>
              <p:cNvSpPr txBox="1"/>
              <p:nvPr/>
            </p:nvSpPr>
            <p:spPr>
              <a:xfrm>
                <a:off x="2771075" y="1464693"/>
                <a:ext cx="815543"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2771075" y="1464693"/>
                <a:ext cx="815543" cy="246221"/>
              </a:xfrm>
              <a:prstGeom prst="rect">
                <a:avLst/>
              </a:prstGeom>
              <a:blipFill>
                <a:blip r:embed="rId4"/>
                <a:stretch>
                  <a:fillRect l="-5263" r="-8271" b="-341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5203832" y="1459853"/>
                <a:ext cx="815544"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3(6−</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5203832" y="1459853"/>
                <a:ext cx="815544" cy="246221"/>
              </a:xfrm>
              <a:prstGeom prst="rect">
                <a:avLst/>
              </a:prstGeom>
              <a:blipFill>
                <a:blip r:embed="rId5"/>
                <a:stretch>
                  <a:fillRect l="-5263" r="-8271" b="-341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5021364" y="3694043"/>
                <a:ext cx="1053045"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5021364" y="3694043"/>
                <a:ext cx="1053045" cy="246221"/>
              </a:xfrm>
              <a:prstGeom prst="rect">
                <a:avLst/>
              </a:prstGeom>
              <a:blipFill>
                <a:blip r:embed="rId6"/>
                <a:stretch>
                  <a:fillRect l="-4070" r="-5814"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2678428" y="3675969"/>
                <a:ext cx="1069524"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Sup>
                        <m:sSupPr>
                          <m:ctrlP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IN"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en-US"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2678428" y="3675969"/>
                <a:ext cx="1069524" cy="246221"/>
              </a:xfrm>
              <a:prstGeom prst="rect">
                <a:avLst/>
              </a:prstGeom>
              <a:blipFill>
                <a:blip r:embed="rId7"/>
                <a:stretch>
                  <a:fillRect r="-5682" b="-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10104551" y="2632910"/>
                <a:ext cx="930768"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10104551" y="2632910"/>
                <a:ext cx="930768" cy="246221"/>
              </a:xfrm>
              <a:prstGeom prst="rect">
                <a:avLst/>
              </a:prstGeom>
              <a:blipFill>
                <a:blip r:embed="rId8"/>
                <a:stretch>
                  <a:fillRect l="-4605" r="-6579"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2678428" y="2624943"/>
                <a:ext cx="934230"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68" name="TextBox 67"/>
              <p:cNvSpPr txBox="1">
                <a:spLocks noRot="1" noChangeAspect="1" noMove="1" noResize="1" noEditPoints="1" noAdjustHandles="1" noChangeArrowheads="1" noChangeShapeType="1" noTextEdit="1"/>
              </p:cNvSpPr>
              <p:nvPr/>
            </p:nvSpPr>
            <p:spPr>
              <a:xfrm>
                <a:off x="2678428" y="2624943"/>
                <a:ext cx="934230" cy="246221"/>
              </a:xfrm>
              <a:prstGeom prst="rect">
                <a:avLst/>
              </a:prstGeom>
              <a:blipFill>
                <a:blip r:embed="rId9"/>
                <a:stretch>
                  <a:fillRect l="-3896" r="-6494"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5021364" y="2625085"/>
                <a:ext cx="1014317"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 (</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5021364" y="2625085"/>
                <a:ext cx="1014317" cy="246221"/>
              </a:xfrm>
              <a:prstGeom prst="rect">
                <a:avLst/>
              </a:prstGeom>
              <a:blipFill>
                <a:blip r:embed="rId10"/>
                <a:stretch>
                  <a:fillRect l="-602" r="-6024"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7540723" y="2632911"/>
                <a:ext cx="934487"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5(2</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7540723" y="2632911"/>
                <a:ext cx="934487" cy="246221"/>
              </a:xfrm>
              <a:prstGeom prst="rect">
                <a:avLst/>
              </a:prstGeom>
              <a:blipFill>
                <a:blip r:embed="rId11"/>
                <a:stretch>
                  <a:fillRect l="-4575" r="-6536"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10178329" y="1459854"/>
                <a:ext cx="824135"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71" name="TextBox 70"/>
              <p:cNvSpPr txBox="1">
                <a:spLocks noRot="1" noChangeAspect="1" noMove="1" noResize="1" noEditPoints="1" noAdjustHandles="1" noChangeArrowheads="1" noChangeShapeType="1" noTextEdit="1"/>
              </p:cNvSpPr>
              <p:nvPr/>
            </p:nvSpPr>
            <p:spPr>
              <a:xfrm>
                <a:off x="10178329" y="1459854"/>
                <a:ext cx="824135" cy="246221"/>
              </a:xfrm>
              <a:prstGeom prst="rect">
                <a:avLst/>
              </a:prstGeom>
              <a:blipFill>
                <a:blip r:embed="rId12"/>
                <a:stretch>
                  <a:fillRect l="-2963" r="-7407" b="-341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7624446" y="1449171"/>
                <a:ext cx="816954"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7624446" y="1449171"/>
                <a:ext cx="816954" cy="246221"/>
              </a:xfrm>
              <a:prstGeom prst="rect">
                <a:avLst/>
              </a:prstGeom>
              <a:blipFill>
                <a:blip r:embed="rId13"/>
                <a:stretch>
                  <a:fillRect l="-2985" r="-7463"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2748126" y="4779143"/>
                <a:ext cx="970843"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91" name="TextBox 90"/>
              <p:cNvSpPr txBox="1">
                <a:spLocks noRot="1" noChangeAspect="1" noMove="1" noResize="1" noEditPoints="1" noAdjustHandles="1" noChangeArrowheads="1" noChangeShapeType="1" noTextEdit="1"/>
              </p:cNvSpPr>
              <p:nvPr/>
            </p:nvSpPr>
            <p:spPr>
              <a:xfrm>
                <a:off x="2748126" y="4779143"/>
                <a:ext cx="970843" cy="246221"/>
              </a:xfrm>
              <a:prstGeom prst="rect">
                <a:avLst/>
              </a:prstGeom>
              <a:blipFill>
                <a:blip r:embed="rId14"/>
                <a:stretch>
                  <a:fillRect l="-629" r="-6289"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10126982" y="3700521"/>
                <a:ext cx="934230"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𝑎𝑏</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10126982" y="3700521"/>
                <a:ext cx="934230" cy="246221"/>
              </a:xfrm>
              <a:prstGeom prst="rect">
                <a:avLst/>
              </a:prstGeom>
              <a:blipFill>
                <a:blip r:embed="rId15"/>
                <a:stretch>
                  <a:fillRect l="-4545" r="-6494" b="-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9242381" y="5066487"/>
                <a:ext cx="1818831"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d>
                        <m:dPr>
                          <m:ctrlP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e>
                      </m:d>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93" name="TextBox 92"/>
              <p:cNvSpPr txBox="1">
                <a:spLocks noRot="1" noChangeAspect="1" noMove="1" noResize="1" noEditPoints="1" noAdjustHandles="1" noChangeArrowheads="1" noChangeShapeType="1" noTextEdit="1"/>
              </p:cNvSpPr>
              <p:nvPr/>
            </p:nvSpPr>
            <p:spPr>
              <a:xfrm>
                <a:off x="9242381" y="5066487"/>
                <a:ext cx="1818831" cy="246221"/>
              </a:xfrm>
              <a:prstGeom prst="rect">
                <a:avLst/>
              </a:prstGeom>
              <a:blipFill>
                <a:blip r:embed="rId16"/>
                <a:stretch>
                  <a:fillRect l="-1672" r="-3010" b="-341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p:cNvSpPr txBox="1"/>
              <p:nvPr/>
            </p:nvSpPr>
            <p:spPr>
              <a:xfrm>
                <a:off x="7225266" y="4755173"/>
                <a:ext cx="1382558"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Sup>
                        <m:sSupPr>
                          <m:ctrlPr>
                            <a:rPr kumimoji="0" lang="en-US"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IN"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en-US"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94" name="TextBox 93"/>
              <p:cNvSpPr txBox="1">
                <a:spLocks noRot="1" noChangeAspect="1" noMove="1" noResize="1" noEditPoints="1" noAdjustHandles="1" noChangeArrowheads="1" noChangeShapeType="1" noTextEdit="1"/>
              </p:cNvSpPr>
              <p:nvPr/>
            </p:nvSpPr>
            <p:spPr>
              <a:xfrm>
                <a:off x="7225266" y="4755173"/>
                <a:ext cx="1382558" cy="246221"/>
              </a:xfrm>
              <a:prstGeom prst="rect">
                <a:avLst/>
              </a:prstGeom>
              <a:blipFill>
                <a:blip r:embed="rId17"/>
                <a:stretch>
                  <a:fillRect l="-2203" r="-4405" b="-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p:cNvSpPr txBox="1"/>
              <p:nvPr/>
            </p:nvSpPr>
            <p:spPr>
              <a:xfrm>
                <a:off x="5126888" y="4762758"/>
                <a:ext cx="969433"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−2(5−</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95" name="TextBox 94"/>
              <p:cNvSpPr txBox="1">
                <a:spLocks noRot="1" noChangeAspect="1" noMove="1" noResize="1" noEditPoints="1" noAdjustHandles="1" noChangeArrowheads="1" noChangeShapeType="1" noTextEdit="1"/>
              </p:cNvSpPr>
              <p:nvPr/>
            </p:nvSpPr>
            <p:spPr>
              <a:xfrm>
                <a:off x="5126888" y="4762758"/>
                <a:ext cx="969433" cy="246221"/>
              </a:xfrm>
              <a:prstGeom prst="rect">
                <a:avLst/>
              </a:prstGeom>
              <a:blipFill>
                <a:blip r:embed="rId18"/>
                <a:stretch>
                  <a:fillRect r="-6918" b="-341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p:cNvSpPr txBox="1"/>
              <p:nvPr/>
            </p:nvSpPr>
            <p:spPr>
              <a:xfrm>
                <a:off x="7458022" y="3694042"/>
                <a:ext cx="1149802"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US"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IN"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en-US"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96" name="TextBox 95"/>
              <p:cNvSpPr txBox="1">
                <a:spLocks noRot="1" noChangeAspect="1" noMove="1" noResize="1" noEditPoints="1" noAdjustHandles="1" noChangeArrowheads="1" noChangeShapeType="1" noTextEdit="1"/>
              </p:cNvSpPr>
              <p:nvPr/>
            </p:nvSpPr>
            <p:spPr>
              <a:xfrm>
                <a:off x="7458022" y="3694042"/>
                <a:ext cx="1149802" cy="246221"/>
              </a:xfrm>
              <a:prstGeom prst="rect">
                <a:avLst/>
              </a:prstGeom>
              <a:blipFill>
                <a:blip r:embed="rId19"/>
                <a:stretch>
                  <a:fillRect l="-2646" r="-5291"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TextBox 96"/>
              <p:cNvSpPr txBox="1"/>
              <p:nvPr/>
            </p:nvSpPr>
            <p:spPr>
              <a:xfrm>
                <a:off x="1838711" y="6334594"/>
                <a:ext cx="1818831"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d>
                        <m:dPr>
                          <m:ctrlP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d>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97" name="TextBox 96"/>
              <p:cNvSpPr txBox="1">
                <a:spLocks noRot="1" noChangeAspect="1" noMove="1" noResize="1" noEditPoints="1" noAdjustHandles="1" noChangeArrowheads="1" noChangeShapeType="1" noTextEdit="1"/>
              </p:cNvSpPr>
              <p:nvPr/>
            </p:nvSpPr>
            <p:spPr>
              <a:xfrm>
                <a:off x="1838711" y="6334594"/>
                <a:ext cx="1818831" cy="246221"/>
              </a:xfrm>
              <a:prstGeom prst="rect">
                <a:avLst/>
              </a:prstGeom>
              <a:blipFill>
                <a:blip r:embed="rId20"/>
                <a:stretch>
                  <a:fillRect l="-2013" r="-3020" b="-341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a:off x="4184487" y="6356350"/>
                <a:ext cx="1932644"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m:t>
                      </m:r>
                      <m:d>
                        <m:dPr>
                          <m:ctrlP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d>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98" name="TextBox 97"/>
              <p:cNvSpPr txBox="1">
                <a:spLocks noRot="1" noChangeAspect="1" noMove="1" noResize="1" noEditPoints="1" noAdjustHandles="1" noChangeArrowheads="1" noChangeShapeType="1" noTextEdit="1"/>
              </p:cNvSpPr>
              <p:nvPr/>
            </p:nvSpPr>
            <p:spPr>
              <a:xfrm>
                <a:off x="4184487" y="6356350"/>
                <a:ext cx="1932644" cy="246221"/>
              </a:xfrm>
              <a:prstGeom prst="rect">
                <a:avLst/>
              </a:prstGeom>
              <a:blipFill>
                <a:blip r:embed="rId21"/>
                <a:stretch>
                  <a:fillRect l="-1577" r="-3155"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6600279" y="6334594"/>
                <a:ext cx="1932644"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m:t>
                      </m:r>
                      <m:d>
                        <m:dPr>
                          <m:ctrlP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e>
                      </m:d>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99" name="TextBox 98"/>
              <p:cNvSpPr txBox="1">
                <a:spLocks noRot="1" noChangeAspect="1" noMove="1" noResize="1" noEditPoints="1" noAdjustHandles="1" noChangeArrowheads="1" noChangeShapeType="1" noTextEdit="1"/>
              </p:cNvSpPr>
              <p:nvPr/>
            </p:nvSpPr>
            <p:spPr>
              <a:xfrm>
                <a:off x="6600279" y="6334594"/>
                <a:ext cx="1932644" cy="246221"/>
              </a:xfrm>
              <a:prstGeom prst="rect">
                <a:avLst/>
              </a:prstGeom>
              <a:blipFill>
                <a:blip r:embed="rId22"/>
                <a:stretch>
                  <a:fillRect l="-1893" r="-2839" b="-341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99"/>
              <p:cNvSpPr txBox="1"/>
              <p:nvPr/>
            </p:nvSpPr>
            <p:spPr>
              <a:xfrm>
                <a:off x="9099853" y="6356349"/>
                <a:ext cx="2049279"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d>
                        <m:dPr>
                          <m:ctrlP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e>
                      </m:d>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(7−2</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00" name="TextBox 99"/>
              <p:cNvSpPr txBox="1">
                <a:spLocks noRot="1" noChangeAspect="1" noMove="1" noResize="1" noEditPoints="1" noAdjustHandles="1" noChangeArrowheads="1" noChangeShapeType="1" noTextEdit="1"/>
              </p:cNvSpPr>
              <p:nvPr/>
            </p:nvSpPr>
            <p:spPr>
              <a:xfrm>
                <a:off x="9099853" y="6356349"/>
                <a:ext cx="2049279" cy="246221"/>
              </a:xfrm>
              <a:prstGeom prst="rect">
                <a:avLst/>
              </a:prstGeom>
              <a:blipFill>
                <a:blip r:embed="rId23"/>
                <a:stretch>
                  <a:fillRect l="-1786" r="-2679" b="-35000"/>
                </a:stretch>
              </a:blipFill>
            </p:spPr>
            <p:txBody>
              <a:bodyPr/>
              <a:lstStyle/>
              <a:p>
                <a:r>
                  <a:rPr lang="en-US">
                    <a:noFill/>
                  </a:rPr>
                  <a:t> </a:t>
                </a:r>
              </a:p>
            </p:txBody>
          </p:sp>
        </mc:Fallback>
      </mc:AlternateContent>
    </p:spTree>
    <p:extLst>
      <p:ext uri="{BB962C8B-B14F-4D97-AF65-F5344CB8AC3E}">
        <p14:creationId xmlns:p14="http://schemas.microsoft.com/office/powerpoint/2010/main" val="1072647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 name="Table 107"/>
          <p:cNvGraphicFramePr>
            <a:graphicFrameLocks noGrp="1"/>
          </p:cNvGraphicFramePr>
          <p:nvPr>
            <p:extLst>
              <p:ext uri="{D42A27DB-BD31-4B8C-83A1-F6EECF244321}">
                <p14:modId xmlns:p14="http://schemas.microsoft.com/office/powerpoint/2010/main" val="735061704"/>
              </p:ext>
            </p:extLst>
          </p:nvPr>
        </p:nvGraphicFramePr>
        <p:xfrm>
          <a:off x="2031998" y="107375"/>
          <a:ext cx="10041633" cy="6677758"/>
        </p:xfrm>
        <a:graphic>
          <a:graphicData uri="http://schemas.openxmlformats.org/drawingml/2006/table">
            <a:tbl>
              <a:tblPr firstRow="1" bandRow="1">
                <a:tableStyleId>{5C22544A-7EE6-4342-B048-85BDC9FD1C3A}</a:tableStyleId>
              </a:tblPr>
              <a:tblGrid>
                <a:gridCol w="2441606">
                  <a:extLst>
                    <a:ext uri="{9D8B030D-6E8A-4147-A177-3AD203B41FA5}">
                      <a16:colId xmlns:a16="http://schemas.microsoft.com/office/drawing/2014/main" val="2575003021"/>
                    </a:ext>
                  </a:extLst>
                </a:gridCol>
                <a:gridCol w="2441606">
                  <a:extLst>
                    <a:ext uri="{9D8B030D-6E8A-4147-A177-3AD203B41FA5}">
                      <a16:colId xmlns:a16="http://schemas.microsoft.com/office/drawing/2014/main" val="3101364587"/>
                    </a:ext>
                  </a:extLst>
                </a:gridCol>
                <a:gridCol w="2441606">
                  <a:extLst>
                    <a:ext uri="{9D8B030D-6E8A-4147-A177-3AD203B41FA5}">
                      <a16:colId xmlns:a16="http://schemas.microsoft.com/office/drawing/2014/main" val="95604306"/>
                    </a:ext>
                  </a:extLst>
                </a:gridCol>
                <a:gridCol w="2716815">
                  <a:extLst>
                    <a:ext uri="{9D8B030D-6E8A-4147-A177-3AD203B41FA5}">
                      <a16:colId xmlns:a16="http://schemas.microsoft.com/office/drawing/2014/main" val="151690060"/>
                    </a:ext>
                  </a:extLst>
                </a:gridCol>
              </a:tblGrid>
              <a:tr h="334973">
                <a:tc gridSpan="4">
                  <a:txBody>
                    <a:bodyPr/>
                    <a:lstStyle/>
                    <a:p>
                      <a:pPr algn="ctr"/>
                      <a:r>
                        <a:rPr lang="en-IN" dirty="0">
                          <a:solidFill>
                            <a:schemeClr val="tx1"/>
                          </a:solidFill>
                          <a:latin typeface="Arial" panose="020B0604020202020204" pitchFamily="34" charset="0"/>
                          <a:cs typeface="Arial" panose="020B0604020202020204" pitchFamily="34" charset="0"/>
                        </a:rPr>
                        <a:t>Expanding Single Brackets </a:t>
                      </a:r>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hMerge="1">
                  <a:txBody>
                    <a:bodyPr/>
                    <a:lstStyle/>
                    <a:p>
                      <a:endParaRPr lang="en-US"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hMerge="1">
                  <a:txBody>
                    <a:bodyPr/>
                    <a:lstStyle/>
                    <a:p>
                      <a:endParaRPr lang="en-US"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hMerge="1">
                  <a:txBody>
                    <a:bodyPr/>
                    <a:lstStyle/>
                    <a:p>
                      <a:endParaRPr lang="en-US" dirty="0"/>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4086121010"/>
                  </a:ext>
                </a:extLst>
              </a:tr>
              <a:tr h="301815">
                <a:tc>
                  <a:txBody>
                    <a:bodyPr/>
                    <a:lstStyle/>
                    <a:p>
                      <a:r>
                        <a:rPr lang="en-IN" sz="1600" dirty="0">
                          <a:latin typeface="Arial" panose="020B0604020202020204" pitchFamily="34" charset="0"/>
                          <a:cs typeface="Arial" panose="020B0604020202020204" pitchFamily="34" charset="0"/>
                        </a:rPr>
                        <a:t>(a)</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7C8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(b)</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7C8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(c)</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7C8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(d)</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7C80"/>
                    </a:solidFill>
                  </a:tcPr>
                </a:tc>
                <a:extLst>
                  <a:ext uri="{0D108BD9-81ED-4DB2-BD59-A6C34878D82A}">
                    <a16:rowId xmlns:a16="http://schemas.microsoft.com/office/drawing/2014/main" val="962727463"/>
                  </a:ext>
                </a:extLst>
              </a:tr>
              <a:tr h="819693">
                <a:tc>
                  <a:txBody>
                    <a:bodyPr/>
                    <a:lstStyle/>
                    <a:p>
                      <a:r>
                        <a:rPr lang="en-IN" sz="1600" dirty="0">
                          <a:latin typeface="Arial" panose="020B0604020202020204" pitchFamily="34" charset="0"/>
                          <a:cs typeface="Arial" panose="020B0604020202020204" pitchFamily="34" charset="0"/>
                        </a:rPr>
                        <a:t>       Expand</a:t>
                      </a:r>
                    </a:p>
                    <a:p>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r>
                        <a:rPr lang="en-IN" sz="1600" dirty="0">
                          <a:latin typeface="Arial" panose="020B0604020202020204" pitchFamily="34" charset="0"/>
                          <a:cs typeface="Arial" panose="020B0604020202020204" pitchFamily="34" charset="0"/>
                        </a:rPr>
                        <a:t>       Expand</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r>
                        <a:rPr lang="en-IN" sz="1600" dirty="0">
                          <a:latin typeface="Arial" panose="020B0604020202020204" pitchFamily="34" charset="0"/>
                          <a:cs typeface="Arial" panose="020B0604020202020204" pitchFamily="34" charset="0"/>
                        </a:rPr>
                        <a:t>       Expand</a:t>
                      </a:r>
                    </a:p>
                    <a:p>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r>
                        <a:rPr lang="en-IN" sz="1600" dirty="0">
                          <a:latin typeface="Arial" panose="020B0604020202020204" pitchFamily="34" charset="0"/>
                          <a:cs typeface="Arial" panose="020B0604020202020204" pitchFamily="34" charset="0"/>
                        </a:rPr>
                        <a:t>         Expand</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3339104890"/>
                  </a:ext>
                </a:extLst>
              </a:tr>
              <a:tr h="303887">
                <a:tc>
                  <a:txBody>
                    <a:bodyPr/>
                    <a:lstStyle/>
                    <a:p>
                      <a:r>
                        <a:rPr lang="en-IN" sz="1600" dirty="0">
                          <a:latin typeface="Arial" panose="020B0604020202020204" pitchFamily="34" charset="0"/>
                          <a:cs typeface="Arial" panose="020B0604020202020204" pitchFamily="34" charset="0"/>
                        </a:rPr>
                        <a:t>(e)</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(f)</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(g)</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(h)</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509306898"/>
                  </a:ext>
                </a:extLst>
              </a:tr>
              <a:tr h="798991">
                <a:tc>
                  <a:txBody>
                    <a:bodyPr/>
                    <a:lstStyle/>
                    <a:p>
                      <a:r>
                        <a:rPr lang="en-IN" sz="1600" dirty="0">
                          <a:latin typeface="Arial" panose="020B0604020202020204" pitchFamily="34" charset="0"/>
                          <a:cs typeface="Arial" panose="020B0604020202020204" pitchFamily="34" charset="0"/>
                        </a:rPr>
                        <a:t>     Expand</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r>
                        <a:rPr lang="en-IN" sz="1600" dirty="0">
                          <a:latin typeface="Arial" panose="020B0604020202020204" pitchFamily="34" charset="0"/>
                          <a:cs typeface="Arial" panose="020B0604020202020204" pitchFamily="34" charset="0"/>
                        </a:rPr>
                        <a:t>    </a:t>
                      </a:r>
                      <a:r>
                        <a:rPr lang="en-IN" sz="1600" dirty="0">
                          <a:effectLst/>
                          <a:latin typeface="Arial" panose="020B0604020202020204" pitchFamily="34" charset="0"/>
                          <a:cs typeface="Arial" panose="020B0604020202020204" pitchFamily="34" charset="0"/>
                        </a:rPr>
                        <a:t>Expand</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r>
                        <a:rPr lang="en-IN" sz="1600" dirty="0">
                          <a:latin typeface="Arial" panose="020B0604020202020204" pitchFamily="34" charset="0"/>
                          <a:cs typeface="Arial" panose="020B0604020202020204" pitchFamily="34" charset="0"/>
                        </a:rPr>
                        <a:t>     Expand</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r>
                        <a:rPr lang="en-IN" sz="1600" dirty="0">
                          <a:latin typeface="Arial" panose="020B0604020202020204" pitchFamily="34" charset="0"/>
                          <a:cs typeface="Arial" panose="020B0604020202020204" pitchFamily="34" charset="0"/>
                        </a:rPr>
                        <a:t>        Expand</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4142886240"/>
                  </a:ext>
                </a:extLst>
              </a:tr>
              <a:tr h="308621">
                <a:tc>
                  <a:txBody>
                    <a:bodyPr/>
                    <a:lstStyle/>
                    <a:p>
                      <a:r>
                        <a:rPr lang="en-IN" sz="1600" dirty="0">
                          <a:latin typeface="Arial" panose="020B0604020202020204" pitchFamily="34" charset="0"/>
                          <a:cs typeface="Arial" panose="020B0604020202020204" pitchFamily="34" charset="0"/>
                        </a:rPr>
                        <a:t>(</a:t>
                      </a:r>
                      <a:r>
                        <a:rPr lang="en-IN" sz="1600" dirty="0" err="1">
                          <a:latin typeface="Arial" panose="020B0604020202020204" pitchFamily="34" charset="0"/>
                          <a:cs typeface="Arial" panose="020B0604020202020204" pitchFamily="34" charset="0"/>
                        </a:rPr>
                        <a:t>i</a:t>
                      </a:r>
                      <a:r>
                        <a:rPr lang="en-IN"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(j)</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(k)</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(l)</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532820613"/>
                  </a:ext>
                </a:extLst>
              </a:tr>
              <a:tr h="795643">
                <a:tc>
                  <a:txBody>
                    <a:bodyPr/>
                    <a:lstStyle/>
                    <a:p>
                      <a:r>
                        <a:rPr lang="en-IN" sz="1600" dirty="0">
                          <a:latin typeface="Arial" panose="020B0604020202020204" pitchFamily="34" charset="0"/>
                          <a:cs typeface="Arial" panose="020B0604020202020204" pitchFamily="34" charset="0"/>
                        </a:rPr>
                        <a:t>     Expand</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endParaRPr lang="en-IN"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r>
                        <a:rPr lang="en-IN" sz="1600" dirty="0">
                          <a:latin typeface="Arial" panose="020B0604020202020204" pitchFamily="34" charset="0"/>
                          <a:cs typeface="Arial" panose="020B0604020202020204" pitchFamily="34" charset="0"/>
                        </a:rPr>
                        <a:t>    Expand</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r>
                        <a:rPr lang="en-IN" sz="1600" dirty="0">
                          <a:latin typeface="Arial" panose="020B0604020202020204" pitchFamily="34" charset="0"/>
                          <a:cs typeface="Arial" panose="020B0604020202020204" pitchFamily="34" charset="0"/>
                        </a:rPr>
                        <a:t>        Expand</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2483789798"/>
                  </a:ext>
                </a:extLst>
              </a:tr>
              <a:tr h="269651">
                <a:tc>
                  <a:txBody>
                    <a:bodyPr/>
                    <a:lstStyle/>
                    <a:p>
                      <a:r>
                        <a:rPr lang="en-IN" sz="1600" dirty="0">
                          <a:latin typeface="Arial" panose="020B0604020202020204" pitchFamily="34" charset="0"/>
                          <a:cs typeface="Arial" panose="020B0604020202020204" pitchFamily="34" charset="0"/>
                        </a:rPr>
                        <a:t>(m)</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C66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(n)</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C66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(o)</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C66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(p)</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C66FF"/>
                    </a:solidFill>
                  </a:tcPr>
                </a:tc>
                <a:extLst>
                  <a:ext uri="{0D108BD9-81ED-4DB2-BD59-A6C34878D82A}">
                    <a16:rowId xmlns:a16="http://schemas.microsoft.com/office/drawing/2014/main" val="3746662629"/>
                  </a:ext>
                </a:extLst>
              </a:tr>
              <a:tr h="1052958">
                <a:tc>
                  <a:txBody>
                    <a:bodyPr/>
                    <a:lstStyle/>
                    <a:p>
                      <a:r>
                        <a:rPr lang="en-IN" sz="1600" dirty="0">
                          <a:latin typeface="Arial" panose="020B0604020202020204" pitchFamily="34" charset="0"/>
                          <a:cs typeface="Arial" panose="020B0604020202020204" pitchFamily="34" charset="0"/>
                        </a:rPr>
                        <a:t>      Expand</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r>
                        <a:rPr lang="en-IN" sz="1600" dirty="0">
                          <a:latin typeface="Arial" panose="020B0604020202020204" pitchFamily="34" charset="0"/>
                          <a:cs typeface="Arial" panose="020B0604020202020204" pitchFamily="34" charset="0"/>
                        </a:rPr>
                        <a:t>      Expand</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r>
                        <a:rPr lang="en-IN" sz="1600" dirty="0">
                          <a:latin typeface="Arial" panose="020B0604020202020204" pitchFamily="34" charset="0"/>
                          <a:cs typeface="Arial" panose="020B0604020202020204" pitchFamily="34" charset="0"/>
                        </a:rPr>
                        <a:t>Expand</a:t>
                      </a: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r>
                        <a:rPr lang="en-IN" sz="1600" dirty="0">
                          <a:latin typeface="Arial" panose="020B0604020202020204" pitchFamily="34" charset="0"/>
                          <a:cs typeface="Arial" panose="020B0604020202020204" pitchFamily="34" charset="0"/>
                        </a:rPr>
                        <a:t>     Expand and</a:t>
                      </a:r>
                      <a:r>
                        <a:rPr lang="en-IN" sz="1600" baseline="0" dirty="0">
                          <a:latin typeface="Arial" panose="020B0604020202020204" pitchFamily="34" charset="0"/>
                          <a:cs typeface="Arial" panose="020B0604020202020204" pitchFamily="34" charset="0"/>
                        </a:rPr>
                        <a:t> simplify</a:t>
                      </a:r>
                      <a:endParaRPr lang="en-IN"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1859578057"/>
                  </a:ext>
                </a:extLst>
              </a:tr>
              <a:tr h="292825">
                <a:tc>
                  <a:txBody>
                    <a:bodyPr/>
                    <a:lstStyle/>
                    <a:p>
                      <a:r>
                        <a:rPr lang="en-IN" sz="1600" dirty="0">
                          <a:latin typeface="Arial" panose="020B0604020202020204" pitchFamily="34" charset="0"/>
                          <a:cs typeface="Arial" panose="020B0604020202020204" pitchFamily="34" charset="0"/>
                        </a:rPr>
                        <a:t>(q)</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(r)</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(s)</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(t)</a:t>
                      </a:r>
                      <a:endParaRPr lang="en-US"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2485523381"/>
                  </a:ext>
                </a:extLst>
              </a:tr>
              <a:tr h="11650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    Expand and</a:t>
                      </a:r>
                      <a:r>
                        <a:rPr lang="en-IN" sz="1600" baseline="0" dirty="0">
                          <a:latin typeface="Arial" panose="020B0604020202020204" pitchFamily="34" charset="0"/>
                          <a:cs typeface="Arial" panose="020B0604020202020204" pitchFamily="34" charset="0"/>
                        </a:rPr>
                        <a:t> simplify</a:t>
                      </a:r>
                      <a:endParaRPr lang="en-IN" sz="1600" dirty="0">
                        <a:latin typeface="Arial" panose="020B0604020202020204" pitchFamily="34" charset="0"/>
                        <a:cs typeface="Arial" panose="020B0604020202020204" pitchFamily="34" charset="0"/>
                      </a:endParaRPr>
                    </a:p>
                    <a:p>
                      <a:endParaRPr lang="en-IN"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    Expand and</a:t>
                      </a:r>
                      <a:r>
                        <a:rPr lang="en-IN" sz="1600" baseline="0" dirty="0">
                          <a:latin typeface="Arial" panose="020B0604020202020204" pitchFamily="34" charset="0"/>
                          <a:cs typeface="Arial" panose="020B0604020202020204" pitchFamily="34" charset="0"/>
                        </a:rPr>
                        <a:t> simplify</a:t>
                      </a:r>
                      <a:endParaRPr lang="en-IN" sz="1600" dirty="0">
                        <a:latin typeface="Arial" panose="020B0604020202020204" pitchFamily="34" charset="0"/>
                        <a:cs typeface="Arial" panose="020B0604020202020204" pitchFamily="34" charset="0"/>
                      </a:endParaRPr>
                    </a:p>
                    <a:p>
                      <a:endParaRPr lang="en-IN"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   Expand and</a:t>
                      </a:r>
                      <a:r>
                        <a:rPr lang="en-IN" sz="1600" baseline="0" dirty="0">
                          <a:latin typeface="Arial" panose="020B0604020202020204" pitchFamily="34" charset="0"/>
                          <a:cs typeface="Arial" panose="020B0604020202020204" pitchFamily="34" charset="0"/>
                        </a:rPr>
                        <a:t> simplify</a:t>
                      </a:r>
                      <a:endParaRPr lang="en-IN" sz="1600" dirty="0">
                        <a:latin typeface="Arial" panose="020B0604020202020204" pitchFamily="34" charset="0"/>
                        <a:cs typeface="Arial" panose="020B0604020202020204" pitchFamily="34" charset="0"/>
                      </a:endParaRPr>
                    </a:p>
                    <a:p>
                      <a:endParaRPr lang="en-IN"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600" dirty="0">
                          <a:latin typeface="Arial" panose="020B0604020202020204" pitchFamily="34" charset="0"/>
                          <a:cs typeface="Arial" panose="020B0604020202020204" pitchFamily="34" charset="0"/>
                        </a:rPr>
                        <a:t>       Expand and</a:t>
                      </a:r>
                      <a:r>
                        <a:rPr lang="en-IN" sz="1600" baseline="0" dirty="0">
                          <a:latin typeface="Arial" panose="020B0604020202020204" pitchFamily="34" charset="0"/>
                          <a:cs typeface="Arial" panose="020B0604020202020204" pitchFamily="34" charset="0"/>
                        </a:rPr>
                        <a:t> simplify</a:t>
                      </a:r>
                      <a:endParaRPr lang="en-IN" sz="1600" dirty="0">
                        <a:latin typeface="Arial" panose="020B0604020202020204" pitchFamily="34" charset="0"/>
                        <a:cs typeface="Arial" panose="020B0604020202020204" pitchFamily="34" charset="0"/>
                      </a:endParaRPr>
                    </a:p>
                    <a:p>
                      <a:endParaRPr lang="en-IN" sz="1600" dirty="0">
                        <a:latin typeface="Arial" panose="020B0604020202020204" pitchFamily="34" charset="0"/>
                        <a:cs typeface="Arial" panose="020B0604020202020204" pitchFamily="34" charset="0"/>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3736552802"/>
                  </a:ext>
                </a:extLst>
              </a:tr>
            </a:tbl>
          </a:graphicData>
        </a:graphic>
      </p:graphicFrame>
      <p:sp>
        <p:nvSpPr>
          <p:cNvPr id="109" name="Slide Number Placeholder 2">
            <a:extLst>
              <a:ext uri="{FF2B5EF4-FFF2-40B4-BE49-F238E27FC236}">
                <a16:creationId xmlns:a16="http://schemas.microsoft.com/office/drawing/2014/main" id="{34C5818F-AC48-3FFA-51D0-08DC555FF9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BA203F-91CA-AC4D-9C2E-7E06963F1FF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0" name="Isosceles Triangle 109">
            <a:extLst>
              <a:ext uri="{FF2B5EF4-FFF2-40B4-BE49-F238E27FC236}">
                <a16:creationId xmlns:a16="http://schemas.microsoft.com/office/drawing/2014/main" id="{9ABFD9BC-5805-CF5E-0B65-DA5BF8B3FEE0}"/>
              </a:ext>
              <a:ext uri="{C183D7F6-B498-43B3-948B-1728B52AA6E4}">
                <adec:decorative xmlns:adec="http://schemas.microsoft.com/office/drawing/2017/decorative" val="1"/>
              </a:ext>
            </a:extLst>
          </p:cNvPr>
          <p:cNvSpPr/>
          <p:nvPr/>
        </p:nvSpPr>
        <p:spPr>
          <a:xfrm flipV="1">
            <a:off x="-23913" y="-47468"/>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1" name="TextBox 110">
            <a:extLst>
              <a:ext uri="{FF2B5EF4-FFF2-40B4-BE49-F238E27FC236}">
                <a16:creationId xmlns:a16="http://schemas.microsoft.com/office/drawing/2014/main" id="{C2A467EF-A972-6873-2263-DCBB50E68894}"/>
              </a:ext>
            </a:extLst>
          </p:cNvPr>
          <p:cNvSpPr txBox="1"/>
          <p:nvPr/>
        </p:nvSpPr>
        <p:spPr>
          <a:xfrm>
            <a:off x="-23913" y="0"/>
            <a:ext cx="1636178" cy="430887"/>
          </a:xfrm>
          <a:prstGeom prst="rect">
            <a:avLst/>
          </a:prstGeom>
          <a:solidFill>
            <a:schemeClr val="accent1"/>
          </a:solidFill>
          <a:ln>
            <a:solidFill>
              <a:schemeClr val="accent1"/>
            </a:solid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DISCUSS</a:t>
            </a:r>
            <a:endParaRPr kumimoji="0" lang="en-GB"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13" name="TextBox 112"/>
              <p:cNvSpPr txBox="1"/>
              <p:nvPr/>
            </p:nvSpPr>
            <p:spPr>
              <a:xfrm>
                <a:off x="3249771" y="851360"/>
                <a:ext cx="815543"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13" name="TextBox 112"/>
              <p:cNvSpPr txBox="1">
                <a:spLocks noRot="1" noChangeAspect="1" noMove="1" noResize="1" noEditPoints="1" noAdjustHandles="1" noChangeArrowheads="1" noChangeShapeType="1" noTextEdit="1"/>
              </p:cNvSpPr>
              <p:nvPr/>
            </p:nvSpPr>
            <p:spPr>
              <a:xfrm>
                <a:off x="3249771" y="851360"/>
                <a:ext cx="815543" cy="246221"/>
              </a:xfrm>
              <a:prstGeom prst="rect">
                <a:avLst/>
              </a:prstGeom>
              <a:blipFill>
                <a:blip r:embed="rId4"/>
                <a:stretch>
                  <a:fillRect l="-4478" r="-8209"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p:cNvSpPr txBox="1"/>
              <p:nvPr/>
            </p:nvSpPr>
            <p:spPr>
              <a:xfrm>
                <a:off x="2863055" y="1235735"/>
                <a:ext cx="748217"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2</m:t>
                      </m:r>
                      <m:r>
                        <a:rPr kumimoji="0" lang="en-IN" sz="1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+10</m:t>
                      </m:r>
                    </m:oMath>
                  </m:oMathPara>
                </a14:m>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mc:Choice>
        <mc:Fallback xmlns="">
          <p:sp>
            <p:nvSpPr>
              <p:cNvPr id="114" name="TextBox 113"/>
              <p:cNvSpPr txBox="1">
                <a:spLocks noRot="1" noChangeAspect="1" noMove="1" noResize="1" noEditPoints="1" noAdjustHandles="1" noChangeArrowheads="1" noChangeShapeType="1" noTextEdit="1"/>
              </p:cNvSpPr>
              <p:nvPr/>
            </p:nvSpPr>
            <p:spPr>
              <a:xfrm>
                <a:off x="2863055" y="1235735"/>
                <a:ext cx="748217" cy="246221"/>
              </a:xfrm>
              <a:prstGeom prst="rect">
                <a:avLst/>
              </a:prstGeom>
              <a:blipFill>
                <a:blip r:embed="rId5"/>
                <a:stretch>
                  <a:fillRect l="-6557" r="-4918"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p:cNvSpPr txBox="1"/>
              <p:nvPr/>
            </p:nvSpPr>
            <p:spPr>
              <a:xfrm>
                <a:off x="5666638" y="855669"/>
                <a:ext cx="815544"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3(6−</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15" name="TextBox 114"/>
              <p:cNvSpPr txBox="1">
                <a:spLocks noRot="1" noChangeAspect="1" noMove="1" noResize="1" noEditPoints="1" noAdjustHandles="1" noChangeArrowheads="1" noChangeShapeType="1" noTextEdit="1"/>
              </p:cNvSpPr>
              <p:nvPr/>
            </p:nvSpPr>
            <p:spPr>
              <a:xfrm>
                <a:off x="5666638" y="855669"/>
                <a:ext cx="815544" cy="246221"/>
              </a:xfrm>
              <a:prstGeom prst="rect">
                <a:avLst/>
              </a:prstGeom>
              <a:blipFill>
                <a:blip r:embed="rId6"/>
                <a:stretch>
                  <a:fillRect l="-5263" r="-8271" b="-341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TextBox 115"/>
              <p:cNvSpPr txBox="1"/>
              <p:nvPr/>
            </p:nvSpPr>
            <p:spPr>
              <a:xfrm>
                <a:off x="5283623" y="1223279"/>
                <a:ext cx="748217"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18−3</m:t>
                      </m:r>
                      <m:r>
                        <a:rPr kumimoji="0" lang="en-IN" sz="1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𝑥</m:t>
                      </m:r>
                    </m:oMath>
                  </m:oMathPara>
                </a14:m>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mc:Choice>
        <mc:Fallback xmlns="">
          <p:sp>
            <p:nvSpPr>
              <p:cNvPr id="116" name="TextBox 115"/>
              <p:cNvSpPr txBox="1">
                <a:spLocks noRot="1" noChangeAspect="1" noMove="1" noResize="1" noEditPoints="1" noAdjustHandles="1" noChangeArrowheads="1" noChangeShapeType="1" noTextEdit="1"/>
              </p:cNvSpPr>
              <p:nvPr/>
            </p:nvSpPr>
            <p:spPr>
              <a:xfrm>
                <a:off x="5283623" y="1223279"/>
                <a:ext cx="748217" cy="246221"/>
              </a:xfrm>
              <a:prstGeom prst="rect">
                <a:avLst/>
              </a:prstGeom>
              <a:blipFill>
                <a:blip r:embed="rId7"/>
                <a:stretch>
                  <a:fillRect l="-6557" r="-4918"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TextBox 116"/>
              <p:cNvSpPr txBox="1"/>
              <p:nvPr/>
            </p:nvSpPr>
            <p:spPr>
              <a:xfrm>
                <a:off x="5525169" y="3121839"/>
                <a:ext cx="1053045"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17" name="TextBox 116"/>
              <p:cNvSpPr txBox="1">
                <a:spLocks noRot="1" noChangeAspect="1" noMove="1" noResize="1" noEditPoints="1" noAdjustHandles="1" noChangeArrowheads="1" noChangeShapeType="1" noTextEdit="1"/>
              </p:cNvSpPr>
              <p:nvPr/>
            </p:nvSpPr>
            <p:spPr>
              <a:xfrm>
                <a:off x="5525169" y="3121839"/>
                <a:ext cx="1053045" cy="246221"/>
              </a:xfrm>
              <a:prstGeom prst="rect">
                <a:avLst/>
              </a:prstGeom>
              <a:blipFill>
                <a:blip r:embed="rId8"/>
                <a:stretch>
                  <a:fillRect l="-3468" r="-5780" b="-341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TextBox 117"/>
              <p:cNvSpPr txBox="1"/>
              <p:nvPr/>
            </p:nvSpPr>
            <p:spPr>
              <a:xfrm>
                <a:off x="3113924" y="3133018"/>
                <a:ext cx="1069524"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Sup>
                        <m:sSupPr>
                          <m:ctrlPr>
                            <a:rPr kumimoji="0" lang="en-US"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IN"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en-US"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18" name="TextBox 117"/>
              <p:cNvSpPr txBox="1">
                <a:spLocks noRot="1" noChangeAspect="1" noMove="1" noResize="1" noEditPoints="1" noAdjustHandles="1" noChangeArrowheads="1" noChangeShapeType="1" noTextEdit="1"/>
              </p:cNvSpPr>
              <p:nvPr/>
            </p:nvSpPr>
            <p:spPr>
              <a:xfrm>
                <a:off x="3113924" y="3133018"/>
                <a:ext cx="1069524" cy="246221"/>
              </a:xfrm>
              <a:prstGeom prst="rect">
                <a:avLst/>
              </a:prstGeom>
              <a:blipFill>
                <a:blip r:embed="rId9"/>
                <a:stretch>
                  <a:fillRect l="-571" r="-5714"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TextBox 118"/>
              <p:cNvSpPr txBox="1"/>
              <p:nvPr/>
            </p:nvSpPr>
            <p:spPr>
              <a:xfrm>
                <a:off x="10621873" y="2001593"/>
                <a:ext cx="930768"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19" name="TextBox 118"/>
              <p:cNvSpPr txBox="1">
                <a:spLocks noRot="1" noChangeAspect="1" noMove="1" noResize="1" noEditPoints="1" noAdjustHandles="1" noChangeArrowheads="1" noChangeShapeType="1" noTextEdit="1"/>
              </p:cNvSpPr>
              <p:nvPr/>
            </p:nvSpPr>
            <p:spPr>
              <a:xfrm>
                <a:off x="10621873" y="2001593"/>
                <a:ext cx="930768" cy="246221"/>
              </a:xfrm>
              <a:prstGeom prst="rect">
                <a:avLst/>
              </a:prstGeom>
              <a:blipFill>
                <a:blip r:embed="rId10"/>
                <a:stretch>
                  <a:fillRect l="-3922" r="-6536" b="-341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TextBox 119"/>
              <p:cNvSpPr txBox="1"/>
              <p:nvPr/>
            </p:nvSpPr>
            <p:spPr>
              <a:xfrm>
                <a:off x="3113924" y="1996877"/>
                <a:ext cx="979114"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20" name="TextBox 119"/>
              <p:cNvSpPr txBox="1">
                <a:spLocks noRot="1" noChangeAspect="1" noMove="1" noResize="1" noEditPoints="1" noAdjustHandles="1" noChangeArrowheads="1" noChangeShapeType="1" noTextEdit="1"/>
              </p:cNvSpPr>
              <p:nvPr/>
            </p:nvSpPr>
            <p:spPr>
              <a:xfrm>
                <a:off x="3113924" y="1996877"/>
                <a:ext cx="979114" cy="246221"/>
              </a:xfrm>
              <a:prstGeom prst="rect">
                <a:avLst/>
              </a:prstGeom>
              <a:blipFill>
                <a:blip r:embed="rId11"/>
                <a:stretch>
                  <a:fillRect l="-4375" r="-6250"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TextBox 120"/>
              <p:cNvSpPr txBox="1"/>
              <p:nvPr/>
            </p:nvSpPr>
            <p:spPr>
              <a:xfrm>
                <a:off x="5499829" y="1998747"/>
                <a:ext cx="1014317"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 (</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21" name="TextBox 120"/>
              <p:cNvSpPr txBox="1">
                <a:spLocks noRot="1" noChangeAspect="1" noMove="1" noResize="1" noEditPoints="1" noAdjustHandles="1" noChangeArrowheads="1" noChangeShapeType="1" noTextEdit="1"/>
              </p:cNvSpPr>
              <p:nvPr/>
            </p:nvSpPr>
            <p:spPr>
              <a:xfrm>
                <a:off x="5499829" y="1998747"/>
                <a:ext cx="1014317" cy="246221"/>
              </a:xfrm>
              <a:prstGeom prst="rect">
                <a:avLst/>
              </a:prstGeom>
              <a:blipFill>
                <a:blip r:embed="rId12"/>
                <a:stretch>
                  <a:fillRect r="-5988"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TextBox 121"/>
              <p:cNvSpPr txBox="1"/>
              <p:nvPr/>
            </p:nvSpPr>
            <p:spPr>
              <a:xfrm>
                <a:off x="8032923" y="2007178"/>
                <a:ext cx="934487"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5(2</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22" name="TextBox 121"/>
              <p:cNvSpPr txBox="1">
                <a:spLocks noRot="1" noChangeAspect="1" noMove="1" noResize="1" noEditPoints="1" noAdjustHandles="1" noChangeArrowheads="1" noChangeShapeType="1" noTextEdit="1"/>
              </p:cNvSpPr>
              <p:nvPr/>
            </p:nvSpPr>
            <p:spPr>
              <a:xfrm>
                <a:off x="8032923" y="2007178"/>
                <a:ext cx="934487" cy="246221"/>
              </a:xfrm>
              <a:prstGeom prst="rect">
                <a:avLst/>
              </a:prstGeom>
              <a:blipFill>
                <a:blip r:embed="rId13"/>
                <a:stretch>
                  <a:fillRect l="-4575" r="-6536" b="-341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3" name="TextBox 122"/>
              <p:cNvSpPr txBox="1"/>
              <p:nvPr/>
            </p:nvSpPr>
            <p:spPr>
              <a:xfrm>
                <a:off x="10665302" y="834841"/>
                <a:ext cx="824135"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23" name="TextBox 122"/>
              <p:cNvSpPr txBox="1">
                <a:spLocks noRot="1" noChangeAspect="1" noMove="1" noResize="1" noEditPoints="1" noAdjustHandles="1" noChangeArrowheads="1" noChangeShapeType="1" noTextEdit="1"/>
              </p:cNvSpPr>
              <p:nvPr/>
            </p:nvSpPr>
            <p:spPr>
              <a:xfrm>
                <a:off x="10665302" y="834841"/>
                <a:ext cx="824135" cy="246221"/>
              </a:xfrm>
              <a:prstGeom prst="rect">
                <a:avLst/>
              </a:prstGeom>
              <a:blipFill>
                <a:blip r:embed="rId14"/>
                <a:stretch>
                  <a:fillRect l="-2963" r="-7407"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TextBox 123"/>
              <p:cNvSpPr txBox="1"/>
              <p:nvPr/>
            </p:nvSpPr>
            <p:spPr>
              <a:xfrm>
                <a:off x="8106068" y="849749"/>
                <a:ext cx="816954"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24" name="TextBox 123"/>
              <p:cNvSpPr txBox="1">
                <a:spLocks noRot="1" noChangeAspect="1" noMove="1" noResize="1" noEditPoints="1" noAdjustHandles="1" noChangeArrowheads="1" noChangeShapeType="1" noTextEdit="1"/>
              </p:cNvSpPr>
              <p:nvPr/>
            </p:nvSpPr>
            <p:spPr>
              <a:xfrm>
                <a:off x="8106068" y="849749"/>
                <a:ext cx="816954" cy="246221"/>
              </a:xfrm>
              <a:prstGeom prst="rect">
                <a:avLst/>
              </a:prstGeom>
              <a:blipFill>
                <a:blip r:embed="rId15"/>
                <a:stretch>
                  <a:fillRect l="-2985" r="-7463" b="-341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5" name="TextBox 124"/>
              <p:cNvSpPr txBox="1"/>
              <p:nvPr/>
            </p:nvSpPr>
            <p:spPr>
              <a:xfrm>
                <a:off x="7810627" y="1206807"/>
                <a:ext cx="735906"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1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pPr>
                        <m:e>
                          <m:r>
                            <a:rPr kumimoji="0" lang="en-IN"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𝑥</m:t>
                          </m:r>
                        </m:e>
                        <m:sup>
                          <m: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2</m:t>
                          </m:r>
                        </m:sup>
                      </m:sSup>
                      <m:r>
                        <a:rPr kumimoji="0" lang="en-IN" sz="1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m:t>
                      </m:r>
                      <m:r>
                        <a:rPr kumimoji="0" lang="en-IN" sz="1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𝑥</m:t>
                      </m:r>
                    </m:oMath>
                  </m:oMathPara>
                </a14:m>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mc:Choice>
        <mc:Fallback xmlns="">
          <p:sp>
            <p:nvSpPr>
              <p:cNvPr id="125" name="TextBox 124"/>
              <p:cNvSpPr txBox="1">
                <a:spLocks noRot="1" noChangeAspect="1" noMove="1" noResize="1" noEditPoints="1" noAdjustHandles="1" noChangeArrowheads="1" noChangeShapeType="1" noTextEdit="1"/>
              </p:cNvSpPr>
              <p:nvPr/>
            </p:nvSpPr>
            <p:spPr>
              <a:xfrm>
                <a:off x="7810627" y="1206807"/>
                <a:ext cx="735906" cy="246221"/>
              </a:xfrm>
              <a:prstGeom prst="rect">
                <a:avLst/>
              </a:prstGeom>
              <a:blipFill>
                <a:blip r:embed="rId16"/>
                <a:stretch>
                  <a:fillRect l="-3306" r="-4959"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p:cNvSpPr txBox="1"/>
              <p:nvPr/>
            </p:nvSpPr>
            <p:spPr>
              <a:xfrm>
                <a:off x="10408547" y="1204968"/>
                <a:ext cx="738086"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1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pPr>
                        <m:e>
                          <m:r>
                            <a:rPr kumimoji="0" lang="en-IN" sz="1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5</m:t>
                          </m:r>
                          <m:r>
                            <a:rPr kumimoji="0" lang="en-IN" sz="1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𝑎</m:t>
                          </m:r>
                          <m:r>
                            <a:rPr kumimoji="0" lang="en-IN" sz="1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r>
                            <a:rPr kumimoji="0" lang="en-IN" sz="16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𝑎</m:t>
                          </m:r>
                        </m:e>
                        <m:sup>
                          <m:r>
                            <a:rPr kumimoji="0" lang="en-US" sz="1600" b="0" i="1" u="none" strike="noStrike" kern="1200" cap="none" spc="0" normalizeH="0" baseline="0" noProof="0">
                              <a:ln>
                                <a:noFill/>
                              </a:ln>
                              <a:solidFill>
                                <a:srgbClr val="FF0000"/>
                              </a:solidFill>
                              <a:effectLst/>
                              <a:uLnTx/>
                              <a:uFillTx/>
                              <a:latin typeface="Cambria Math" panose="02040503050406030204" pitchFamily="18" charset="0"/>
                              <a:ea typeface="+mn-ea"/>
                              <a:cs typeface="+mn-cs"/>
                            </a:rPr>
                            <m:t>2</m:t>
                          </m:r>
                        </m:sup>
                      </m:sSup>
                    </m:oMath>
                  </m:oMathPara>
                </a14:m>
                <a:endParaRPr kumimoji="0" lang="en-US" sz="1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mc:Choice>
        <mc:Fallback xmlns="">
          <p:sp>
            <p:nvSpPr>
              <p:cNvPr id="126" name="TextBox 125"/>
              <p:cNvSpPr txBox="1">
                <a:spLocks noRot="1" noChangeAspect="1" noMove="1" noResize="1" noEditPoints="1" noAdjustHandles="1" noChangeArrowheads="1" noChangeShapeType="1" noTextEdit="1"/>
              </p:cNvSpPr>
              <p:nvPr/>
            </p:nvSpPr>
            <p:spPr>
              <a:xfrm>
                <a:off x="10408547" y="1204968"/>
                <a:ext cx="738086" cy="246221"/>
              </a:xfrm>
              <a:prstGeom prst="rect">
                <a:avLst/>
              </a:prstGeom>
              <a:blipFill>
                <a:blip r:embed="rId17"/>
                <a:stretch>
                  <a:fillRect l="-6557" t="-2500" r="-820"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TextBox 126"/>
              <p:cNvSpPr txBox="1"/>
              <p:nvPr/>
            </p:nvSpPr>
            <p:spPr>
              <a:xfrm>
                <a:off x="10332417" y="2374344"/>
                <a:ext cx="849720"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srgbClr val="FFC000"/>
                          </a:solidFill>
                          <a:effectLst/>
                          <a:uLnTx/>
                          <a:uFillTx/>
                          <a:latin typeface="Cambria Math" panose="02040503050406030204" pitchFamily="18" charset="0"/>
                          <a:ea typeface="+mn-ea"/>
                          <a:cs typeface="+mn-cs"/>
                        </a:rPr>
                        <m:t>8</m:t>
                      </m:r>
                      <m:r>
                        <a:rPr kumimoji="0" lang="en-IN" sz="1600" b="0" i="1" u="none" strike="noStrike" kern="1200" cap="none" spc="0" normalizeH="0" baseline="0" noProof="0" smtClean="0">
                          <a:ln>
                            <a:noFill/>
                          </a:ln>
                          <a:solidFill>
                            <a:srgbClr val="FFC000"/>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srgbClr val="FFC000"/>
                          </a:solidFill>
                          <a:effectLst/>
                          <a:uLnTx/>
                          <a:uFillTx/>
                          <a:latin typeface="Cambria Math" panose="02040503050406030204" pitchFamily="18" charset="0"/>
                          <a:ea typeface="+mn-ea"/>
                          <a:cs typeface="+mn-cs"/>
                        </a:rPr>
                        <m:t>+4</m:t>
                      </m:r>
                      <m:sSup>
                        <m:sSupPr>
                          <m:ctrlPr>
                            <a:rPr kumimoji="0" lang="en-US" sz="1600" b="0" i="1" u="none" strike="noStrike" kern="1200" cap="none" spc="0" normalizeH="0" baseline="0" noProof="0" smtClean="0">
                              <a:ln>
                                <a:noFill/>
                              </a:ln>
                              <a:solidFill>
                                <a:srgbClr val="FFC000"/>
                              </a:solidFill>
                              <a:effectLst/>
                              <a:uLnTx/>
                              <a:uFillTx/>
                              <a:latin typeface="Cambria Math" panose="02040503050406030204" pitchFamily="18" charset="0"/>
                              <a:ea typeface="+mn-ea"/>
                              <a:cs typeface="+mn-cs"/>
                            </a:rPr>
                          </m:ctrlPr>
                        </m:sSupPr>
                        <m:e>
                          <m:r>
                            <a:rPr kumimoji="0" lang="en-IN" sz="1600" b="0" i="1" u="none" strike="noStrike" kern="1200" cap="none" spc="0" normalizeH="0" baseline="0" noProof="0">
                              <a:ln>
                                <a:noFill/>
                              </a:ln>
                              <a:solidFill>
                                <a:srgbClr val="FFC000"/>
                              </a:solidFill>
                              <a:effectLst/>
                              <a:uLnTx/>
                              <a:uFillTx/>
                              <a:latin typeface="Cambria Math" panose="02040503050406030204" pitchFamily="18" charset="0"/>
                              <a:ea typeface="+mn-ea"/>
                              <a:cs typeface="+mn-cs"/>
                            </a:rPr>
                            <m:t>𝑥</m:t>
                          </m:r>
                        </m:e>
                        <m:sup>
                          <m:r>
                            <a:rPr kumimoji="0" lang="en-US" sz="1600" b="0" i="1" u="none" strike="noStrike" kern="1200" cap="none" spc="0" normalizeH="0" baseline="0" noProof="0">
                              <a:ln>
                                <a:noFill/>
                              </a:ln>
                              <a:solidFill>
                                <a:srgbClr val="FFC000"/>
                              </a:solidFill>
                              <a:effectLst/>
                              <a:uLnTx/>
                              <a:uFillTx/>
                              <a:latin typeface="Cambria Math" panose="02040503050406030204" pitchFamily="18" charset="0"/>
                              <a:ea typeface="+mn-ea"/>
                              <a:cs typeface="+mn-cs"/>
                            </a:rPr>
                            <m:t>2</m:t>
                          </m:r>
                        </m:sup>
                      </m:sSup>
                    </m:oMath>
                  </m:oMathPara>
                </a14:m>
                <a:endParaRPr kumimoji="0" lang="en-US" sz="160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mc:Choice>
        <mc:Fallback xmlns="">
          <p:sp>
            <p:nvSpPr>
              <p:cNvPr id="127" name="TextBox 126"/>
              <p:cNvSpPr txBox="1">
                <a:spLocks noRot="1" noChangeAspect="1" noMove="1" noResize="1" noEditPoints="1" noAdjustHandles="1" noChangeArrowheads="1" noChangeShapeType="1" noTextEdit="1"/>
              </p:cNvSpPr>
              <p:nvPr/>
            </p:nvSpPr>
            <p:spPr>
              <a:xfrm>
                <a:off x="10332417" y="2374344"/>
                <a:ext cx="849720" cy="246221"/>
              </a:xfrm>
              <a:prstGeom prst="rect">
                <a:avLst/>
              </a:prstGeom>
              <a:blipFill>
                <a:blip r:embed="rId18"/>
                <a:stretch>
                  <a:fillRect l="-5755" r="-2158" b="-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p:cNvSpPr txBox="1"/>
              <p:nvPr/>
            </p:nvSpPr>
            <p:spPr>
              <a:xfrm>
                <a:off x="2800733" y="2368344"/>
                <a:ext cx="980717"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srgbClr val="FFC000"/>
                          </a:solidFill>
                          <a:effectLst/>
                          <a:uLnTx/>
                          <a:uFillTx/>
                          <a:latin typeface="Cambria Math" panose="02040503050406030204" pitchFamily="18" charset="0"/>
                          <a:ea typeface="+mn-ea"/>
                          <a:cs typeface="+mn-cs"/>
                        </a:rPr>
                        <m:t>2</m:t>
                      </m:r>
                      <m:r>
                        <a:rPr kumimoji="0" lang="en-IN" sz="1600" b="0" i="1" u="none" strike="noStrike" kern="1200" cap="none" spc="0" normalizeH="0" baseline="0" noProof="0" smtClean="0">
                          <a:ln>
                            <a:noFill/>
                          </a:ln>
                          <a:solidFill>
                            <a:srgbClr val="FFC000"/>
                          </a:solidFill>
                          <a:effectLst/>
                          <a:uLnTx/>
                          <a:uFillTx/>
                          <a:latin typeface="Cambria Math" panose="02040503050406030204" pitchFamily="18" charset="0"/>
                          <a:ea typeface="+mn-ea"/>
                          <a:cs typeface="+mn-cs"/>
                        </a:rPr>
                        <m:t>𝑎𝑏</m:t>
                      </m:r>
                      <m:r>
                        <a:rPr kumimoji="0" lang="en-IN" sz="1600" b="0" i="1" u="none" strike="noStrike" kern="1200" cap="none" spc="0" normalizeH="0" baseline="0" noProof="0" smtClean="0">
                          <a:ln>
                            <a:noFill/>
                          </a:ln>
                          <a:solidFill>
                            <a:srgbClr val="FFC000"/>
                          </a:solidFill>
                          <a:effectLst/>
                          <a:uLnTx/>
                          <a:uFillTx/>
                          <a:latin typeface="Cambria Math" panose="02040503050406030204" pitchFamily="18" charset="0"/>
                          <a:ea typeface="+mn-ea"/>
                          <a:cs typeface="+mn-cs"/>
                        </a:rPr>
                        <m:t>−14</m:t>
                      </m:r>
                      <m:r>
                        <a:rPr kumimoji="0" lang="en-IN" sz="1600" b="0" i="1" u="none" strike="noStrike" kern="1200" cap="none" spc="0" normalizeH="0" baseline="0" noProof="0" smtClean="0">
                          <a:ln>
                            <a:noFill/>
                          </a:ln>
                          <a:solidFill>
                            <a:srgbClr val="FFC000"/>
                          </a:solidFill>
                          <a:effectLst/>
                          <a:uLnTx/>
                          <a:uFillTx/>
                          <a:latin typeface="Cambria Math" panose="02040503050406030204" pitchFamily="18" charset="0"/>
                          <a:ea typeface="+mn-ea"/>
                          <a:cs typeface="+mn-cs"/>
                        </a:rPr>
                        <m:t>𝑎</m:t>
                      </m:r>
                    </m:oMath>
                  </m:oMathPara>
                </a14:m>
                <a:endParaRPr kumimoji="0" lang="en-US" sz="160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mc:Choice>
        <mc:Fallback xmlns="">
          <p:sp>
            <p:nvSpPr>
              <p:cNvPr id="128" name="TextBox 127"/>
              <p:cNvSpPr txBox="1">
                <a:spLocks noRot="1" noChangeAspect="1" noMove="1" noResize="1" noEditPoints="1" noAdjustHandles="1" noChangeArrowheads="1" noChangeShapeType="1" noTextEdit="1"/>
              </p:cNvSpPr>
              <p:nvPr/>
            </p:nvSpPr>
            <p:spPr>
              <a:xfrm>
                <a:off x="2800733" y="2368344"/>
                <a:ext cx="980717" cy="246221"/>
              </a:xfrm>
              <a:prstGeom prst="rect">
                <a:avLst/>
              </a:prstGeom>
              <a:blipFill>
                <a:blip r:embed="rId19"/>
                <a:stretch>
                  <a:fillRect l="-4348" r="-3106"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TextBox 128"/>
              <p:cNvSpPr txBox="1"/>
              <p:nvPr/>
            </p:nvSpPr>
            <p:spPr>
              <a:xfrm>
                <a:off x="7694381" y="2356386"/>
                <a:ext cx="867160"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srgbClr val="FFC000"/>
                          </a:solidFill>
                          <a:effectLst/>
                          <a:uLnTx/>
                          <a:uFillTx/>
                          <a:latin typeface="Cambria Math" panose="02040503050406030204" pitchFamily="18" charset="0"/>
                          <a:ea typeface="+mn-ea"/>
                          <a:cs typeface="+mn-cs"/>
                        </a:rPr>
                        <m:t>10</m:t>
                      </m:r>
                      <m:r>
                        <a:rPr kumimoji="0" lang="en-IN" sz="1600" b="0" i="1" u="none" strike="noStrike" kern="1200" cap="none" spc="0" normalizeH="0" baseline="0" noProof="0" smtClean="0">
                          <a:ln>
                            <a:noFill/>
                          </a:ln>
                          <a:solidFill>
                            <a:srgbClr val="FFC000"/>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srgbClr val="FFC000"/>
                          </a:solidFill>
                          <a:effectLst/>
                          <a:uLnTx/>
                          <a:uFillTx/>
                          <a:latin typeface="Cambria Math" panose="02040503050406030204" pitchFamily="18" charset="0"/>
                          <a:ea typeface="+mn-ea"/>
                          <a:cs typeface="+mn-cs"/>
                        </a:rPr>
                        <m:t>−5</m:t>
                      </m:r>
                      <m:r>
                        <a:rPr kumimoji="0" lang="en-IN" sz="1600" b="0" i="1" u="none" strike="noStrike" kern="1200" cap="none" spc="0" normalizeH="0" baseline="0" noProof="0" smtClean="0">
                          <a:ln>
                            <a:noFill/>
                          </a:ln>
                          <a:solidFill>
                            <a:srgbClr val="FFC000"/>
                          </a:solidFill>
                          <a:effectLst/>
                          <a:uLnTx/>
                          <a:uFillTx/>
                          <a:latin typeface="Cambria Math" panose="02040503050406030204" pitchFamily="18" charset="0"/>
                          <a:ea typeface="+mn-ea"/>
                          <a:cs typeface="+mn-cs"/>
                        </a:rPr>
                        <m:t>𝑦</m:t>
                      </m:r>
                    </m:oMath>
                  </m:oMathPara>
                </a14:m>
                <a:endParaRPr kumimoji="0" lang="en-US" sz="160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mc:Choice>
        <mc:Fallback xmlns="">
          <p:sp>
            <p:nvSpPr>
              <p:cNvPr id="129" name="TextBox 128"/>
              <p:cNvSpPr txBox="1">
                <a:spLocks noRot="1" noChangeAspect="1" noMove="1" noResize="1" noEditPoints="1" noAdjustHandles="1" noChangeArrowheads="1" noChangeShapeType="1" noTextEdit="1"/>
              </p:cNvSpPr>
              <p:nvPr/>
            </p:nvSpPr>
            <p:spPr>
              <a:xfrm>
                <a:off x="7694381" y="2356386"/>
                <a:ext cx="867160" cy="246221"/>
              </a:xfrm>
              <a:prstGeom prst="rect">
                <a:avLst/>
              </a:prstGeom>
              <a:blipFill>
                <a:blip r:embed="rId20"/>
                <a:stretch>
                  <a:fillRect l="-4930" r="-7042" b="-3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0" name="TextBox 129"/>
              <p:cNvSpPr txBox="1"/>
              <p:nvPr/>
            </p:nvSpPr>
            <p:spPr>
              <a:xfrm>
                <a:off x="5226530" y="2346371"/>
                <a:ext cx="902106"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srgbClr val="FFC000"/>
                          </a:solidFill>
                          <a:effectLst/>
                          <a:uLnTx/>
                          <a:uFillTx/>
                          <a:latin typeface="Cambria Math" panose="02040503050406030204" pitchFamily="18" charset="0"/>
                          <a:ea typeface="+mn-ea"/>
                          <a:cs typeface="+mn-cs"/>
                        </a:rPr>
                        <m:t>−2</m:t>
                      </m:r>
                      <m:r>
                        <a:rPr kumimoji="0" lang="en-IN" sz="1600" b="0" i="1" u="none" strike="noStrike" kern="1200" cap="none" spc="0" normalizeH="0" baseline="0" noProof="0" smtClean="0">
                          <a:ln>
                            <a:noFill/>
                          </a:ln>
                          <a:solidFill>
                            <a:srgbClr val="FFC000"/>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srgbClr val="FFC000"/>
                          </a:solidFill>
                          <a:effectLst/>
                          <a:uLnTx/>
                          <a:uFillTx/>
                          <a:latin typeface="Cambria Math" panose="02040503050406030204" pitchFamily="18" charset="0"/>
                          <a:ea typeface="+mn-ea"/>
                          <a:cs typeface="+mn-cs"/>
                        </a:rPr>
                        <m:t>−12</m:t>
                      </m:r>
                    </m:oMath>
                  </m:oMathPara>
                </a14:m>
                <a:endParaRPr kumimoji="0" lang="en-US" sz="1600" b="0"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mc:Choice>
        <mc:Fallback xmlns="">
          <p:sp>
            <p:nvSpPr>
              <p:cNvPr id="130" name="TextBox 129"/>
              <p:cNvSpPr txBox="1">
                <a:spLocks noRot="1" noChangeAspect="1" noMove="1" noResize="1" noEditPoints="1" noAdjustHandles="1" noChangeArrowheads="1" noChangeShapeType="1" noTextEdit="1"/>
              </p:cNvSpPr>
              <p:nvPr/>
            </p:nvSpPr>
            <p:spPr>
              <a:xfrm>
                <a:off x="5226530" y="2346371"/>
                <a:ext cx="902106" cy="246221"/>
              </a:xfrm>
              <a:prstGeom prst="rect">
                <a:avLst/>
              </a:prstGeom>
              <a:blipFill>
                <a:blip r:embed="rId21"/>
                <a:stretch>
                  <a:fillRect l="-676" r="-4054"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TextBox 130"/>
              <p:cNvSpPr txBox="1"/>
              <p:nvPr/>
            </p:nvSpPr>
            <p:spPr>
              <a:xfrm>
                <a:off x="7386280" y="4731100"/>
                <a:ext cx="1403140"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srgbClr val="CC66FF"/>
                          </a:solidFill>
                          <a:effectLst/>
                          <a:uLnTx/>
                          <a:uFillTx/>
                          <a:latin typeface="Cambria Math" panose="02040503050406030204" pitchFamily="18" charset="0"/>
                          <a:ea typeface="+mn-ea"/>
                          <a:cs typeface="+mn-cs"/>
                        </a:rPr>
                        <m:t>6</m:t>
                      </m:r>
                      <m:sSup>
                        <m:sSupPr>
                          <m:ctrlPr>
                            <a:rPr kumimoji="0" lang="en-US" sz="1600" b="0" i="1" u="none" strike="noStrike" kern="1200" cap="none" spc="0" normalizeH="0" baseline="0" noProof="0" smtClean="0">
                              <a:ln>
                                <a:noFill/>
                              </a:ln>
                              <a:solidFill>
                                <a:srgbClr val="CC66FF"/>
                              </a:solidFill>
                              <a:effectLst/>
                              <a:uLnTx/>
                              <a:uFillTx/>
                              <a:latin typeface="Cambria Math" panose="02040503050406030204" pitchFamily="18" charset="0"/>
                              <a:ea typeface="+mn-ea"/>
                              <a:cs typeface="+mn-cs"/>
                            </a:rPr>
                          </m:ctrlPr>
                        </m:sSupPr>
                        <m:e>
                          <m:r>
                            <a:rPr kumimoji="0" lang="en-IN" sz="1600" b="0" i="1" u="none" strike="noStrike" kern="1200" cap="none" spc="0" normalizeH="0" baseline="0" noProof="0">
                              <a:ln>
                                <a:noFill/>
                              </a:ln>
                              <a:solidFill>
                                <a:srgbClr val="CC66FF"/>
                              </a:solidFill>
                              <a:effectLst/>
                              <a:uLnTx/>
                              <a:uFillTx/>
                              <a:latin typeface="Cambria Math" panose="02040503050406030204" pitchFamily="18" charset="0"/>
                              <a:ea typeface="+mn-ea"/>
                              <a:cs typeface="+mn-cs"/>
                            </a:rPr>
                            <m:t>𝑥</m:t>
                          </m:r>
                        </m:e>
                        <m:sup>
                          <m:r>
                            <a:rPr kumimoji="0" lang="en-IN" sz="1600" b="0" i="1" u="none" strike="noStrike" kern="1200" cap="none" spc="0" normalizeH="0" baseline="0" noProof="0" smtClean="0">
                              <a:ln>
                                <a:noFill/>
                              </a:ln>
                              <a:solidFill>
                                <a:srgbClr val="CC66FF"/>
                              </a:solidFill>
                              <a:effectLst/>
                              <a:uLnTx/>
                              <a:uFillTx/>
                              <a:latin typeface="Cambria Math" panose="02040503050406030204" pitchFamily="18" charset="0"/>
                              <a:ea typeface="+mn-ea"/>
                              <a:cs typeface="+mn-cs"/>
                            </a:rPr>
                            <m:t>3</m:t>
                          </m:r>
                        </m:sup>
                      </m:sSup>
                      <m:r>
                        <a:rPr kumimoji="0" lang="en-IN" sz="1600" b="0" i="1" u="none" strike="noStrike" kern="1200" cap="none" spc="0" normalizeH="0" baseline="0" noProof="0" smtClean="0">
                          <a:ln>
                            <a:noFill/>
                          </a:ln>
                          <a:solidFill>
                            <a:srgbClr val="CC66FF"/>
                          </a:solidFill>
                          <a:effectLst/>
                          <a:uLnTx/>
                          <a:uFillTx/>
                          <a:latin typeface="Cambria Math" panose="02040503050406030204" pitchFamily="18" charset="0"/>
                          <a:ea typeface="+mn-ea"/>
                          <a:cs typeface="+mn-cs"/>
                        </a:rPr>
                        <m:t>𝑦</m:t>
                      </m:r>
                      <m:r>
                        <a:rPr kumimoji="0" lang="en-IN" sz="1600" b="0" i="1" u="none" strike="noStrike" kern="1200" cap="none" spc="0" normalizeH="0" baseline="0" noProof="0" smtClean="0">
                          <a:ln>
                            <a:noFill/>
                          </a:ln>
                          <a:solidFill>
                            <a:srgbClr val="CC66FF"/>
                          </a:solidFill>
                          <a:effectLst/>
                          <a:uLnTx/>
                          <a:uFillTx/>
                          <a:latin typeface="Cambria Math" panose="02040503050406030204" pitchFamily="18" charset="0"/>
                          <a:ea typeface="+mn-ea"/>
                          <a:cs typeface="+mn-cs"/>
                        </a:rPr>
                        <m:t>−18</m:t>
                      </m:r>
                      <m:sSup>
                        <m:sSupPr>
                          <m:ctrlPr>
                            <a:rPr kumimoji="0" lang="en-US" sz="1600" b="0" i="1" u="none" strike="noStrike" kern="1200" cap="none" spc="0" normalizeH="0" baseline="0" noProof="0" smtClean="0">
                              <a:ln>
                                <a:noFill/>
                              </a:ln>
                              <a:solidFill>
                                <a:srgbClr val="CC66FF"/>
                              </a:solidFill>
                              <a:effectLst/>
                              <a:uLnTx/>
                              <a:uFillTx/>
                              <a:latin typeface="Cambria Math" panose="02040503050406030204" pitchFamily="18" charset="0"/>
                              <a:ea typeface="+mn-ea"/>
                              <a:cs typeface="+mn-cs"/>
                            </a:rPr>
                          </m:ctrlPr>
                        </m:sSupPr>
                        <m:e>
                          <m:r>
                            <a:rPr kumimoji="0" lang="en-IN" sz="1600" b="0" i="1" u="none" strike="noStrike" kern="1200" cap="none" spc="0" normalizeH="0" baseline="0" noProof="0">
                              <a:ln>
                                <a:noFill/>
                              </a:ln>
                              <a:solidFill>
                                <a:srgbClr val="CC66FF"/>
                              </a:solidFill>
                              <a:effectLst/>
                              <a:uLnTx/>
                              <a:uFillTx/>
                              <a:latin typeface="Cambria Math" panose="02040503050406030204" pitchFamily="18" charset="0"/>
                              <a:ea typeface="+mn-ea"/>
                              <a:cs typeface="+mn-cs"/>
                            </a:rPr>
                            <m:t>𝑥</m:t>
                          </m:r>
                        </m:e>
                        <m:sup>
                          <m:r>
                            <a:rPr kumimoji="0" lang="en-US" sz="1600" b="0" i="1" u="none" strike="noStrike" kern="1200" cap="none" spc="0" normalizeH="0" baseline="0" noProof="0">
                              <a:ln>
                                <a:noFill/>
                              </a:ln>
                              <a:solidFill>
                                <a:srgbClr val="CC66FF"/>
                              </a:solidFill>
                              <a:effectLst/>
                              <a:uLnTx/>
                              <a:uFillTx/>
                              <a:latin typeface="Cambria Math" panose="02040503050406030204" pitchFamily="18" charset="0"/>
                              <a:ea typeface="+mn-ea"/>
                              <a:cs typeface="+mn-cs"/>
                            </a:rPr>
                            <m:t>2</m:t>
                          </m:r>
                        </m:sup>
                      </m:sSup>
                      <m:sSup>
                        <m:sSupPr>
                          <m:ctrlPr>
                            <a:rPr kumimoji="0" lang="en-US" sz="1600" b="0" i="1" u="none" strike="noStrike" kern="1200" cap="none" spc="0" normalizeH="0" baseline="0" noProof="0">
                              <a:ln>
                                <a:noFill/>
                              </a:ln>
                              <a:solidFill>
                                <a:srgbClr val="CC66FF"/>
                              </a:solidFill>
                              <a:effectLst/>
                              <a:uLnTx/>
                              <a:uFillTx/>
                              <a:latin typeface="Cambria Math" panose="02040503050406030204" pitchFamily="18" charset="0"/>
                              <a:ea typeface="+mn-ea"/>
                              <a:cs typeface="+mn-cs"/>
                            </a:rPr>
                          </m:ctrlPr>
                        </m:sSupPr>
                        <m:e>
                          <m:r>
                            <a:rPr kumimoji="0" lang="en-IN" sz="1600" b="0" i="1" u="none" strike="noStrike" kern="1200" cap="none" spc="0" normalizeH="0" baseline="0" noProof="0" smtClean="0">
                              <a:ln>
                                <a:noFill/>
                              </a:ln>
                              <a:solidFill>
                                <a:srgbClr val="CC66FF"/>
                              </a:solidFill>
                              <a:effectLst/>
                              <a:uLnTx/>
                              <a:uFillTx/>
                              <a:latin typeface="Cambria Math" panose="02040503050406030204" pitchFamily="18" charset="0"/>
                              <a:ea typeface="+mn-ea"/>
                              <a:cs typeface="+mn-cs"/>
                            </a:rPr>
                            <m:t>𝑦</m:t>
                          </m:r>
                        </m:e>
                        <m:sup>
                          <m:r>
                            <a:rPr kumimoji="0" lang="en-US" sz="1600" b="0" i="1" u="none" strike="noStrike" kern="1200" cap="none" spc="0" normalizeH="0" baseline="0" noProof="0">
                              <a:ln>
                                <a:noFill/>
                              </a:ln>
                              <a:solidFill>
                                <a:srgbClr val="CC66FF"/>
                              </a:solidFill>
                              <a:effectLst/>
                              <a:uLnTx/>
                              <a:uFillTx/>
                              <a:latin typeface="Cambria Math" panose="02040503050406030204" pitchFamily="18" charset="0"/>
                              <a:ea typeface="+mn-ea"/>
                              <a:cs typeface="+mn-cs"/>
                            </a:rPr>
                            <m:t>2</m:t>
                          </m:r>
                        </m:sup>
                      </m:sSup>
                    </m:oMath>
                  </m:oMathPara>
                </a14:m>
                <a:endParaRPr kumimoji="0" lang="en-US" sz="1600" b="0" i="0" u="none" strike="noStrike" kern="1200" cap="none" spc="0" normalizeH="0" baseline="0" noProof="0" dirty="0">
                  <a:ln>
                    <a:noFill/>
                  </a:ln>
                  <a:solidFill>
                    <a:srgbClr val="CC66FF"/>
                  </a:solidFill>
                  <a:effectLst/>
                  <a:uLnTx/>
                  <a:uFillTx/>
                  <a:latin typeface="Calibri" panose="020F0502020204030204"/>
                  <a:ea typeface="+mn-ea"/>
                  <a:cs typeface="+mn-cs"/>
                </a:endParaRPr>
              </a:p>
            </p:txBody>
          </p:sp>
        </mc:Choice>
        <mc:Fallback xmlns="">
          <p:sp>
            <p:nvSpPr>
              <p:cNvPr id="131" name="TextBox 130"/>
              <p:cNvSpPr txBox="1">
                <a:spLocks noRot="1" noChangeAspect="1" noMove="1" noResize="1" noEditPoints="1" noAdjustHandles="1" noChangeArrowheads="1" noChangeShapeType="1" noTextEdit="1"/>
              </p:cNvSpPr>
              <p:nvPr/>
            </p:nvSpPr>
            <p:spPr>
              <a:xfrm>
                <a:off x="7386280" y="4731100"/>
                <a:ext cx="1403140" cy="246221"/>
              </a:xfrm>
              <a:prstGeom prst="rect">
                <a:avLst/>
              </a:prstGeom>
              <a:blipFill>
                <a:blip r:embed="rId22"/>
                <a:stretch>
                  <a:fillRect l="-3043" r="-435"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2" name="TextBox 131"/>
              <p:cNvSpPr txBox="1"/>
              <p:nvPr/>
            </p:nvSpPr>
            <p:spPr>
              <a:xfrm>
                <a:off x="2777259" y="4763869"/>
                <a:ext cx="889795"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srgbClr val="CC66FF"/>
                          </a:solidFill>
                          <a:effectLst/>
                          <a:uLnTx/>
                          <a:uFillTx/>
                          <a:latin typeface="Cambria Math" panose="02040503050406030204" pitchFamily="18" charset="0"/>
                          <a:ea typeface="+mn-ea"/>
                          <a:cs typeface="+mn-cs"/>
                        </a:rPr>
                        <m:t>−3</m:t>
                      </m:r>
                      <m:r>
                        <a:rPr kumimoji="0" lang="en-IN" sz="1600" b="0" i="1" u="none" strike="noStrike" kern="1200" cap="none" spc="0" normalizeH="0" baseline="0" noProof="0" smtClean="0">
                          <a:ln>
                            <a:noFill/>
                          </a:ln>
                          <a:solidFill>
                            <a:srgbClr val="CC66FF"/>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srgbClr val="CC66FF"/>
                          </a:solidFill>
                          <a:effectLst/>
                          <a:uLnTx/>
                          <a:uFillTx/>
                          <a:latin typeface="Cambria Math" panose="02040503050406030204" pitchFamily="18" charset="0"/>
                          <a:ea typeface="+mn-ea"/>
                          <a:cs typeface="+mn-cs"/>
                        </a:rPr>
                        <m:t>−</m:t>
                      </m:r>
                      <m:sSup>
                        <m:sSupPr>
                          <m:ctrlPr>
                            <a:rPr kumimoji="0" lang="en-US" sz="1600" b="0" i="1" u="none" strike="noStrike" kern="1200" cap="none" spc="0" normalizeH="0" baseline="0" noProof="0" smtClean="0">
                              <a:ln>
                                <a:noFill/>
                              </a:ln>
                              <a:solidFill>
                                <a:srgbClr val="CC66FF"/>
                              </a:solidFill>
                              <a:effectLst/>
                              <a:uLnTx/>
                              <a:uFillTx/>
                              <a:latin typeface="Cambria Math" panose="02040503050406030204" pitchFamily="18" charset="0"/>
                              <a:ea typeface="+mn-ea"/>
                              <a:cs typeface="+mn-cs"/>
                            </a:rPr>
                          </m:ctrlPr>
                        </m:sSupPr>
                        <m:e>
                          <m:r>
                            <a:rPr kumimoji="0" lang="en-IN" sz="1600" b="0" i="1" u="none" strike="noStrike" kern="1200" cap="none" spc="0" normalizeH="0" baseline="0" noProof="0">
                              <a:ln>
                                <a:noFill/>
                              </a:ln>
                              <a:solidFill>
                                <a:srgbClr val="CC66FF"/>
                              </a:solidFill>
                              <a:effectLst/>
                              <a:uLnTx/>
                              <a:uFillTx/>
                              <a:latin typeface="Cambria Math" panose="02040503050406030204" pitchFamily="18" charset="0"/>
                              <a:ea typeface="+mn-ea"/>
                              <a:cs typeface="+mn-cs"/>
                            </a:rPr>
                            <m:t>𝑥</m:t>
                          </m:r>
                        </m:e>
                        <m:sup>
                          <m:r>
                            <a:rPr kumimoji="0" lang="en-US" sz="1600" b="0" i="1" u="none" strike="noStrike" kern="1200" cap="none" spc="0" normalizeH="0" baseline="0" noProof="0">
                              <a:ln>
                                <a:noFill/>
                              </a:ln>
                              <a:solidFill>
                                <a:srgbClr val="CC66FF"/>
                              </a:solidFill>
                              <a:effectLst/>
                              <a:uLnTx/>
                              <a:uFillTx/>
                              <a:latin typeface="Cambria Math" panose="02040503050406030204" pitchFamily="18" charset="0"/>
                              <a:ea typeface="+mn-ea"/>
                              <a:cs typeface="+mn-cs"/>
                            </a:rPr>
                            <m:t>2</m:t>
                          </m:r>
                        </m:sup>
                      </m:sSup>
                    </m:oMath>
                  </m:oMathPara>
                </a14:m>
                <a:endParaRPr kumimoji="0" lang="en-US" sz="1600" b="0" i="0" u="none" strike="noStrike" kern="1200" cap="none" spc="0" normalizeH="0" baseline="0" noProof="0" dirty="0">
                  <a:ln>
                    <a:noFill/>
                  </a:ln>
                  <a:solidFill>
                    <a:srgbClr val="CC66FF"/>
                  </a:solidFill>
                  <a:effectLst/>
                  <a:uLnTx/>
                  <a:uFillTx/>
                  <a:latin typeface="Calibri" panose="020F0502020204030204"/>
                  <a:ea typeface="+mn-ea"/>
                  <a:cs typeface="+mn-cs"/>
                </a:endParaRPr>
              </a:p>
            </p:txBody>
          </p:sp>
        </mc:Choice>
        <mc:Fallback xmlns="">
          <p:sp>
            <p:nvSpPr>
              <p:cNvPr id="132" name="TextBox 131"/>
              <p:cNvSpPr txBox="1">
                <a:spLocks noRot="1" noChangeAspect="1" noMove="1" noResize="1" noEditPoints="1" noAdjustHandles="1" noChangeArrowheads="1" noChangeShapeType="1" noTextEdit="1"/>
              </p:cNvSpPr>
              <p:nvPr/>
            </p:nvSpPr>
            <p:spPr>
              <a:xfrm>
                <a:off x="2777259" y="4763869"/>
                <a:ext cx="889795" cy="246221"/>
              </a:xfrm>
              <a:prstGeom prst="rect">
                <a:avLst/>
              </a:prstGeom>
              <a:blipFill>
                <a:blip r:embed="rId23"/>
                <a:stretch>
                  <a:fillRect l="-1370" r="-1370" b="-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3" name="TextBox 132"/>
              <p:cNvSpPr txBox="1"/>
              <p:nvPr/>
            </p:nvSpPr>
            <p:spPr>
              <a:xfrm>
                <a:off x="5226530" y="4736891"/>
                <a:ext cx="902106"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srgbClr val="CC66FF"/>
                          </a:solidFill>
                          <a:effectLst/>
                          <a:uLnTx/>
                          <a:uFillTx/>
                          <a:latin typeface="Cambria Math" panose="02040503050406030204" pitchFamily="18" charset="0"/>
                          <a:ea typeface="+mn-ea"/>
                          <a:cs typeface="+mn-cs"/>
                        </a:rPr>
                        <m:t>−10+2</m:t>
                      </m:r>
                      <m:r>
                        <a:rPr kumimoji="0" lang="en-IN" sz="1600" b="0" i="1" u="none" strike="noStrike" kern="1200" cap="none" spc="0" normalizeH="0" baseline="0" noProof="0" smtClean="0">
                          <a:ln>
                            <a:noFill/>
                          </a:ln>
                          <a:solidFill>
                            <a:srgbClr val="CC66FF"/>
                          </a:solidFill>
                          <a:effectLst/>
                          <a:uLnTx/>
                          <a:uFillTx/>
                          <a:latin typeface="Cambria Math" panose="02040503050406030204" pitchFamily="18" charset="0"/>
                          <a:ea typeface="+mn-ea"/>
                          <a:cs typeface="+mn-cs"/>
                        </a:rPr>
                        <m:t>𝑥</m:t>
                      </m:r>
                    </m:oMath>
                  </m:oMathPara>
                </a14:m>
                <a:endParaRPr kumimoji="0" lang="en-US" sz="1600" b="0" i="0" u="none" strike="noStrike" kern="1200" cap="none" spc="0" normalizeH="0" baseline="0" noProof="0" dirty="0">
                  <a:ln>
                    <a:noFill/>
                  </a:ln>
                  <a:solidFill>
                    <a:srgbClr val="CC66FF"/>
                  </a:solidFill>
                  <a:effectLst/>
                  <a:uLnTx/>
                  <a:uFillTx/>
                  <a:latin typeface="Calibri" panose="020F0502020204030204"/>
                  <a:ea typeface="+mn-ea"/>
                  <a:cs typeface="+mn-cs"/>
                </a:endParaRPr>
              </a:p>
            </p:txBody>
          </p:sp>
        </mc:Choice>
        <mc:Fallback xmlns="">
          <p:sp>
            <p:nvSpPr>
              <p:cNvPr id="133" name="TextBox 132"/>
              <p:cNvSpPr txBox="1">
                <a:spLocks noRot="1" noChangeAspect="1" noMove="1" noResize="1" noEditPoints="1" noAdjustHandles="1" noChangeArrowheads="1" noChangeShapeType="1" noTextEdit="1"/>
              </p:cNvSpPr>
              <p:nvPr/>
            </p:nvSpPr>
            <p:spPr>
              <a:xfrm>
                <a:off x="5226530" y="4736891"/>
                <a:ext cx="902106" cy="246221"/>
              </a:xfrm>
              <a:prstGeom prst="rect">
                <a:avLst/>
              </a:prstGeom>
              <a:blipFill>
                <a:blip r:embed="rId24"/>
                <a:stretch>
                  <a:fillRect l="-676" r="-4054"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TextBox 133"/>
              <p:cNvSpPr txBox="1"/>
              <p:nvPr/>
            </p:nvSpPr>
            <p:spPr>
              <a:xfrm>
                <a:off x="10329152" y="3499650"/>
                <a:ext cx="963276"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srgbClr val="92D050"/>
                          </a:solidFill>
                          <a:effectLst/>
                          <a:uLnTx/>
                          <a:uFillTx/>
                          <a:latin typeface="Cambria Math" panose="02040503050406030204" pitchFamily="18" charset="0"/>
                          <a:ea typeface="+mn-ea"/>
                          <a:cs typeface="+mn-cs"/>
                        </a:rPr>
                        <m:t>8</m:t>
                      </m:r>
                      <m:r>
                        <a:rPr kumimoji="0" lang="en-IN" sz="1600" b="0" i="1" u="none" strike="noStrike" kern="1200" cap="none" spc="0" normalizeH="0" baseline="0" noProof="0" smtClean="0">
                          <a:ln>
                            <a:noFill/>
                          </a:ln>
                          <a:solidFill>
                            <a:srgbClr val="92D050"/>
                          </a:solidFill>
                          <a:effectLst/>
                          <a:uLnTx/>
                          <a:uFillTx/>
                          <a:latin typeface="Cambria Math" panose="02040503050406030204" pitchFamily="18" charset="0"/>
                          <a:ea typeface="+mn-ea"/>
                          <a:cs typeface="+mn-cs"/>
                        </a:rPr>
                        <m:t>𝑎𝑏</m:t>
                      </m:r>
                      <m:r>
                        <a:rPr kumimoji="0" lang="en-IN" sz="1600" b="0" i="1" u="none" strike="noStrike" kern="1200" cap="none" spc="0" normalizeH="0" baseline="0" noProof="0" smtClean="0">
                          <a:ln>
                            <a:noFill/>
                          </a:ln>
                          <a:solidFill>
                            <a:srgbClr val="92D050"/>
                          </a:solidFill>
                          <a:effectLst/>
                          <a:uLnTx/>
                          <a:uFillTx/>
                          <a:latin typeface="Cambria Math" panose="02040503050406030204" pitchFamily="18" charset="0"/>
                          <a:ea typeface="+mn-ea"/>
                          <a:cs typeface="+mn-cs"/>
                        </a:rPr>
                        <m:t>−</m:t>
                      </m:r>
                      <m:sSup>
                        <m:sSupPr>
                          <m:ctrlPr>
                            <a:rPr kumimoji="0" lang="en-US" sz="1600" b="0" i="1" u="none" strike="noStrike" kern="1200" cap="none" spc="0" normalizeH="0" baseline="0" noProof="0" smtClean="0">
                              <a:ln>
                                <a:noFill/>
                              </a:ln>
                              <a:solidFill>
                                <a:srgbClr val="92D050"/>
                              </a:solidFill>
                              <a:effectLst/>
                              <a:uLnTx/>
                              <a:uFillTx/>
                              <a:latin typeface="Cambria Math" panose="02040503050406030204" pitchFamily="18" charset="0"/>
                              <a:ea typeface="+mn-ea"/>
                              <a:cs typeface="+mn-cs"/>
                            </a:rPr>
                          </m:ctrlPr>
                        </m:sSupPr>
                        <m:e>
                          <m:r>
                            <a:rPr kumimoji="0" lang="en-IN" sz="1600" b="0" i="1" u="none" strike="noStrike" kern="1200" cap="none" spc="0" normalizeH="0" baseline="0" noProof="0" smtClean="0">
                              <a:ln>
                                <a:noFill/>
                              </a:ln>
                              <a:solidFill>
                                <a:srgbClr val="92D050"/>
                              </a:solidFill>
                              <a:effectLst/>
                              <a:uLnTx/>
                              <a:uFillTx/>
                              <a:latin typeface="Cambria Math" panose="02040503050406030204" pitchFamily="18" charset="0"/>
                              <a:ea typeface="+mn-ea"/>
                              <a:cs typeface="+mn-cs"/>
                            </a:rPr>
                            <m:t>𝑎</m:t>
                          </m:r>
                        </m:e>
                        <m:sup>
                          <m:r>
                            <a:rPr kumimoji="0" lang="en-US" sz="1600" b="0" i="1" u="none" strike="noStrike" kern="1200" cap="none" spc="0" normalizeH="0" baseline="0" noProof="0">
                              <a:ln>
                                <a:noFill/>
                              </a:ln>
                              <a:solidFill>
                                <a:srgbClr val="92D050"/>
                              </a:solidFill>
                              <a:effectLst/>
                              <a:uLnTx/>
                              <a:uFillTx/>
                              <a:latin typeface="Cambria Math" panose="02040503050406030204" pitchFamily="18" charset="0"/>
                              <a:ea typeface="+mn-ea"/>
                              <a:cs typeface="+mn-cs"/>
                            </a:rPr>
                            <m:t>2</m:t>
                          </m:r>
                        </m:sup>
                      </m:sSup>
                      <m:r>
                        <a:rPr kumimoji="0" lang="en-IN" sz="1600" b="0" i="1" u="none" strike="noStrike" kern="1200" cap="none" spc="0" normalizeH="0" baseline="0" noProof="0" smtClean="0">
                          <a:ln>
                            <a:noFill/>
                          </a:ln>
                          <a:solidFill>
                            <a:srgbClr val="92D050"/>
                          </a:solidFill>
                          <a:effectLst/>
                          <a:uLnTx/>
                          <a:uFillTx/>
                          <a:latin typeface="Cambria Math" panose="02040503050406030204" pitchFamily="18" charset="0"/>
                          <a:ea typeface="+mn-ea"/>
                          <a:cs typeface="+mn-cs"/>
                        </a:rPr>
                        <m:t>𝑏</m:t>
                      </m:r>
                    </m:oMath>
                  </m:oMathPara>
                </a14:m>
                <a:endParaRPr kumimoji="0" lang="en-US" sz="1600" b="0" i="0" u="none" strike="noStrike" kern="1200" cap="none" spc="0" normalizeH="0" baseline="0" noProof="0" dirty="0">
                  <a:ln>
                    <a:noFill/>
                  </a:ln>
                  <a:solidFill>
                    <a:srgbClr val="92D050"/>
                  </a:solidFill>
                  <a:effectLst/>
                  <a:uLnTx/>
                  <a:uFillTx/>
                  <a:latin typeface="Calibri" panose="020F0502020204030204"/>
                  <a:ea typeface="+mn-ea"/>
                  <a:cs typeface="+mn-cs"/>
                </a:endParaRPr>
              </a:p>
            </p:txBody>
          </p:sp>
        </mc:Choice>
        <mc:Fallback xmlns="">
          <p:sp>
            <p:nvSpPr>
              <p:cNvPr id="134" name="TextBox 133"/>
              <p:cNvSpPr txBox="1">
                <a:spLocks noRot="1" noChangeAspect="1" noMove="1" noResize="1" noEditPoints="1" noAdjustHandles="1" noChangeArrowheads="1" noChangeShapeType="1" noTextEdit="1"/>
              </p:cNvSpPr>
              <p:nvPr/>
            </p:nvSpPr>
            <p:spPr>
              <a:xfrm>
                <a:off x="10329152" y="3499650"/>
                <a:ext cx="963276" cy="246221"/>
              </a:xfrm>
              <a:prstGeom prst="rect">
                <a:avLst/>
              </a:prstGeom>
              <a:blipFill>
                <a:blip r:embed="rId25"/>
                <a:stretch>
                  <a:fillRect l="-5063" r="-4430"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5" name="TextBox 134"/>
              <p:cNvSpPr txBox="1"/>
              <p:nvPr/>
            </p:nvSpPr>
            <p:spPr>
              <a:xfrm>
                <a:off x="7668419" y="3533984"/>
                <a:ext cx="962443"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srgbClr val="92D050"/>
                          </a:solidFill>
                          <a:effectLst/>
                          <a:uLnTx/>
                          <a:uFillTx/>
                          <a:latin typeface="Cambria Math" panose="02040503050406030204" pitchFamily="18" charset="0"/>
                          <a:ea typeface="+mn-ea"/>
                          <a:cs typeface="+mn-cs"/>
                        </a:rPr>
                        <m:t>2</m:t>
                      </m:r>
                      <m:sSup>
                        <m:sSupPr>
                          <m:ctrlPr>
                            <a:rPr kumimoji="0" lang="en-US" sz="1600" b="0" i="1" u="none" strike="noStrike" kern="1200" cap="none" spc="0" normalizeH="0" baseline="0" noProof="0" smtClean="0">
                              <a:ln>
                                <a:noFill/>
                              </a:ln>
                              <a:solidFill>
                                <a:srgbClr val="92D050"/>
                              </a:solidFill>
                              <a:effectLst/>
                              <a:uLnTx/>
                              <a:uFillTx/>
                              <a:latin typeface="Cambria Math" panose="02040503050406030204" pitchFamily="18" charset="0"/>
                              <a:ea typeface="+mn-ea"/>
                              <a:cs typeface="+mn-cs"/>
                            </a:rPr>
                          </m:ctrlPr>
                        </m:sSupPr>
                        <m:e>
                          <m:r>
                            <a:rPr kumimoji="0" lang="en-IN" sz="1600" b="0" i="1" u="none" strike="noStrike" kern="1200" cap="none" spc="0" normalizeH="0" baseline="0" noProof="0">
                              <a:ln>
                                <a:noFill/>
                              </a:ln>
                              <a:solidFill>
                                <a:srgbClr val="92D050"/>
                              </a:solidFill>
                              <a:effectLst/>
                              <a:uLnTx/>
                              <a:uFillTx/>
                              <a:latin typeface="Cambria Math" panose="02040503050406030204" pitchFamily="18" charset="0"/>
                              <a:ea typeface="+mn-ea"/>
                              <a:cs typeface="+mn-cs"/>
                            </a:rPr>
                            <m:t>𝑥</m:t>
                          </m:r>
                        </m:e>
                        <m:sup>
                          <m:r>
                            <a:rPr kumimoji="0" lang="en-IN" sz="1600" b="0" i="1" u="none" strike="noStrike" kern="1200" cap="none" spc="0" normalizeH="0" baseline="0" noProof="0" smtClean="0">
                              <a:ln>
                                <a:noFill/>
                              </a:ln>
                              <a:solidFill>
                                <a:srgbClr val="92D050"/>
                              </a:solidFill>
                              <a:effectLst/>
                              <a:uLnTx/>
                              <a:uFillTx/>
                              <a:latin typeface="Cambria Math" panose="02040503050406030204" pitchFamily="18" charset="0"/>
                              <a:ea typeface="+mn-ea"/>
                              <a:cs typeface="+mn-cs"/>
                            </a:rPr>
                            <m:t>3</m:t>
                          </m:r>
                        </m:sup>
                      </m:sSup>
                      <m:r>
                        <a:rPr kumimoji="0" lang="en-IN" sz="1600" b="0" i="1" u="none" strike="noStrike" kern="1200" cap="none" spc="0" normalizeH="0" baseline="0" noProof="0" smtClean="0">
                          <a:ln>
                            <a:noFill/>
                          </a:ln>
                          <a:solidFill>
                            <a:srgbClr val="92D050"/>
                          </a:solidFill>
                          <a:effectLst/>
                          <a:uLnTx/>
                          <a:uFillTx/>
                          <a:latin typeface="Cambria Math" panose="02040503050406030204" pitchFamily="18" charset="0"/>
                          <a:ea typeface="+mn-ea"/>
                          <a:cs typeface="+mn-cs"/>
                        </a:rPr>
                        <m:t>+6</m:t>
                      </m:r>
                      <m:r>
                        <a:rPr kumimoji="0" lang="en-IN" sz="1600" b="0" i="1" u="none" strike="noStrike" kern="1200" cap="none" spc="0" normalizeH="0" baseline="0" noProof="0" smtClean="0">
                          <a:ln>
                            <a:noFill/>
                          </a:ln>
                          <a:solidFill>
                            <a:srgbClr val="92D050"/>
                          </a:solidFill>
                          <a:effectLst/>
                          <a:uLnTx/>
                          <a:uFillTx/>
                          <a:latin typeface="Cambria Math" panose="02040503050406030204" pitchFamily="18" charset="0"/>
                          <a:ea typeface="+mn-ea"/>
                          <a:cs typeface="+mn-cs"/>
                        </a:rPr>
                        <m:t>𝑥𝑦</m:t>
                      </m:r>
                    </m:oMath>
                  </m:oMathPara>
                </a14:m>
                <a:endParaRPr kumimoji="0" lang="en-US" sz="1600" b="0" i="0" u="none" strike="noStrike" kern="1200" cap="none" spc="0" normalizeH="0" baseline="0" noProof="0" dirty="0">
                  <a:ln>
                    <a:noFill/>
                  </a:ln>
                  <a:solidFill>
                    <a:srgbClr val="92D050"/>
                  </a:solidFill>
                  <a:effectLst/>
                  <a:uLnTx/>
                  <a:uFillTx/>
                  <a:latin typeface="Calibri" panose="020F0502020204030204"/>
                  <a:ea typeface="+mn-ea"/>
                  <a:cs typeface="+mn-cs"/>
                </a:endParaRPr>
              </a:p>
            </p:txBody>
          </p:sp>
        </mc:Choice>
        <mc:Fallback xmlns="">
          <p:sp>
            <p:nvSpPr>
              <p:cNvPr id="135" name="TextBox 134"/>
              <p:cNvSpPr txBox="1">
                <a:spLocks noRot="1" noChangeAspect="1" noMove="1" noResize="1" noEditPoints="1" noAdjustHandles="1" noChangeArrowheads="1" noChangeShapeType="1" noTextEdit="1"/>
              </p:cNvSpPr>
              <p:nvPr/>
            </p:nvSpPr>
            <p:spPr>
              <a:xfrm>
                <a:off x="7668419" y="3533984"/>
                <a:ext cx="962443" cy="246221"/>
              </a:xfrm>
              <a:prstGeom prst="rect">
                <a:avLst/>
              </a:prstGeom>
              <a:blipFill>
                <a:blip r:embed="rId26"/>
                <a:stretch>
                  <a:fillRect l="-4430" t="-2500" r="-5696" b="-3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 name="TextBox 135"/>
              <p:cNvSpPr txBox="1"/>
              <p:nvPr/>
            </p:nvSpPr>
            <p:spPr>
              <a:xfrm>
                <a:off x="2755802" y="3562087"/>
                <a:ext cx="1002197"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srgbClr val="92D050"/>
                          </a:solidFill>
                          <a:effectLst/>
                          <a:uLnTx/>
                          <a:uFillTx/>
                          <a:latin typeface="Cambria Math" panose="02040503050406030204" pitchFamily="18" charset="0"/>
                          <a:ea typeface="+mn-ea"/>
                          <a:cs typeface="+mn-cs"/>
                        </a:rPr>
                        <m:t>−3</m:t>
                      </m:r>
                      <m:sSup>
                        <m:sSupPr>
                          <m:ctrlPr>
                            <a:rPr kumimoji="0" lang="en-US" sz="1600" b="0" i="1" u="none" strike="noStrike" kern="1200" cap="none" spc="0" normalizeH="0" baseline="0" noProof="0" smtClean="0">
                              <a:ln>
                                <a:noFill/>
                              </a:ln>
                              <a:solidFill>
                                <a:srgbClr val="92D050"/>
                              </a:solidFill>
                              <a:effectLst/>
                              <a:uLnTx/>
                              <a:uFillTx/>
                              <a:latin typeface="Cambria Math" panose="02040503050406030204" pitchFamily="18" charset="0"/>
                              <a:ea typeface="+mn-ea"/>
                              <a:cs typeface="+mn-cs"/>
                            </a:rPr>
                          </m:ctrlPr>
                        </m:sSupPr>
                        <m:e>
                          <m:r>
                            <a:rPr kumimoji="0" lang="en-IN" sz="1600" b="0" i="1" u="none" strike="noStrike" kern="1200" cap="none" spc="0" normalizeH="0" baseline="0" noProof="0">
                              <a:ln>
                                <a:noFill/>
                              </a:ln>
                              <a:solidFill>
                                <a:srgbClr val="92D050"/>
                              </a:solidFill>
                              <a:effectLst/>
                              <a:uLnTx/>
                              <a:uFillTx/>
                              <a:latin typeface="Cambria Math" panose="02040503050406030204" pitchFamily="18" charset="0"/>
                              <a:ea typeface="+mn-ea"/>
                              <a:cs typeface="+mn-cs"/>
                            </a:rPr>
                            <m:t>𝑥</m:t>
                          </m:r>
                        </m:e>
                        <m:sup>
                          <m:r>
                            <a:rPr kumimoji="0" lang="en-US" sz="1600" b="0" i="1" u="none" strike="noStrike" kern="1200" cap="none" spc="0" normalizeH="0" baseline="0" noProof="0">
                              <a:ln>
                                <a:noFill/>
                              </a:ln>
                              <a:solidFill>
                                <a:srgbClr val="92D050"/>
                              </a:solidFill>
                              <a:effectLst/>
                              <a:uLnTx/>
                              <a:uFillTx/>
                              <a:latin typeface="Cambria Math" panose="02040503050406030204" pitchFamily="18" charset="0"/>
                              <a:ea typeface="+mn-ea"/>
                              <a:cs typeface="+mn-cs"/>
                            </a:rPr>
                            <m:t>2</m:t>
                          </m:r>
                        </m:sup>
                      </m:sSup>
                      <m:r>
                        <a:rPr kumimoji="0" lang="en-IN" sz="1600" b="0" i="1" u="none" strike="noStrike" kern="1200" cap="none" spc="0" normalizeH="0" baseline="0" noProof="0" smtClean="0">
                          <a:ln>
                            <a:noFill/>
                          </a:ln>
                          <a:solidFill>
                            <a:srgbClr val="92D050"/>
                          </a:solidFill>
                          <a:effectLst/>
                          <a:uLnTx/>
                          <a:uFillTx/>
                          <a:latin typeface="Cambria Math" panose="02040503050406030204" pitchFamily="18" charset="0"/>
                          <a:ea typeface="+mn-ea"/>
                          <a:cs typeface="+mn-cs"/>
                        </a:rPr>
                        <m:t>−12</m:t>
                      </m:r>
                    </m:oMath>
                  </m:oMathPara>
                </a14:m>
                <a:endParaRPr kumimoji="0" lang="en-US" sz="1600" b="0" i="0" u="none" strike="noStrike" kern="1200" cap="none" spc="0" normalizeH="0" baseline="0" noProof="0" dirty="0">
                  <a:ln>
                    <a:noFill/>
                  </a:ln>
                  <a:solidFill>
                    <a:srgbClr val="92D050"/>
                  </a:solidFill>
                  <a:effectLst/>
                  <a:uLnTx/>
                  <a:uFillTx/>
                  <a:latin typeface="Calibri" panose="020F0502020204030204"/>
                  <a:ea typeface="+mn-ea"/>
                  <a:cs typeface="+mn-cs"/>
                </a:endParaRPr>
              </a:p>
            </p:txBody>
          </p:sp>
        </mc:Choice>
        <mc:Fallback xmlns="">
          <p:sp>
            <p:nvSpPr>
              <p:cNvPr id="136" name="TextBox 135"/>
              <p:cNvSpPr txBox="1">
                <a:spLocks noRot="1" noChangeAspect="1" noMove="1" noResize="1" noEditPoints="1" noAdjustHandles="1" noChangeArrowheads="1" noChangeShapeType="1" noTextEdit="1"/>
              </p:cNvSpPr>
              <p:nvPr/>
            </p:nvSpPr>
            <p:spPr>
              <a:xfrm>
                <a:off x="2755802" y="3562087"/>
                <a:ext cx="1002197" cy="246221"/>
              </a:xfrm>
              <a:prstGeom prst="rect">
                <a:avLst/>
              </a:prstGeom>
              <a:blipFill>
                <a:blip r:embed="rId27"/>
                <a:stretch>
                  <a:fillRect r="-4268" b="-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7" name="TextBox 136"/>
              <p:cNvSpPr txBox="1"/>
              <p:nvPr/>
            </p:nvSpPr>
            <p:spPr>
              <a:xfrm>
                <a:off x="5128734" y="3541631"/>
                <a:ext cx="1075807"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srgbClr val="92D050"/>
                          </a:solidFill>
                          <a:effectLst/>
                          <a:uLnTx/>
                          <a:uFillTx/>
                          <a:latin typeface="Cambria Math" panose="02040503050406030204" pitchFamily="18" charset="0"/>
                          <a:ea typeface="+mn-ea"/>
                          <a:cs typeface="+mn-cs"/>
                        </a:rPr>
                        <m:t>6</m:t>
                      </m:r>
                      <m:sSup>
                        <m:sSupPr>
                          <m:ctrlPr>
                            <a:rPr kumimoji="0" lang="en-US" sz="1600" b="0" i="1" u="none" strike="noStrike" kern="1200" cap="none" spc="0" normalizeH="0" baseline="0" noProof="0" smtClean="0">
                              <a:ln>
                                <a:noFill/>
                              </a:ln>
                              <a:solidFill>
                                <a:srgbClr val="92D050"/>
                              </a:solidFill>
                              <a:effectLst/>
                              <a:uLnTx/>
                              <a:uFillTx/>
                              <a:latin typeface="Cambria Math" panose="02040503050406030204" pitchFamily="18" charset="0"/>
                              <a:ea typeface="+mn-ea"/>
                              <a:cs typeface="+mn-cs"/>
                            </a:rPr>
                          </m:ctrlPr>
                        </m:sSupPr>
                        <m:e>
                          <m:r>
                            <a:rPr kumimoji="0" lang="en-IN" sz="1600" b="0" i="1" u="none" strike="noStrike" kern="1200" cap="none" spc="0" normalizeH="0" baseline="0" noProof="0" smtClean="0">
                              <a:ln>
                                <a:noFill/>
                              </a:ln>
                              <a:solidFill>
                                <a:srgbClr val="92D050"/>
                              </a:solidFill>
                              <a:effectLst/>
                              <a:uLnTx/>
                              <a:uFillTx/>
                              <a:latin typeface="Cambria Math" panose="02040503050406030204" pitchFamily="18" charset="0"/>
                              <a:ea typeface="+mn-ea"/>
                              <a:cs typeface="+mn-cs"/>
                            </a:rPr>
                            <m:t>𝑎</m:t>
                          </m:r>
                        </m:e>
                        <m:sup>
                          <m:r>
                            <a:rPr kumimoji="0" lang="en-US" sz="1600" b="0" i="1" u="none" strike="noStrike" kern="1200" cap="none" spc="0" normalizeH="0" baseline="0" noProof="0">
                              <a:ln>
                                <a:noFill/>
                              </a:ln>
                              <a:solidFill>
                                <a:srgbClr val="92D050"/>
                              </a:solidFill>
                              <a:effectLst/>
                              <a:uLnTx/>
                              <a:uFillTx/>
                              <a:latin typeface="Cambria Math" panose="02040503050406030204" pitchFamily="18" charset="0"/>
                              <a:ea typeface="+mn-ea"/>
                              <a:cs typeface="+mn-cs"/>
                            </a:rPr>
                            <m:t>2</m:t>
                          </m:r>
                        </m:sup>
                      </m:sSup>
                      <m:r>
                        <a:rPr kumimoji="0" lang="en-IN" sz="1600" b="0" i="1" u="none" strike="noStrike" kern="1200" cap="none" spc="0" normalizeH="0" baseline="0" noProof="0" smtClean="0">
                          <a:ln>
                            <a:noFill/>
                          </a:ln>
                          <a:solidFill>
                            <a:srgbClr val="92D050"/>
                          </a:solidFill>
                          <a:effectLst/>
                          <a:uLnTx/>
                          <a:uFillTx/>
                          <a:latin typeface="Cambria Math" panose="02040503050406030204" pitchFamily="18" charset="0"/>
                          <a:ea typeface="+mn-ea"/>
                          <a:cs typeface="+mn-cs"/>
                        </a:rPr>
                        <m:t>+12</m:t>
                      </m:r>
                      <m:r>
                        <a:rPr kumimoji="0" lang="en-IN" sz="1600" b="0" i="1" u="none" strike="noStrike" kern="1200" cap="none" spc="0" normalizeH="0" baseline="0" noProof="0" smtClean="0">
                          <a:ln>
                            <a:noFill/>
                          </a:ln>
                          <a:solidFill>
                            <a:srgbClr val="92D050"/>
                          </a:solidFill>
                          <a:effectLst/>
                          <a:uLnTx/>
                          <a:uFillTx/>
                          <a:latin typeface="Cambria Math" panose="02040503050406030204" pitchFamily="18" charset="0"/>
                          <a:ea typeface="+mn-ea"/>
                          <a:cs typeface="+mn-cs"/>
                        </a:rPr>
                        <m:t>𝑎𝑏</m:t>
                      </m:r>
                    </m:oMath>
                  </m:oMathPara>
                </a14:m>
                <a:endParaRPr kumimoji="0" lang="en-US" sz="1600" b="0" i="0" u="none" strike="noStrike" kern="1200" cap="none" spc="0" normalizeH="0" baseline="0" noProof="0" dirty="0">
                  <a:ln>
                    <a:noFill/>
                  </a:ln>
                  <a:solidFill>
                    <a:srgbClr val="92D050"/>
                  </a:solidFill>
                  <a:effectLst/>
                  <a:uLnTx/>
                  <a:uFillTx/>
                  <a:latin typeface="Calibri" panose="020F0502020204030204"/>
                  <a:ea typeface="+mn-ea"/>
                  <a:cs typeface="+mn-cs"/>
                </a:endParaRPr>
              </a:p>
            </p:txBody>
          </p:sp>
        </mc:Choice>
        <mc:Fallback xmlns="">
          <p:sp>
            <p:nvSpPr>
              <p:cNvPr id="137" name="TextBox 136"/>
              <p:cNvSpPr txBox="1">
                <a:spLocks noRot="1" noChangeAspect="1" noMove="1" noResize="1" noEditPoints="1" noAdjustHandles="1" noChangeArrowheads="1" noChangeShapeType="1" noTextEdit="1"/>
              </p:cNvSpPr>
              <p:nvPr/>
            </p:nvSpPr>
            <p:spPr>
              <a:xfrm>
                <a:off x="5128734" y="3541631"/>
                <a:ext cx="1075807" cy="246221"/>
              </a:xfrm>
              <a:prstGeom prst="rect">
                <a:avLst/>
              </a:prstGeom>
              <a:blipFill>
                <a:blip r:embed="rId28"/>
                <a:stretch>
                  <a:fillRect l="-3390" r="-2825"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8" name="TextBox 137"/>
              <p:cNvSpPr txBox="1"/>
              <p:nvPr/>
            </p:nvSpPr>
            <p:spPr>
              <a:xfrm>
                <a:off x="9831272" y="4790242"/>
                <a:ext cx="1581202"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srgbClr val="CC66FF"/>
                          </a:solidFill>
                          <a:effectLst/>
                          <a:uLnTx/>
                          <a:uFillTx/>
                          <a:latin typeface="Cambria Math" panose="02040503050406030204" pitchFamily="18" charset="0"/>
                          <a:ea typeface="+mn-ea"/>
                          <a:cs typeface="+mn-cs"/>
                        </a:rPr>
                        <m:t>4</m:t>
                      </m:r>
                      <m:r>
                        <a:rPr kumimoji="0" lang="en-IN" sz="1600" b="0" i="1" u="none" strike="noStrike" kern="1200" cap="none" spc="0" normalizeH="0" baseline="0" noProof="0" smtClean="0">
                          <a:ln>
                            <a:noFill/>
                          </a:ln>
                          <a:solidFill>
                            <a:srgbClr val="CC66FF"/>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srgbClr val="CC66FF"/>
                          </a:solidFill>
                          <a:effectLst/>
                          <a:uLnTx/>
                          <a:uFillTx/>
                          <a:latin typeface="Cambria Math" panose="02040503050406030204" pitchFamily="18" charset="0"/>
                          <a:ea typeface="+mn-ea"/>
                          <a:cs typeface="+mn-cs"/>
                        </a:rPr>
                        <m:t>+8+3</m:t>
                      </m:r>
                      <m:r>
                        <a:rPr kumimoji="0" lang="en-IN" sz="1600" b="0" i="1" u="none" strike="noStrike" kern="1200" cap="none" spc="0" normalizeH="0" baseline="0" noProof="0" smtClean="0">
                          <a:ln>
                            <a:noFill/>
                          </a:ln>
                          <a:solidFill>
                            <a:srgbClr val="CC66FF"/>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srgbClr val="CC66FF"/>
                          </a:solidFill>
                          <a:effectLst/>
                          <a:uLnTx/>
                          <a:uFillTx/>
                          <a:latin typeface="Cambria Math" panose="02040503050406030204" pitchFamily="18" charset="0"/>
                          <a:ea typeface="+mn-ea"/>
                          <a:cs typeface="+mn-cs"/>
                        </a:rPr>
                        <m:t>+18</m:t>
                      </m:r>
                    </m:oMath>
                  </m:oMathPara>
                </a14:m>
                <a:endParaRPr kumimoji="0" lang="en-US" sz="1600" b="0" i="0" u="none" strike="noStrike" kern="1200" cap="none" spc="0" normalizeH="0" baseline="0" noProof="0" dirty="0">
                  <a:ln>
                    <a:noFill/>
                  </a:ln>
                  <a:solidFill>
                    <a:srgbClr val="CC66FF"/>
                  </a:solidFill>
                  <a:effectLst/>
                  <a:uLnTx/>
                  <a:uFillTx/>
                  <a:latin typeface="Calibri" panose="020F0502020204030204"/>
                  <a:ea typeface="+mn-ea"/>
                  <a:cs typeface="+mn-cs"/>
                </a:endParaRPr>
              </a:p>
            </p:txBody>
          </p:sp>
        </mc:Choice>
        <mc:Fallback xmlns="">
          <p:sp>
            <p:nvSpPr>
              <p:cNvPr id="138" name="TextBox 137"/>
              <p:cNvSpPr txBox="1">
                <a:spLocks noRot="1" noChangeAspect="1" noMove="1" noResize="1" noEditPoints="1" noAdjustHandles="1" noChangeArrowheads="1" noChangeShapeType="1" noTextEdit="1"/>
              </p:cNvSpPr>
              <p:nvPr/>
            </p:nvSpPr>
            <p:spPr>
              <a:xfrm>
                <a:off x="9831272" y="4790242"/>
                <a:ext cx="1581202" cy="246221"/>
              </a:xfrm>
              <a:prstGeom prst="rect">
                <a:avLst/>
              </a:prstGeom>
              <a:blipFill>
                <a:blip r:embed="rId29"/>
                <a:stretch>
                  <a:fillRect l="-2703" r="-1931"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9" name="TextBox 138"/>
              <p:cNvSpPr txBox="1"/>
              <p:nvPr/>
            </p:nvSpPr>
            <p:spPr>
              <a:xfrm>
                <a:off x="9666174" y="6202371"/>
                <a:ext cx="2011833"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6</m:t>
                      </m:r>
                      <m:sSup>
                        <m:sSupPr>
                          <m:ctrlPr>
                            <a:rPr kumimoji="0" lang="en-US" sz="1600" b="0" i="1" u="none" strike="noStrike" kern="1200" cap="none" spc="0" normalizeH="0" baseline="0" noProof="0">
                              <a:ln>
                                <a:noFill/>
                              </a:ln>
                              <a:solidFill>
                                <a:srgbClr val="00B0F0"/>
                              </a:solidFill>
                              <a:effectLst/>
                              <a:uLnTx/>
                              <a:uFillTx/>
                              <a:latin typeface="Cambria Math" panose="02040503050406030204" pitchFamily="18" charset="0"/>
                              <a:ea typeface="+mn-ea"/>
                              <a:cs typeface="+mn-cs"/>
                            </a:rPr>
                          </m:ctrlPr>
                        </m:sSupPr>
                        <m:e>
                          <m:r>
                            <a:rPr kumimoji="0" lang="en-IN" sz="1600" b="0" i="1" u="none" strike="noStrike" kern="1200" cap="none" spc="0" normalizeH="0" baseline="0" noProof="0">
                              <a:ln>
                                <a:noFill/>
                              </a:ln>
                              <a:solidFill>
                                <a:srgbClr val="00B0F0"/>
                              </a:solidFill>
                              <a:effectLst/>
                              <a:uLnTx/>
                              <a:uFillTx/>
                              <a:latin typeface="Cambria Math" panose="02040503050406030204" pitchFamily="18" charset="0"/>
                              <a:ea typeface="+mn-ea"/>
                              <a:cs typeface="+mn-cs"/>
                            </a:rPr>
                            <m:t>𝑥</m:t>
                          </m:r>
                        </m:e>
                        <m:sup>
                          <m:r>
                            <a:rPr kumimoji="0" lang="en-US" sz="1600" b="0" i="1" u="none" strike="noStrike" kern="1200" cap="none" spc="0" normalizeH="0" baseline="0" noProof="0">
                              <a:ln>
                                <a:noFill/>
                              </a:ln>
                              <a:solidFill>
                                <a:srgbClr val="00B0F0"/>
                              </a:solidFill>
                              <a:effectLst/>
                              <a:uLnTx/>
                              <a:uFillTx/>
                              <a:latin typeface="Cambria Math" panose="02040503050406030204" pitchFamily="18" charset="0"/>
                              <a:ea typeface="+mn-ea"/>
                              <a:cs typeface="+mn-cs"/>
                            </a:rPr>
                            <m:t>2</m:t>
                          </m:r>
                        </m:sup>
                      </m:sSup>
                      <m:r>
                        <a:rPr kumimoji="0" lang="en-IN" sz="1600" b="0"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+24</m:t>
                      </m:r>
                      <m:r>
                        <a:rPr kumimoji="0" lang="en-IN" sz="1600" b="0"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−7</m:t>
                      </m:r>
                      <m:r>
                        <a:rPr kumimoji="0" lang="en-IN" sz="1600" b="0"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+2</m:t>
                      </m:r>
                      <m:sSup>
                        <m:sSupPr>
                          <m:ctrlPr>
                            <a:rPr kumimoji="0" lang="en-US" sz="1600" b="0" i="1" u="none" strike="noStrike" kern="1200" cap="none" spc="0" normalizeH="0" baseline="0" noProof="0">
                              <a:ln>
                                <a:noFill/>
                              </a:ln>
                              <a:solidFill>
                                <a:srgbClr val="00B0F0"/>
                              </a:solidFill>
                              <a:effectLst/>
                              <a:uLnTx/>
                              <a:uFillTx/>
                              <a:latin typeface="Cambria Math" panose="02040503050406030204" pitchFamily="18" charset="0"/>
                              <a:ea typeface="+mn-ea"/>
                              <a:cs typeface="+mn-cs"/>
                            </a:rPr>
                          </m:ctrlPr>
                        </m:sSupPr>
                        <m:e>
                          <m:r>
                            <a:rPr kumimoji="0" lang="en-IN" sz="1600" b="0" i="1" u="none" strike="noStrike" kern="1200" cap="none" spc="0" normalizeH="0" baseline="0" noProof="0">
                              <a:ln>
                                <a:noFill/>
                              </a:ln>
                              <a:solidFill>
                                <a:srgbClr val="00B0F0"/>
                              </a:solidFill>
                              <a:effectLst/>
                              <a:uLnTx/>
                              <a:uFillTx/>
                              <a:latin typeface="Cambria Math" panose="02040503050406030204" pitchFamily="18" charset="0"/>
                              <a:ea typeface="+mn-ea"/>
                              <a:cs typeface="+mn-cs"/>
                            </a:rPr>
                            <m:t>𝑥</m:t>
                          </m:r>
                        </m:e>
                        <m:sup>
                          <m:r>
                            <a:rPr kumimoji="0" lang="en-US" sz="1600" b="0" i="1" u="none" strike="noStrike" kern="1200" cap="none" spc="0" normalizeH="0" baseline="0" noProof="0">
                              <a:ln>
                                <a:noFill/>
                              </a:ln>
                              <a:solidFill>
                                <a:srgbClr val="00B0F0"/>
                              </a:solidFill>
                              <a:effectLst/>
                              <a:uLnTx/>
                              <a:uFillTx/>
                              <a:latin typeface="Cambria Math" panose="02040503050406030204" pitchFamily="18" charset="0"/>
                              <a:ea typeface="+mn-ea"/>
                              <a:cs typeface="+mn-cs"/>
                            </a:rPr>
                            <m:t>2</m:t>
                          </m:r>
                        </m:sup>
                      </m:sSup>
                    </m:oMath>
                  </m:oMathPara>
                </a14:m>
                <a:endParaRPr kumimoji="0" lang="en-US" sz="16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mc:Choice>
        <mc:Fallback xmlns="">
          <p:sp>
            <p:nvSpPr>
              <p:cNvPr id="139" name="TextBox 138"/>
              <p:cNvSpPr txBox="1">
                <a:spLocks noRot="1" noChangeAspect="1" noMove="1" noResize="1" noEditPoints="1" noAdjustHandles="1" noChangeArrowheads="1" noChangeShapeType="1" noTextEdit="1"/>
              </p:cNvSpPr>
              <p:nvPr/>
            </p:nvSpPr>
            <p:spPr>
              <a:xfrm>
                <a:off x="9666174" y="6202371"/>
                <a:ext cx="2011833" cy="246221"/>
              </a:xfrm>
              <a:prstGeom prst="rect">
                <a:avLst/>
              </a:prstGeom>
              <a:blipFill>
                <a:blip r:embed="rId30"/>
                <a:stretch>
                  <a:fillRect l="-2121" r="-606" b="-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0" name="TextBox 139"/>
              <p:cNvSpPr txBox="1"/>
              <p:nvPr/>
            </p:nvSpPr>
            <p:spPr>
              <a:xfrm>
                <a:off x="7302133" y="6202707"/>
                <a:ext cx="1695016"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21</m:t>
                      </m:r>
                      <m:r>
                        <a:rPr kumimoji="0" lang="en-IN" sz="1600" b="0"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+14−4</m:t>
                      </m:r>
                      <m:r>
                        <a:rPr kumimoji="0" lang="en-IN" sz="1600" b="0"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+8</m:t>
                      </m:r>
                    </m:oMath>
                  </m:oMathPara>
                </a14:m>
                <a:endParaRPr kumimoji="0" lang="en-US" sz="16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mc:Choice>
        <mc:Fallback xmlns="">
          <p:sp>
            <p:nvSpPr>
              <p:cNvPr id="140" name="TextBox 139"/>
              <p:cNvSpPr txBox="1">
                <a:spLocks noRot="1" noChangeAspect="1" noMove="1" noResize="1" noEditPoints="1" noAdjustHandles="1" noChangeArrowheads="1" noChangeShapeType="1" noTextEdit="1"/>
              </p:cNvSpPr>
              <p:nvPr/>
            </p:nvSpPr>
            <p:spPr>
              <a:xfrm>
                <a:off x="7302133" y="6202707"/>
                <a:ext cx="1695016" cy="246221"/>
              </a:xfrm>
              <a:prstGeom prst="rect">
                <a:avLst/>
              </a:prstGeom>
              <a:blipFill>
                <a:blip r:embed="rId31"/>
                <a:stretch>
                  <a:fillRect l="-2518" r="-1799"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 name="TextBox 140"/>
              <p:cNvSpPr txBox="1"/>
              <p:nvPr/>
            </p:nvSpPr>
            <p:spPr>
              <a:xfrm>
                <a:off x="2449941" y="6263683"/>
                <a:ext cx="1581202"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32+4</m:t>
                      </m:r>
                      <m:r>
                        <a:rPr kumimoji="0" lang="en-IN" sz="1600" b="0"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+3</m:t>
                      </m:r>
                      <m:r>
                        <a:rPr kumimoji="0" lang="en-IN" sz="1600" b="0"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−3</m:t>
                      </m:r>
                    </m:oMath>
                  </m:oMathPara>
                </a14:m>
                <a:endParaRPr kumimoji="0" lang="en-US" sz="16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mc:Choice>
        <mc:Fallback xmlns="">
          <p:sp>
            <p:nvSpPr>
              <p:cNvPr id="141" name="TextBox 140"/>
              <p:cNvSpPr txBox="1">
                <a:spLocks noRot="1" noChangeAspect="1" noMove="1" noResize="1" noEditPoints="1" noAdjustHandles="1" noChangeArrowheads="1" noChangeShapeType="1" noTextEdit="1"/>
              </p:cNvSpPr>
              <p:nvPr/>
            </p:nvSpPr>
            <p:spPr>
              <a:xfrm>
                <a:off x="2449941" y="6263683"/>
                <a:ext cx="1581202" cy="246221"/>
              </a:xfrm>
              <a:prstGeom prst="rect">
                <a:avLst/>
              </a:prstGeom>
              <a:blipFill>
                <a:blip r:embed="rId32"/>
                <a:stretch>
                  <a:fillRect l="-2703" r="-2317"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2" name="TextBox 141"/>
              <p:cNvSpPr txBox="1"/>
              <p:nvPr/>
            </p:nvSpPr>
            <p:spPr>
              <a:xfrm>
                <a:off x="4819130" y="6233239"/>
                <a:ext cx="1695016"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6+12</m:t>
                      </m:r>
                      <m:r>
                        <a:rPr kumimoji="0" lang="en-IN" sz="1600" b="0"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−2</m:t>
                      </m:r>
                      <m:r>
                        <a:rPr kumimoji="0" lang="en-IN" sz="1600" b="0"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−10</m:t>
                      </m:r>
                    </m:oMath>
                  </m:oMathPara>
                </a14:m>
                <a:endParaRPr kumimoji="0" lang="en-US" sz="16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mc:Choice>
        <mc:Fallback xmlns="">
          <p:sp>
            <p:nvSpPr>
              <p:cNvPr id="142" name="TextBox 141"/>
              <p:cNvSpPr txBox="1">
                <a:spLocks noRot="1" noChangeAspect="1" noMove="1" noResize="1" noEditPoints="1" noAdjustHandles="1" noChangeArrowheads="1" noChangeShapeType="1" noTextEdit="1"/>
              </p:cNvSpPr>
              <p:nvPr/>
            </p:nvSpPr>
            <p:spPr>
              <a:xfrm>
                <a:off x="4819130" y="6233239"/>
                <a:ext cx="1695016" cy="246221"/>
              </a:xfrm>
              <a:prstGeom prst="rect">
                <a:avLst/>
              </a:prstGeom>
              <a:blipFill>
                <a:blip r:embed="rId33"/>
                <a:stretch>
                  <a:fillRect l="-2518" r="-1799"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 name="TextBox 142"/>
              <p:cNvSpPr txBox="1"/>
              <p:nvPr/>
            </p:nvSpPr>
            <p:spPr>
              <a:xfrm>
                <a:off x="3172120" y="4264902"/>
                <a:ext cx="970843"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43" name="TextBox 142"/>
              <p:cNvSpPr txBox="1">
                <a:spLocks noRot="1" noChangeAspect="1" noMove="1" noResize="1" noEditPoints="1" noAdjustHandles="1" noChangeArrowheads="1" noChangeShapeType="1" noTextEdit="1"/>
              </p:cNvSpPr>
              <p:nvPr/>
            </p:nvSpPr>
            <p:spPr>
              <a:xfrm>
                <a:off x="3172120" y="4264902"/>
                <a:ext cx="970843" cy="246221"/>
              </a:xfrm>
              <a:prstGeom prst="rect">
                <a:avLst/>
              </a:prstGeom>
              <a:blipFill>
                <a:blip r:embed="rId34"/>
                <a:stretch>
                  <a:fillRect r="-6250"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4" name="TextBox 143"/>
              <p:cNvSpPr txBox="1"/>
              <p:nvPr/>
            </p:nvSpPr>
            <p:spPr>
              <a:xfrm>
                <a:off x="10625460" y="3134136"/>
                <a:ext cx="934230"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𝑎𝑏</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44" name="TextBox 143"/>
              <p:cNvSpPr txBox="1">
                <a:spLocks noRot="1" noChangeAspect="1" noMove="1" noResize="1" noEditPoints="1" noAdjustHandles="1" noChangeArrowheads="1" noChangeShapeType="1" noTextEdit="1"/>
              </p:cNvSpPr>
              <p:nvPr/>
            </p:nvSpPr>
            <p:spPr>
              <a:xfrm>
                <a:off x="10625460" y="3134136"/>
                <a:ext cx="934230" cy="246221"/>
              </a:xfrm>
              <a:prstGeom prst="rect">
                <a:avLst/>
              </a:prstGeom>
              <a:blipFill>
                <a:blip r:embed="rId35"/>
                <a:stretch>
                  <a:fillRect l="-4575" r="-7190" b="-341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5" name="TextBox 144"/>
              <p:cNvSpPr txBox="1"/>
              <p:nvPr/>
            </p:nvSpPr>
            <p:spPr>
              <a:xfrm>
                <a:off x="9712458" y="4558763"/>
                <a:ext cx="1818831"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d>
                        <m:dPr>
                          <m:ctrlP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e>
                      </m:d>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45" name="TextBox 144"/>
              <p:cNvSpPr txBox="1">
                <a:spLocks noRot="1" noChangeAspect="1" noMove="1" noResize="1" noEditPoints="1" noAdjustHandles="1" noChangeArrowheads="1" noChangeShapeType="1" noTextEdit="1"/>
              </p:cNvSpPr>
              <p:nvPr/>
            </p:nvSpPr>
            <p:spPr>
              <a:xfrm>
                <a:off x="9712458" y="4558763"/>
                <a:ext cx="1818831" cy="246221"/>
              </a:xfrm>
              <a:prstGeom prst="rect">
                <a:avLst/>
              </a:prstGeom>
              <a:blipFill>
                <a:blip r:embed="rId36"/>
                <a:stretch>
                  <a:fillRect l="-1672" r="-3010"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6" name="TextBox 145"/>
              <p:cNvSpPr txBox="1"/>
              <p:nvPr/>
            </p:nvSpPr>
            <p:spPr>
              <a:xfrm>
                <a:off x="7722028" y="4268269"/>
                <a:ext cx="1382558"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Sup>
                        <m:sSupPr>
                          <m:ctrlPr>
                            <a:rPr kumimoji="0" lang="en-US"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IN"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en-US"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46" name="TextBox 145"/>
              <p:cNvSpPr txBox="1">
                <a:spLocks noRot="1" noChangeAspect="1" noMove="1" noResize="1" noEditPoints="1" noAdjustHandles="1" noChangeArrowheads="1" noChangeShapeType="1" noTextEdit="1"/>
              </p:cNvSpPr>
              <p:nvPr/>
            </p:nvSpPr>
            <p:spPr>
              <a:xfrm>
                <a:off x="7722028" y="4268269"/>
                <a:ext cx="1382558" cy="246221"/>
              </a:xfrm>
              <a:prstGeom prst="rect">
                <a:avLst/>
              </a:prstGeom>
              <a:blipFill>
                <a:blip r:embed="rId37"/>
                <a:stretch>
                  <a:fillRect l="-2643" r="-3965" b="-341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7" name="TextBox 146"/>
              <p:cNvSpPr txBox="1"/>
              <p:nvPr/>
            </p:nvSpPr>
            <p:spPr>
              <a:xfrm>
                <a:off x="5611063" y="4276961"/>
                <a:ext cx="969433"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−2(5−</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47" name="TextBox 146"/>
              <p:cNvSpPr txBox="1">
                <a:spLocks noRot="1" noChangeAspect="1" noMove="1" noResize="1" noEditPoints="1" noAdjustHandles="1" noChangeArrowheads="1" noChangeShapeType="1" noTextEdit="1"/>
              </p:cNvSpPr>
              <p:nvPr/>
            </p:nvSpPr>
            <p:spPr>
              <a:xfrm>
                <a:off x="5611063" y="4276961"/>
                <a:ext cx="969433" cy="246221"/>
              </a:xfrm>
              <a:prstGeom prst="rect">
                <a:avLst/>
              </a:prstGeom>
              <a:blipFill>
                <a:blip r:embed="rId38"/>
                <a:stretch>
                  <a:fillRect r="-6918"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8" name="TextBox 147"/>
              <p:cNvSpPr txBox="1"/>
              <p:nvPr/>
            </p:nvSpPr>
            <p:spPr>
              <a:xfrm>
                <a:off x="7939644" y="3144936"/>
                <a:ext cx="1149802"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US"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IN"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en-US" sz="16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48" name="TextBox 147"/>
              <p:cNvSpPr txBox="1">
                <a:spLocks noRot="1" noChangeAspect="1" noMove="1" noResize="1" noEditPoints="1" noAdjustHandles="1" noChangeArrowheads="1" noChangeShapeType="1" noTextEdit="1"/>
              </p:cNvSpPr>
              <p:nvPr/>
            </p:nvSpPr>
            <p:spPr>
              <a:xfrm>
                <a:off x="7939644" y="3144936"/>
                <a:ext cx="1149802" cy="246221"/>
              </a:xfrm>
              <a:prstGeom prst="rect">
                <a:avLst/>
              </a:prstGeom>
              <a:blipFill>
                <a:blip r:embed="rId39"/>
                <a:stretch>
                  <a:fillRect l="-2646" r="-5291"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9" name="TextBox 148"/>
              <p:cNvSpPr txBox="1"/>
              <p:nvPr/>
            </p:nvSpPr>
            <p:spPr>
              <a:xfrm>
                <a:off x="2347486" y="5970854"/>
                <a:ext cx="1818831"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d>
                        <m:dPr>
                          <m:ctrlP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d>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49" name="TextBox 148"/>
              <p:cNvSpPr txBox="1">
                <a:spLocks noRot="1" noChangeAspect="1" noMove="1" noResize="1" noEditPoints="1" noAdjustHandles="1" noChangeArrowheads="1" noChangeShapeType="1" noTextEdit="1"/>
              </p:cNvSpPr>
              <p:nvPr/>
            </p:nvSpPr>
            <p:spPr>
              <a:xfrm>
                <a:off x="2347486" y="5970854"/>
                <a:ext cx="1818831" cy="246221"/>
              </a:xfrm>
              <a:prstGeom prst="rect">
                <a:avLst/>
              </a:prstGeom>
              <a:blipFill>
                <a:blip r:embed="rId40"/>
                <a:stretch>
                  <a:fillRect l="-1678" r="-3356" b="-341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0" name="TextBox 149"/>
              <p:cNvSpPr txBox="1"/>
              <p:nvPr/>
            </p:nvSpPr>
            <p:spPr>
              <a:xfrm>
                <a:off x="4700316" y="5942956"/>
                <a:ext cx="1932644"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m:t>
                      </m:r>
                      <m:d>
                        <m:dPr>
                          <m:ctrlP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d>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+5)</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50" name="TextBox 149"/>
              <p:cNvSpPr txBox="1">
                <a:spLocks noRot="1" noChangeAspect="1" noMove="1" noResize="1" noEditPoints="1" noAdjustHandles="1" noChangeArrowheads="1" noChangeShapeType="1" noTextEdit="1"/>
              </p:cNvSpPr>
              <p:nvPr/>
            </p:nvSpPr>
            <p:spPr>
              <a:xfrm>
                <a:off x="4700316" y="5942956"/>
                <a:ext cx="1932644" cy="246221"/>
              </a:xfrm>
              <a:prstGeom prst="rect">
                <a:avLst/>
              </a:prstGeom>
              <a:blipFill>
                <a:blip r:embed="rId41"/>
                <a:stretch>
                  <a:fillRect l="-1577" r="-3155" b="-3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1" name="TextBox 150"/>
              <p:cNvSpPr txBox="1"/>
              <p:nvPr/>
            </p:nvSpPr>
            <p:spPr>
              <a:xfrm>
                <a:off x="7149559" y="5927877"/>
                <a:ext cx="1932644"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m:t>
                      </m:r>
                      <m:d>
                        <m:dPr>
                          <m:ctrlP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e>
                      </m:d>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51" name="TextBox 150"/>
              <p:cNvSpPr txBox="1">
                <a:spLocks noRot="1" noChangeAspect="1" noMove="1" noResize="1" noEditPoints="1" noAdjustHandles="1" noChangeArrowheads="1" noChangeShapeType="1" noTextEdit="1"/>
              </p:cNvSpPr>
              <p:nvPr/>
            </p:nvSpPr>
            <p:spPr>
              <a:xfrm>
                <a:off x="7149559" y="5927877"/>
                <a:ext cx="1932644" cy="246221"/>
              </a:xfrm>
              <a:prstGeom prst="rect">
                <a:avLst/>
              </a:prstGeom>
              <a:blipFill>
                <a:blip r:embed="rId42"/>
                <a:stretch>
                  <a:fillRect l="-1893" r="-2839" b="-341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2" name="TextBox 151"/>
              <p:cNvSpPr txBox="1"/>
              <p:nvPr/>
            </p:nvSpPr>
            <p:spPr>
              <a:xfrm>
                <a:off x="9728076" y="5927877"/>
                <a:ext cx="2049279"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6</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d>
                        <m:dPr>
                          <m:ctrlP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e>
                      </m:d>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(7−2</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52" name="TextBox 151"/>
              <p:cNvSpPr txBox="1">
                <a:spLocks noRot="1" noChangeAspect="1" noMove="1" noResize="1" noEditPoints="1" noAdjustHandles="1" noChangeArrowheads="1" noChangeShapeType="1" noTextEdit="1"/>
              </p:cNvSpPr>
              <p:nvPr/>
            </p:nvSpPr>
            <p:spPr>
              <a:xfrm>
                <a:off x="9728076" y="5927877"/>
                <a:ext cx="2049279" cy="246221"/>
              </a:xfrm>
              <a:prstGeom prst="rect">
                <a:avLst/>
              </a:prstGeom>
              <a:blipFill>
                <a:blip r:embed="rId43"/>
                <a:stretch>
                  <a:fillRect l="-1786" r="-2679" b="-341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3" name="TextBox 152"/>
              <p:cNvSpPr txBox="1"/>
              <p:nvPr/>
            </p:nvSpPr>
            <p:spPr>
              <a:xfrm>
                <a:off x="5303474" y="6523522"/>
                <a:ext cx="748218"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10</m:t>
                      </m:r>
                      <m:r>
                        <a:rPr kumimoji="0" lang="en-IN" sz="1600" b="0"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−4</m:t>
                      </m:r>
                    </m:oMath>
                  </m:oMathPara>
                </a14:m>
                <a:endParaRPr kumimoji="0" lang="en-US" sz="16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mc:Choice>
        <mc:Fallback xmlns="">
          <p:sp>
            <p:nvSpPr>
              <p:cNvPr id="153" name="TextBox 152"/>
              <p:cNvSpPr txBox="1">
                <a:spLocks noRot="1" noChangeAspect="1" noMove="1" noResize="1" noEditPoints="1" noAdjustHandles="1" noChangeArrowheads="1" noChangeShapeType="1" noTextEdit="1"/>
              </p:cNvSpPr>
              <p:nvPr/>
            </p:nvSpPr>
            <p:spPr>
              <a:xfrm>
                <a:off x="5303474" y="6523522"/>
                <a:ext cx="748218" cy="246221"/>
              </a:xfrm>
              <a:prstGeom prst="rect">
                <a:avLst/>
              </a:prstGeom>
              <a:blipFill>
                <a:blip r:embed="rId44"/>
                <a:stretch>
                  <a:fillRect l="-6504" r="-4878" b="-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4" name="TextBox 153"/>
              <p:cNvSpPr txBox="1"/>
              <p:nvPr/>
            </p:nvSpPr>
            <p:spPr>
              <a:xfrm>
                <a:off x="2840878" y="6538912"/>
                <a:ext cx="748217"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7</m:t>
                      </m:r>
                      <m:r>
                        <a:rPr kumimoji="0" lang="en-IN" sz="1600" b="0"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a:ln>
                            <a:noFill/>
                          </a:ln>
                          <a:solidFill>
                            <a:srgbClr val="00B0F0"/>
                          </a:solidFill>
                          <a:effectLst/>
                          <a:uLnTx/>
                          <a:uFillTx/>
                          <a:latin typeface="Cambria Math" panose="02040503050406030204" pitchFamily="18" charset="0"/>
                          <a:ea typeface="+mn-ea"/>
                          <a:cs typeface="+mn-cs"/>
                        </a:rPr>
                        <m:t>+</m:t>
                      </m:r>
                      <m:r>
                        <a:rPr kumimoji="0" lang="en-IN" sz="1600" b="0"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29</m:t>
                      </m:r>
                    </m:oMath>
                  </m:oMathPara>
                </a14:m>
                <a:endParaRPr kumimoji="0" lang="en-US" sz="16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mc:Choice>
        <mc:Fallback xmlns="">
          <p:sp>
            <p:nvSpPr>
              <p:cNvPr id="154" name="TextBox 153"/>
              <p:cNvSpPr txBox="1">
                <a:spLocks noRot="1" noChangeAspect="1" noMove="1" noResize="1" noEditPoints="1" noAdjustHandles="1" noChangeArrowheads="1" noChangeShapeType="1" noTextEdit="1"/>
              </p:cNvSpPr>
              <p:nvPr/>
            </p:nvSpPr>
            <p:spPr>
              <a:xfrm>
                <a:off x="2840878" y="6538912"/>
                <a:ext cx="748217" cy="246221"/>
              </a:xfrm>
              <a:prstGeom prst="rect">
                <a:avLst/>
              </a:prstGeom>
              <a:blipFill>
                <a:blip r:embed="rId45"/>
                <a:stretch>
                  <a:fillRect l="-5691" r="-4878"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5" name="TextBox 154"/>
              <p:cNvSpPr txBox="1"/>
              <p:nvPr/>
            </p:nvSpPr>
            <p:spPr>
              <a:xfrm>
                <a:off x="10329152" y="5009535"/>
                <a:ext cx="748218"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srgbClr val="CC66FF"/>
                          </a:solidFill>
                          <a:effectLst/>
                          <a:uLnTx/>
                          <a:uFillTx/>
                          <a:latin typeface="Cambria Math" panose="02040503050406030204" pitchFamily="18" charset="0"/>
                          <a:ea typeface="+mn-ea"/>
                          <a:cs typeface="+mn-cs"/>
                        </a:rPr>
                        <m:t>7</m:t>
                      </m:r>
                      <m:r>
                        <a:rPr kumimoji="0" lang="en-IN" sz="1600" b="0" i="1" u="none" strike="noStrike" kern="1200" cap="none" spc="0" normalizeH="0" baseline="0" noProof="0" smtClean="0">
                          <a:ln>
                            <a:noFill/>
                          </a:ln>
                          <a:solidFill>
                            <a:srgbClr val="CC66FF"/>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srgbClr val="CC66FF"/>
                          </a:solidFill>
                          <a:effectLst/>
                          <a:uLnTx/>
                          <a:uFillTx/>
                          <a:latin typeface="Cambria Math" panose="02040503050406030204" pitchFamily="18" charset="0"/>
                          <a:ea typeface="+mn-ea"/>
                          <a:cs typeface="+mn-cs"/>
                        </a:rPr>
                        <m:t>+26</m:t>
                      </m:r>
                    </m:oMath>
                  </m:oMathPara>
                </a14:m>
                <a:endParaRPr kumimoji="0" lang="en-US" sz="1600" b="0" i="0" u="none" strike="noStrike" kern="1200" cap="none" spc="0" normalizeH="0" baseline="0" noProof="0" dirty="0">
                  <a:ln>
                    <a:noFill/>
                  </a:ln>
                  <a:solidFill>
                    <a:srgbClr val="CC66FF"/>
                  </a:solidFill>
                  <a:effectLst/>
                  <a:uLnTx/>
                  <a:uFillTx/>
                  <a:latin typeface="Calibri" panose="020F0502020204030204"/>
                  <a:ea typeface="+mn-ea"/>
                  <a:cs typeface="+mn-cs"/>
                </a:endParaRPr>
              </a:p>
            </p:txBody>
          </p:sp>
        </mc:Choice>
        <mc:Fallback xmlns="">
          <p:sp>
            <p:nvSpPr>
              <p:cNvPr id="155" name="TextBox 154"/>
              <p:cNvSpPr txBox="1">
                <a:spLocks noRot="1" noChangeAspect="1" noMove="1" noResize="1" noEditPoints="1" noAdjustHandles="1" noChangeArrowheads="1" noChangeShapeType="1" noTextEdit="1"/>
              </p:cNvSpPr>
              <p:nvPr/>
            </p:nvSpPr>
            <p:spPr>
              <a:xfrm>
                <a:off x="10329152" y="5009535"/>
                <a:ext cx="748218" cy="246221"/>
              </a:xfrm>
              <a:prstGeom prst="rect">
                <a:avLst/>
              </a:prstGeom>
              <a:blipFill>
                <a:blip r:embed="rId46"/>
                <a:stretch>
                  <a:fillRect l="-5691" r="-4878" b="-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6" name="TextBox 155"/>
              <p:cNvSpPr txBox="1"/>
              <p:nvPr/>
            </p:nvSpPr>
            <p:spPr>
              <a:xfrm>
                <a:off x="7747565" y="6446484"/>
                <a:ext cx="862031"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17</m:t>
                      </m:r>
                      <m:r>
                        <a:rPr kumimoji="0" lang="en-IN" sz="1600" b="0"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𝑥</m:t>
                      </m:r>
                      <m:r>
                        <a:rPr kumimoji="0" lang="en-IN" sz="1600" b="0"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+22</m:t>
                      </m:r>
                    </m:oMath>
                  </m:oMathPara>
                </a14:m>
                <a:endParaRPr kumimoji="0" lang="en-US" sz="16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mc:Choice>
        <mc:Fallback xmlns="">
          <p:sp>
            <p:nvSpPr>
              <p:cNvPr id="156" name="TextBox 155"/>
              <p:cNvSpPr txBox="1">
                <a:spLocks noRot="1" noChangeAspect="1" noMove="1" noResize="1" noEditPoints="1" noAdjustHandles="1" noChangeArrowheads="1" noChangeShapeType="1" noTextEdit="1"/>
              </p:cNvSpPr>
              <p:nvPr/>
            </p:nvSpPr>
            <p:spPr>
              <a:xfrm>
                <a:off x="7747565" y="6446484"/>
                <a:ext cx="862031" cy="246221"/>
              </a:xfrm>
              <a:prstGeom prst="rect">
                <a:avLst/>
              </a:prstGeom>
              <a:blipFill>
                <a:blip r:embed="rId47"/>
                <a:stretch>
                  <a:fillRect l="-5674" r="-4255" b="-4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7" name="TextBox 156"/>
              <p:cNvSpPr txBox="1"/>
              <p:nvPr/>
            </p:nvSpPr>
            <p:spPr>
              <a:xfrm>
                <a:off x="10244632" y="6475008"/>
                <a:ext cx="963534"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N" sz="1600" b="0"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8</m:t>
                      </m:r>
                      <m:sSup>
                        <m:sSupPr>
                          <m:ctrlPr>
                            <a:rPr kumimoji="0" lang="en-US" sz="1600" b="0" i="1" u="none" strike="noStrike" kern="1200" cap="none" spc="0" normalizeH="0" baseline="0" noProof="0">
                              <a:ln>
                                <a:noFill/>
                              </a:ln>
                              <a:solidFill>
                                <a:srgbClr val="00B0F0"/>
                              </a:solidFill>
                              <a:effectLst/>
                              <a:uLnTx/>
                              <a:uFillTx/>
                              <a:latin typeface="Cambria Math" panose="02040503050406030204" pitchFamily="18" charset="0"/>
                              <a:ea typeface="+mn-ea"/>
                              <a:cs typeface="+mn-cs"/>
                            </a:rPr>
                          </m:ctrlPr>
                        </m:sSupPr>
                        <m:e>
                          <m:r>
                            <a:rPr kumimoji="0" lang="en-IN" sz="1600" b="0" i="1" u="none" strike="noStrike" kern="1200" cap="none" spc="0" normalizeH="0" baseline="0" noProof="0">
                              <a:ln>
                                <a:noFill/>
                              </a:ln>
                              <a:solidFill>
                                <a:srgbClr val="00B0F0"/>
                              </a:solidFill>
                              <a:effectLst/>
                              <a:uLnTx/>
                              <a:uFillTx/>
                              <a:latin typeface="Cambria Math" panose="02040503050406030204" pitchFamily="18" charset="0"/>
                              <a:ea typeface="+mn-ea"/>
                              <a:cs typeface="+mn-cs"/>
                            </a:rPr>
                            <m:t>𝑥</m:t>
                          </m:r>
                        </m:e>
                        <m:sup>
                          <m:r>
                            <a:rPr kumimoji="0" lang="en-US" sz="1600" b="0" i="1" u="none" strike="noStrike" kern="1200" cap="none" spc="0" normalizeH="0" baseline="0" noProof="0">
                              <a:ln>
                                <a:noFill/>
                              </a:ln>
                              <a:solidFill>
                                <a:srgbClr val="00B0F0"/>
                              </a:solidFill>
                              <a:effectLst/>
                              <a:uLnTx/>
                              <a:uFillTx/>
                              <a:latin typeface="Cambria Math" panose="02040503050406030204" pitchFamily="18" charset="0"/>
                              <a:ea typeface="+mn-ea"/>
                              <a:cs typeface="+mn-cs"/>
                            </a:rPr>
                            <m:t>2</m:t>
                          </m:r>
                        </m:sup>
                      </m:sSup>
                      <m:r>
                        <a:rPr kumimoji="0" lang="en-IN" sz="1600" b="0"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+17</m:t>
                      </m:r>
                      <m:r>
                        <a:rPr kumimoji="0" lang="en-IN" sz="1600" b="0" i="1" u="none" strike="noStrike" kern="1200" cap="none" spc="0" normalizeH="0" baseline="0" noProof="0" smtClean="0">
                          <a:ln>
                            <a:noFill/>
                          </a:ln>
                          <a:solidFill>
                            <a:srgbClr val="00B0F0"/>
                          </a:solidFill>
                          <a:effectLst/>
                          <a:uLnTx/>
                          <a:uFillTx/>
                          <a:latin typeface="Cambria Math" panose="02040503050406030204" pitchFamily="18" charset="0"/>
                          <a:ea typeface="+mn-ea"/>
                          <a:cs typeface="+mn-cs"/>
                        </a:rPr>
                        <m:t>𝑥</m:t>
                      </m:r>
                    </m:oMath>
                  </m:oMathPara>
                </a14:m>
                <a:endParaRPr kumimoji="0" lang="en-US" sz="1600" b="0"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mc:Choice>
        <mc:Fallback xmlns="">
          <p:sp>
            <p:nvSpPr>
              <p:cNvPr id="157" name="TextBox 156"/>
              <p:cNvSpPr txBox="1">
                <a:spLocks noRot="1" noChangeAspect="1" noMove="1" noResize="1" noEditPoints="1" noAdjustHandles="1" noChangeArrowheads="1" noChangeShapeType="1" noTextEdit="1"/>
              </p:cNvSpPr>
              <p:nvPr/>
            </p:nvSpPr>
            <p:spPr>
              <a:xfrm>
                <a:off x="10244632" y="6475008"/>
                <a:ext cx="963534" cy="246221"/>
              </a:xfrm>
              <a:prstGeom prst="rect">
                <a:avLst/>
              </a:prstGeom>
              <a:blipFill>
                <a:blip r:embed="rId48"/>
                <a:stretch>
                  <a:fillRect l="-5063" r="-3165" b="-4878"/>
                </a:stretch>
              </a:blipFill>
            </p:spPr>
            <p:txBody>
              <a:bodyPr/>
              <a:lstStyle/>
              <a:p>
                <a:r>
                  <a:rPr lang="en-US">
                    <a:noFill/>
                  </a:rPr>
                  <a:t> </a:t>
                </a:r>
              </a:p>
            </p:txBody>
          </p:sp>
        </mc:Fallback>
      </mc:AlternateContent>
    </p:spTree>
    <p:extLst>
      <p:ext uri="{BB962C8B-B14F-4D97-AF65-F5344CB8AC3E}">
        <p14:creationId xmlns:p14="http://schemas.microsoft.com/office/powerpoint/2010/main" val="1898583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CE67ADB-08B7-DC76-4C39-7D919A41FEAE}"/>
              </a:ext>
            </a:extLst>
          </p:cNvPr>
          <p:cNvSpPr>
            <a:spLocks noGrp="1"/>
          </p:cNvSpPr>
          <p:nvPr>
            <p:ph type="sldNum" sz="quarter" idx="12"/>
          </p:nvPr>
        </p:nvSpPr>
        <p:spPr/>
        <p:txBody>
          <a:bodyPr/>
          <a:lstStyle/>
          <a:p>
            <a:fld id="{51BA203F-91CA-AC4D-9C2E-7E06963F1FFE}" type="slidenum">
              <a:rPr lang="en-US" smtClean="0"/>
              <a:t>23</a:t>
            </a:fld>
            <a:endParaRPr lang="en-US"/>
          </a:p>
        </p:txBody>
      </p:sp>
      <p:sp>
        <p:nvSpPr>
          <p:cNvPr id="418" name="Google Shape;418;p15"/>
          <p:cNvSpPr txBox="1">
            <a:spLocks noGrp="1"/>
          </p:cNvSpPr>
          <p:nvPr>
            <p:ph type="title" idx="4294967295"/>
          </p:nvPr>
        </p:nvSpPr>
        <p:spPr>
          <a:xfrm>
            <a:off x="0" y="112713"/>
            <a:ext cx="7948613" cy="1016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a:ea typeface="Arial"/>
                <a:cs typeface="Arial"/>
                <a:sym typeface="Arial"/>
              </a:rPr>
              <a:t>Exam</a:t>
            </a:r>
            <a:r>
              <a:rPr lang="en-GB" sz="3600" b="1" i="0" u="none" strike="noStrike" cap="none" dirty="0">
                <a:solidFill>
                  <a:schemeClr val="accent1"/>
                </a:solidFill>
                <a:latin typeface="Arial"/>
                <a:ea typeface="Arial"/>
                <a:cs typeface="Arial"/>
                <a:sym typeface="Arial"/>
              </a:rPr>
              <a:t> questions: Question 1</a:t>
            </a:r>
            <a:endParaRPr dirty="0">
              <a:solidFill>
                <a:schemeClr val="accent1"/>
              </a:solidFill>
            </a:endParaRPr>
          </a:p>
        </p:txBody>
      </p:sp>
      <p:sp>
        <p:nvSpPr>
          <p:cNvPr id="420" name="Google Shape;420;p15"/>
          <p:cNvSpPr/>
          <p:nvPr/>
        </p:nvSpPr>
        <p:spPr>
          <a:xfrm rot="10800000" flipH="1">
            <a:off x="-27606" y="-17453"/>
            <a:ext cx="2091590" cy="1923564"/>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1" name="Google Shape;421;p15"/>
          <p:cNvSpPr txBox="1"/>
          <p:nvPr/>
        </p:nvSpPr>
        <p:spPr>
          <a:xfrm>
            <a:off x="-19845" y="165505"/>
            <a:ext cx="151171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lt1"/>
                </a:solidFill>
                <a:latin typeface="Arial"/>
                <a:ea typeface="Arial"/>
                <a:cs typeface="Arial"/>
                <a:sym typeface="Arial"/>
              </a:rPr>
              <a:t>REVIEW</a:t>
            </a:r>
            <a:endParaRPr/>
          </a:p>
        </p:txBody>
      </p:sp>
      <p:grpSp>
        <p:nvGrpSpPr>
          <p:cNvPr id="422" name="Google Shape;422;p15" descr="Worksheet available icon"/>
          <p:cNvGrpSpPr/>
          <p:nvPr/>
        </p:nvGrpSpPr>
        <p:grpSpPr>
          <a:xfrm>
            <a:off x="9495879" y="211521"/>
            <a:ext cx="2102384" cy="753403"/>
            <a:chOff x="9495879" y="211521"/>
            <a:chExt cx="2102384" cy="753403"/>
          </a:xfrm>
        </p:grpSpPr>
        <p:pic>
          <p:nvPicPr>
            <p:cNvPr id="423" name="Google Shape;423;p15" descr="Document"/>
            <p:cNvPicPr preferRelativeResize="0"/>
            <p:nvPr/>
          </p:nvPicPr>
          <p:blipFill rotWithShape="1">
            <a:blip r:embed="rId3">
              <a:alphaModFix/>
            </a:blip>
            <a:srcRect/>
            <a:stretch/>
          </p:blipFill>
          <p:spPr>
            <a:xfrm>
              <a:off x="10844860" y="211521"/>
              <a:ext cx="753403" cy="753403"/>
            </a:xfrm>
            <a:prstGeom prst="rect">
              <a:avLst/>
            </a:prstGeom>
            <a:noFill/>
            <a:ln>
              <a:noFill/>
            </a:ln>
          </p:spPr>
        </p:pic>
        <p:sp>
          <p:nvSpPr>
            <p:cNvPr id="424" name="Google Shape;424;p15"/>
            <p:cNvSpPr txBox="1"/>
            <p:nvPr/>
          </p:nvSpPr>
          <p:spPr>
            <a:xfrm>
              <a:off x="9495879" y="228785"/>
              <a:ext cx="2091590" cy="707886"/>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dk1"/>
                  </a:solidFill>
                  <a:latin typeface="Arial"/>
                  <a:ea typeface="Arial"/>
                  <a:cs typeface="Arial"/>
                  <a:sym typeface="Arial"/>
                </a:rPr>
                <a:t>Worksheet</a:t>
              </a:r>
              <a:br>
                <a:rPr lang="en-GB" sz="2000" b="1" dirty="0">
                  <a:solidFill>
                    <a:schemeClr val="dk1"/>
                  </a:solidFill>
                  <a:latin typeface="Arial"/>
                  <a:ea typeface="Arial"/>
                  <a:cs typeface="Arial"/>
                  <a:sym typeface="Arial"/>
                </a:rPr>
              </a:br>
              <a:r>
                <a:rPr lang="en-GB" sz="2000" b="1" dirty="0">
                  <a:solidFill>
                    <a:schemeClr val="dk1"/>
                  </a:solidFill>
                  <a:latin typeface="Arial"/>
                  <a:ea typeface="Arial"/>
                  <a:cs typeface="Arial"/>
                  <a:sym typeface="Arial"/>
                </a:rPr>
                <a:t>available</a:t>
              </a:r>
              <a:endParaRPr dirty="0"/>
            </a:p>
          </p:txBody>
        </p:sp>
      </p:grpSp>
      <p:sp>
        <p:nvSpPr>
          <p:cNvPr id="429" name="Google Shape;429;p15"/>
          <p:cNvSpPr/>
          <p:nvPr/>
        </p:nvSpPr>
        <p:spPr>
          <a:xfrm>
            <a:off x="6600126" y="1736448"/>
            <a:ext cx="95319273"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TextBox 3">
            <a:extLst>
              <a:ext uri="{FF2B5EF4-FFF2-40B4-BE49-F238E27FC236}">
                <a16:creationId xmlns:a16="http://schemas.microsoft.com/office/drawing/2014/main" id="{AF72C941-BCC8-BE8D-D1AE-D341B60A5100}"/>
              </a:ext>
            </a:extLst>
          </p:cNvPr>
          <p:cNvSpPr txBox="1"/>
          <p:nvPr/>
        </p:nvSpPr>
        <p:spPr>
          <a:xfrm>
            <a:off x="8417743" y="1962086"/>
            <a:ext cx="1646606" cy="584775"/>
          </a:xfrm>
          <a:prstGeom prst="rect">
            <a:avLst/>
          </a:prstGeom>
          <a:noFill/>
        </p:spPr>
        <p:txBody>
          <a:bodyPr wrap="square" rtlCol="0">
            <a:spAutoFit/>
          </a:bodyPr>
          <a:lstStyle/>
          <a:p>
            <a:r>
              <a:rPr lang="en-US" sz="3200" dirty="0"/>
              <a:t>10m - 15</a:t>
            </a: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AF72C941-BCC8-BE8D-D1AE-D341B60A5100}"/>
                  </a:ext>
                </a:extLst>
              </p:cNvPr>
              <p:cNvSpPr txBox="1"/>
              <p:nvPr/>
            </p:nvSpPr>
            <p:spPr>
              <a:xfrm>
                <a:off x="8277340" y="4617053"/>
                <a:ext cx="2095715"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3(</m:t>
                      </m:r>
                      <m:r>
                        <a:rPr lang="en-US" sz="3200" i="1" dirty="0" smtClean="0">
                          <a:latin typeface="Cambria Math" panose="02040503050406030204" pitchFamily="18" charset="0"/>
                        </a:rPr>
                        <m:t>𝑛</m:t>
                      </m:r>
                      <m:r>
                        <a:rPr lang="en-US" sz="3200" i="1" dirty="0" smtClean="0">
                          <a:latin typeface="Cambria Math" panose="02040503050406030204" pitchFamily="18" charset="0"/>
                        </a:rPr>
                        <m:t>+4)</m:t>
                      </m:r>
                    </m:oMath>
                  </m:oMathPara>
                </a14:m>
                <a:endParaRPr lang="en-US" sz="3200" dirty="0"/>
              </a:p>
            </p:txBody>
          </p:sp>
        </mc:Choice>
        <mc:Fallback xmlns="">
          <p:sp>
            <p:nvSpPr>
              <p:cNvPr id="49" name="TextBox 48">
                <a:extLst>
                  <a:ext uri="{FF2B5EF4-FFF2-40B4-BE49-F238E27FC236}">
                    <a16:creationId xmlns:a16="http://schemas.microsoft.com/office/drawing/2014/main" id="{AF72C941-BCC8-BE8D-D1AE-D341B60A5100}"/>
                  </a:ext>
                </a:extLst>
              </p:cNvPr>
              <p:cNvSpPr txBox="1">
                <a:spLocks noRot="1" noChangeAspect="1" noMove="1" noResize="1" noEditPoints="1" noAdjustHandles="1" noChangeArrowheads="1" noChangeShapeType="1" noTextEdit="1"/>
              </p:cNvSpPr>
              <p:nvPr/>
            </p:nvSpPr>
            <p:spPr>
              <a:xfrm>
                <a:off x="8277340" y="4617053"/>
                <a:ext cx="2095715" cy="584775"/>
              </a:xfrm>
              <a:prstGeom prst="rect">
                <a:avLst/>
              </a:prstGeom>
              <a:blipFill>
                <a:blip r:embed="rId8"/>
                <a:stretch>
                  <a:fillRect/>
                </a:stretch>
              </a:blipFill>
            </p:spPr>
            <p:txBody>
              <a:bodyPr/>
              <a:lstStyle/>
              <a:p>
                <a:r>
                  <a:rPr lang="en-GB">
                    <a:noFill/>
                  </a:rPr>
                  <a:t> </a:t>
                </a:r>
              </a:p>
            </p:txBody>
          </p:sp>
        </mc:Fallback>
      </mc:AlternateContent>
      <p:sp>
        <p:nvSpPr>
          <p:cNvPr id="14" name="Google Shape;333;p12">
            <a:extLst>
              <a:ext uri="{FF2B5EF4-FFF2-40B4-BE49-F238E27FC236}">
                <a16:creationId xmlns:a16="http://schemas.microsoft.com/office/drawing/2014/main" id="{E4ABD77D-C235-5BA8-FC6A-9AAC090E7B0C}"/>
              </a:ext>
            </a:extLst>
          </p:cNvPr>
          <p:cNvSpPr/>
          <p:nvPr/>
        </p:nvSpPr>
        <p:spPr>
          <a:xfrm>
            <a:off x="8237946" y="1714152"/>
            <a:ext cx="2117302" cy="971999"/>
          </a:xfrm>
          <a:prstGeom prst="roundRect">
            <a:avLst>
              <a:gd name="adj" fmla="val 16667"/>
            </a:avLst>
          </a:prstGeom>
          <a:no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7" name="Google Shape;336;p12" descr="Pink rectangle covering the answer">
            <a:extLst>
              <a:ext uri="{FF2B5EF4-FFF2-40B4-BE49-F238E27FC236}">
                <a16:creationId xmlns:a16="http://schemas.microsoft.com/office/drawing/2014/main" id="{7F190C70-7B8B-BD32-E358-6276D007B82B}"/>
              </a:ext>
            </a:extLst>
          </p:cNvPr>
          <p:cNvSpPr/>
          <p:nvPr/>
        </p:nvSpPr>
        <p:spPr>
          <a:xfrm>
            <a:off x="8411823" y="1866752"/>
            <a:ext cx="1769548" cy="722945"/>
          </a:xfrm>
          <a:prstGeom prst="rect">
            <a:avLst/>
          </a:prstGeom>
          <a:solidFill>
            <a:schemeClr val="accent1"/>
          </a:solidFill>
          <a:ln w="12700" cap="flat" cmpd="sng">
            <a:solidFill>
              <a:srgbClr val="BE00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1" name="Google Shape;333;p12">
            <a:extLst>
              <a:ext uri="{FF2B5EF4-FFF2-40B4-BE49-F238E27FC236}">
                <a16:creationId xmlns:a16="http://schemas.microsoft.com/office/drawing/2014/main" id="{95B9F5D5-0315-529D-4D3E-91472F415B2B}"/>
              </a:ext>
            </a:extLst>
          </p:cNvPr>
          <p:cNvSpPr/>
          <p:nvPr/>
        </p:nvSpPr>
        <p:spPr>
          <a:xfrm>
            <a:off x="8237946" y="4356022"/>
            <a:ext cx="2117302" cy="971999"/>
          </a:xfrm>
          <a:prstGeom prst="roundRect">
            <a:avLst>
              <a:gd name="adj" fmla="val 16667"/>
            </a:avLst>
          </a:prstGeom>
          <a:no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3" name="Google Shape;336;p12" descr="Pink rectangle covering the answer">
            <a:extLst>
              <a:ext uri="{FF2B5EF4-FFF2-40B4-BE49-F238E27FC236}">
                <a16:creationId xmlns:a16="http://schemas.microsoft.com/office/drawing/2014/main" id="{1DEAA620-BB92-99EF-69F7-320193A51CEC}"/>
              </a:ext>
            </a:extLst>
          </p:cNvPr>
          <p:cNvSpPr/>
          <p:nvPr/>
        </p:nvSpPr>
        <p:spPr>
          <a:xfrm>
            <a:off x="8472907" y="4478883"/>
            <a:ext cx="1769548" cy="722945"/>
          </a:xfrm>
          <a:prstGeom prst="rect">
            <a:avLst/>
          </a:prstGeom>
          <a:solidFill>
            <a:schemeClr val="accent1"/>
          </a:solidFill>
          <a:ln w="12700" cap="flat" cmpd="sng">
            <a:solidFill>
              <a:srgbClr val="BE00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6" name="TextBox 5"/>
              <p:cNvSpPr txBox="1"/>
              <p:nvPr/>
            </p:nvSpPr>
            <p:spPr>
              <a:xfrm>
                <a:off x="1979242" y="1382030"/>
                <a:ext cx="3259617" cy="369332"/>
              </a:xfrm>
              <a:prstGeom prst="rect">
                <a:avLst/>
              </a:prstGeom>
              <a:noFill/>
            </p:spPr>
            <p:txBody>
              <a:bodyPr wrap="square" rtlCol="0">
                <a:spAutoFit/>
              </a:bodyPr>
              <a:lstStyle/>
              <a:p>
                <a:r>
                  <a:rPr lang="en-IN" dirty="0">
                    <a:latin typeface="Arial" panose="020B0604020202020204" pitchFamily="34" charset="0"/>
                    <a:cs typeface="Arial" panose="020B0604020202020204" pitchFamily="34" charset="0"/>
                  </a:rPr>
                  <a:t>Expand </a:t>
                </a:r>
                <a14:m>
                  <m:oMath xmlns:m="http://schemas.openxmlformats.org/officeDocument/2006/math">
                    <m:r>
                      <a:rPr lang="en-IN" b="0" i="1" smtClean="0">
                        <a:latin typeface="Cambria Math" panose="02040503050406030204" pitchFamily="18" charset="0"/>
                      </a:rPr>
                      <m:t>5(2</m:t>
                    </m:r>
                    <m:r>
                      <a:rPr lang="en-IN" b="0" i="1" smtClean="0">
                        <a:latin typeface="Cambria Math" panose="02040503050406030204" pitchFamily="18" charset="0"/>
                      </a:rPr>
                      <m:t>𝑚</m:t>
                    </m:r>
                    <m:r>
                      <a:rPr lang="en-IN" b="0" i="1" smtClean="0">
                        <a:latin typeface="Cambria Math" panose="02040503050406030204" pitchFamily="18" charset="0"/>
                      </a:rPr>
                      <m:t>−3)</m:t>
                    </m:r>
                  </m:oMath>
                </a14:m>
                <a:endParaRPr lang="en-US" dirty="0">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979242" y="1382030"/>
                <a:ext cx="3259617" cy="369332"/>
              </a:xfrm>
              <a:prstGeom prst="rect">
                <a:avLst/>
              </a:prstGeom>
              <a:blipFill>
                <a:blip r:embed="rId9"/>
                <a:stretch>
                  <a:fillRect l="-1685" t="-10000"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979242" y="3519744"/>
                <a:ext cx="1995226" cy="369332"/>
              </a:xfrm>
              <a:prstGeom prst="rect">
                <a:avLst/>
              </a:prstGeom>
            </p:spPr>
            <p:txBody>
              <a:bodyPr wrap="none">
                <a:spAutoFit/>
              </a:bodyPr>
              <a:lstStyle/>
              <a:p>
                <a:r>
                  <a:rPr lang="en-IN" dirty="0">
                    <a:latin typeface="Arial" panose="020B0604020202020204" pitchFamily="34" charset="0"/>
                    <a:cs typeface="Arial" panose="020B0604020202020204" pitchFamily="34" charset="0"/>
                  </a:rPr>
                  <a:t>Factorise </a:t>
                </a:r>
                <a14:m>
                  <m:oMath xmlns:m="http://schemas.openxmlformats.org/officeDocument/2006/math">
                    <m:r>
                      <a:rPr lang="en-IN" i="1" dirty="0" smtClean="0">
                        <a:latin typeface="Cambria Math" panose="02040503050406030204" pitchFamily="18" charset="0"/>
                      </a:rPr>
                      <m:t>3</m:t>
                    </m:r>
                    <m:r>
                      <a:rPr lang="en-IN" b="0" i="1" dirty="0" smtClean="0">
                        <a:latin typeface="Cambria Math" panose="02040503050406030204" pitchFamily="18" charset="0"/>
                      </a:rPr>
                      <m:t>𝑛</m:t>
                    </m:r>
                    <m:r>
                      <a:rPr lang="en-IN" b="0" i="1" dirty="0" smtClean="0">
                        <a:latin typeface="Cambria Math" panose="02040503050406030204" pitchFamily="18" charset="0"/>
                      </a:rPr>
                      <m:t>+12</m:t>
                    </m:r>
                  </m:oMath>
                </a14:m>
                <a:endParaRPr lang="en-US" dirty="0">
                  <a:latin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979242" y="3519744"/>
                <a:ext cx="1995226" cy="369332"/>
              </a:xfrm>
              <a:prstGeom prst="rect">
                <a:avLst/>
              </a:prstGeom>
              <a:blipFill>
                <a:blip r:embed="rId10"/>
                <a:stretch>
                  <a:fillRect l="-2752" t="-8197" b="-24590"/>
                </a:stretch>
              </a:blipFill>
            </p:spPr>
            <p:txBody>
              <a:bodyPr/>
              <a:lstStyle/>
              <a:p>
                <a:r>
                  <a:rPr lang="en-GB">
                    <a:noFill/>
                  </a:rPr>
                  <a:t> </a:t>
                </a:r>
              </a:p>
            </p:txBody>
          </p:sp>
        </mc:Fallback>
      </mc:AlternateContent>
    </p:spTree>
    <p:extLst>
      <p:ext uri="{BB962C8B-B14F-4D97-AF65-F5344CB8AC3E}">
        <p14:creationId xmlns:p14="http://schemas.microsoft.com/office/powerpoint/2010/main" val="95765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B73738F-27A3-23E6-3102-A010844298E1}"/>
              </a:ext>
            </a:extLst>
          </p:cNvPr>
          <p:cNvSpPr>
            <a:spLocks noGrp="1"/>
          </p:cNvSpPr>
          <p:nvPr>
            <p:ph type="sldNum" sz="quarter" idx="12"/>
          </p:nvPr>
        </p:nvSpPr>
        <p:spPr/>
        <p:txBody>
          <a:bodyPr/>
          <a:lstStyle/>
          <a:p>
            <a:fld id="{51BA203F-91CA-AC4D-9C2E-7E06963F1FFE}" type="slidenum">
              <a:rPr lang="en-US" smtClean="0"/>
              <a:t>24</a:t>
            </a:fld>
            <a:endParaRPr lang="en-US"/>
          </a:p>
        </p:txBody>
      </p:sp>
      <p:sp>
        <p:nvSpPr>
          <p:cNvPr id="418" name="Google Shape;418;p15"/>
          <p:cNvSpPr txBox="1">
            <a:spLocks noGrp="1"/>
          </p:cNvSpPr>
          <p:nvPr>
            <p:ph type="title" idx="4294967295"/>
          </p:nvPr>
        </p:nvSpPr>
        <p:spPr>
          <a:xfrm>
            <a:off x="0" y="146050"/>
            <a:ext cx="7948613" cy="1016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a:ea typeface="Arial"/>
                <a:cs typeface="Arial"/>
                <a:sym typeface="Arial"/>
              </a:rPr>
              <a:t>Exam</a:t>
            </a:r>
            <a:r>
              <a:rPr lang="en-GB" sz="3600" b="1" i="0" u="none" strike="noStrike" cap="none" dirty="0">
                <a:solidFill>
                  <a:schemeClr val="accent1"/>
                </a:solidFill>
                <a:latin typeface="Arial"/>
                <a:ea typeface="Arial"/>
                <a:cs typeface="Arial"/>
                <a:sym typeface="Arial"/>
              </a:rPr>
              <a:t> questions: Question 2</a:t>
            </a:r>
            <a:endParaRPr dirty="0">
              <a:solidFill>
                <a:schemeClr val="accent1"/>
              </a:solidFill>
            </a:endParaRPr>
          </a:p>
        </p:txBody>
      </p:sp>
      <p:sp>
        <p:nvSpPr>
          <p:cNvPr id="420" name="Google Shape;420;p15"/>
          <p:cNvSpPr/>
          <p:nvPr/>
        </p:nvSpPr>
        <p:spPr>
          <a:xfrm rot="10800000" flipH="1">
            <a:off x="-27606" y="-17453"/>
            <a:ext cx="2091590" cy="1923564"/>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1" name="Google Shape;421;p15"/>
          <p:cNvSpPr txBox="1"/>
          <p:nvPr/>
        </p:nvSpPr>
        <p:spPr>
          <a:xfrm>
            <a:off x="-19845" y="165505"/>
            <a:ext cx="151171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lt1"/>
                </a:solidFill>
                <a:latin typeface="Arial"/>
                <a:ea typeface="Arial"/>
                <a:cs typeface="Arial"/>
                <a:sym typeface="Arial"/>
              </a:rPr>
              <a:t>REVIEW</a:t>
            </a:r>
            <a:endParaRPr/>
          </a:p>
        </p:txBody>
      </p:sp>
      <p:grpSp>
        <p:nvGrpSpPr>
          <p:cNvPr id="422" name="Google Shape;422;p15" descr="Worksheet available icon"/>
          <p:cNvGrpSpPr/>
          <p:nvPr/>
        </p:nvGrpSpPr>
        <p:grpSpPr>
          <a:xfrm>
            <a:off x="9495879" y="211521"/>
            <a:ext cx="2102384" cy="753403"/>
            <a:chOff x="9495879" y="211521"/>
            <a:chExt cx="2102384" cy="753403"/>
          </a:xfrm>
        </p:grpSpPr>
        <p:pic>
          <p:nvPicPr>
            <p:cNvPr id="423" name="Google Shape;423;p15" descr="Document"/>
            <p:cNvPicPr preferRelativeResize="0"/>
            <p:nvPr/>
          </p:nvPicPr>
          <p:blipFill rotWithShape="1">
            <a:blip r:embed="rId3">
              <a:alphaModFix/>
            </a:blip>
            <a:srcRect/>
            <a:stretch/>
          </p:blipFill>
          <p:spPr>
            <a:xfrm>
              <a:off x="10844860" y="211521"/>
              <a:ext cx="753403" cy="753403"/>
            </a:xfrm>
            <a:prstGeom prst="rect">
              <a:avLst/>
            </a:prstGeom>
            <a:noFill/>
            <a:ln>
              <a:noFill/>
            </a:ln>
          </p:spPr>
        </p:pic>
        <p:sp>
          <p:nvSpPr>
            <p:cNvPr id="424" name="Google Shape;424;p15"/>
            <p:cNvSpPr txBox="1"/>
            <p:nvPr/>
          </p:nvSpPr>
          <p:spPr>
            <a:xfrm>
              <a:off x="9495879" y="228785"/>
              <a:ext cx="2091590" cy="707886"/>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dk1"/>
                  </a:solidFill>
                  <a:latin typeface="Arial"/>
                  <a:ea typeface="Arial"/>
                  <a:cs typeface="Arial"/>
                  <a:sym typeface="Arial"/>
                </a:rPr>
                <a:t>Worksheet</a:t>
              </a:r>
              <a:br>
                <a:rPr lang="en-GB" sz="2000" b="1" dirty="0">
                  <a:solidFill>
                    <a:schemeClr val="dk1"/>
                  </a:solidFill>
                  <a:latin typeface="Arial"/>
                  <a:ea typeface="Arial"/>
                  <a:cs typeface="Arial"/>
                  <a:sym typeface="Arial"/>
                </a:rPr>
              </a:br>
              <a:r>
                <a:rPr lang="en-GB" sz="2000" b="1" dirty="0">
                  <a:solidFill>
                    <a:schemeClr val="dk1"/>
                  </a:solidFill>
                  <a:latin typeface="Arial"/>
                  <a:ea typeface="Arial"/>
                  <a:cs typeface="Arial"/>
                  <a:sym typeface="Arial"/>
                </a:rPr>
                <a:t>available</a:t>
              </a:r>
              <a:endParaRPr dirty="0"/>
            </a:p>
          </p:txBody>
        </p:sp>
      </p:grpSp>
      <p:sp>
        <p:nvSpPr>
          <p:cNvPr id="429" name="Google Shape;429;p15"/>
          <p:cNvSpPr/>
          <p:nvPr/>
        </p:nvSpPr>
        <p:spPr>
          <a:xfrm>
            <a:off x="5233830" y="1129212"/>
            <a:ext cx="95319273"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 name="TextBox 3">
            <a:extLst>
              <a:ext uri="{FF2B5EF4-FFF2-40B4-BE49-F238E27FC236}">
                <a16:creationId xmlns:a16="http://schemas.microsoft.com/office/drawing/2014/main" id="{AF72C941-BCC8-BE8D-D1AE-D341B60A5100}"/>
              </a:ext>
            </a:extLst>
          </p:cNvPr>
          <p:cNvSpPr txBox="1"/>
          <p:nvPr/>
        </p:nvSpPr>
        <p:spPr>
          <a:xfrm>
            <a:off x="8413214" y="1627110"/>
            <a:ext cx="1760220" cy="954107"/>
          </a:xfrm>
          <a:prstGeom prst="rect">
            <a:avLst/>
          </a:prstGeom>
          <a:noFill/>
        </p:spPr>
        <p:txBody>
          <a:bodyPr wrap="square" rtlCol="0">
            <a:spAutoFit/>
          </a:bodyPr>
          <a:lstStyle/>
          <a:p>
            <a:r>
              <a:rPr lang="en-GB" sz="2400" i="1" dirty="0">
                <a:effectLst/>
                <a:latin typeface="Arial" panose="020B0604020202020204" pitchFamily="34" charset="0"/>
                <a:ea typeface="Calibri" panose="020F0502020204030204" pitchFamily="34" charset="0"/>
                <a:cs typeface="Arial" panose="020B0604020202020204" pitchFamily="34" charset="0"/>
              </a:rPr>
              <a:t>x</a:t>
            </a:r>
            <a:r>
              <a:rPr lang="en-GB" sz="2400" baseline="30000" dirty="0">
                <a:effectLst/>
                <a:latin typeface="Arial" panose="020B0604020202020204" pitchFamily="34" charset="0"/>
                <a:ea typeface="Calibri" panose="020F0502020204030204" pitchFamily="34" charset="0"/>
                <a:cs typeface="Arial" panose="020B0604020202020204" pitchFamily="34" charset="0"/>
              </a:rPr>
              <a:t>2</a:t>
            </a:r>
            <a:r>
              <a:rPr lang="en-GB" sz="2400" dirty="0">
                <a:effectLst/>
                <a:latin typeface="Arial" panose="020B0604020202020204" pitchFamily="34" charset="0"/>
                <a:ea typeface="Calibri" panose="020F0502020204030204" pitchFamily="34" charset="0"/>
                <a:cs typeface="Arial" panose="020B0604020202020204" pitchFamily="34" charset="0"/>
              </a:rPr>
              <a:t> – 4</a:t>
            </a:r>
            <a:r>
              <a:rPr lang="en-GB" sz="2400" i="1" dirty="0">
                <a:effectLst/>
                <a:latin typeface="Arial" panose="020B0604020202020204" pitchFamily="34" charset="0"/>
                <a:ea typeface="Calibri" panose="020F0502020204030204" pitchFamily="34" charset="0"/>
                <a:cs typeface="Arial" panose="020B0604020202020204" pitchFamily="34" charset="0"/>
              </a:rPr>
              <a:t>x</a:t>
            </a:r>
          </a:p>
          <a:p>
            <a:endParaRPr lang="en-US" sz="3200" dirty="0"/>
          </a:p>
        </p:txBody>
      </p:sp>
      <p:sp>
        <p:nvSpPr>
          <p:cNvPr id="7" name="Google Shape;333;p12">
            <a:extLst>
              <a:ext uri="{FF2B5EF4-FFF2-40B4-BE49-F238E27FC236}">
                <a16:creationId xmlns:a16="http://schemas.microsoft.com/office/drawing/2014/main" id="{D0A48F04-467D-371E-8C80-AF561CD2A746}"/>
              </a:ext>
            </a:extLst>
          </p:cNvPr>
          <p:cNvSpPr/>
          <p:nvPr/>
        </p:nvSpPr>
        <p:spPr>
          <a:xfrm>
            <a:off x="8168324" y="1627110"/>
            <a:ext cx="2117302" cy="971999"/>
          </a:xfrm>
          <a:prstGeom prst="roundRect">
            <a:avLst>
              <a:gd name="adj" fmla="val 16667"/>
            </a:avLst>
          </a:prstGeom>
          <a:no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8" name="Google Shape;336;p12" descr="Pink rectangle covering the answer">
            <a:extLst>
              <a:ext uri="{FF2B5EF4-FFF2-40B4-BE49-F238E27FC236}">
                <a16:creationId xmlns:a16="http://schemas.microsoft.com/office/drawing/2014/main" id="{7F0D09BE-0F12-D7D8-2DDF-D35A1F9A7B55}"/>
              </a:ext>
            </a:extLst>
          </p:cNvPr>
          <p:cNvSpPr/>
          <p:nvPr/>
        </p:nvSpPr>
        <p:spPr>
          <a:xfrm>
            <a:off x="8301022" y="1663584"/>
            <a:ext cx="1769548" cy="955193"/>
          </a:xfrm>
          <a:prstGeom prst="rect">
            <a:avLst/>
          </a:prstGeom>
          <a:solidFill>
            <a:schemeClr val="accent1"/>
          </a:solidFill>
          <a:ln w="12700" cap="flat" cmpd="sng">
            <a:solidFill>
              <a:srgbClr val="BE00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6" name="TextBox 5">
            <a:extLst>
              <a:ext uri="{FF2B5EF4-FFF2-40B4-BE49-F238E27FC236}">
                <a16:creationId xmlns:a16="http://schemas.microsoft.com/office/drawing/2014/main" id="{53BE8AA8-0695-3422-3A93-27FE12F81290}"/>
              </a:ext>
            </a:extLst>
          </p:cNvPr>
          <p:cNvSpPr txBox="1"/>
          <p:nvPr/>
        </p:nvSpPr>
        <p:spPr>
          <a:xfrm>
            <a:off x="1292772" y="1345324"/>
            <a:ext cx="4635062" cy="3224985"/>
          </a:xfrm>
          <a:prstGeom prst="rect">
            <a:avLst/>
          </a:prstGeom>
          <a:noFill/>
        </p:spPr>
        <p:txBody>
          <a:bodyPr wrap="square" rtlCol="0">
            <a:spAutoFit/>
          </a:bodyPr>
          <a:lstStyle/>
          <a:p>
            <a:pPr lvl="1" rtl="0">
              <a:lnSpc>
                <a:spcPct val="107000"/>
              </a:lnSpc>
            </a:pPr>
            <a:r>
              <a:rPr lang="en-GB" sz="2400" dirty="0">
                <a:effectLst/>
                <a:latin typeface="Arial" panose="020B0604020202020204" pitchFamily="34" charset="0"/>
                <a:ea typeface="Cambria Math" panose="02040503050406030204" pitchFamily="18" charset="0"/>
                <a:cs typeface="Arial" panose="020B0604020202020204" pitchFamily="34" charset="0"/>
              </a:rPr>
              <a:t>Expand </a:t>
            </a:r>
            <a:r>
              <a:rPr lang="en-GB" sz="2400" i="1" dirty="0">
                <a:effectLst/>
                <a:latin typeface="Cambria Math" panose="02040503050406030204" pitchFamily="18" charset="0"/>
                <a:ea typeface="Cambria Math" panose="02040503050406030204" pitchFamily="18" charset="0"/>
                <a:cs typeface="Arial" panose="020B0604020202020204" pitchFamily="34" charset="0"/>
              </a:rPr>
              <a:t>x</a:t>
            </a:r>
            <a:r>
              <a:rPr lang="en-GB" sz="2400" dirty="0">
                <a:effectLst/>
                <a:latin typeface="Cambria Math" panose="02040503050406030204" pitchFamily="18" charset="0"/>
                <a:ea typeface="Cambria Math" panose="02040503050406030204" pitchFamily="18" charset="0"/>
                <a:cs typeface="Arial" panose="020B0604020202020204" pitchFamily="34" charset="0"/>
              </a:rPr>
              <a:t>(</a:t>
            </a:r>
            <a:r>
              <a:rPr lang="en-GB" sz="2400" i="1" dirty="0">
                <a:effectLst/>
                <a:latin typeface="Cambria Math" panose="02040503050406030204" pitchFamily="18" charset="0"/>
                <a:ea typeface="Cambria Math" panose="02040503050406030204" pitchFamily="18" charset="0"/>
                <a:cs typeface="Arial" panose="020B0604020202020204" pitchFamily="34" charset="0"/>
              </a:rPr>
              <a:t>x </a:t>
            </a:r>
            <a:r>
              <a:rPr lang="en-GB" sz="2400" dirty="0">
                <a:effectLst/>
                <a:latin typeface="Cambria Math" panose="02040503050406030204" pitchFamily="18" charset="0"/>
                <a:ea typeface="Cambria Math" panose="02040503050406030204" pitchFamily="18" charset="0"/>
                <a:cs typeface="Arial" panose="020B0604020202020204" pitchFamily="34" charset="0"/>
              </a:rPr>
              <a:t>– 4)</a:t>
            </a:r>
            <a:endParaRPr lang="en-GB" sz="2400" dirty="0">
              <a:latin typeface="Cambria Math" panose="02040503050406030204" pitchFamily="18" charset="0"/>
              <a:ea typeface="Cambria Math" panose="02040503050406030204" pitchFamily="18" charset="0"/>
              <a:cs typeface="Arial" panose="020B0604020202020204" pitchFamily="34" charset="0"/>
            </a:endParaRPr>
          </a:p>
          <a:p>
            <a:pPr lvl="1" rtl="0">
              <a:lnSpc>
                <a:spcPct val="107000"/>
              </a:lnSpc>
            </a:pP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lvl="1" rtl="0">
              <a:lnSpc>
                <a:spcPct val="107000"/>
              </a:lnSpc>
            </a:pPr>
            <a:endParaRPr lang="en-GB" sz="2400" dirty="0">
              <a:latin typeface="Arial" panose="020B0604020202020204" pitchFamily="34" charset="0"/>
              <a:ea typeface="Calibri" panose="020F0502020204030204" pitchFamily="34" charset="0"/>
              <a:cs typeface="Arial" panose="020B0604020202020204" pitchFamily="34" charset="0"/>
            </a:endParaRPr>
          </a:p>
          <a:p>
            <a:pPr lvl="1" rtl="0">
              <a:lnSpc>
                <a:spcPct val="107000"/>
              </a:lnSpc>
            </a:pP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lvl="1" rtl="0">
              <a:lnSpc>
                <a:spcPct val="107000"/>
              </a:lnSpc>
            </a:pPr>
            <a:endParaRPr lang="en-GB" sz="2400" dirty="0">
              <a:latin typeface="Arial" panose="020B0604020202020204" pitchFamily="34" charset="0"/>
              <a:ea typeface="Calibri" panose="020F0502020204030204" pitchFamily="34" charset="0"/>
              <a:cs typeface="Arial" panose="020B0604020202020204" pitchFamily="34" charset="0"/>
            </a:endParaRPr>
          </a:p>
          <a:p>
            <a:pPr lvl="1" rtl="0">
              <a:lnSpc>
                <a:spcPct val="107000"/>
              </a:lnSpc>
            </a:pP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lvl="1" rtl="0">
              <a:lnSpc>
                <a:spcPct val="107000"/>
              </a:lnSpc>
            </a:pP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lvl="1" rtl="0">
              <a:lnSpc>
                <a:spcPct val="107000"/>
              </a:lnSpc>
            </a:pPr>
            <a:r>
              <a:rPr lang="en-GB" sz="2400" dirty="0">
                <a:effectLst/>
                <a:latin typeface="Arial" panose="020B0604020202020204" pitchFamily="34" charset="0"/>
                <a:ea typeface="Calibri" panose="020F0502020204030204" pitchFamily="34" charset="0"/>
                <a:cs typeface="Arial" panose="020B0604020202020204" pitchFamily="34" charset="0"/>
              </a:rPr>
              <a:t>Factorise </a:t>
            </a:r>
            <a:r>
              <a:rPr lang="en-GB" sz="2400" dirty="0">
                <a:effectLst/>
                <a:latin typeface="Cambria Math" panose="02040503050406030204" pitchFamily="18" charset="0"/>
                <a:ea typeface="Cambria Math" panose="02040503050406030204" pitchFamily="18" charset="0"/>
                <a:cs typeface="Arial" panose="020B0604020202020204" pitchFamily="34" charset="0"/>
              </a:rPr>
              <a:t>15</a:t>
            </a:r>
            <a:r>
              <a:rPr lang="en-GB" sz="2400" i="1" dirty="0">
                <a:effectLst/>
                <a:latin typeface="Cambria Math" panose="02040503050406030204" pitchFamily="18" charset="0"/>
                <a:ea typeface="Cambria Math" panose="02040503050406030204" pitchFamily="18" charset="0"/>
                <a:cs typeface="Arial" panose="020B0604020202020204" pitchFamily="34" charset="0"/>
              </a:rPr>
              <a:t>y </a:t>
            </a:r>
            <a:r>
              <a:rPr lang="en-GB" sz="2400" dirty="0">
                <a:effectLst/>
                <a:latin typeface="Cambria Math" panose="02040503050406030204" pitchFamily="18" charset="0"/>
                <a:ea typeface="Cambria Math" panose="02040503050406030204" pitchFamily="18" charset="0"/>
                <a:cs typeface="Arial" panose="020B0604020202020204" pitchFamily="34" charset="0"/>
              </a:rPr>
              <a:t>– 10</a:t>
            </a:r>
            <a:endParaRPr lang="en-GB" sz="2400" dirty="0">
              <a:latin typeface="Cambria Math" panose="02040503050406030204" pitchFamily="18" charset="0"/>
              <a:ea typeface="Cambria Math" panose="02040503050406030204" pitchFamily="18" charset="0"/>
              <a:cs typeface="Arial" panose="020B0604020202020204" pitchFamily="34" charset="0"/>
            </a:endParaRPr>
          </a:p>
        </p:txBody>
      </p:sp>
      <p:sp>
        <p:nvSpPr>
          <p:cNvPr id="2" name="TextBox 1">
            <a:extLst>
              <a:ext uri="{FF2B5EF4-FFF2-40B4-BE49-F238E27FC236}">
                <a16:creationId xmlns:a16="http://schemas.microsoft.com/office/drawing/2014/main" id="{CF73C0F2-9095-54D2-A99B-4312435424CD}"/>
              </a:ext>
            </a:extLst>
          </p:cNvPr>
          <p:cNvSpPr txBox="1"/>
          <p:nvPr/>
        </p:nvSpPr>
        <p:spPr>
          <a:xfrm>
            <a:off x="8413214" y="4049015"/>
            <a:ext cx="1760220" cy="954107"/>
          </a:xfrm>
          <a:prstGeom prst="rect">
            <a:avLst/>
          </a:prstGeom>
          <a:noFill/>
        </p:spPr>
        <p:txBody>
          <a:bodyPr wrap="square" rtlCol="0">
            <a:spAutoFit/>
          </a:bodyPr>
          <a:lstStyle/>
          <a:p>
            <a:r>
              <a:rPr lang="en-GB" sz="2400" dirty="0">
                <a:effectLst/>
                <a:latin typeface="Arial" panose="020B0604020202020204" pitchFamily="34" charset="0"/>
                <a:ea typeface="Calibri" panose="020F0502020204030204" pitchFamily="34" charset="0"/>
                <a:cs typeface="Arial" panose="020B0604020202020204" pitchFamily="34" charset="0"/>
              </a:rPr>
              <a:t>5(3</a:t>
            </a:r>
            <a:r>
              <a:rPr lang="en-GB" sz="2400" i="1" dirty="0">
                <a:effectLst/>
                <a:latin typeface="Arial" panose="020B0604020202020204" pitchFamily="34" charset="0"/>
                <a:ea typeface="Calibri" panose="020F0502020204030204" pitchFamily="34" charset="0"/>
                <a:cs typeface="Arial" panose="020B0604020202020204" pitchFamily="34" charset="0"/>
              </a:rPr>
              <a:t>y </a:t>
            </a:r>
            <a:r>
              <a:rPr lang="en-GB" sz="2400" dirty="0">
                <a:effectLst/>
                <a:latin typeface="Arial" panose="020B0604020202020204" pitchFamily="34" charset="0"/>
                <a:ea typeface="Calibri" panose="020F0502020204030204" pitchFamily="34" charset="0"/>
                <a:cs typeface="Arial" panose="020B0604020202020204" pitchFamily="34" charset="0"/>
              </a:rPr>
              <a:t>– 2)</a:t>
            </a:r>
            <a:endParaRPr lang="en-GB" sz="2400" i="1" dirty="0">
              <a:effectLst/>
              <a:latin typeface="Arial" panose="020B0604020202020204" pitchFamily="34" charset="0"/>
              <a:ea typeface="Calibri" panose="020F0502020204030204" pitchFamily="34" charset="0"/>
              <a:cs typeface="Arial" panose="020B0604020202020204" pitchFamily="34" charset="0"/>
            </a:endParaRPr>
          </a:p>
          <a:p>
            <a:endParaRPr lang="en-US" sz="3200" dirty="0"/>
          </a:p>
        </p:txBody>
      </p:sp>
      <p:sp>
        <p:nvSpPr>
          <p:cNvPr id="9" name="Google Shape;333;p12">
            <a:extLst>
              <a:ext uri="{FF2B5EF4-FFF2-40B4-BE49-F238E27FC236}">
                <a16:creationId xmlns:a16="http://schemas.microsoft.com/office/drawing/2014/main" id="{F262F5CD-CBDC-001A-FAC3-039907DD59EC}"/>
              </a:ext>
            </a:extLst>
          </p:cNvPr>
          <p:cNvSpPr/>
          <p:nvPr/>
        </p:nvSpPr>
        <p:spPr>
          <a:xfrm>
            <a:off x="8168324" y="4049015"/>
            <a:ext cx="2117302" cy="971999"/>
          </a:xfrm>
          <a:prstGeom prst="roundRect">
            <a:avLst>
              <a:gd name="adj" fmla="val 16667"/>
            </a:avLst>
          </a:prstGeom>
          <a:no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0" name="Google Shape;336;p12" descr="Pink rectangle covering the answer">
            <a:extLst>
              <a:ext uri="{FF2B5EF4-FFF2-40B4-BE49-F238E27FC236}">
                <a16:creationId xmlns:a16="http://schemas.microsoft.com/office/drawing/2014/main" id="{1B2125EB-A325-B158-F12F-D9D6F76F177A}"/>
              </a:ext>
            </a:extLst>
          </p:cNvPr>
          <p:cNvSpPr/>
          <p:nvPr/>
        </p:nvSpPr>
        <p:spPr>
          <a:xfrm>
            <a:off x="8342201" y="4057921"/>
            <a:ext cx="1769548" cy="955193"/>
          </a:xfrm>
          <a:prstGeom prst="rect">
            <a:avLst/>
          </a:prstGeom>
          <a:solidFill>
            <a:schemeClr val="accent1"/>
          </a:solidFill>
          <a:ln w="12700" cap="flat" cmpd="sng">
            <a:solidFill>
              <a:srgbClr val="BE00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0AE4FA8-C620-1162-BAC9-73BA7626D1CE}"/>
              </a:ext>
            </a:extLst>
          </p:cNvPr>
          <p:cNvSpPr>
            <a:spLocks noGrp="1"/>
          </p:cNvSpPr>
          <p:nvPr>
            <p:ph type="sldNum" sz="quarter" idx="12"/>
          </p:nvPr>
        </p:nvSpPr>
        <p:spPr/>
        <p:txBody>
          <a:bodyPr/>
          <a:lstStyle/>
          <a:p>
            <a:fld id="{51BA203F-91CA-AC4D-9C2E-7E06963F1FFE}" type="slidenum">
              <a:rPr lang="en-US" smtClean="0"/>
              <a:t>25</a:t>
            </a:fld>
            <a:endParaRPr lang="en-US"/>
          </a:p>
        </p:txBody>
      </p:sp>
      <p:sp>
        <p:nvSpPr>
          <p:cNvPr id="418" name="Google Shape;418;p15"/>
          <p:cNvSpPr txBox="1">
            <a:spLocks noGrp="1"/>
          </p:cNvSpPr>
          <p:nvPr>
            <p:ph type="title" idx="4294967295"/>
          </p:nvPr>
        </p:nvSpPr>
        <p:spPr>
          <a:xfrm>
            <a:off x="0" y="112713"/>
            <a:ext cx="7948613" cy="1016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a:ea typeface="Arial"/>
                <a:cs typeface="Arial"/>
                <a:sym typeface="Arial"/>
              </a:rPr>
              <a:t>Exam</a:t>
            </a:r>
            <a:r>
              <a:rPr lang="en-GB" sz="3600" b="1" i="0" u="none" strike="noStrike" cap="none" dirty="0">
                <a:solidFill>
                  <a:schemeClr val="accent1"/>
                </a:solidFill>
                <a:latin typeface="Arial"/>
                <a:ea typeface="Arial"/>
                <a:cs typeface="Arial"/>
                <a:sym typeface="Arial"/>
              </a:rPr>
              <a:t> questions: Question 3</a:t>
            </a:r>
            <a:endParaRPr dirty="0">
              <a:solidFill>
                <a:schemeClr val="accent1"/>
              </a:solidFill>
            </a:endParaRPr>
          </a:p>
        </p:txBody>
      </p:sp>
      <p:sp>
        <p:nvSpPr>
          <p:cNvPr id="420" name="Google Shape;420;p15"/>
          <p:cNvSpPr/>
          <p:nvPr/>
        </p:nvSpPr>
        <p:spPr>
          <a:xfrm rot="10800000" flipH="1">
            <a:off x="-27606" y="-17453"/>
            <a:ext cx="2091590" cy="1923564"/>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1" name="Google Shape;421;p15"/>
          <p:cNvSpPr txBox="1"/>
          <p:nvPr/>
        </p:nvSpPr>
        <p:spPr>
          <a:xfrm>
            <a:off x="-19845" y="165505"/>
            <a:ext cx="151171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lt1"/>
                </a:solidFill>
                <a:latin typeface="Arial"/>
                <a:ea typeface="Arial"/>
                <a:cs typeface="Arial"/>
                <a:sym typeface="Arial"/>
              </a:rPr>
              <a:t>REVIEW</a:t>
            </a:r>
            <a:endParaRPr/>
          </a:p>
        </p:txBody>
      </p:sp>
      <p:grpSp>
        <p:nvGrpSpPr>
          <p:cNvPr id="422" name="Google Shape;422;p15" descr="Worksheet available icon"/>
          <p:cNvGrpSpPr/>
          <p:nvPr/>
        </p:nvGrpSpPr>
        <p:grpSpPr>
          <a:xfrm>
            <a:off x="9495879" y="211521"/>
            <a:ext cx="2102384" cy="753403"/>
            <a:chOff x="9495879" y="211521"/>
            <a:chExt cx="2102384" cy="753403"/>
          </a:xfrm>
        </p:grpSpPr>
        <p:pic>
          <p:nvPicPr>
            <p:cNvPr id="423" name="Google Shape;423;p15" descr="Document"/>
            <p:cNvPicPr preferRelativeResize="0"/>
            <p:nvPr/>
          </p:nvPicPr>
          <p:blipFill rotWithShape="1">
            <a:blip r:embed="rId3">
              <a:alphaModFix/>
            </a:blip>
            <a:srcRect/>
            <a:stretch/>
          </p:blipFill>
          <p:spPr>
            <a:xfrm>
              <a:off x="10844860" y="211521"/>
              <a:ext cx="753403" cy="753403"/>
            </a:xfrm>
            <a:prstGeom prst="rect">
              <a:avLst/>
            </a:prstGeom>
            <a:noFill/>
            <a:ln>
              <a:noFill/>
            </a:ln>
          </p:spPr>
        </p:pic>
        <p:sp>
          <p:nvSpPr>
            <p:cNvPr id="424" name="Google Shape;424;p15"/>
            <p:cNvSpPr txBox="1"/>
            <p:nvPr/>
          </p:nvSpPr>
          <p:spPr>
            <a:xfrm>
              <a:off x="9495879" y="228785"/>
              <a:ext cx="2091590" cy="707886"/>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dirty="0">
                  <a:solidFill>
                    <a:schemeClr val="dk1"/>
                  </a:solidFill>
                  <a:latin typeface="Arial"/>
                  <a:ea typeface="Arial"/>
                  <a:cs typeface="Arial"/>
                  <a:sym typeface="Arial"/>
                </a:rPr>
                <a:t>Worksheet</a:t>
              </a:r>
              <a:br>
                <a:rPr lang="en-GB" sz="2000" b="1" dirty="0">
                  <a:solidFill>
                    <a:schemeClr val="dk1"/>
                  </a:solidFill>
                  <a:latin typeface="Arial"/>
                  <a:ea typeface="Arial"/>
                  <a:cs typeface="Arial"/>
                  <a:sym typeface="Arial"/>
                </a:rPr>
              </a:br>
              <a:r>
                <a:rPr lang="en-GB" sz="2000" b="1" dirty="0">
                  <a:solidFill>
                    <a:schemeClr val="dk1"/>
                  </a:solidFill>
                  <a:latin typeface="Arial"/>
                  <a:ea typeface="Arial"/>
                  <a:cs typeface="Arial"/>
                  <a:sym typeface="Arial"/>
                </a:rPr>
                <a:t>available</a:t>
              </a:r>
              <a:endParaRPr dirty="0"/>
            </a:p>
          </p:txBody>
        </p:sp>
      </p:grpSp>
      <p:sp>
        <p:nvSpPr>
          <p:cNvPr id="429" name="Google Shape;429;p15"/>
          <p:cNvSpPr/>
          <p:nvPr/>
        </p:nvSpPr>
        <p:spPr>
          <a:xfrm>
            <a:off x="5233830" y="1129212"/>
            <a:ext cx="95319273"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F72C941-BCC8-BE8D-D1AE-D341B60A5100}"/>
                  </a:ext>
                </a:extLst>
              </p:cNvPr>
              <p:cNvSpPr txBox="1"/>
              <p:nvPr/>
            </p:nvSpPr>
            <p:spPr>
              <a:xfrm>
                <a:off x="8672071" y="2373867"/>
                <a:ext cx="176022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i="1" dirty="0" smtClean="0">
                          <a:latin typeface="Cambria Math" panose="02040503050406030204" pitchFamily="18" charset="0"/>
                        </a:rPr>
                        <m:t>2</m:t>
                      </m:r>
                      <m:r>
                        <a:rPr lang="en-US" sz="3200" i="1" dirty="0" smtClean="0">
                          <a:latin typeface="Cambria Math" panose="02040503050406030204" pitchFamily="18" charset="0"/>
                        </a:rPr>
                        <m:t>𝑎</m:t>
                      </m:r>
                      <m:r>
                        <a:rPr lang="en-US" sz="3200" i="1" dirty="0" smtClean="0">
                          <a:latin typeface="Cambria Math" panose="02040503050406030204" pitchFamily="18" charset="0"/>
                        </a:rPr>
                        <m:t>+2</m:t>
                      </m:r>
                      <m:r>
                        <a:rPr lang="en-US" sz="3200" i="1" dirty="0" smtClean="0">
                          <a:latin typeface="Cambria Math" panose="02040503050406030204" pitchFamily="18" charset="0"/>
                        </a:rPr>
                        <m:t>𝑑</m:t>
                      </m:r>
                    </m:oMath>
                  </m:oMathPara>
                </a14:m>
                <a:endParaRPr lang="en-US" sz="3200" dirty="0"/>
              </a:p>
            </p:txBody>
          </p:sp>
        </mc:Choice>
        <mc:Fallback xmlns="">
          <p:sp>
            <p:nvSpPr>
              <p:cNvPr id="4" name="TextBox 3">
                <a:extLst>
                  <a:ext uri="{FF2B5EF4-FFF2-40B4-BE49-F238E27FC236}">
                    <a16:creationId xmlns:a16="http://schemas.microsoft.com/office/drawing/2014/main" id="{AF72C941-BCC8-BE8D-D1AE-D341B60A5100}"/>
                  </a:ext>
                </a:extLst>
              </p:cNvPr>
              <p:cNvSpPr txBox="1">
                <a:spLocks noRot="1" noChangeAspect="1" noMove="1" noResize="1" noEditPoints="1" noAdjustHandles="1" noChangeArrowheads="1" noChangeShapeType="1" noTextEdit="1"/>
              </p:cNvSpPr>
              <p:nvPr/>
            </p:nvSpPr>
            <p:spPr>
              <a:xfrm>
                <a:off x="8672071" y="2373867"/>
                <a:ext cx="1760220" cy="58477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F72C941-BCC8-BE8D-D1AE-D341B60A5100}"/>
                  </a:ext>
                </a:extLst>
              </p:cNvPr>
              <p:cNvSpPr txBox="1"/>
              <p:nvPr/>
            </p:nvSpPr>
            <p:spPr>
              <a:xfrm>
                <a:off x="8389950" y="5021670"/>
                <a:ext cx="245491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dirty="0" smtClean="0">
                          <a:latin typeface="Cambria Math" panose="02040503050406030204" pitchFamily="18" charset="0"/>
                        </a:rPr>
                        <m:t>𝑦</m:t>
                      </m:r>
                      <m:r>
                        <a:rPr lang="en-GB" sz="3200" b="0" i="1" dirty="0" smtClean="0">
                          <a:latin typeface="Cambria Math" panose="02040503050406030204" pitchFamily="18" charset="0"/>
                        </a:rPr>
                        <m:t>(6</m:t>
                      </m:r>
                      <m:r>
                        <a:rPr lang="en-GB" sz="3200" b="0" i="1" dirty="0" smtClean="0">
                          <a:latin typeface="Cambria Math" panose="02040503050406030204" pitchFamily="18" charset="0"/>
                        </a:rPr>
                        <m:t>𝑦</m:t>
                      </m:r>
                      <m:r>
                        <a:rPr lang="en-GB" sz="3200" b="0" i="1" dirty="0" smtClean="0">
                          <a:latin typeface="Cambria Math" panose="02040503050406030204" pitchFamily="18" charset="0"/>
                        </a:rPr>
                        <m:t>−5)</m:t>
                      </m:r>
                    </m:oMath>
                  </m:oMathPara>
                </a14:m>
                <a:endParaRPr lang="en-US" sz="3200" dirty="0"/>
              </a:p>
            </p:txBody>
          </p:sp>
        </mc:Choice>
        <mc:Fallback xmlns="">
          <p:sp>
            <p:nvSpPr>
              <p:cNvPr id="44" name="TextBox 43">
                <a:extLst>
                  <a:ext uri="{FF2B5EF4-FFF2-40B4-BE49-F238E27FC236}">
                    <a16:creationId xmlns:a16="http://schemas.microsoft.com/office/drawing/2014/main" id="{AF72C941-BCC8-BE8D-D1AE-D341B60A5100}"/>
                  </a:ext>
                </a:extLst>
              </p:cNvPr>
              <p:cNvSpPr txBox="1">
                <a:spLocks noRot="1" noChangeAspect="1" noMove="1" noResize="1" noEditPoints="1" noAdjustHandles="1" noChangeArrowheads="1" noChangeShapeType="1" noTextEdit="1"/>
              </p:cNvSpPr>
              <p:nvPr/>
            </p:nvSpPr>
            <p:spPr>
              <a:xfrm>
                <a:off x="8389950" y="5021670"/>
                <a:ext cx="2454910" cy="584775"/>
              </a:xfrm>
              <a:prstGeom prst="rect">
                <a:avLst/>
              </a:prstGeom>
              <a:blipFill>
                <a:blip r:embed="rId9"/>
                <a:stretch>
                  <a:fillRect/>
                </a:stretch>
              </a:blipFill>
            </p:spPr>
            <p:txBody>
              <a:bodyPr/>
              <a:lstStyle/>
              <a:p>
                <a:r>
                  <a:rPr lang="en-GB">
                    <a:noFill/>
                  </a:rPr>
                  <a:t> </a:t>
                </a:r>
              </a:p>
            </p:txBody>
          </p:sp>
        </mc:Fallback>
      </mc:AlternateContent>
      <p:sp>
        <p:nvSpPr>
          <p:cNvPr id="7" name="Google Shape;333;p12">
            <a:extLst>
              <a:ext uri="{FF2B5EF4-FFF2-40B4-BE49-F238E27FC236}">
                <a16:creationId xmlns:a16="http://schemas.microsoft.com/office/drawing/2014/main" id="{B2E3A7DD-50BA-675E-2B56-AE7DD10A0913}"/>
              </a:ext>
            </a:extLst>
          </p:cNvPr>
          <p:cNvSpPr/>
          <p:nvPr/>
        </p:nvSpPr>
        <p:spPr>
          <a:xfrm>
            <a:off x="8437228" y="2057084"/>
            <a:ext cx="2117302" cy="971999"/>
          </a:xfrm>
          <a:prstGeom prst="roundRect">
            <a:avLst>
              <a:gd name="adj" fmla="val 16667"/>
            </a:avLst>
          </a:prstGeom>
          <a:no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3" name="Google Shape;336;p12" descr="Pink rectangle covering the answer">
            <a:extLst>
              <a:ext uri="{FF2B5EF4-FFF2-40B4-BE49-F238E27FC236}">
                <a16:creationId xmlns:a16="http://schemas.microsoft.com/office/drawing/2014/main" id="{FF310D25-48EF-9C44-99DB-C1D2835AF5ED}"/>
              </a:ext>
            </a:extLst>
          </p:cNvPr>
          <p:cNvSpPr/>
          <p:nvPr/>
        </p:nvSpPr>
        <p:spPr>
          <a:xfrm>
            <a:off x="8673655" y="2202144"/>
            <a:ext cx="1769548" cy="722945"/>
          </a:xfrm>
          <a:prstGeom prst="rect">
            <a:avLst/>
          </a:prstGeom>
          <a:solidFill>
            <a:schemeClr val="accent1"/>
          </a:solidFill>
          <a:ln w="12700" cap="flat" cmpd="sng">
            <a:solidFill>
              <a:srgbClr val="BE00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5" name="Google Shape;333;p12">
            <a:extLst>
              <a:ext uri="{FF2B5EF4-FFF2-40B4-BE49-F238E27FC236}">
                <a16:creationId xmlns:a16="http://schemas.microsoft.com/office/drawing/2014/main" id="{1C9483BB-7252-184C-0790-A5A9B00D0646}"/>
              </a:ext>
            </a:extLst>
          </p:cNvPr>
          <p:cNvSpPr/>
          <p:nvPr/>
        </p:nvSpPr>
        <p:spPr>
          <a:xfrm>
            <a:off x="8490785" y="4821561"/>
            <a:ext cx="2117302" cy="971999"/>
          </a:xfrm>
          <a:prstGeom prst="roundRect">
            <a:avLst>
              <a:gd name="adj" fmla="val 16667"/>
            </a:avLst>
          </a:prstGeom>
          <a:no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6" name="Google Shape;336;p12" descr="Pink rectangle covering the answer">
            <a:extLst>
              <a:ext uri="{FF2B5EF4-FFF2-40B4-BE49-F238E27FC236}">
                <a16:creationId xmlns:a16="http://schemas.microsoft.com/office/drawing/2014/main" id="{17670F79-1C9C-37EE-FEEF-F51CADE73ACC}"/>
              </a:ext>
            </a:extLst>
          </p:cNvPr>
          <p:cNvSpPr/>
          <p:nvPr/>
        </p:nvSpPr>
        <p:spPr>
          <a:xfrm>
            <a:off x="8708295" y="4925466"/>
            <a:ext cx="1769548" cy="722945"/>
          </a:xfrm>
          <a:prstGeom prst="rect">
            <a:avLst/>
          </a:prstGeom>
          <a:solidFill>
            <a:schemeClr val="accent1"/>
          </a:solidFill>
          <a:ln w="12700" cap="flat" cmpd="sng">
            <a:solidFill>
              <a:srgbClr val="BE00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1" name="TextBox 20"/>
              <p:cNvSpPr txBox="1"/>
              <p:nvPr/>
            </p:nvSpPr>
            <p:spPr>
              <a:xfrm>
                <a:off x="1376459" y="1258830"/>
                <a:ext cx="3259617" cy="369332"/>
              </a:xfrm>
              <a:prstGeom prst="rect">
                <a:avLst/>
              </a:prstGeom>
              <a:noFill/>
            </p:spPr>
            <p:txBody>
              <a:bodyPr wrap="square" rtlCol="0">
                <a:spAutoFit/>
              </a:bodyPr>
              <a:lstStyle/>
              <a:p>
                <a:r>
                  <a:rPr lang="en-IN" dirty="0">
                    <a:latin typeface="Arial" panose="020B0604020202020204" pitchFamily="34" charset="0"/>
                    <a:cs typeface="Arial" panose="020B0604020202020204" pitchFamily="34" charset="0"/>
                  </a:rPr>
                  <a:t>Expand </a:t>
                </a:r>
                <a14:m>
                  <m:oMath xmlns:m="http://schemas.openxmlformats.org/officeDocument/2006/math">
                    <m:r>
                      <a:rPr lang="en-IN" i="1">
                        <a:latin typeface="Cambria Math" panose="02040503050406030204" pitchFamily="18" charset="0"/>
                      </a:rPr>
                      <m:t>2</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𝑑</m:t>
                    </m:r>
                    <m:r>
                      <a:rPr lang="en-IN" b="0" i="1" smtClean="0">
                        <a:latin typeface="Cambria Math" panose="02040503050406030204" pitchFamily="18" charset="0"/>
                      </a:rPr>
                      <m:t>)</m:t>
                    </m:r>
                  </m:oMath>
                </a14:m>
                <a:endParaRPr lang="en-US" dirty="0">
                  <a:latin typeface="Arial" panose="020B0604020202020204" pitchFamily="34" charset="0"/>
                  <a:cs typeface="Arial" panose="020B060402020202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376459" y="1258830"/>
                <a:ext cx="3259617" cy="369332"/>
              </a:xfrm>
              <a:prstGeom prst="rect">
                <a:avLst/>
              </a:prstGeom>
              <a:blipFill>
                <a:blip r:embed="rId10"/>
                <a:stretch>
                  <a:fillRect l="-1682" t="-10000" b="-2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376459" y="3182395"/>
                <a:ext cx="3259617" cy="369332"/>
              </a:xfrm>
              <a:prstGeom prst="rect">
                <a:avLst/>
              </a:prstGeom>
              <a:noFill/>
            </p:spPr>
            <p:txBody>
              <a:bodyPr wrap="square" rtlCol="0">
                <a:spAutoFit/>
              </a:bodyPr>
              <a:lstStyle/>
              <a:p>
                <a:r>
                  <a:rPr lang="en-IN" dirty="0">
                    <a:latin typeface="Arial" panose="020B0604020202020204" pitchFamily="34" charset="0"/>
                    <a:cs typeface="Arial" panose="020B0604020202020204" pitchFamily="34" charset="0"/>
                  </a:rPr>
                  <a:t>Factorise </a:t>
                </a:r>
                <a14:m>
                  <m:oMath xmlns:m="http://schemas.openxmlformats.org/officeDocument/2006/math">
                    <m:r>
                      <a:rPr lang="en-IN" b="0" i="1" smtClean="0">
                        <a:latin typeface="Cambria Math" panose="02040503050406030204" pitchFamily="18" charset="0"/>
                      </a:rPr>
                      <m:t>6</m:t>
                    </m:r>
                    <m:sSup>
                      <m:sSupPr>
                        <m:ctrlPr>
                          <a:rPr lang="en-IN" b="0" i="1" smtClean="0">
                            <a:latin typeface="Cambria Math" panose="02040503050406030204" pitchFamily="18" charset="0"/>
                          </a:rPr>
                        </m:ctrlPr>
                      </m:sSupPr>
                      <m:e>
                        <m:r>
                          <a:rPr lang="en-IN" b="0" i="1" smtClean="0">
                            <a:latin typeface="Cambria Math" panose="02040503050406030204" pitchFamily="18" charset="0"/>
                          </a:rPr>
                          <m:t>𝑦</m:t>
                        </m:r>
                      </m:e>
                      <m:sup>
                        <m:r>
                          <a:rPr lang="en-IN" b="0" i="1" smtClean="0">
                            <a:latin typeface="Cambria Math" panose="02040503050406030204" pitchFamily="18" charset="0"/>
                          </a:rPr>
                          <m:t>2</m:t>
                        </m:r>
                      </m:sup>
                    </m:sSup>
                    <m:r>
                      <a:rPr lang="en-IN" b="0" i="1" smtClean="0">
                        <a:latin typeface="Cambria Math" panose="02040503050406030204" pitchFamily="18" charset="0"/>
                      </a:rPr>
                      <m:t>−5</m:t>
                    </m:r>
                    <m:r>
                      <a:rPr lang="en-IN" b="0" i="1" smtClean="0">
                        <a:latin typeface="Cambria Math" panose="02040503050406030204" pitchFamily="18" charset="0"/>
                      </a:rPr>
                      <m:t>𝑦</m:t>
                    </m:r>
                  </m:oMath>
                </a14:m>
                <a:endParaRPr lang="en-US" dirty="0">
                  <a:latin typeface="Arial" panose="020B0604020202020204" pitchFamily="34" charset="0"/>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376459" y="3182395"/>
                <a:ext cx="3259617" cy="369332"/>
              </a:xfrm>
              <a:prstGeom prst="rect">
                <a:avLst/>
              </a:prstGeom>
              <a:blipFill>
                <a:blip r:embed="rId11"/>
                <a:stretch>
                  <a:fillRect l="-1682" t="-8197" b="-24590"/>
                </a:stretch>
              </a:blipFill>
            </p:spPr>
            <p:txBody>
              <a:bodyPr/>
              <a:lstStyle/>
              <a:p>
                <a:r>
                  <a:rPr lang="en-GB">
                    <a:noFill/>
                  </a:rPr>
                  <a:t> </a:t>
                </a:r>
              </a:p>
            </p:txBody>
          </p:sp>
        </mc:Fallback>
      </mc:AlternateContent>
    </p:spTree>
    <p:extLst>
      <p:ext uri="{BB962C8B-B14F-4D97-AF65-F5344CB8AC3E}">
        <p14:creationId xmlns:p14="http://schemas.microsoft.com/office/powerpoint/2010/main" val="22960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9CD18D-0296-7A26-075B-5894D997AE6F}"/>
              </a:ext>
            </a:extLst>
          </p:cNvPr>
          <p:cNvSpPr>
            <a:spLocks noGrp="1"/>
          </p:cNvSpPr>
          <p:nvPr>
            <p:ph type="sldNum" sz="quarter" idx="12"/>
          </p:nvPr>
        </p:nvSpPr>
        <p:spPr/>
        <p:txBody>
          <a:bodyPr/>
          <a:lstStyle/>
          <a:p>
            <a:fld id="{51BA203F-91CA-AC4D-9C2E-7E06963F1FFE}" type="slidenum">
              <a:rPr lang="en-US" smtClean="0"/>
              <a:t>26</a:t>
            </a:fld>
            <a:endParaRPr lang="en-US"/>
          </a:p>
        </p:txBody>
      </p:sp>
      <p:sp>
        <p:nvSpPr>
          <p:cNvPr id="418" name="Google Shape;418;p15"/>
          <p:cNvSpPr txBox="1">
            <a:spLocks noGrp="1"/>
          </p:cNvSpPr>
          <p:nvPr>
            <p:ph type="title" idx="4294967295"/>
          </p:nvPr>
        </p:nvSpPr>
        <p:spPr>
          <a:xfrm>
            <a:off x="1805625" y="125912"/>
            <a:ext cx="7948613" cy="10160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1"/>
              </a:buClr>
              <a:buSzPts val="3600"/>
              <a:buFont typeface="Arial"/>
              <a:buNone/>
            </a:pPr>
            <a:r>
              <a:rPr lang="en-GB" sz="3600" b="1" dirty="0">
                <a:solidFill>
                  <a:schemeClr val="accent1"/>
                </a:solidFill>
                <a:latin typeface="Arial"/>
                <a:ea typeface="Arial"/>
                <a:cs typeface="Arial"/>
                <a:sym typeface="Arial"/>
              </a:rPr>
              <a:t>Exam</a:t>
            </a:r>
            <a:r>
              <a:rPr lang="en-GB" sz="3600" b="1" i="0" u="none" strike="noStrike" cap="none" dirty="0">
                <a:solidFill>
                  <a:schemeClr val="accent1"/>
                </a:solidFill>
                <a:latin typeface="Arial"/>
                <a:ea typeface="Arial"/>
                <a:cs typeface="Arial"/>
                <a:sym typeface="Arial"/>
              </a:rPr>
              <a:t> questions: Question 4</a:t>
            </a:r>
            <a:endParaRPr dirty="0">
              <a:solidFill>
                <a:schemeClr val="accent1"/>
              </a:solidFill>
            </a:endParaRPr>
          </a:p>
        </p:txBody>
      </p:sp>
      <p:sp>
        <p:nvSpPr>
          <p:cNvPr id="420" name="Google Shape;420;p15"/>
          <p:cNvSpPr/>
          <p:nvPr/>
        </p:nvSpPr>
        <p:spPr>
          <a:xfrm rot="10800000" flipH="1">
            <a:off x="-27606" y="-17453"/>
            <a:ext cx="2091590" cy="1923564"/>
          </a:xfrm>
          <a:prstGeom prst="triangle">
            <a:avLst>
              <a:gd name="adj" fmla="val 0"/>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1" name="Google Shape;421;p15"/>
          <p:cNvSpPr txBox="1"/>
          <p:nvPr/>
        </p:nvSpPr>
        <p:spPr>
          <a:xfrm>
            <a:off x="-19845" y="165505"/>
            <a:ext cx="151171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lt1"/>
                </a:solidFill>
                <a:latin typeface="Arial"/>
                <a:ea typeface="Arial"/>
                <a:cs typeface="Arial"/>
                <a:sym typeface="Arial"/>
              </a:rPr>
              <a:t>REVIEW</a:t>
            </a:r>
            <a:endParaRPr/>
          </a:p>
        </p:txBody>
      </p:sp>
      <p:grpSp>
        <p:nvGrpSpPr>
          <p:cNvPr id="422" name="Google Shape;422;p15" descr="Worksheet available icon"/>
          <p:cNvGrpSpPr/>
          <p:nvPr/>
        </p:nvGrpSpPr>
        <p:grpSpPr>
          <a:xfrm>
            <a:off x="9495879" y="211521"/>
            <a:ext cx="2102384" cy="753403"/>
            <a:chOff x="9495879" y="211521"/>
            <a:chExt cx="2102384" cy="753403"/>
          </a:xfrm>
        </p:grpSpPr>
        <p:pic>
          <p:nvPicPr>
            <p:cNvPr id="423" name="Google Shape;423;p15" descr="Document"/>
            <p:cNvPicPr preferRelativeResize="0"/>
            <p:nvPr/>
          </p:nvPicPr>
          <p:blipFill rotWithShape="1">
            <a:blip r:embed="rId3">
              <a:alphaModFix/>
            </a:blip>
            <a:srcRect/>
            <a:stretch/>
          </p:blipFill>
          <p:spPr>
            <a:xfrm>
              <a:off x="10844860" y="211521"/>
              <a:ext cx="753403" cy="753403"/>
            </a:xfrm>
            <a:prstGeom prst="rect">
              <a:avLst/>
            </a:prstGeom>
            <a:noFill/>
            <a:ln>
              <a:noFill/>
            </a:ln>
          </p:spPr>
        </p:pic>
        <p:sp>
          <p:nvSpPr>
            <p:cNvPr id="424" name="Google Shape;424;p15"/>
            <p:cNvSpPr txBox="1"/>
            <p:nvPr/>
          </p:nvSpPr>
          <p:spPr>
            <a:xfrm>
              <a:off x="9495879" y="228785"/>
              <a:ext cx="2091590" cy="707886"/>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Worksheet</a:t>
              </a:r>
              <a:br>
                <a:rPr lang="en-GB" sz="2000" b="1">
                  <a:solidFill>
                    <a:schemeClr val="dk1"/>
                  </a:solidFill>
                  <a:latin typeface="Arial"/>
                  <a:ea typeface="Arial"/>
                  <a:cs typeface="Arial"/>
                  <a:sym typeface="Arial"/>
                </a:rPr>
              </a:br>
              <a:r>
                <a:rPr lang="en-GB" sz="2000" b="1">
                  <a:solidFill>
                    <a:schemeClr val="dk1"/>
                  </a:solidFill>
                  <a:latin typeface="Arial"/>
                  <a:ea typeface="Arial"/>
                  <a:cs typeface="Arial"/>
                  <a:sym typeface="Arial"/>
                </a:rPr>
                <a:t>available</a:t>
              </a:r>
              <a:endParaRPr/>
            </a:p>
          </p:txBody>
        </p:sp>
      </p:grpSp>
      <p:sp>
        <p:nvSpPr>
          <p:cNvPr id="429" name="Google Shape;429;p15"/>
          <p:cNvSpPr/>
          <p:nvPr/>
        </p:nvSpPr>
        <p:spPr>
          <a:xfrm>
            <a:off x="5233830" y="1129212"/>
            <a:ext cx="95319273"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TextBox 22">
            <a:extLst>
              <a:ext uri="{FF2B5EF4-FFF2-40B4-BE49-F238E27FC236}">
                <a16:creationId xmlns:a16="http://schemas.microsoft.com/office/drawing/2014/main" id="{AF72C941-BCC8-BE8D-D1AE-D341B60A5100}"/>
              </a:ext>
            </a:extLst>
          </p:cNvPr>
          <p:cNvSpPr txBox="1"/>
          <p:nvPr/>
        </p:nvSpPr>
        <p:spPr>
          <a:xfrm>
            <a:off x="9256885" y="1974493"/>
            <a:ext cx="2174083"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6</a:t>
            </a:r>
            <a:r>
              <a:rPr lang="en-GB" sz="2400" i="1" dirty="0">
                <a:latin typeface="Arial" panose="020B0604020202020204" pitchFamily="34" charset="0"/>
                <a:cs typeface="Arial" panose="020B0604020202020204" pitchFamily="34" charset="0"/>
              </a:rPr>
              <a:t>x</a:t>
            </a:r>
            <a:r>
              <a:rPr lang="en-GB" sz="2400" dirty="0">
                <a:latin typeface="Arial" panose="020B0604020202020204" pitchFamily="34" charset="0"/>
                <a:cs typeface="Arial" panose="020B0604020202020204" pitchFamily="34" charset="0"/>
              </a:rPr>
              <a:t>² − </a:t>
            </a:r>
            <a:r>
              <a:rPr lang="en-GB" sz="2400" i="1" dirty="0">
                <a:latin typeface="Arial" panose="020B0604020202020204" pitchFamily="34" charset="0"/>
                <a:cs typeface="Arial" panose="020B0604020202020204" pitchFamily="34" charset="0"/>
              </a:rPr>
              <a:t>x</a:t>
            </a:r>
            <a:r>
              <a:rPr lang="en-GB" sz="2400" dirty="0">
                <a:latin typeface="Arial" panose="020B0604020202020204" pitchFamily="34" charset="0"/>
                <a:cs typeface="Arial" panose="020B0604020202020204" pitchFamily="34" charset="0"/>
              </a:rPr>
              <a:t> – 2</a:t>
            </a:r>
          </a:p>
        </p:txBody>
      </p:sp>
      <p:sp>
        <p:nvSpPr>
          <p:cNvPr id="4" name="Google Shape;333;p12">
            <a:extLst>
              <a:ext uri="{FF2B5EF4-FFF2-40B4-BE49-F238E27FC236}">
                <a16:creationId xmlns:a16="http://schemas.microsoft.com/office/drawing/2014/main" id="{6AAF8844-B823-4126-FDB9-324E406728F4}"/>
              </a:ext>
            </a:extLst>
          </p:cNvPr>
          <p:cNvSpPr/>
          <p:nvPr/>
        </p:nvSpPr>
        <p:spPr>
          <a:xfrm>
            <a:off x="9140939" y="1817491"/>
            <a:ext cx="2405973" cy="1063680"/>
          </a:xfrm>
          <a:prstGeom prst="roundRect">
            <a:avLst>
              <a:gd name="adj" fmla="val 16667"/>
            </a:avLst>
          </a:prstGeom>
          <a:no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1" name="Google Shape;336;p12" descr="Pink rectangle covering the answer">
            <a:extLst>
              <a:ext uri="{FF2B5EF4-FFF2-40B4-BE49-F238E27FC236}">
                <a16:creationId xmlns:a16="http://schemas.microsoft.com/office/drawing/2014/main" id="{E05C7044-9C59-ACD3-C2BA-E5BEDEEAA53F}"/>
              </a:ext>
            </a:extLst>
          </p:cNvPr>
          <p:cNvSpPr/>
          <p:nvPr/>
        </p:nvSpPr>
        <p:spPr>
          <a:xfrm>
            <a:off x="9328764" y="1987859"/>
            <a:ext cx="1998428" cy="722945"/>
          </a:xfrm>
          <a:prstGeom prst="rect">
            <a:avLst/>
          </a:prstGeom>
          <a:solidFill>
            <a:schemeClr val="accent1"/>
          </a:solidFill>
          <a:ln w="12700" cap="flat" cmpd="sng">
            <a:solidFill>
              <a:srgbClr val="BE00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dirty="0">
              <a:solidFill>
                <a:schemeClr val="lt1"/>
              </a:solidFill>
              <a:latin typeface="Calibri"/>
              <a:ea typeface="Calibri"/>
              <a:cs typeface="Calibri"/>
              <a:sym typeface="Calibri"/>
            </a:endParaRPr>
          </a:p>
        </p:txBody>
      </p:sp>
      <p:sp>
        <p:nvSpPr>
          <p:cNvPr id="7" name="TextBox 6">
            <a:extLst>
              <a:ext uri="{FF2B5EF4-FFF2-40B4-BE49-F238E27FC236}">
                <a16:creationId xmlns:a16="http://schemas.microsoft.com/office/drawing/2014/main" id="{2C7AC191-FAF7-FA7E-F0A7-548FDE21B934}"/>
              </a:ext>
            </a:extLst>
          </p:cNvPr>
          <p:cNvSpPr txBox="1"/>
          <p:nvPr/>
        </p:nvSpPr>
        <p:spPr>
          <a:xfrm>
            <a:off x="1334814" y="1303283"/>
            <a:ext cx="8597462" cy="4524315"/>
          </a:xfrm>
          <a:prstGeom prst="rect">
            <a:avLst/>
          </a:prstGeom>
          <a:noFill/>
        </p:spPr>
        <p:txBody>
          <a:bodyPr wrap="square" rtlCol="0">
            <a:spAutoFit/>
          </a:bodyPr>
          <a:lstStyle/>
          <a:p>
            <a:r>
              <a:rPr lang="en-GB" sz="2400" dirty="0">
                <a:effectLst/>
                <a:latin typeface="Arial" panose="020B0604020202020204" pitchFamily="34" charset="0"/>
                <a:ea typeface="Calibri" panose="020F0502020204030204" pitchFamily="34" charset="0"/>
              </a:rPr>
              <a:t>Expand and simplify </a:t>
            </a:r>
            <a:r>
              <a:rPr lang="en-GB" sz="2400" dirty="0">
                <a:effectLst/>
                <a:latin typeface="Cambria Math" panose="02040503050406030204" pitchFamily="18" charset="0"/>
                <a:ea typeface="Cambria Math" panose="02040503050406030204" pitchFamily="18" charset="0"/>
              </a:rPr>
              <a:t>(2</a:t>
            </a:r>
            <a:r>
              <a:rPr lang="en-GB" sz="2400" i="1" dirty="0">
                <a:effectLst/>
                <a:latin typeface="Cambria Math" panose="02040503050406030204" pitchFamily="18" charset="0"/>
                <a:ea typeface="Cambria Math" panose="02040503050406030204" pitchFamily="18" charset="0"/>
              </a:rPr>
              <a:t>x</a:t>
            </a:r>
            <a:r>
              <a:rPr lang="en-GB" sz="2400" dirty="0">
                <a:effectLst/>
                <a:latin typeface="Cambria Math" panose="02040503050406030204" pitchFamily="18" charset="0"/>
                <a:ea typeface="Cambria Math" panose="02040503050406030204" pitchFamily="18" charset="0"/>
              </a:rPr>
              <a:t> + 1)(3</a:t>
            </a:r>
            <a:r>
              <a:rPr lang="en-GB" sz="2400" i="1" dirty="0">
                <a:effectLst/>
                <a:latin typeface="Cambria Math" panose="02040503050406030204" pitchFamily="18" charset="0"/>
                <a:ea typeface="Cambria Math" panose="02040503050406030204" pitchFamily="18" charset="0"/>
              </a:rPr>
              <a:t>x</a:t>
            </a:r>
            <a:r>
              <a:rPr lang="en-GB" sz="2400" dirty="0">
                <a:effectLst/>
                <a:latin typeface="Cambria Math" panose="02040503050406030204" pitchFamily="18" charset="0"/>
                <a:ea typeface="Cambria Math" panose="02040503050406030204" pitchFamily="18" charset="0"/>
              </a:rPr>
              <a:t> – 2)</a:t>
            </a:r>
          </a:p>
          <a:p>
            <a:endParaRPr lang="en-GB" sz="2400" dirty="0">
              <a:latin typeface="Arial" panose="020B0604020202020204" pitchFamily="34" charset="0"/>
              <a:ea typeface="Calibri" panose="020F0502020204030204" pitchFamily="34" charset="0"/>
            </a:endParaRPr>
          </a:p>
          <a:p>
            <a:endParaRPr lang="en-GB" sz="2400" dirty="0">
              <a:latin typeface="Arial" panose="020B0604020202020204" pitchFamily="34" charset="0"/>
              <a:ea typeface="Calibri" panose="020F0502020204030204" pitchFamily="34" charset="0"/>
            </a:endParaRPr>
          </a:p>
          <a:p>
            <a:endParaRPr lang="en-GB" sz="2400" dirty="0">
              <a:latin typeface="Arial" panose="020B0604020202020204" pitchFamily="34" charset="0"/>
              <a:ea typeface="Calibri" panose="020F0502020204030204" pitchFamily="34" charset="0"/>
            </a:endParaRPr>
          </a:p>
          <a:p>
            <a:endParaRPr lang="en-GB" sz="2400" dirty="0">
              <a:latin typeface="Arial" panose="020B0604020202020204" pitchFamily="34" charset="0"/>
              <a:ea typeface="Calibri" panose="020F0502020204030204" pitchFamily="34" charset="0"/>
            </a:endParaRPr>
          </a:p>
          <a:p>
            <a:endParaRPr lang="en-GB" sz="2400" dirty="0">
              <a:latin typeface="Arial" panose="020B0604020202020204" pitchFamily="34" charset="0"/>
              <a:ea typeface="Calibri" panose="020F0502020204030204" pitchFamily="34" charset="0"/>
            </a:endParaRPr>
          </a:p>
          <a:p>
            <a:endParaRPr lang="en-GB" sz="2400" dirty="0">
              <a:latin typeface="Arial" panose="020B0604020202020204" pitchFamily="34" charset="0"/>
              <a:ea typeface="Calibri" panose="020F0502020204030204" pitchFamily="34" charset="0"/>
            </a:endParaRPr>
          </a:p>
          <a:p>
            <a:endParaRPr lang="en-GB" sz="2400" dirty="0">
              <a:latin typeface="Arial" panose="020B0604020202020204" pitchFamily="34" charset="0"/>
              <a:ea typeface="Calibri" panose="020F0502020204030204" pitchFamily="34" charset="0"/>
            </a:endParaRPr>
          </a:p>
          <a:p>
            <a:endParaRPr lang="en-GB" sz="2400" dirty="0">
              <a:latin typeface="Arial" panose="020B0604020202020204" pitchFamily="34" charset="0"/>
              <a:ea typeface="Calibri" panose="020F0502020204030204" pitchFamily="34" charset="0"/>
            </a:endParaRPr>
          </a:p>
          <a:p>
            <a:endParaRPr lang="en-GB" sz="2400" dirty="0">
              <a:latin typeface="Arial" panose="020B0604020202020204" pitchFamily="34" charset="0"/>
              <a:ea typeface="Calibri" panose="020F0502020204030204" pitchFamily="34" charset="0"/>
            </a:endParaRPr>
          </a:p>
          <a:p>
            <a:endParaRPr lang="en-GB" sz="2400" dirty="0">
              <a:latin typeface="Arial" panose="020B0604020202020204" pitchFamily="34" charset="0"/>
              <a:ea typeface="Calibri" panose="020F0502020204030204" pitchFamily="34" charset="0"/>
            </a:endParaRPr>
          </a:p>
          <a:p>
            <a:r>
              <a:rPr lang="en-GB" sz="2400" dirty="0">
                <a:effectLst/>
                <a:latin typeface="Arial" panose="020B0604020202020204" pitchFamily="34" charset="0"/>
                <a:ea typeface="Calibri" panose="020F0502020204030204" pitchFamily="34" charset="0"/>
              </a:rPr>
              <a:t>Factorise </a:t>
            </a:r>
            <a:r>
              <a:rPr lang="en-GB" sz="2400" i="1" dirty="0">
                <a:effectLst/>
                <a:latin typeface="Cambria Math" panose="02040503050406030204" pitchFamily="18" charset="0"/>
                <a:ea typeface="Calibri" panose="020F0502020204030204" pitchFamily="34" charset="0"/>
                <a:cs typeface="Arial" panose="020B0604020202020204" pitchFamily="34" charset="0"/>
              </a:rPr>
              <a:t>x</a:t>
            </a:r>
            <a:r>
              <a:rPr lang="en-GB" sz="2400" baseline="30000" dirty="0">
                <a:effectLst/>
                <a:latin typeface="Cambria Math" panose="02040503050406030204" pitchFamily="18" charset="0"/>
                <a:ea typeface="Calibri" panose="020F0502020204030204" pitchFamily="34" charset="0"/>
                <a:cs typeface="Arial" panose="020B0604020202020204" pitchFamily="34" charset="0"/>
              </a:rPr>
              <a:t>2</a:t>
            </a:r>
            <a:r>
              <a:rPr lang="en-GB" sz="2400" dirty="0">
                <a:effectLst/>
                <a:latin typeface="Cambria Math" panose="02040503050406030204" pitchFamily="18" charset="0"/>
                <a:ea typeface="Cambria Math" panose="02040503050406030204" pitchFamily="18" charset="0"/>
              </a:rPr>
              <a:t> + 6</a:t>
            </a:r>
            <a:r>
              <a:rPr lang="en-GB" sz="2400" i="1" dirty="0">
                <a:effectLst/>
                <a:latin typeface="Cambria Math" panose="02040503050406030204" pitchFamily="18" charset="0"/>
                <a:ea typeface="Cambria Math" panose="02040503050406030204" pitchFamily="18" charset="0"/>
              </a:rPr>
              <a:t>x</a:t>
            </a:r>
            <a:r>
              <a:rPr lang="en-GB" sz="2400" dirty="0">
                <a:effectLst/>
                <a:latin typeface="Cambria Math" panose="02040503050406030204" pitchFamily="18" charset="0"/>
                <a:ea typeface="Cambria Math" panose="02040503050406030204" pitchFamily="18" charset="0"/>
              </a:rPr>
              <a:t> + 9</a:t>
            </a:r>
            <a:endParaRPr lang="en-GB" sz="2400" dirty="0">
              <a:latin typeface="Cambria Math" panose="02040503050406030204" pitchFamily="18" charset="0"/>
              <a:ea typeface="Cambria Math" panose="02040503050406030204" pitchFamily="18" charset="0"/>
            </a:endParaRPr>
          </a:p>
        </p:txBody>
      </p:sp>
      <p:sp>
        <p:nvSpPr>
          <p:cNvPr id="2" name="TextBox 1">
            <a:extLst>
              <a:ext uri="{FF2B5EF4-FFF2-40B4-BE49-F238E27FC236}">
                <a16:creationId xmlns:a16="http://schemas.microsoft.com/office/drawing/2014/main" id="{843046ED-5E2D-CBCE-FBE2-F278A45EA689}"/>
              </a:ext>
            </a:extLst>
          </p:cNvPr>
          <p:cNvSpPr txBox="1"/>
          <p:nvPr/>
        </p:nvSpPr>
        <p:spPr>
          <a:xfrm>
            <a:off x="9503872" y="5488106"/>
            <a:ext cx="2174083" cy="461665"/>
          </a:xfrm>
          <a:prstGeom prst="rect">
            <a:avLst/>
          </a:prstGeom>
          <a:noFill/>
        </p:spPr>
        <p:txBody>
          <a:bodyPr wrap="square" rtlCol="0">
            <a:spAutoFit/>
          </a:bodyPr>
          <a:lstStyle/>
          <a:p>
            <a:r>
              <a:rPr lang="en-GB" sz="2400" dirty="0">
                <a:effectLst/>
                <a:latin typeface="Arial" panose="020B0604020202020204" pitchFamily="34" charset="0"/>
                <a:ea typeface="Calibri" panose="020F0502020204030204" pitchFamily="34" charset="0"/>
                <a:cs typeface="Arial" panose="020B0604020202020204" pitchFamily="34" charset="0"/>
              </a:rPr>
              <a:t>(</a:t>
            </a:r>
            <a:r>
              <a:rPr lang="en-GB" sz="2400" i="1" dirty="0">
                <a:effectLst/>
                <a:latin typeface="Arial" panose="020B0604020202020204" pitchFamily="34" charset="0"/>
                <a:ea typeface="Calibri" panose="020F0502020204030204" pitchFamily="34" charset="0"/>
                <a:cs typeface="Arial" panose="020B0604020202020204" pitchFamily="34" charset="0"/>
              </a:rPr>
              <a:t>x</a:t>
            </a:r>
            <a:r>
              <a:rPr lang="en-GB" sz="2400" dirty="0">
                <a:effectLst/>
                <a:latin typeface="Arial" panose="020B0604020202020204" pitchFamily="34" charset="0"/>
                <a:ea typeface="Calibri" panose="020F0502020204030204" pitchFamily="34" charset="0"/>
                <a:cs typeface="Arial" panose="020B0604020202020204" pitchFamily="34" charset="0"/>
              </a:rPr>
              <a:t> + 3)²</a:t>
            </a:r>
            <a:endParaRPr lang="en-US" sz="2400" dirty="0">
              <a:latin typeface="Arial" panose="020B0604020202020204" pitchFamily="34" charset="0"/>
              <a:cs typeface="Arial" panose="020B0604020202020204" pitchFamily="34" charset="0"/>
            </a:endParaRPr>
          </a:p>
        </p:txBody>
      </p:sp>
      <p:sp>
        <p:nvSpPr>
          <p:cNvPr id="5" name="Google Shape;333;p12">
            <a:extLst>
              <a:ext uri="{FF2B5EF4-FFF2-40B4-BE49-F238E27FC236}">
                <a16:creationId xmlns:a16="http://schemas.microsoft.com/office/drawing/2014/main" id="{81671094-F062-7C65-F19B-7D8963D3666D}"/>
              </a:ext>
            </a:extLst>
          </p:cNvPr>
          <p:cNvSpPr/>
          <p:nvPr/>
        </p:nvSpPr>
        <p:spPr>
          <a:xfrm>
            <a:off x="9271982" y="5221377"/>
            <a:ext cx="2405973" cy="1063680"/>
          </a:xfrm>
          <a:prstGeom prst="roundRect">
            <a:avLst>
              <a:gd name="adj" fmla="val 16667"/>
            </a:avLst>
          </a:prstGeom>
          <a:no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8" name="Google Shape;336;p12" descr="Pink rectangle covering the answer">
            <a:extLst>
              <a:ext uri="{FF2B5EF4-FFF2-40B4-BE49-F238E27FC236}">
                <a16:creationId xmlns:a16="http://schemas.microsoft.com/office/drawing/2014/main" id="{4F691184-0C40-CA81-B9B8-F837EE5B67A2}"/>
              </a:ext>
            </a:extLst>
          </p:cNvPr>
          <p:cNvSpPr/>
          <p:nvPr/>
        </p:nvSpPr>
        <p:spPr>
          <a:xfrm>
            <a:off x="9432540" y="5367315"/>
            <a:ext cx="1998428" cy="722945"/>
          </a:xfrm>
          <a:prstGeom prst="rect">
            <a:avLst/>
          </a:prstGeom>
          <a:solidFill>
            <a:schemeClr val="accent1"/>
          </a:solidFill>
          <a:ln w="12700" cap="flat" cmpd="sng">
            <a:solidFill>
              <a:srgbClr val="BE00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63279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16"/>
          <p:cNvSpPr txBox="1">
            <a:spLocks noGrp="1"/>
          </p:cNvSpPr>
          <p:nvPr>
            <p:ph type="ctrTitle"/>
          </p:nvPr>
        </p:nvSpPr>
        <p:spPr>
          <a:xfrm>
            <a:off x="1419497" y="433421"/>
            <a:ext cx="9144000" cy="1395379"/>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Arial"/>
              <a:buNone/>
            </a:pPr>
            <a:r>
              <a:rPr lang="en-GB" sz="4000" b="1" dirty="0">
                <a:solidFill>
                  <a:schemeClr val="lt1"/>
                </a:solidFill>
                <a:latin typeface="Arial"/>
                <a:ea typeface="Arial"/>
                <a:cs typeface="Arial"/>
                <a:sym typeface="Arial"/>
              </a:rPr>
              <a:t>Lesson review:</a:t>
            </a:r>
            <a:br>
              <a:rPr lang="en-GB" sz="4000" b="1" dirty="0">
                <a:solidFill>
                  <a:schemeClr val="lt1"/>
                </a:solidFill>
                <a:latin typeface="Arial"/>
                <a:ea typeface="Arial"/>
                <a:cs typeface="Arial"/>
                <a:sym typeface="Arial"/>
              </a:rPr>
            </a:br>
            <a:r>
              <a:rPr lang="en-GB" sz="4000" b="1" dirty="0">
                <a:solidFill>
                  <a:schemeClr val="lt1"/>
                </a:solidFill>
                <a:latin typeface="Arial"/>
                <a:ea typeface="Arial"/>
                <a:cs typeface="Arial"/>
                <a:sym typeface="Arial"/>
              </a:rPr>
              <a:t>Expand and factorise</a:t>
            </a:r>
          </a:p>
        </p:txBody>
      </p:sp>
      <p:sp>
        <p:nvSpPr>
          <p:cNvPr id="437" name="Google Shape;43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27</a:t>
            </a:fld>
            <a:endParaRPr/>
          </a:p>
        </p:txBody>
      </p:sp>
      <p:sp>
        <p:nvSpPr>
          <p:cNvPr id="6" name="Google Shape;165;p1">
            <a:extLst>
              <a:ext uri="{FF2B5EF4-FFF2-40B4-BE49-F238E27FC236}">
                <a16:creationId xmlns:a16="http://schemas.microsoft.com/office/drawing/2014/main" id="{9391332F-3D15-44D2-A26A-C4F254A2D820}"/>
              </a:ext>
            </a:extLst>
          </p:cNvPr>
          <p:cNvSpPr txBox="1">
            <a:spLocks/>
          </p:cNvSpPr>
          <p:nvPr/>
        </p:nvSpPr>
        <p:spPr>
          <a:xfrm>
            <a:off x="8610600" y="522329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27</a:t>
            </a:fld>
            <a:endParaRPr lang="en-GB"/>
          </a:p>
        </p:txBody>
      </p:sp>
      <p:sp>
        <p:nvSpPr>
          <p:cNvPr id="7" name="Google Shape;168;p1">
            <a:extLst>
              <a:ext uri="{FF2B5EF4-FFF2-40B4-BE49-F238E27FC236}">
                <a16:creationId xmlns:a16="http://schemas.microsoft.com/office/drawing/2014/main" id="{59C39623-0DF5-4B9A-8EC4-8FEFB788A4B2}"/>
              </a:ext>
            </a:extLst>
          </p:cNvPr>
          <p:cNvSpPr txBox="1">
            <a:spLocks noGrp="1"/>
          </p:cNvSpPr>
          <p:nvPr>
            <p:ph type="subTitle" idx="1"/>
          </p:nvPr>
        </p:nvSpPr>
        <p:spPr>
          <a:xfrm>
            <a:off x="1419497" y="2045830"/>
            <a:ext cx="9144000" cy="3147102"/>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t" anchorCtr="0">
            <a:normAutofit fontScale="55000" lnSpcReduction="20000"/>
          </a:bodyPr>
          <a:lstStyle/>
          <a:p>
            <a:pPr algn="l">
              <a:lnSpc>
                <a:spcPts val="3100"/>
              </a:lnSpc>
              <a:spcBef>
                <a:spcPts val="0"/>
              </a:spcBef>
              <a:spcAft>
                <a:spcPts val="600"/>
              </a:spcAft>
            </a:pPr>
            <a:r>
              <a:rPr lang="en-GB" sz="5100" b="1" dirty="0">
                <a:solidFill>
                  <a:schemeClr val="accent1"/>
                </a:solidFill>
                <a:latin typeface="Arial" panose="020B0604020202020204" pitchFamily="34" charset="0"/>
                <a:cs typeface="Arial" panose="020B0604020202020204" pitchFamily="34" charset="0"/>
              </a:rPr>
              <a:t>Objectives</a:t>
            </a:r>
            <a:endParaRPr lang="en-GB" sz="5100" dirty="0">
              <a:solidFill>
                <a:schemeClr val="accent1"/>
              </a:solidFill>
              <a:latin typeface="Arial" panose="020B0604020202020204" pitchFamily="34" charset="0"/>
              <a:cs typeface="Arial" panose="020B0604020202020204" pitchFamily="34" charset="0"/>
            </a:endParaRPr>
          </a:p>
          <a:p>
            <a:pPr marL="265113" indent="-265113" algn="l">
              <a:lnSpc>
                <a:spcPct val="120000"/>
              </a:lnSpc>
              <a:spcBef>
                <a:spcPts val="400"/>
              </a:spcBef>
              <a:spcAft>
                <a:spcPts val="400"/>
              </a:spcAft>
              <a:buClr>
                <a:schemeClr val="accent1"/>
              </a:buClr>
              <a:buFont typeface="Arial" panose="020B0604020202020204" pitchFamily="34" charset="0"/>
              <a:buChar char="•"/>
            </a:pPr>
            <a:r>
              <a:rPr lang="en-US" sz="4400" dirty="0">
                <a:latin typeface="Arial" panose="020B0604020202020204" pitchFamily="34" charset="0"/>
                <a:cs typeface="Arial" panose="020B0604020202020204" pitchFamily="34" charset="0"/>
              </a:rPr>
              <a:t>Simplify algebraic expressions to maintain equivalence by multiplying a single term over a bracket</a:t>
            </a:r>
          </a:p>
          <a:p>
            <a:pPr marL="265113" indent="-265113" algn="l">
              <a:lnSpc>
                <a:spcPct val="120000"/>
              </a:lnSpc>
              <a:spcBef>
                <a:spcPts val="400"/>
              </a:spcBef>
              <a:spcAft>
                <a:spcPts val="400"/>
              </a:spcAft>
              <a:buClr>
                <a:schemeClr val="accent1"/>
              </a:buClr>
              <a:buFont typeface="Arial" panose="020B0604020202020204" pitchFamily="34" charset="0"/>
              <a:buChar char="•"/>
            </a:pPr>
            <a:r>
              <a:rPr lang="en-US" sz="4400" dirty="0">
                <a:latin typeface="Arial" panose="020B0604020202020204" pitchFamily="34" charset="0"/>
                <a:cs typeface="Arial" panose="020B0604020202020204" pitchFamily="34" charset="0"/>
              </a:rPr>
              <a:t>Simplify algebraic expressions to maintain equivalence by multiplying a single term over a bracket and collecting like terms</a:t>
            </a:r>
          </a:p>
          <a:p>
            <a:pPr marL="265113" indent="-265113" algn="l">
              <a:lnSpc>
                <a:spcPct val="120000"/>
              </a:lnSpc>
              <a:spcBef>
                <a:spcPts val="400"/>
              </a:spcBef>
              <a:spcAft>
                <a:spcPts val="400"/>
              </a:spcAft>
              <a:buClr>
                <a:schemeClr val="accent1"/>
              </a:buClr>
              <a:buFont typeface="Arial" panose="020B0604020202020204" pitchFamily="34" charset="0"/>
              <a:buChar char="•"/>
            </a:pPr>
            <a:r>
              <a:rPr lang="en-US" sz="4400" dirty="0">
                <a:latin typeface="Arial" panose="020B0604020202020204" pitchFamily="34" charset="0"/>
                <a:cs typeface="Arial" panose="020B0604020202020204" pitchFamily="34" charset="0"/>
              </a:rPr>
              <a:t>Simplify algebraic expressions to maintain equivalence by taking out common factors.</a:t>
            </a:r>
            <a:endParaRPr lang="en-GB" sz="4400" dirty="0">
              <a:latin typeface="Arial" panose="020B0604020202020204" pitchFamily="34" charset="0"/>
              <a:cs typeface="Arial" panose="020B0604020202020204" pitchFamily="34" charset="0"/>
            </a:endParaRPr>
          </a:p>
          <a:p>
            <a:pPr algn="just"/>
            <a:endParaRPr lang="en-GB" sz="2800" dirty="0">
              <a:latin typeface="Arial" panose="020B0604020202020204" pitchFamily="34" charset="0"/>
              <a:cs typeface="Arial" panose="020B0604020202020204" pitchFamily="34" charset="0"/>
            </a:endParaRPr>
          </a:p>
          <a:p>
            <a:pPr marL="0" lvl="0" indent="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AF66-BDEC-4533-9866-E930CF55A033}"/>
              </a:ext>
            </a:extLst>
          </p:cNvPr>
          <p:cNvSpPr>
            <a:spLocks noGrp="1"/>
          </p:cNvSpPr>
          <p:nvPr>
            <p:ph type="ctrTitle"/>
          </p:nvPr>
        </p:nvSpPr>
        <p:spPr>
          <a:xfrm>
            <a:off x="1524000" y="1466770"/>
            <a:ext cx="9144000" cy="1322815"/>
          </a:xfrm>
          <a:solidFill>
            <a:schemeClr val="accent1"/>
          </a:solidFill>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Expand and </a:t>
            </a:r>
            <a:r>
              <a:rPr lang="en-US" sz="4000" b="1" dirty="0" err="1">
                <a:solidFill>
                  <a:schemeClr val="bg1"/>
                </a:solidFill>
                <a:latin typeface="Arial" panose="020B0604020202020204" pitchFamily="34" charset="0"/>
                <a:cs typeface="Arial" panose="020B0604020202020204" pitchFamily="34" charset="0"/>
              </a:rPr>
              <a:t>factorise</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Credits</a:t>
            </a:r>
            <a:endParaRPr lang="en-GB" sz="4000" dirty="0"/>
          </a:p>
        </p:txBody>
      </p:sp>
      <p:sp>
        <p:nvSpPr>
          <p:cNvPr id="4" name="Slide Number Placeholder 3">
            <a:extLst>
              <a:ext uri="{FF2B5EF4-FFF2-40B4-BE49-F238E27FC236}">
                <a16:creationId xmlns:a16="http://schemas.microsoft.com/office/drawing/2014/main" id="{8D6827A3-B91F-4385-896A-93F2EEC9C0C2}"/>
              </a:ext>
              <a:ext uri="{C183D7F6-B498-43B3-948B-1728B52AA6E4}">
                <adec:decorative xmlns:adec="http://schemas.microsoft.com/office/drawing/2017/decorative" val="1"/>
              </a:ext>
            </a:extLst>
          </p:cNvPr>
          <p:cNvSpPr>
            <a:spLocks noGrp="1"/>
          </p:cNvSpPr>
          <p:nvPr>
            <p:ph type="sldNum" sz="quarter" idx="12"/>
          </p:nvPr>
        </p:nvSpPr>
        <p:spPr/>
        <p:txBody>
          <a:bodyPr/>
          <a:lstStyle/>
          <a:p>
            <a:fld id="{A75AAEF5-C690-5D4B-B5C7-510283CCFE4D}" type="slidenum">
              <a:rPr lang="en-US" dirty="0" smtClean="0"/>
              <a:t>28</a:t>
            </a:fld>
            <a:endParaRPr lang="en-US"/>
          </a:p>
        </p:txBody>
      </p:sp>
      <p:pic>
        <p:nvPicPr>
          <p:cNvPr id="5" name="Picture 4">
            <a:extLst>
              <a:ext uri="{FF2B5EF4-FFF2-40B4-BE49-F238E27FC236}">
                <a16:creationId xmlns:a16="http://schemas.microsoft.com/office/drawing/2014/main" id="{D9F9FCDE-7D00-428D-8EE4-B16B206587B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95464" y="262672"/>
            <a:ext cx="2123825" cy="638948"/>
          </a:xfrm>
          <a:prstGeom prst="rect">
            <a:avLst/>
          </a:prstGeom>
        </p:spPr>
      </p:pic>
      <p:sp>
        <p:nvSpPr>
          <p:cNvPr id="3" name="Subtitle 2">
            <a:extLst>
              <a:ext uri="{FF2B5EF4-FFF2-40B4-BE49-F238E27FC236}">
                <a16:creationId xmlns:a16="http://schemas.microsoft.com/office/drawing/2014/main" id="{6D17EB91-628E-46AE-9928-24046C5C62CF}"/>
              </a:ext>
            </a:extLst>
          </p:cNvPr>
          <p:cNvSpPr>
            <a:spLocks noGrp="1"/>
          </p:cNvSpPr>
          <p:nvPr>
            <p:ph type="subTitle" idx="1"/>
          </p:nvPr>
        </p:nvSpPr>
        <p:spPr>
          <a:xfrm>
            <a:off x="1524000" y="3048081"/>
            <a:ext cx="9144000" cy="2743119"/>
          </a:xfrm>
          <a:solidFill>
            <a:schemeClr val="bg1"/>
          </a:solidFill>
          <a:ln w="38100">
            <a:solidFill>
              <a:schemeClr val="accent1"/>
            </a:solidFill>
          </a:ln>
        </p:spPr>
        <p:txBody>
          <a:bodyPr>
            <a:normAutofit fontScale="92500" lnSpcReduction="10000"/>
          </a:bodyPr>
          <a:lstStyle/>
          <a:p>
            <a:pPr algn="l">
              <a:lnSpc>
                <a:spcPct val="100000"/>
              </a:lnSpc>
              <a:spcBef>
                <a:spcPts val="0"/>
              </a:spcBef>
            </a:pPr>
            <a:r>
              <a:rPr lang="en-GB" sz="2000" b="1" dirty="0">
                <a:solidFill>
                  <a:schemeClr val="accent1"/>
                </a:solidFill>
                <a:latin typeface="Arial" panose="020B0604020202020204" pitchFamily="34" charset="0"/>
                <a:cs typeface="Arial" panose="020B0604020202020204" pitchFamily="34" charset="0"/>
              </a:rPr>
              <a:t>Photos</a:t>
            </a:r>
          </a:p>
          <a:p>
            <a:pPr algn="l">
              <a:lnSpc>
                <a:spcPct val="100000"/>
              </a:lnSpc>
              <a:spcBef>
                <a:spcPts val="0"/>
              </a:spcBef>
            </a:pPr>
            <a:r>
              <a:rPr lang="en-GB" sz="2000" b="1" dirty="0">
                <a:latin typeface="Arial" panose="020B0604020202020204" pitchFamily="34" charset="0"/>
                <a:cs typeface="Arial" panose="020B0604020202020204" pitchFamily="34" charset="0"/>
              </a:rPr>
              <a:t>Shutterstock.com:  </a:t>
            </a:r>
            <a:r>
              <a:rPr lang="en-GB" sz="2000" dirty="0">
                <a:latin typeface="Arial" panose="020B0604020202020204" pitchFamily="34" charset="0"/>
                <a:cs typeface="Arial" panose="020B0604020202020204" pitchFamily="34" charset="0"/>
              </a:rPr>
              <a:t>Vectorfair.com</a:t>
            </a:r>
          </a:p>
          <a:p>
            <a:pPr algn="l">
              <a:lnSpc>
                <a:spcPct val="100000"/>
              </a:lnSpc>
              <a:spcBef>
                <a:spcPts val="0"/>
              </a:spcBef>
            </a:pPr>
            <a:r>
              <a:rPr lang="en-GB" sz="2000" b="1" dirty="0">
                <a:solidFill>
                  <a:schemeClr val="accent1"/>
                </a:solidFill>
                <a:latin typeface="Arial" panose="020B0604020202020204" pitchFamily="34" charset="0"/>
                <a:cs typeface="Arial" panose="020B0604020202020204" pitchFamily="34" charset="0"/>
              </a:rPr>
              <a:t>Text Acknowledgements</a:t>
            </a:r>
          </a:p>
          <a:p>
            <a:pPr algn="l">
              <a:lnSpc>
                <a:spcPct val="100000"/>
              </a:lnSpc>
              <a:spcBef>
                <a:spcPts val="0"/>
              </a:spcBef>
            </a:pPr>
            <a:r>
              <a:rPr lang="en-GB" sz="2000" b="1" dirty="0">
                <a:latin typeface="Arial" panose="020B0604020202020204" pitchFamily="34" charset="0"/>
                <a:cs typeface="Arial" panose="020B0604020202020204" pitchFamily="34" charset="0"/>
              </a:rPr>
              <a:t>Pearson Education Ltd: </a:t>
            </a:r>
            <a:r>
              <a:rPr lang="en-GB" sz="2000" dirty="0">
                <a:latin typeface="Arial" panose="020B0604020202020204" pitchFamily="34" charset="0"/>
                <a:cs typeface="Arial" panose="020B0604020202020204" pitchFamily="34" charset="0"/>
              </a:rPr>
              <a:t>Pearson Edexcel GCSE (9-1) In Mathematics (1MA1) Foundation (Non-Calculator) June 2019 Paper 1F, </a:t>
            </a:r>
            <a:r>
              <a:rPr lang="en-GB" sz="2000" b="1" dirty="0">
                <a:latin typeface="Arial" panose="020B0604020202020204" pitchFamily="34" charset="0"/>
                <a:cs typeface="Arial" panose="020B0604020202020204" pitchFamily="34" charset="0"/>
              </a:rPr>
              <a:t>Pearson Education Ltd: </a:t>
            </a:r>
            <a:r>
              <a:rPr lang="en-GB" sz="2000" dirty="0">
                <a:latin typeface="Arial" panose="020B0604020202020204" pitchFamily="34" charset="0"/>
                <a:cs typeface="Arial" panose="020B0604020202020204" pitchFamily="34" charset="0"/>
              </a:rPr>
              <a:t>Pearson Edexcel GCSE (9-1) In Mathematics (1MA1) Foundation (Non-Calculator) May 2020 Paper 1F, </a:t>
            </a:r>
            <a:r>
              <a:rPr lang="en-GB" sz="2000" b="1" dirty="0">
                <a:latin typeface="Arial" panose="020B0604020202020204" pitchFamily="34" charset="0"/>
                <a:cs typeface="Arial" panose="020B0604020202020204" pitchFamily="34" charset="0"/>
              </a:rPr>
              <a:t>Pearson Education Ltd: </a:t>
            </a:r>
            <a:r>
              <a:rPr lang="en-GB" sz="2000" dirty="0">
                <a:latin typeface="Arial" panose="020B0604020202020204" pitchFamily="34" charset="0"/>
                <a:cs typeface="Arial" panose="020B0604020202020204" pitchFamily="34" charset="0"/>
              </a:rPr>
              <a:t>Pearson Edexcel GCSE (9-1) In Mathematics (1MA1) Foundation (Non-Calculator) November 2021 Paper 1F, </a:t>
            </a:r>
            <a:r>
              <a:rPr lang="en-GB" sz="2000" b="1" dirty="0">
                <a:latin typeface="Arial" panose="020B0604020202020204" pitchFamily="34" charset="0"/>
                <a:cs typeface="Arial" panose="020B0604020202020204" pitchFamily="34" charset="0"/>
              </a:rPr>
              <a:t>Pearson Education Ltd: </a:t>
            </a:r>
            <a:r>
              <a:rPr lang="en-GB" sz="2000" dirty="0">
                <a:latin typeface="Arial" panose="020B0604020202020204" pitchFamily="34" charset="0"/>
                <a:cs typeface="Arial" panose="020B0604020202020204" pitchFamily="34" charset="0"/>
              </a:rPr>
              <a:t>Pearson Edexcel GCSE (9-1) In Mathematics (1MA1) Foundation (Calculator) November 2017 Paper 2F</a:t>
            </a:r>
          </a:p>
          <a:p>
            <a:pPr algn="l">
              <a:lnSpc>
                <a:spcPct val="100000"/>
              </a:lnSpc>
              <a:spcBef>
                <a:spcPts val="0"/>
              </a:spcBef>
            </a:pPr>
            <a:endParaRPr lang="en-GB" sz="1400" dirty="0">
              <a:latin typeface="Arial" panose="020B0604020202020204" pitchFamily="34" charset="0"/>
              <a:cs typeface="Arial" panose="020B0604020202020204" pitchFamily="34" charset="0"/>
            </a:endParaRPr>
          </a:p>
          <a:p>
            <a:pPr algn="l">
              <a:lnSpc>
                <a:spcPct val="100000"/>
              </a:lnSpc>
              <a:spcBef>
                <a:spcPts val="0"/>
              </a:spcBef>
            </a:pPr>
            <a:endParaRPr lang="en-GB" sz="1400" dirty="0">
              <a:latin typeface="Arial" panose="020B0604020202020204" pitchFamily="34" charset="0"/>
              <a:cs typeface="Arial" panose="020B0604020202020204" pitchFamily="34" charset="0"/>
            </a:endParaRPr>
          </a:p>
          <a:p>
            <a:pPr algn="l"/>
            <a:endParaRPr lang="en-GB" dirty="0"/>
          </a:p>
        </p:txBody>
      </p:sp>
      <p:pic>
        <p:nvPicPr>
          <p:cNvPr id="6" name="Picture 5" descr="Text&#10;&#10;Description automatically generated">
            <a:extLst>
              <a:ext uri="{FF2B5EF4-FFF2-40B4-BE49-F238E27FC236}">
                <a16:creationId xmlns:a16="http://schemas.microsoft.com/office/drawing/2014/main" id="{3A5B9085-11E7-12EB-2005-0EEC90B5BDF1}"/>
              </a:ext>
            </a:extLst>
          </p:cNvPr>
          <p:cNvPicPr>
            <a:picLocks noChangeAspect="1"/>
          </p:cNvPicPr>
          <p:nvPr/>
        </p:nvPicPr>
        <p:blipFill>
          <a:blip r:embed="rId4"/>
          <a:stretch>
            <a:fillRect/>
          </a:stretch>
        </p:blipFill>
        <p:spPr>
          <a:xfrm>
            <a:off x="370800" y="324000"/>
            <a:ext cx="3474000" cy="570825"/>
          </a:xfrm>
          <a:prstGeom prst="rect">
            <a:avLst/>
          </a:prstGeom>
        </p:spPr>
      </p:pic>
    </p:spTree>
    <p:extLst>
      <p:ext uri="{BB962C8B-B14F-4D97-AF65-F5344CB8AC3E}">
        <p14:creationId xmlns:p14="http://schemas.microsoft.com/office/powerpoint/2010/main" val="3114241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B6559D0-4EAA-4368-9B6B-9353F2991A56}"/>
                  </a:ext>
                </a:extLst>
              </p:cNvPr>
              <p:cNvSpPr txBox="1">
                <a:spLocks/>
              </p:cNvSpPr>
              <p:nvPr/>
            </p:nvSpPr>
            <p:spPr>
              <a:xfrm>
                <a:off x="1311907" y="2042703"/>
                <a:ext cx="5062877" cy="1193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14:m>
                  <m:oMath xmlns:m="http://schemas.openxmlformats.org/officeDocument/2006/math">
                    <m:r>
                      <a:rPr lang="en-GB" sz="4000" i="1" smtClean="0">
                        <a:latin typeface="Cambria Math" panose="02040503050406030204" pitchFamily="18" charset="0"/>
                      </a:rPr>
                      <m:t>𝑥</m:t>
                    </m:r>
                    <m:r>
                      <a:rPr lang="en-GB" sz="4000" b="0" i="1" smtClean="0">
                        <a:latin typeface="Cambria Math" panose="02040503050406030204" pitchFamily="18" charset="0"/>
                      </a:rPr>
                      <m:t>         </m:t>
                    </m:r>
                    <m:r>
                      <a:rPr lang="en-US" sz="4000" b="0" i="1" smtClean="0">
                        <a:latin typeface="Cambria Math" panose="02040503050406030204" pitchFamily="18" charset="0"/>
                      </a:rPr>
                      <m:t>+</m:t>
                    </m:r>
                    <m:r>
                      <a:rPr lang="en-GB" sz="4000" b="0" i="1" smtClean="0">
                        <a:latin typeface="Cambria Math" panose="02040503050406030204" pitchFamily="18" charset="0"/>
                      </a:rPr>
                      <m:t>2</m:t>
                    </m:r>
                  </m:oMath>
                </a14:m>
                <a:r>
                  <a:rPr lang="en-GB" sz="4000" dirty="0"/>
                  <a:t> </a:t>
                </a:r>
              </a:p>
            </p:txBody>
          </p:sp>
        </mc:Choice>
        <mc:Fallback xmlns="">
          <p:sp>
            <p:nvSpPr>
              <p:cNvPr id="2" name="Title 1">
                <a:extLst>
                  <a:ext uri="{FF2B5EF4-FFF2-40B4-BE49-F238E27FC236}">
                    <a16:creationId xmlns:a16="http://schemas.microsoft.com/office/drawing/2014/main" id="{DB6559D0-4EAA-4368-9B6B-9353F2991A56}"/>
                  </a:ext>
                </a:extLst>
              </p:cNvPr>
              <p:cNvSpPr txBox="1">
                <a:spLocks noRot="1" noChangeAspect="1" noMove="1" noResize="1" noEditPoints="1" noAdjustHandles="1" noChangeArrowheads="1" noChangeShapeType="1" noTextEdit="1"/>
              </p:cNvSpPr>
              <p:nvPr/>
            </p:nvSpPr>
            <p:spPr>
              <a:xfrm>
                <a:off x="1311907" y="2042703"/>
                <a:ext cx="5062877" cy="1193800"/>
              </a:xfrm>
              <a:prstGeom prst="rect">
                <a:avLst/>
              </a:prstGeom>
              <a:blipFill>
                <a:blip r:embed="rId3"/>
                <a:stretch>
                  <a:fillRect/>
                </a:stretch>
              </a:blipFill>
            </p:spPr>
            <p:txBody>
              <a:bodyPr/>
              <a:lstStyle/>
              <a:p>
                <a:r>
                  <a:rPr lang="en-GB">
                    <a:noFill/>
                  </a:rPr>
                  <a:t> </a:t>
                </a:r>
              </a:p>
            </p:txBody>
          </p:sp>
        </mc:Fallback>
      </mc:AlternateContent>
      <p:sp>
        <p:nvSpPr>
          <p:cNvPr id="3" name="Rectangle 2">
            <a:extLst>
              <a:ext uri="{FF2B5EF4-FFF2-40B4-BE49-F238E27FC236}">
                <a16:creationId xmlns:a16="http://schemas.microsoft.com/office/drawing/2014/main" id="{88AF646A-4B2F-4219-B879-B3BB8293357C}"/>
              </a:ext>
            </a:extLst>
          </p:cNvPr>
          <p:cNvSpPr/>
          <p:nvPr/>
        </p:nvSpPr>
        <p:spPr>
          <a:xfrm>
            <a:off x="2003291" y="3327247"/>
            <a:ext cx="3401072" cy="1976506"/>
          </a:xfrm>
          <a:prstGeom prst="rect">
            <a:avLst/>
          </a:prstGeom>
          <a:noFill/>
          <a:ln w="444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dirty="0"/>
          </a:p>
        </p:txBody>
      </p:sp>
      <mc:AlternateContent xmlns:mc="http://schemas.openxmlformats.org/markup-compatibility/2006" xmlns:a14="http://schemas.microsoft.com/office/drawing/2010/main">
        <mc:Choice Requires="a14">
          <p:sp>
            <p:nvSpPr>
              <p:cNvPr id="4" name="Title 1">
                <a:extLst>
                  <a:ext uri="{FF2B5EF4-FFF2-40B4-BE49-F238E27FC236}">
                    <a16:creationId xmlns:a16="http://schemas.microsoft.com/office/drawing/2014/main" id="{F70D0A2C-F6F0-47F1-9DA0-2EBDCDFED3E7}"/>
                  </a:ext>
                </a:extLst>
              </p:cNvPr>
              <p:cNvSpPr txBox="1">
                <a:spLocks/>
              </p:cNvSpPr>
              <p:nvPr/>
            </p:nvSpPr>
            <p:spPr>
              <a:xfrm>
                <a:off x="1021384" y="3760623"/>
                <a:ext cx="9144000" cy="1193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14:m>
                  <m:oMath xmlns:m="http://schemas.openxmlformats.org/officeDocument/2006/math">
                    <m:r>
                      <a:rPr lang="en-GB" sz="4000" b="0" i="1" smtClean="0">
                        <a:latin typeface="Cambria Math" panose="02040503050406030204" pitchFamily="18" charset="0"/>
                      </a:rPr>
                      <m:t>4</m:t>
                    </m:r>
                  </m:oMath>
                </a14:m>
                <a:r>
                  <a:rPr lang="en-GB" sz="4000" dirty="0"/>
                  <a:t> </a:t>
                </a:r>
              </a:p>
            </p:txBody>
          </p:sp>
        </mc:Choice>
        <mc:Fallback xmlns="">
          <p:sp>
            <p:nvSpPr>
              <p:cNvPr id="4" name="Title 1">
                <a:extLst>
                  <a:ext uri="{FF2B5EF4-FFF2-40B4-BE49-F238E27FC236}">
                    <a16:creationId xmlns:a16="http://schemas.microsoft.com/office/drawing/2014/main" id="{F70D0A2C-F6F0-47F1-9DA0-2EBDCDFED3E7}"/>
                  </a:ext>
                </a:extLst>
              </p:cNvPr>
              <p:cNvSpPr txBox="1">
                <a:spLocks noRot="1" noChangeAspect="1" noMove="1" noResize="1" noEditPoints="1" noAdjustHandles="1" noChangeArrowheads="1" noChangeShapeType="1" noTextEdit="1"/>
              </p:cNvSpPr>
              <p:nvPr/>
            </p:nvSpPr>
            <p:spPr>
              <a:xfrm>
                <a:off x="1021384" y="3760623"/>
                <a:ext cx="9144000" cy="1193800"/>
              </a:xfrm>
              <a:prstGeom prst="rect">
                <a:avLst/>
              </a:prstGeom>
              <a:blipFill>
                <a:blip r:embed="rId4"/>
                <a:stretch>
                  <a:fillRect/>
                </a:stretch>
              </a:blipFill>
            </p:spPr>
            <p:txBody>
              <a:bodyPr/>
              <a:lstStyle/>
              <a:p>
                <a:r>
                  <a:rPr lang="en-GB">
                    <a:noFill/>
                  </a:rPr>
                  <a:t> </a:t>
                </a:r>
              </a:p>
            </p:txBody>
          </p:sp>
        </mc:Fallback>
      </mc:AlternateContent>
      <p:cxnSp>
        <p:nvCxnSpPr>
          <p:cNvPr id="5" name="Straight Arrow Connector 4">
            <a:extLst>
              <a:ext uri="{FF2B5EF4-FFF2-40B4-BE49-F238E27FC236}">
                <a16:creationId xmlns:a16="http://schemas.microsoft.com/office/drawing/2014/main" id="{0CA4AB3D-4AFB-4C02-A18F-B845F7A7C11A}"/>
              </a:ext>
            </a:extLst>
          </p:cNvPr>
          <p:cNvCxnSpPr>
            <a:cxnSpLocks/>
          </p:cNvCxnSpPr>
          <p:nvPr/>
        </p:nvCxnSpPr>
        <p:spPr>
          <a:xfrm flipH="1" flipV="1">
            <a:off x="2003291" y="2909479"/>
            <a:ext cx="3401072" cy="1413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2E7292AF-52B3-40AA-86DB-10B1DB8D2112}"/>
              </a:ext>
            </a:extLst>
          </p:cNvPr>
          <p:cNvCxnSpPr>
            <a:cxnSpLocks/>
          </p:cNvCxnSpPr>
          <p:nvPr/>
        </p:nvCxnSpPr>
        <p:spPr>
          <a:xfrm flipH="1">
            <a:off x="1629448" y="3327247"/>
            <a:ext cx="26204" cy="1847919"/>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nvGrpSpPr>
          <p:cNvPr id="7" name="Group 6">
            <a:extLst>
              <a:ext uri="{FF2B5EF4-FFF2-40B4-BE49-F238E27FC236}">
                <a16:creationId xmlns:a16="http://schemas.microsoft.com/office/drawing/2014/main" id="{0321BED0-FE97-40F8-85BA-C5905996A3BA}"/>
              </a:ext>
            </a:extLst>
          </p:cNvPr>
          <p:cNvGrpSpPr/>
          <p:nvPr/>
        </p:nvGrpSpPr>
        <p:grpSpPr>
          <a:xfrm>
            <a:off x="2149365" y="3441867"/>
            <a:ext cx="3117800" cy="333033"/>
            <a:chOff x="2945778" y="2424364"/>
            <a:chExt cx="3117800" cy="333033"/>
          </a:xfrm>
        </p:grpSpPr>
        <mc:AlternateContent xmlns:mc="http://schemas.openxmlformats.org/markup-compatibility/2006" xmlns:a14="http://schemas.microsoft.com/office/drawing/2010/main">
          <mc:Choice Requires="a14">
            <p:sp>
              <p:nvSpPr>
                <p:cNvPr id="34" name="Rectangle 5">
                  <a:extLst>
                    <a:ext uri="{FF2B5EF4-FFF2-40B4-BE49-F238E27FC236}">
                      <a16:creationId xmlns:a16="http://schemas.microsoft.com/office/drawing/2014/main" id="{546595AD-0CFC-41E4-9A9F-3BF5D9A408D2}"/>
                    </a:ext>
                  </a:extLst>
                </p:cNvPr>
                <p:cNvSpPr>
                  <a:spLocks noChangeArrowheads="1"/>
                </p:cNvSpPr>
                <p:nvPr/>
              </p:nvSpPr>
              <p:spPr bwMode="auto">
                <a:xfrm>
                  <a:off x="2945778" y="2424364"/>
                  <a:ext cx="2060938" cy="333032"/>
                </a:xfrm>
                <a:prstGeom prst="rect">
                  <a:avLst/>
                </a:prstGeom>
                <a:solidFill>
                  <a:srgbClr val="00B05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𝑥</m:t>
                        </m:r>
                      </m:oMath>
                    </m:oMathPara>
                  </a14:m>
                  <a:endParaRPr lang="en-GB" altLang="en-US"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4" name="Rectangle 5">
                  <a:extLst>
                    <a:ext uri="{FF2B5EF4-FFF2-40B4-BE49-F238E27FC236}">
                      <a16:creationId xmlns:a16="http://schemas.microsoft.com/office/drawing/2014/main" id="{546595AD-0CFC-41E4-9A9F-3BF5D9A408D2}"/>
                    </a:ext>
                  </a:extLst>
                </p:cNvPr>
                <p:cNvSpPr>
                  <a:spLocks noRot="1" noChangeAspect="1" noMove="1" noResize="1" noEditPoints="1" noAdjustHandles="1" noChangeArrowheads="1" noChangeShapeType="1" noTextEdit="1"/>
                </p:cNvSpPr>
                <p:nvPr/>
              </p:nvSpPr>
              <p:spPr bwMode="auto">
                <a:xfrm>
                  <a:off x="2945778" y="2424364"/>
                  <a:ext cx="2060938" cy="333032"/>
                </a:xfrm>
                <a:prstGeom prst="rect">
                  <a:avLst/>
                </a:prstGeom>
                <a:blipFill>
                  <a:blip r:embed="rId5"/>
                  <a:stretch>
                    <a:fillRect/>
                  </a:stretch>
                </a:blipFill>
                <a:ln w="25400" algn="ctr">
                  <a:solidFill>
                    <a:srgbClr val="385D8A"/>
                  </a:solidFill>
                  <a:miter lim="800000"/>
                  <a:headEnd/>
                  <a:tailEnd/>
                </a:ln>
              </p:spPr>
              <p:txBody>
                <a:bodyPr/>
                <a:lstStyle/>
                <a:p>
                  <a:r>
                    <a:rPr lang="en-GB">
                      <a:noFill/>
                    </a:rPr>
                    <a:t> </a:t>
                  </a:r>
                </a:p>
              </p:txBody>
            </p:sp>
          </mc:Fallback>
        </mc:AlternateContent>
        <p:sp>
          <p:nvSpPr>
            <p:cNvPr id="37" name="Rectangle 17">
              <a:extLst>
                <a:ext uri="{FF2B5EF4-FFF2-40B4-BE49-F238E27FC236}">
                  <a16:creationId xmlns:a16="http://schemas.microsoft.com/office/drawing/2014/main" id="{68F8EAC9-8D7E-4025-8FD2-6BCB805DDDD5}"/>
                </a:ext>
              </a:extLst>
            </p:cNvPr>
            <p:cNvSpPr>
              <a:spLocks noChangeArrowheads="1"/>
            </p:cNvSpPr>
            <p:nvPr/>
          </p:nvSpPr>
          <p:spPr bwMode="auto">
            <a:xfrm>
              <a:off x="5130723" y="2424365"/>
              <a:ext cx="404424" cy="333032"/>
            </a:xfrm>
            <a:prstGeom prst="rect">
              <a:avLst/>
            </a:prstGeom>
            <a:solidFill>
              <a:srgbClr val="FFFF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6" name="Rectangle 17">
              <a:extLst>
                <a:ext uri="{FF2B5EF4-FFF2-40B4-BE49-F238E27FC236}">
                  <a16:creationId xmlns:a16="http://schemas.microsoft.com/office/drawing/2014/main" id="{BE2D0CAF-138E-40C6-AAC4-77081980D97D}"/>
                </a:ext>
              </a:extLst>
            </p:cNvPr>
            <p:cNvSpPr>
              <a:spLocks noChangeArrowheads="1"/>
            </p:cNvSpPr>
            <p:nvPr/>
          </p:nvSpPr>
          <p:spPr bwMode="auto">
            <a:xfrm>
              <a:off x="5659154" y="2424365"/>
              <a:ext cx="404424" cy="333032"/>
            </a:xfrm>
            <a:prstGeom prst="rect">
              <a:avLst/>
            </a:prstGeom>
            <a:solidFill>
              <a:srgbClr val="FFFF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grpSp>
      <p:sp>
        <p:nvSpPr>
          <p:cNvPr id="24" name="Title 1">
            <a:extLst>
              <a:ext uri="{FF2B5EF4-FFF2-40B4-BE49-F238E27FC236}">
                <a16:creationId xmlns:a16="http://schemas.microsoft.com/office/drawing/2014/main" id="{AD35E600-1A9D-4213-9200-ABAA2F44B717}"/>
              </a:ext>
            </a:extLst>
          </p:cNvPr>
          <p:cNvSpPr txBox="1">
            <a:spLocks/>
          </p:cNvSpPr>
          <p:nvPr/>
        </p:nvSpPr>
        <p:spPr>
          <a:xfrm>
            <a:off x="2003291" y="105920"/>
            <a:ext cx="9863812"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800" b="1" dirty="0">
                <a:solidFill>
                  <a:schemeClr val="accent1"/>
                </a:solidFill>
                <a:latin typeface="Arial" panose="020B0604020202020204" pitchFamily="34" charset="0"/>
                <a:cs typeface="Arial" panose="020B0604020202020204" pitchFamily="34" charset="0"/>
              </a:rPr>
              <a:t>Using algebra tiles in arrays to represent multiplication</a:t>
            </a:r>
          </a:p>
        </p:txBody>
      </p:sp>
      <p:grpSp>
        <p:nvGrpSpPr>
          <p:cNvPr id="30" name="Group 29">
            <a:extLst>
              <a:ext uri="{FF2B5EF4-FFF2-40B4-BE49-F238E27FC236}">
                <a16:creationId xmlns:a16="http://schemas.microsoft.com/office/drawing/2014/main" id="{3C131430-89B8-4B95-888B-C662DB3BEEAF}"/>
              </a:ext>
            </a:extLst>
          </p:cNvPr>
          <p:cNvGrpSpPr/>
          <p:nvPr/>
        </p:nvGrpSpPr>
        <p:grpSpPr>
          <a:xfrm>
            <a:off x="2144927" y="3923012"/>
            <a:ext cx="3117800" cy="333033"/>
            <a:chOff x="2945778" y="2424364"/>
            <a:chExt cx="3117800" cy="333033"/>
          </a:xfrm>
        </p:grpSpPr>
        <mc:AlternateContent xmlns:mc="http://schemas.openxmlformats.org/markup-compatibility/2006" xmlns:a14="http://schemas.microsoft.com/office/drawing/2010/main">
          <mc:Choice Requires="a14">
            <p:sp>
              <p:nvSpPr>
                <p:cNvPr id="31" name="Rectangle 5">
                  <a:extLst>
                    <a:ext uri="{FF2B5EF4-FFF2-40B4-BE49-F238E27FC236}">
                      <a16:creationId xmlns:a16="http://schemas.microsoft.com/office/drawing/2014/main" id="{CE3AFEFA-B7FC-4C4B-A766-2389A1E678AC}"/>
                    </a:ext>
                  </a:extLst>
                </p:cNvPr>
                <p:cNvSpPr>
                  <a:spLocks noChangeArrowheads="1"/>
                </p:cNvSpPr>
                <p:nvPr/>
              </p:nvSpPr>
              <p:spPr bwMode="auto">
                <a:xfrm>
                  <a:off x="2945778" y="2424364"/>
                  <a:ext cx="2060938" cy="333032"/>
                </a:xfrm>
                <a:prstGeom prst="rect">
                  <a:avLst/>
                </a:prstGeom>
                <a:solidFill>
                  <a:srgbClr val="00B05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𝑥</m:t>
                        </m:r>
                      </m:oMath>
                    </m:oMathPara>
                  </a14:m>
                  <a:endParaRPr lang="en-GB" altLang="en-US"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1" name="Rectangle 5">
                  <a:extLst>
                    <a:ext uri="{FF2B5EF4-FFF2-40B4-BE49-F238E27FC236}">
                      <a16:creationId xmlns:a16="http://schemas.microsoft.com/office/drawing/2014/main" id="{CE3AFEFA-B7FC-4C4B-A766-2389A1E678AC}"/>
                    </a:ext>
                  </a:extLst>
                </p:cNvPr>
                <p:cNvSpPr>
                  <a:spLocks noRot="1" noChangeAspect="1" noMove="1" noResize="1" noEditPoints="1" noAdjustHandles="1" noChangeArrowheads="1" noChangeShapeType="1" noTextEdit="1"/>
                </p:cNvSpPr>
                <p:nvPr/>
              </p:nvSpPr>
              <p:spPr bwMode="auto">
                <a:xfrm>
                  <a:off x="2945778" y="2424364"/>
                  <a:ext cx="2060938" cy="333032"/>
                </a:xfrm>
                <a:prstGeom prst="rect">
                  <a:avLst/>
                </a:prstGeom>
                <a:blipFill>
                  <a:blip r:embed="rId6"/>
                  <a:stretch>
                    <a:fillRect/>
                  </a:stretch>
                </a:blipFill>
                <a:ln w="25400" algn="ctr">
                  <a:solidFill>
                    <a:srgbClr val="385D8A"/>
                  </a:solidFill>
                  <a:miter lim="800000"/>
                  <a:headEnd/>
                  <a:tailEnd/>
                </a:ln>
              </p:spPr>
              <p:txBody>
                <a:bodyPr/>
                <a:lstStyle/>
                <a:p>
                  <a:r>
                    <a:rPr lang="en-GB">
                      <a:noFill/>
                    </a:rPr>
                    <a:t> </a:t>
                  </a:r>
                </a:p>
              </p:txBody>
            </p:sp>
          </mc:Fallback>
        </mc:AlternateContent>
        <p:sp>
          <p:nvSpPr>
            <p:cNvPr id="32" name="Rectangle 17">
              <a:extLst>
                <a:ext uri="{FF2B5EF4-FFF2-40B4-BE49-F238E27FC236}">
                  <a16:creationId xmlns:a16="http://schemas.microsoft.com/office/drawing/2014/main" id="{E1D9E53D-647A-4AB3-BC79-8C73BF0F3921}"/>
                </a:ext>
              </a:extLst>
            </p:cNvPr>
            <p:cNvSpPr>
              <a:spLocks noChangeArrowheads="1"/>
            </p:cNvSpPr>
            <p:nvPr/>
          </p:nvSpPr>
          <p:spPr bwMode="auto">
            <a:xfrm>
              <a:off x="5130723" y="2424365"/>
              <a:ext cx="404424" cy="333032"/>
            </a:xfrm>
            <a:prstGeom prst="rect">
              <a:avLst/>
            </a:prstGeom>
            <a:solidFill>
              <a:srgbClr val="FFFF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3" name="Rectangle 17">
              <a:extLst>
                <a:ext uri="{FF2B5EF4-FFF2-40B4-BE49-F238E27FC236}">
                  <a16:creationId xmlns:a16="http://schemas.microsoft.com/office/drawing/2014/main" id="{EDF57524-AADF-44FA-81FA-2127F838614A}"/>
                </a:ext>
              </a:extLst>
            </p:cNvPr>
            <p:cNvSpPr>
              <a:spLocks noChangeArrowheads="1"/>
            </p:cNvSpPr>
            <p:nvPr/>
          </p:nvSpPr>
          <p:spPr bwMode="auto">
            <a:xfrm>
              <a:off x="5659154" y="2424365"/>
              <a:ext cx="404424" cy="333032"/>
            </a:xfrm>
            <a:prstGeom prst="rect">
              <a:avLst/>
            </a:prstGeom>
            <a:solidFill>
              <a:srgbClr val="FFFF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5" name="Group 34">
            <a:extLst>
              <a:ext uri="{FF2B5EF4-FFF2-40B4-BE49-F238E27FC236}">
                <a16:creationId xmlns:a16="http://schemas.microsoft.com/office/drawing/2014/main" id="{C789FECE-8AEA-41C6-B791-5A212452CB2A}"/>
              </a:ext>
            </a:extLst>
          </p:cNvPr>
          <p:cNvGrpSpPr/>
          <p:nvPr/>
        </p:nvGrpSpPr>
        <p:grpSpPr>
          <a:xfrm>
            <a:off x="2144927" y="4404157"/>
            <a:ext cx="3117800" cy="333033"/>
            <a:chOff x="2945778" y="2424364"/>
            <a:chExt cx="3117800" cy="333033"/>
          </a:xfrm>
        </p:grpSpPr>
        <mc:AlternateContent xmlns:mc="http://schemas.openxmlformats.org/markup-compatibility/2006" xmlns:a14="http://schemas.microsoft.com/office/drawing/2010/main">
          <mc:Choice Requires="a14">
            <p:sp>
              <p:nvSpPr>
                <p:cNvPr id="36" name="Rectangle 5">
                  <a:extLst>
                    <a:ext uri="{FF2B5EF4-FFF2-40B4-BE49-F238E27FC236}">
                      <a16:creationId xmlns:a16="http://schemas.microsoft.com/office/drawing/2014/main" id="{3511DD5D-2FFE-4C2B-9FFF-83D8623F8EC6}"/>
                    </a:ext>
                  </a:extLst>
                </p:cNvPr>
                <p:cNvSpPr>
                  <a:spLocks noChangeArrowheads="1"/>
                </p:cNvSpPr>
                <p:nvPr/>
              </p:nvSpPr>
              <p:spPr bwMode="auto">
                <a:xfrm>
                  <a:off x="2945778" y="2424364"/>
                  <a:ext cx="2060938" cy="333032"/>
                </a:xfrm>
                <a:prstGeom prst="rect">
                  <a:avLst/>
                </a:prstGeom>
                <a:solidFill>
                  <a:srgbClr val="00B05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𝑥</m:t>
                        </m:r>
                      </m:oMath>
                    </m:oMathPara>
                  </a14:m>
                  <a:endParaRPr lang="en-GB" altLang="en-US"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6" name="Rectangle 5">
                  <a:extLst>
                    <a:ext uri="{FF2B5EF4-FFF2-40B4-BE49-F238E27FC236}">
                      <a16:creationId xmlns:a16="http://schemas.microsoft.com/office/drawing/2014/main" id="{3511DD5D-2FFE-4C2B-9FFF-83D8623F8EC6}"/>
                    </a:ext>
                  </a:extLst>
                </p:cNvPr>
                <p:cNvSpPr>
                  <a:spLocks noRot="1" noChangeAspect="1" noMove="1" noResize="1" noEditPoints="1" noAdjustHandles="1" noChangeArrowheads="1" noChangeShapeType="1" noTextEdit="1"/>
                </p:cNvSpPr>
                <p:nvPr/>
              </p:nvSpPr>
              <p:spPr bwMode="auto">
                <a:xfrm>
                  <a:off x="2945778" y="2424364"/>
                  <a:ext cx="2060938" cy="333032"/>
                </a:xfrm>
                <a:prstGeom prst="rect">
                  <a:avLst/>
                </a:prstGeom>
                <a:blipFill>
                  <a:blip r:embed="rId7"/>
                  <a:stretch>
                    <a:fillRect/>
                  </a:stretch>
                </a:blipFill>
                <a:ln w="25400" algn="ctr">
                  <a:solidFill>
                    <a:srgbClr val="385D8A"/>
                  </a:solidFill>
                  <a:miter lim="800000"/>
                  <a:headEnd/>
                  <a:tailEnd/>
                </a:ln>
              </p:spPr>
              <p:txBody>
                <a:bodyPr/>
                <a:lstStyle/>
                <a:p>
                  <a:r>
                    <a:rPr lang="en-GB">
                      <a:noFill/>
                    </a:rPr>
                    <a:t> </a:t>
                  </a:r>
                </a:p>
              </p:txBody>
            </p:sp>
          </mc:Fallback>
        </mc:AlternateContent>
        <p:sp>
          <p:nvSpPr>
            <p:cNvPr id="38" name="Rectangle 17">
              <a:extLst>
                <a:ext uri="{FF2B5EF4-FFF2-40B4-BE49-F238E27FC236}">
                  <a16:creationId xmlns:a16="http://schemas.microsoft.com/office/drawing/2014/main" id="{8F21ABF8-4894-4A43-BF3B-0BBA0893B1E0}"/>
                </a:ext>
              </a:extLst>
            </p:cNvPr>
            <p:cNvSpPr>
              <a:spLocks noChangeArrowheads="1"/>
            </p:cNvSpPr>
            <p:nvPr/>
          </p:nvSpPr>
          <p:spPr bwMode="auto">
            <a:xfrm>
              <a:off x="5130723" y="2424365"/>
              <a:ext cx="404424" cy="333032"/>
            </a:xfrm>
            <a:prstGeom prst="rect">
              <a:avLst/>
            </a:prstGeom>
            <a:solidFill>
              <a:srgbClr val="FFFF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9" name="Rectangle 17">
              <a:extLst>
                <a:ext uri="{FF2B5EF4-FFF2-40B4-BE49-F238E27FC236}">
                  <a16:creationId xmlns:a16="http://schemas.microsoft.com/office/drawing/2014/main" id="{5AFF7F8D-D3D0-4F63-A650-A59495A27461}"/>
                </a:ext>
              </a:extLst>
            </p:cNvPr>
            <p:cNvSpPr>
              <a:spLocks noChangeArrowheads="1"/>
            </p:cNvSpPr>
            <p:nvPr/>
          </p:nvSpPr>
          <p:spPr bwMode="auto">
            <a:xfrm>
              <a:off x="5659154" y="2424365"/>
              <a:ext cx="404424" cy="333032"/>
            </a:xfrm>
            <a:prstGeom prst="rect">
              <a:avLst/>
            </a:prstGeom>
            <a:solidFill>
              <a:srgbClr val="FFFF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0" name="Group 39">
            <a:extLst>
              <a:ext uri="{FF2B5EF4-FFF2-40B4-BE49-F238E27FC236}">
                <a16:creationId xmlns:a16="http://schemas.microsoft.com/office/drawing/2014/main" id="{6C1958CF-4B23-405D-AABE-A2961D264D26}"/>
              </a:ext>
            </a:extLst>
          </p:cNvPr>
          <p:cNvGrpSpPr/>
          <p:nvPr/>
        </p:nvGrpSpPr>
        <p:grpSpPr>
          <a:xfrm>
            <a:off x="2144927" y="4825310"/>
            <a:ext cx="3117800" cy="333033"/>
            <a:chOff x="2945778" y="2424364"/>
            <a:chExt cx="3117800" cy="333033"/>
          </a:xfrm>
        </p:grpSpPr>
        <mc:AlternateContent xmlns:mc="http://schemas.openxmlformats.org/markup-compatibility/2006" xmlns:a14="http://schemas.microsoft.com/office/drawing/2010/main">
          <mc:Choice Requires="a14">
            <p:sp>
              <p:nvSpPr>
                <p:cNvPr id="41" name="Rectangle 5">
                  <a:extLst>
                    <a:ext uri="{FF2B5EF4-FFF2-40B4-BE49-F238E27FC236}">
                      <a16:creationId xmlns:a16="http://schemas.microsoft.com/office/drawing/2014/main" id="{811D7EEA-FAED-4BFF-8031-BECAB387606D}"/>
                    </a:ext>
                  </a:extLst>
                </p:cNvPr>
                <p:cNvSpPr>
                  <a:spLocks noChangeArrowheads="1"/>
                </p:cNvSpPr>
                <p:nvPr/>
              </p:nvSpPr>
              <p:spPr bwMode="auto">
                <a:xfrm>
                  <a:off x="2945778" y="2424364"/>
                  <a:ext cx="2060938" cy="333032"/>
                </a:xfrm>
                <a:prstGeom prst="rect">
                  <a:avLst/>
                </a:prstGeom>
                <a:solidFill>
                  <a:srgbClr val="00B05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𝑥</m:t>
                        </m:r>
                      </m:oMath>
                    </m:oMathPara>
                  </a14:m>
                  <a:endParaRPr lang="en-GB" altLang="en-US"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1" name="Rectangle 5">
                  <a:extLst>
                    <a:ext uri="{FF2B5EF4-FFF2-40B4-BE49-F238E27FC236}">
                      <a16:creationId xmlns:a16="http://schemas.microsoft.com/office/drawing/2014/main" id="{811D7EEA-FAED-4BFF-8031-BECAB387606D}"/>
                    </a:ext>
                  </a:extLst>
                </p:cNvPr>
                <p:cNvSpPr>
                  <a:spLocks noRot="1" noChangeAspect="1" noMove="1" noResize="1" noEditPoints="1" noAdjustHandles="1" noChangeArrowheads="1" noChangeShapeType="1" noTextEdit="1"/>
                </p:cNvSpPr>
                <p:nvPr/>
              </p:nvSpPr>
              <p:spPr bwMode="auto">
                <a:xfrm>
                  <a:off x="2945778" y="2424364"/>
                  <a:ext cx="2060938" cy="333032"/>
                </a:xfrm>
                <a:prstGeom prst="rect">
                  <a:avLst/>
                </a:prstGeom>
                <a:blipFill>
                  <a:blip r:embed="rId8"/>
                  <a:stretch>
                    <a:fillRect/>
                  </a:stretch>
                </a:blipFill>
                <a:ln w="25400" algn="ctr">
                  <a:solidFill>
                    <a:srgbClr val="385D8A"/>
                  </a:solidFill>
                  <a:miter lim="800000"/>
                  <a:headEnd/>
                  <a:tailEnd/>
                </a:ln>
              </p:spPr>
              <p:txBody>
                <a:bodyPr/>
                <a:lstStyle/>
                <a:p>
                  <a:r>
                    <a:rPr lang="en-GB">
                      <a:noFill/>
                    </a:rPr>
                    <a:t> </a:t>
                  </a:r>
                </a:p>
              </p:txBody>
            </p:sp>
          </mc:Fallback>
        </mc:AlternateContent>
        <p:sp>
          <p:nvSpPr>
            <p:cNvPr id="42" name="Rectangle 17">
              <a:extLst>
                <a:ext uri="{FF2B5EF4-FFF2-40B4-BE49-F238E27FC236}">
                  <a16:creationId xmlns:a16="http://schemas.microsoft.com/office/drawing/2014/main" id="{022C6E03-6D33-4176-8239-E460A1FDF60A}"/>
                </a:ext>
              </a:extLst>
            </p:cNvPr>
            <p:cNvSpPr>
              <a:spLocks noChangeArrowheads="1"/>
            </p:cNvSpPr>
            <p:nvPr/>
          </p:nvSpPr>
          <p:spPr bwMode="auto">
            <a:xfrm>
              <a:off x="5130723" y="2424365"/>
              <a:ext cx="404424" cy="333032"/>
            </a:xfrm>
            <a:prstGeom prst="rect">
              <a:avLst/>
            </a:prstGeom>
            <a:solidFill>
              <a:srgbClr val="FFFF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3" name="Rectangle 17">
              <a:extLst>
                <a:ext uri="{FF2B5EF4-FFF2-40B4-BE49-F238E27FC236}">
                  <a16:creationId xmlns:a16="http://schemas.microsoft.com/office/drawing/2014/main" id="{02651106-EA23-4166-8D3A-105FCDB8FC11}"/>
                </a:ext>
              </a:extLst>
            </p:cNvPr>
            <p:cNvSpPr>
              <a:spLocks noChangeArrowheads="1"/>
            </p:cNvSpPr>
            <p:nvPr/>
          </p:nvSpPr>
          <p:spPr bwMode="auto">
            <a:xfrm>
              <a:off x="5659154" y="2424365"/>
              <a:ext cx="404424" cy="333032"/>
            </a:xfrm>
            <a:prstGeom prst="rect">
              <a:avLst/>
            </a:prstGeom>
            <a:solidFill>
              <a:srgbClr val="FFFF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3" name="Group 12">
            <a:extLst>
              <a:ext uri="{FF2B5EF4-FFF2-40B4-BE49-F238E27FC236}">
                <a16:creationId xmlns:a16="http://schemas.microsoft.com/office/drawing/2014/main" id="{6326B242-1C78-46DB-B166-562B44010299}"/>
              </a:ext>
            </a:extLst>
          </p:cNvPr>
          <p:cNvGrpSpPr/>
          <p:nvPr/>
        </p:nvGrpSpPr>
        <p:grpSpPr>
          <a:xfrm>
            <a:off x="6390569" y="2158664"/>
            <a:ext cx="9144000" cy="3283940"/>
            <a:chOff x="7276324" y="1050187"/>
            <a:chExt cx="9144000" cy="3283940"/>
          </a:xfrm>
        </p:grpSpPr>
        <p:grpSp>
          <p:nvGrpSpPr>
            <p:cNvPr id="12" name="Group 11">
              <a:extLst>
                <a:ext uri="{FF2B5EF4-FFF2-40B4-BE49-F238E27FC236}">
                  <a16:creationId xmlns:a16="http://schemas.microsoft.com/office/drawing/2014/main" id="{E8CBD252-91D1-453D-AF18-F1E57328ED70}"/>
                </a:ext>
              </a:extLst>
            </p:cNvPr>
            <p:cNvGrpSpPr/>
            <p:nvPr/>
          </p:nvGrpSpPr>
          <p:grpSpPr>
            <a:xfrm>
              <a:off x="7779261" y="1939853"/>
              <a:ext cx="3774915" cy="2394274"/>
              <a:chOff x="7779261" y="1939853"/>
              <a:chExt cx="3774915" cy="2394274"/>
            </a:xfrm>
          </p:grpSpPr>
          <p:sp>
            <p:nvSpPr>
              <p:cNvPr id="44" name="Rectangle 43">
                <a:extLst>
                  <a:ext uri="{FF2B5EF4-FFF2-40B4-BE49-F238E27FC236}">
                    <a16:creationId xmlns:a16="http://schemas.microsoft.com/office/drawing/2014/main" id="{F926F398-8C9E-4F05-9A98-8C1CF321261C}"/>
                  </a:ext>
                </a:extLst>
              </p:cNvPr>
              <p:cNvSpPr/>
              <p:nvPr/>
            </p:nvSpPr>
            <p:spPr>
              <a:xfrm>
                <a:off x="8153104" y="2357621"/>
                <a:ext cx="3401072" cy="1976506"/>
              </a:xfrm>
              <a:prstGeom prst="rect">
                <a:avLst/>
              </a:prstGeom>
              <a:noFill/>
              <a:ln w="444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dirty="0"/>
              </a:p>
            </p:txBody>
          </p:sp>
          <p:cxnSp>
            <p:nvCxnSpPr>
              <p:cNvPr id="45" name="Straight Arrow Connector 44">
                <a:extLst>
                  <a:ext uri="{FF2B5EF4-FFF2-40B4-BE49-F238E27FC236}">
                    <a16:creationId xmlns:a16="http://schemas.microsoft.com/office/drawing/2014/main" id="{CCD2833C-05A5-4275-8864-9585DEAAF0FE}"/>
                  </a:ext>
                </a:extLst>
              </p:cNvPr>
              <p:cNvCxnSpPr>
                <a:cxnSpLocks/>
              </p:cNvCxnSpPr>
              <p:nvPr/>
            </p:nvCxnSpPr>
            <p:spPr>
              <a:xfrm flipH="1" flipV="1">
                <a:off x="8153104" y="1939853"/>
                <a:ext cx="3401072" cy="1413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3EB2CFF1-DC15-4013-8373-5E7E7C8CF9CB}"/>
                  </a:ext>
                </a:extLst>
              </p:cNvPr>
              <p:cNvCxnSpPr>
                <a:cxnSpLocks/>
              </p:cNvCxnSpPr>
              <p:nvPr/>
            </p:nvCxnSpPr>
            <p:spPr>
              <a:xfrm flipH="1">
                <a:off x="7779261" y="2357621"/>
                <a:ext cx="26204" cy="1847919"/>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0BB26A3E-1943-4751-ACDF-B0C26CB51066}"/>
                  </a:ext>
                </a:extLst>
              </p:cNvPr>
              <p:cNvCxnSpPr/>
              <p:nvPr/>
            </p:nvCxnSpPr>
            <p:spPr>
              <a:xfrm>
                <a:off x="10444163" y="2357621"/>
                <a:ext cx="0" cy="1976506"/>
              </a:xfrm>
              <a:prstGeom prst="line">
                <a:avLst/>
              </a:prstGeom>
              <a:ln w="38100"/>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65" name="Title 1">
                  <a:extLst>
                    <a:ext uri="{FF2B5EF4-FFF2-40B4-BE49-F238E27FC236}">
                      <a16:creationId xmlns:a16="http://schemas.microsoft.com/office/drawing/2014/main" id="{79FADE1C-F4F2-4DB2-A970-199749CE0111}"/>
                    </a:ext>
                  </a:extLst>
                </p:cNvPr>
                <p:cNvSpPr txBox="1">
                  <a:spLocks/>
                </p:cNvSpPr>
                <p:nvPr/>
              </p:nvSpPr>
              <p:spPr>
                <a:xfrm>
                  <a:off x="7475700" y="1050187"/>
                  <a:ext cx="5062877" cy="1193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14:m>
                    <m:oMath xmlns:m="http://schemas.openxmlformats.org/officeDocument/2006/math">
                      <m:r>
                        <a:rPr lang="en-GB" sz="4000" i="1" smtClean="0">
                          <a:latin typeface="Cambria Math" panose="02040503050406030204" pitchFamily="18" charset="0"/>
                        </a:rPr>
                        <m:t>𝑥</m:t>
                      </m:r>
                      <m:r>
                        <a:rPr lang="en-GB" sz="4000" b="0" i="1" smtClean="0">
                          <a:latin typeface="Cambria Math" panose="02040503050406030204" pitchFamily="18" charset="0"/>
                        </a:rPr>
                        <m:t>         </m:t>
                      </m:r>
                      <m:r>
                        <a:rPr lang="en-US" sz="4000" b="0" i="1" smtClean="0">
                          <a:latin typeface="Cambria Math" panose="02040503050406030204" pitchFamily="18" charset="0"/>
                        </a:rPr>
                        <m:t>+</m:t>
                      </m:r>
                      <m:r>
                        <a:rPr lang="en-GB" sz="4000" b="0" i="1" smtClean="0">
                          <a:latin typeface="Cambria Math" panose="02040503050406030204" pitchFamily="18" charset="0"/>
                        </a:rPr>
                        <m:t>2</m:t>
                      </m:r>
                    </m:oMath>
                  </a14:m>
                  <a:r>
                    <a:rPr lang="en-GB" sz="4000" dirty="0"/>
                    <a:t> </a:t>
                  </a:r>
                </a:p>
              </p:txBody>
            </p:sp>
          </mc:Choice>
          <mc:Fallback xmlns="">
            <p:sp>
              <p:nvSpPr>
                <p:cNvPr id="65" name="Title 1">
                  <a:extLst>
                    <a:ext uri="{FF2B5EF4-FFF2-40B4-BE49-F238E27FC236}">
                      <a16:creationId xmlns:a16="http://schemas.microsoft.com/office/drawing/2014/main" id="{79FADE1C-F4F2-4DB2-A970-199749CE0111}"/>
                    </a:ext>
                  </a:extLst>
                </p:cNvPr>
                <p:cNvSpPr txBox="1">
                  <a:spLocks noRot="1" noChangeAspect="1" noMove="1" noResize="1" noEditPoints="1" noAdjustHandles="1" noChangeArrowheads="1" noChangeShapeType="1" noTextEdit="1"/>
                </p:cNvSpPr>
                <p:nvPr/>
              </p:nvSpPr>
              <p:spPr>
                <a:xfrm>
                  <a:off x="7475700" y="1050187"/>
                  <a:ext cx="5062877" cy="1193800"/>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itle 1">
                  <a:extLst>
                    <a:ext uri="{FF2B5EF4-FFF2-40B4-BE49-F238E27FC236}">
                      <a16:creationId xmlns:a16="http://schemas.microsoft.com/office/drawing/2014/main" id="{7494B23E-8D7E-43CD-84B6-026184C9C68C}"/>
                    </a:ext>
                  </a:extLst>
                </p:cNvPr>
                <p:cNvSpPr txBox="1">
                  <a:spLocks/>
                </p:cNvSpPr>
                <p:nvPr/>
              </p:nvSpPr>
              <p:spPr>
                <a:xfrm>
                  <a:off x="7276324" y="2639603"/>
                  <a:ext cx="9144000" cy="1193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14:m>
                    <m:oMath xmlns:m="http://schemas.openxmlformats.org/officeDocument/2006/math">
                      <m:r>
                        <a:rPr lang="en-GB" sz="4000" b="0" i="1" smtClean="0">
                          <a:latin typeface="Cambria Math" panose="02040503050406030204" pitchFamily="18" charset="0"/>
                        </a:rPr>
                        <m:t>4</m:t>
                      </m:r>
                    </m:oMath>
                  </a14:m>
                  <a:r>
                    <a:rPr lang="en-GB" sz="4000" dirty="0"/>
                    <a:t> </a:t>
                  </a:r>
                </a:p>
              </p:txBody>
            </p:sp>
          </mc:Choice>
          <mc:Fallback xmlns="">
            <p:sp>
              <p:nvSpPr>
                <p:cNvPr id="77" name="Title 1">
                  <a:extLst>
                    <a:ext uri="{FF2B5EF4-FFF2-40B4-BE49-F238E27FC236}">
                      <a16:creationId xmlns:a16="http://schemas.microsoft.com/office/drawing/2014/main" id="{7494B23E-8D7E-43CD-84B6-026184C9C68C}"/>
                    </a:ext>
                  </a:extLst>
                </p:cNvPr>
                <p:cNvSpPr txBox="1">
                  <a:spLocks noRot="1" noChangeAspect="1" noMove="1" noResize="1" noEditPoints="1" noAdjustHandles="1" noChangeArrowheads="1" noChangeShapeType="1" noTextEdit="1"/>
                </p:cNvSpPr>
                <p:nvPr/>
              </p:nvSpPr>
              <p:spPr>
                <a:xfrm>
                  <a:off x="7276324" y="2639603"/>
                  <a:ext cx="9144000" cy="1193800"/>
                </a:xfrm>
                <a:prstGeom prst="rect">
                  <a:avLst/>
                </a:prstGeom>
                <a:blipFill>
                  <a:blip r:embed="rId10"/>
                  <a:stretch>
                    <a:fillRect/>
                  </a:stretch>
                </a:blipFill>
              </p:spPr>
              <p:txBody>
                <a:bodyPr/>
                <a:lstStyle/>
                <a:p>
                  <a:r>
                    <a:rPr lang="en-GB">
                      <a:noFill/>
                    </a:rPr>
                    <a:t> </a:t>
                  </a:r>
                </a:p>
              </p:txBody>
            </p:sp>
          </mc:Fallback>
        </mc:AlternateContent>
      </p:grpSp>
      <p:sp>
        <p:nvSpPr>
          <p:cNvPr id="78" name="Rectangle 77">
            <a:extLst>
              <a:ext uri="{FF2B5EF4-FFF2-40B4-BE49-F238E27FC236}">
                <a16:creationId xmlns:a16="http://schemas.microsoft.com/office/drawing/2014/main" id="{7A69456E-171A-4B6A-ABDB-561A22AA009B}"/>
              </a:ext>
            </a:extLst>
          </p:cNvPr>
          <p:cNvSpPr/>
          <p:nvPr/>
        </p:nvSpPr>
        <p:spPr>
          <a:xfrm>
            <a:off x="8023249" y="3774899"/>
            <a:ext cx="853119" cy="923330"/>
          </a:xfrm>
          <a:prstGeom prst="rect">
            <a:avLst/>
          </a:prstGeom>
          <a:noFill/>
        </p:spPr>
        <p:txBody>
          <a:bodyPr wrap="none" lIns="91440" tIns="45720" rIns="91440" bIns="45720">
            <a:spAutoFit/>
          </a:bodyPr>
          <a:lstStyle/>
          <a:p>
            <a:pPr algn="ctr"/>
            <a:r>
              <a:rPr lang="en-US" sz="5400" b="1" dirty="0">
                <a:ln w="22225">
                  <a:solidFill>
                    <a:schemeClr val="tx1"/>
                  </a:solidFill>
                  <a:prstDash val="solid"/>
                </a:ln>
                <a:solidFill>
                  <a:srgbClr val="00B050"/>
                </a:solidFill>
              </a:rPr>
              <a:t>4</a:t>
            </a:r>
            <a:r>
              <a:rPr lang="en-US" sz="5400" b="1" cap="none" spc="0" dirty="0">
                <a:ln w="22225">
                  <a:solidFill>
                    <a:schemeClr val="tx1"/>
                  </a:solidFill>
                  <a:prstDash val="solid"/>
                </a:ln>
                <a:solidFill>
                  <a:srgbClr val="00B050"/>
                </a:solidFill>
                <a:effectLst/>
              </a:rPr>
              <a:t>x</a:t>
            </a:r>
          </a:p>
        </p:txBody>
      </p:sp>
      <p:sp>
        <p:nvSpPr>
          <p:cNvPr id="79" name="Rectangle 78">
            <a:extLst>
              <a:ext uri="{FF2B5EF4-FFF2-40B4-BE49-F238E27FC236}">
                <a16:creationId xmlns:a16="http://schemas.microsoft.com/office/drawing/2014/main" id="{7DC99B61-A608-42C4-98A1-EBCDBD82D29C}"/>
              </a:ext>
            </a:extLst>
          </p:cNvPr>
          <p:cNvSpPr/>
          <p:nvPr/>
        </p:nvSpPr>
        <p:spPr>
          <a:xfrm>
            <a:off x="9675441" y="3837418"/>
            <a:ext cx="1037465" cy="923330"/>
          </a:xfrm>
          <a:prstGeom prst="rect">
            <a:avLst/>
          </a:prstGeom>
          <a:noFill/>
        </p:spPr>
        <p:txBody>
          <a:bodyPr wrap="none" lIns="91440" tIns="45720" rIns="91440" bIns="45720">
            <a:spAutoFit/>
          </a:bodyPr>
          <a:lstStyle/>
          <a:p>
            <a:pPr algn="ctr"/>
            <a:r>
              <a:rPr lang="en-US" sz="5400" b="1" cap="none" spc="0" dirty="0">
                <a:ln w="22225">
                  <a:solidFill>
                    <a:schemeClr val="tx1"/>
                  </a:solidFill>
                  <a:prstDash val="solid"/>
                </a:ln>
                <a:solidFill>
                  <a:srgbClr val="FFFF00"/>
                </a:solidFill>
                <a:effectLst/>
              </a:rPr>
              <a:t>+ 8</a:t>
            </a:r>
          </a:p>
        </p:txBody>
      </p:sp>
      <mc:AlternateContent xmlns:mc="http://schemas.openxmlformats.org/markup-compatibility/2006" xmlns:a14="http://schemas.microsoft.com/office/drawing/2010/main">
        <mc:Choice Requires="a14">
          <p:sp>
            <p:nvSpPr>
              <p:cNvPr id="80" name="Title 1">
                <a:extLst>
                  <a:ext uri="{FF2B5EF4-FFF2-40B4-BE49-F238E27FC236}">
                    <a16:creationId xmlns:a16="http://schemas.microsoft.com/office/drawing/2014/main" id="{B9B258DF-32A6-4A6F-8D88-38707FDF789E}"/>
                  </a:ext>
                </a:extLst>
              </p:cNvPr>
              <p:cNvSpPr txBox="1">
                <a:spLocks/>
              </p:cNvSpPr>
              <p:nvPr/>
            </p:nvSpPr>
            <p:spPr>
              <a:xfrm>
                <a:off x="4894331" y="859019"/>
                <a:ext cx="2407432" cy="1193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14:m>
                  <m:oMath xmlns:m="http://schemas.openxmlformats.org/officeDocument/2006/math">
                    <m:r>
                      <a:rPr lang="en-GB" sz="4000" b="0" i="1" smtClean="0">
                        <a:latin typeface="Cambria Math" panose="02040503050406030204" pitchFamily="18" charset="0"/>
                      </a:rPr>
                      <m:t>4(</m:t>
                    </m:r>
                    <m:r>
                      <a:rPr lang="en-GB" sz="4000" b="0" i="1" smtClean="0">
                        <a:latin typeface="Cambria Math" panose="02040503050406030204" pitchFamily="18" charset="0"/>
                      </a:rPr>
                      <m:t>𝑥</m:t>
                    </m:r>
                    <m:r>
                      <a:rPr lang="en-GB" sz="4000" b="0" i="1" smtClean="0">
                        <a:latin typeface="Cambria Math" panose="02040503050406030204" pitchFamily="18" charset="0"/>
                      </a:rPr>
                      <m:t>+2)</m:t>
                    </m:r>
                  </m:oMath>
                </a14:m>
                <a:r>
                  <a:rPr lang="en-GB" sz="4000" dirty="0"/>
                  <a:t> </a:t>
                </a:r>
              </a:p>
            </p:txBody>
          </p:sp>
        </mc:Choice>
        <mc:Fallback xmlns="">
          <p:sp>
            <p:nvSpPr>
              <p:cNvPr id="80" name="Title 1">
                <a:extLst>
                  <a:ext uri="{FF2B5EF4-FFF2-40B4-BE49-F238E27FC236}">
                    <a16:creationId xmlns:a16="http://schemas.microsoft.com/office/drawing/2014/main" id="{B9B258DF-32A6-4A6F-8D88-38707FDF789E}"/>
                  </a:ext>
                </a:extLst>
              </p:cNvPr>
              <p:cNvSpPr txBox="1">
                <a:spLocks noRot="1" noChangeAspect="1" noMove="1" noResize="1" noEditPoints="1" noAdjustHandles="1" noChangeArrowheads="1" noChangeShapeType="1" noTextEdit="1"/>
              </p:cNvSpPr>
              <p:nvPr/>
            </p:nvSpPr>
            <p:spPr>
              <a:xfrm>
                <a:off x="4894331" y="859019"/>
                <a:ext cx="2407432" cy="1193800"/>
              </a:xfrm>
              <a:prstGeom prst="rect">
                <a:avLst/>
              </a:prstGeom>
              <a:blipFill>
                <a:blip r:embed="rId11"/>
                <a:stretch>
                  <a:fillRect/>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700C5EAA-E1E9-276C-AAD3-570C8F8F1B21}"/>
              </a:ext>
            </a:extLst>
          </p:cNvPr>
          <p:cNvSpPr txBox="1"/>
          <p:nvPr/>
        </p:nvSpPr>
        <p:spPr>
          <a:xfrm>
            <a:off x="2136476" y="1633268"/>
            <a:ext cx="308825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4472C4"/>
                </a:solidFill>
                <a:latin typeface="Arial"/>
                <a:cs typeface="Segoe UI"/>
              </a:rPr>
              <a:t> Array representations</a:t>
            </a:r>
            <a:r>
              <a:rPr lang="en-US" sz="2000" b="1" dirty="0">
                <a:latin typeface="Arial"/>
                <a:cs typeface="Segoe UI"/>
              </a:rPr>
              <a:t>​</a:t>
            </a:r>
          </a:p>
        </p:txBody>
      </p:sp>
      <p:sp>
        <p:nvSpPr>
          <p:cNvPr id="14" name="TextBox 13">
            <a:extLst>
              <a:ext uri="{FF2B5EF4-FFF2-40B4-BE49-F238E27FC236}">
                <a16:creationId xmlns:a16="http://schemas.microsoft.com/office/drawing/2014/main" id="{E9F7342C-A48A-8551-6945-05BEC6BE48A1}"/>
              </a:ext>
            </a:extLst>
          </p:cNvPr>
          <p:cNvSpPr txBox="1"/>
          <p:nvPr/>
        </p:nvSpPr>
        <p:spPr>
          <a:xfrm>
            <a:off x="7815533" y="1676400"/>
            <a:ext cx="308825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4472C4"/>
                </a:solidFill>
                <a:latin typeface="Arial"/>
              </a:rPr>
              <a:t>Area model</a:t>
            </a:r>
            <a:endParaRPr lang="en-US" sz="2000" b="1" dirty="0"/>
          </a:p>
        </p:txBody>
      </p:sp>
      <p:sp>
        <p:nvSpPr>
          <p:cNvPr id="8" name="Slide Number Placeholder 7">
            <a:extLst>
              <a:ext uri="{FF2B5EF4-FFF2-40B4-BE49-F238E27FC236}">
                <a16:creationId xmlns:a16="http://schemas.microsoft.com/office/drawing/2014/main" id="{F97A7C3E-9FA4-D9D0-9B1E-79DB12BE7B87}"/>
              </a:ext>
            </a:extLst>
          </p:cNvPr>
          <p:cNvSpPr>
            <a:spLocks noGrp="1"/>
          </p:cNvSpPr>
          <p:nvPr>
            <p:ph type="sldNum" sz="quarter" idx="12"/>
          </p:nvPr>
        </p:nvSpPr>
        <p:spPr/>
        <p:txBody>
          <a:bodyPr/>
          <a:lstStyle/>
          <a:p>
            <a:fld id="{51BA203F-91CA-AC4D-9C2E-7E06963F1FFE}" type="slidenum">
              <a:rPr lang="en-US" smtClean="0"/>
              <a:t>3</a:t>
            </a:fld>
            <a:endParaRPr lang="en-US"/>
          </a:p>
        </p:txBody>
      </p:sp>
      <p:sp>
        <p:nvSpPr>
          <p:cNvPr id="10" name="Isosceles Triangle 9">
            <a:extLst>
              <a:ext uri="{FF2B5EF4-FFF2-40B4-BE49-F238E27FC236}">
                <a16:creationId xmlns:a16="http://schemas.microsoft.com/office/drawing/2014/main" id="{CEA30B93-697A-418C-6FA6-372DF49800F9}"/>
              </a:ext>
              <a:ext uri="{C183D7F6-B498-43B3-948B-1728B52AA6E4}">
                <adec:decorative xmlns:adec="http://schemas.microsoft.com/office/drawing/2017/decorative" val="1"/>
              </a:ext>
            </a:extLst>
          </p:cNvPr>
          <p:cNvSpPr/>
          <p:nvPr/>
        </p:nvSpPr>
        <p:spPr>
          <a:xfrm flipV="1">
            <a:off x="0" y="4523"/>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85780CAC-57D4-4C7C-9CB4-B9D22CB486E8}"/>
              </a:ext>
            </a:extLst>
          </p:cNvPr>
          <p:cNvSpPr txBox="1"/>
          <p:nvPr/>
        </p:nvSpPr>
        <p:spPr>
          <a:xfrm>
            <a:off x="31383" y="77545"/>
            <a:ext cx="1636178" cy="430887"/>
          </a:xfrm>
          <a:prstGeom prst="rect">
            <a:avLst/>
          </a:prstGeom>
          <a:solidFill>
            <a:schemeClr val="accent1"/>
          </a:solidFill>
          <a:ln>
            <a:solidFill>
              <a:schemeClr val="accent1"/>
            </a:solidFill>
          </a:ln>
          <a:effectLst/>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MODEL</a:t>
            </a:r>
            <a:endParaRPr lang="en-GB" sz="2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651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fade">
                                      <p:cBhvr>
                                        <p:cTn id="32" dur="500"/>
                                        <p:tgtEl>
                                          <p:spTgt spid="7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fade">
                                      <p:cBhvr>
                                        <p:cTn id="3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B6559D0-4EAA-4368-9B6B-9353F2991A56}"/>
                  </a:ext>
                </a:extLst>
              </p:cNvPr>
              <p:cNvSpPr txBox="1">
                <a:spLocks/>
              </p:cNvSpPr>
              <p:nvPr/>
            </p:nvSpPr>
            <p:spPr>
              <a:xfrm>
                <a:off x="1311907" y="2042703"/>
                <a:ext cx="5062877" cy="1193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14:m>
                  <m:oMath xmlns:m="http://schemas.openxmlformats.org/officeDocument/2006/math">
                    <m:r>
                      <a:rPr lang="en-GB" sz="4000" b="0" i="1" smtClean="0">
                        <a:latin typeface="Cambria Math" panose="02040503050406030204" pitchFamily="18" charset="0"/>
                      </a:rPr>
                      <m:t>2</m:t>
                    </m:r>
                    <m:r>
                      <a:rPr lang="en-GB" sz="4000" i="1" smtClean="0">
                        <a:latin typeface="Cambria Math" panose="02040503050406030204" pitchFamily="18" charset="0"/>
                      </a:rPr>
                      <m:t>𝑥</m:t>
                    </m:r>
                    <m:r>
                      <a:rPr lang="en-GB" sz="4000" b="0" i="1" smtClean="0">
                        <a:latin typeface="Cambria Math" panose="02040503050406030204" pitchFamily="18" charset="0"/>
                      </a:rPr>
                      <m:t>         −1</m:t>
                    </m:r>
                  </m:oMath>
                </a14:m>
                <a:r>
                  <a:rPr lang="en-GB" sz="4000" dirty="0"/>
                  <a:t> </a:t>
                </a:r>
              </a:p>
            </p:txBody>
          </p:sp>
        </mc:Choice>
        <mc:Fallback xmlns="">
          <p:sp>
            <p:nvSpPr>
              <p:cNvPr id="2" name="Title 1">
                <a:extLst>
                  <a:ext uri="{FF2B5EF4-FFF2-40B4-BE49-F238E27FC236}">
                    <a16:creationId xmlns:a16="http://schemas.microsoft.com/office/drawing/2014/main" id="{DB6559D0-4EAA-4368-9B6B-9353F2991A56}"/>
                  </a:ext>
                </a:extLst>
              </p:cNvPr>
              <p:cNvSpPr txBox="1">
                <a:spLocks noRot="1" noChangeAspect="1" noMove="1" noResize="1" noEditPoints="1" noAdjustHandles="1" noChangeArrowheads="1" noChangeShapeType="1" noTextEdit="1"/>
              </p:cNvSpPr>
              <p:nvPr/>
            </p:nvSpPr>
            <p:spPr>
              <a:xfrm>
                <a:off x="1311907" y="2042703"/>
                <a:ext cx="5062877" cy="1193800"/>
              </a:xfrm>
              <a:prstGeom prst="rect">
                <a:avLst/>
              </a:prstGeom>
              <a:blipFill>
                <a:blip r:embed="rId3"/>
                <a:stretch>
                  <a:fillRect/>
                </a:stretch>
              </a:blipFill>
            </p:spPr>
            <p:txBody>
              <a:bodyPr/>
              <a:lstStyle/>
              <a:p>
                <a:r>
                  <a:rPr lang="en-GB">
                    <a:noFill/>
                  </a:rPr>
                  <a:t> </a:t>
                </a:r>
              </a:p>
            </p:txBody>
          </p:sp>
        </mc:Fallback>
      </mc:AlternateContent>
      <p:sp>
        <p:nvSpPr>
          <p:cNvPr id="3" name="Rectangle 2">
            <a:extLst>
              <a:ext uri="{FF2B5EF4-FFF2-40B4-BE49-F238E27FC236}">
                <a16:creationId xmlns:a16="http://schemas.microsoft.com/office/drawing/2014/main" id="{88AF646A-4B2F-4219-B879-B3BB8293357C}"/>
              </a:ext>
            </a:extLst>
          </p:cNvPr>
          <p:cNvSpPr/>
          <p:nvPr/>
        </p:nvSpPr>
        <p:spPr>
          <a:xfrm>
            <a:off x="2003291" y="3327247"/>
            <a:ext cx="3082165" cy="1627176"/>
          </a:xfrm>
          <a:prstGeom prst="rect">
            <a:avLst/>
          </a:prstGeom>
          <a:noFill/>
          <a:ln w="444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dirty="0"/>
          </a:p>
        </p:txBody>
      </p:sp>
      <mc:AlternateContent xmlns:mc="http://schemas.openxmlformats.org/markup-compatibility/2006" xmlns:a14="http://schemas.microsoft.com/office/drawing/2010/main">
        <mc:Choice Requires="a14">
          <p:sp>
            <p:nvSpPr>
              <p:cNvPr id="4" name="Title 1">
                <a:extLst>
                  <a:ext uri="{FF2B5EF4-FFF2-40B4-BE49-F238E27FC236}">
                    <a16:creationId xmlns:a16="http://schemas.microsoft.com/office/drawing/2014/main" id="{F70D0A2C-F6F0-47F1-9DA0-2EBDCDFED3E7}"/>
                  </a:ext>
                </a:extLst>
              </p:cNvPr>
              <p:cNvSpPr txBox="1">
                <a:spLocks/>
              </p:cNvSpPr>
              <p:nvPr/>
            </p:nvSpPr>
            <p:spPr>
              <a:xfrm>
                <a:off x="1021384" y="3760623"/>
                <a:ext cx="9144000" cy="1193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14:m>
                  <m:oMath xmlns:m="http://schemas.openxmlformats.org/officeDocument/2006/math">
                    <m:r>
                      <a:rPr lang="en-GB" sz="4000" b="0" i="1" smtClean="0">
                        <a:latin typeface="Cambria Math" panose="02040503050406030204" pitchFamily="18" charset="0"/>
                      </a:rPr>
                      <m:t>3</m:t>
                    </m:r>
                  </m:oMath>
                </a14:m>
                <a:r>
                  <a:rPr lang="en-GB" sz="4000" dirty="0"/>
                  <a:t> </a:t>
                </a:r>
              </a:p>
            </p:txBody>
          </p:sp>
        </mc:Choice>
        <mc:Fallback xmlns="">
          <p:sp>
            <p:nvSpPr>
              <p:cNvPr id="4" name="Title 1">
                <a:extLst>
                  <a:ext uri="{FF2B5EF4-FFF2-40B4-BE49-F238E27FC236}">
                    <a16:creationId xmlns:a16="http://schemas.microsoft.com/office/drawing/2014/main" id="{F70D0A2C-F6F0-47F1-9DA0-2EBDCDFED3E7}"/>
                  </a:ext>
                </a:extLst>
              </p:cNvPr>
              <p:cNvSpPr txBox="1">
                <a:spLocks noRot="1" noChangeAspect="1" noMove="1" noResize="1" noEditPoints="1" noAdjustHandles="1" noChangeArrowheads="1" noChangeShapeType="1" noTextEdit="1"/>
              </p:cNvSpPr>
              <p:nvPr/>
            </p:nvSpPr>
            <p:spPr>
              <a:xfrm>
                <a:off x="1021384" y="3760623"/>
                <a:ext cx="9144000" cy="1193800"/>
              </a:xfrm>
              <a:prstGeom prst="rect">
                <a:avLst/>
              </a:prstGeom>
              <a:blipFill>
                <a:blip r:embed="rId4"/>
                <a:stretch>
                  <a:fillRect/>
                </a:stretch>
              </a:blipFill>
            </p:spPr>
            <p:txBody>
              <a:bodyPr/>
              <a:lstStyle/>
              <a:p>
                <a:r>
                  <a:rPr lang="en-GB">
                    <a:noFill/>
                  </a:rPr>
                  <a:t> </a:t>
                </a:r>
              </a:p>
            </p:txBody>
          </p:sp>
        </mc:Fallback>
      </mc:AlternateContent>
      <p:cxnSp>
        <p:nvCxnSpPr>
          <p:cNvPr id="5" name="Straight Arrow Connector 4">
            <a:extLst>
              <a:ext uri="{FF2B5EF4-FFF2-40B4-BE49-F238E27FC236}">
                <a16:creationId xmlns:a16="http://schemas.microsoft.com/office/drawing/2014/main" id="{0CA4AB3D-4AFB-4C02-A18F-B845F7A7C11A}"/>
              </a:ext>
            </a:extLst>
          </p:cNvPr>
          <p:cNvCxnSpPr>
            <a:cxnSpLocks/>
          </p:cNvCxnSpPr>
          <p:nvPr/>
        </p:nvCxnSpPr>
        <p:spPr>
          <a:xfrm flipH="1" flipV="1">
            <a:off x="2003291" y="2909479"/>
            <a:ext cx="3401072" cy="1413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2E7292AF-52B3-40AA-86DB-10B1DB8D2112}"/>
              </a:ext>
            </a:extLst>
          </p:cNvPr>
          <p:cNvCxnSpPr>
            <a:cxnSpLocks/>
          </p:cNvCxnSpPr>
          <p:nvPr/>
        </p:nvCxnSpPr>
        <p:spPr>
          <a:xfrm flipH="1">
            <a:off x="1629448" y="3327247"/>
            <a:ext cx="26204" cy="162717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nvGrpSpPr>
          <p:cNvPr id="13" name="Group 12">
            <a:extLst>
              <a:ext uri="{FF2B5EF4-FFF2-40B4-BE49-F238E27FC236}">
                <a16:creationId xmlns:a16="http://schemas.microsoft.com/office/drawing/2014/main" id="{6326B242-1C78-46DB-B166-562B44010299}"/>
              </a:ext>
            </a:extLst>
          </p:cNvPr>
          <p:cNvGrpSpPr/>
          <p:nvPr/>
        </p:nvGrpSpPr>
        <p:grpSpPr>
          <a:xfrm>
            <a:off x="6498791" y="2042703"/>
            <a:ext cx="9144000" cy="2934610"/>
            <a:chOff x="7276324" y="1050187"/>
            <a:chExt cx="9144000" cy="2934610"/>
          </a:xfrm>
        </p:grpSpPr>
        <p:grpSp>
          <p:nvGrpSpPr>
            <p:cNvPr id="12" name="Group 11">
              <a:extLst>
                <a:ext uri="{FF2B5EF4-FFF2-40B4-BE49-F238E27FC236}">
                  <a16:creationId xmlns:a16="http://schemas.microsoft.com/office/drawing/2014/main" id="{E8CBD252-91D1-453D-AF18-F1E57328ED70}"/>
                </a:ext>
              </a:extLst>
            </p:cNvPr>
            <p:cNvGrpSpPr/>
            <p:nvPr/>
          </p:nvGrpSpPr>
          <p:grpSpPr>
            <a:xfrm>
              <a:off x="7805465" y="1939853"/>
              <a:ext cx="3748711" cy="2044944"/>
              <a:chOff x="7805465" y="1939853"/>
              <a:chExt cx="3748711" cy="2044944"/>
            </a:xfrm>
          </p:grpSpPr>
          <p:sp>
            <p:nvSpPr>
              <p:cNvPr id="44" name="Rectangle 43">
                <a:extLst>
                  <a:ext uri="{FF2B5EF4-FFF2-40B4-BE49-F238E27FC236}">
                    <a16:creationId xmlns:a16="http://schemas.microsoft.com/office/drawing/2014/main" id="{F926F398-8C9E-4F05-9A98-8C1CF321261C}"/>
                  </a:ext>
                </a:extLst>
              </p:cNvPr>
              <p:cNvSpPr/>
              <p:nvPr/>
            </p:nvSpPr>
            <p:spPr>
              <a:xfrm>
                <a:off x="8153104" y="2357621"/>
                <a:ext cx="3401072" cy="1604286"/>
              </a:xfrm>
              <a:prstGeom prst="rect">
                <a:avLst/>
              </a:prstGeom>
              <a:noFill/>
              <a:ln w="444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dirty="0"/>
              </a:p>
            </p:txBody>
          </p:sp>
          <p:cxnSp>
            <p:nvCxnSpPr>
              <p:cNvPr id="45" name="Straight Arrow Connector 44">
                <a:extLst>
                  <a:ext uri="{FF2B5EF4-FFF2-40B4-BE49-F238E27FC236}">
                    <a16:creationId xmlns:a16="http://schemas.microsoft.com/office/drawing/2014/main" id="{CCD2833C-05A5-4275-8864-9585DEAAF0FE}"/>
                  </a:ext>
                </a:extLst>
              </p:cNvPr>
              <p:cNvCxnSpPr>
                <a:cxnSpLocks/>
              </p:cNvCxnSpPr>
              <p:nvPr/>
            </p:nvCxnSpPr>
            <p:spPr>
              <a:xfrm flipH="1" flipV="1">
                <a:off x="8153104" y="1939853"/>
                <a:ext cx="3401072" cy="1413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3EB2CFF1-DC15-4013-8373-5E7E7C8CF9CB}"/>
                  </a:ext>
                </a:extLst>
              </p:cNvPr>
              <p:cNvCxnSpPr>
                <a:cxnSpLocks/>
              </p:cNvCxnSpPr>
              <p:nvPr/>
            </p:nvCxnSpPr>
            <p:spPr>
              <a:xfrm>
                <a:off x="7805465" y="2357621"/>
                <a:ext cx="0" cy="162717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0BB26A3E-1943-4751-ACDF-B0C26CB51066}"/>
                  </a:ext>
                </a:extLst>
              </p:cNvPr>
              <p:cNvCxnSpPr>
                <a:cxnSpLocks/>
              </p:cNvCxnSpPr>
              <p:nvPr/>
            </p:nvCxnSpPr>
            <p:spPr>
              <a:xfrm>
                <a:off x="10444163" y="2357621"/>
                <a:ext cx="8811" cy="1604286"/>
              </a:xfrm>
              <a:prstGeom prst="line">
                <a:avLst/>
              </a:prstGeom>
              <a:ln w="38100"/>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65" name="Title 1">
                  <a:extLst>
                    <a:ext uri="{FF2B5EF4-FFF2-40B4-BE49-F238E27FC236}">
                      <a16:creationId xmlns:a16="http://schemas.microsoft.com/office/drawing/2014/main" id="{79FADE1C-F4F2-4DB2-A970-199749CE0111}"/>
                    </a:ext>
                  </a:extLst>
                </p:cNvPr>
                <p:cNvSpPr txBox="1">
                  <a:spLocks/>
                </p:cNvSpPr>
                <p:nvPr/>
              </p:nvSpPr>
              <p:spPr>
                <a:xfrm>
                  <a:off x="7475700" y="1050187"/>
                  <a:ext cx="5062877" cy="1193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14:m>
                    <m:oMath xmlns:m="http://schemas.openxmlformats.org/officeDocument/2006/math">
                      <m:r>
                        <a:rPr lang="en-GB" sz="4000" b="0" i="1" smtClean="0">
                          <a:latin typeface="Cambria Math" panose="02040503050406030204" pitchFamily="18" charset="0"/>
                        </a:rPr>
                        <m:t>2</m:t>
                      </m:r>
                      <m:r>
                        <a:rPr lang="en-GB" sz="4000" i="1" smtClean="0">
                          <a:latin typeface="Cambria Math" panose="02040503050406030204" pitchFamily="18" charset="0"/>
                        </a:rPr>
                        <m:t>𝑥</m:t>
                      </m:r>
                      <m:r>
                        <a:rPr lang="en-GB" sz="4000" b="0" i="1" smtClean="0">
                          <a:latin typeface="Cambria Math" panose="02040503050406030204" pitchFamily="18" charset="0"/>
                        </a:rPr>
                        <m:t>         −1</m:t>
                      </m:r>
                    </m:oMath>
                  </a14:m>
                  <a:r>
                    <a:rPr lang="en-GB" sz="4000" dirty="0"/>
                    <a:t> </a:t>
                  </a:r>
                </a:p>
              </p:txBody>
            </p:sp>
          </mc:Choice>
          <mc:Fallback xmlns="">
            <p:sp>
              <p:nvSpPr>
                <p:cNvPr id="65" name="Title 1">
                  <a:extLst>
                    <a:ext uri="{FF2B5EF4-FFF2-40B4-BE49-F238E27FC236}">
                      <a16:creationId xmlns:a16="http://schemas.microsoft.com/office/drawing/2014/main" id="{79FADE1C-F4F2-4DB2-A970-199749CE0111}"/>
                    </a:ext>
                  </a:extLst>
                </p:cNvPr>
                <p:cNvSpPr txBox="1">
                  <a:spLocks noRot="1" noChangeAspect="1" noMove="1" noResize="1" noEditPoints="1" noAdjustHandles="1" noChangeArrowheads="1" noChangeShapeType="1" noTextEdit="1"/>
                </p:cNvSpPr>
                <p:nvPr/>
              </p:nvSpPr>
              <p:spPr>
                <a:xfrm>
                  <a:off x="7475700" y="1050187"/>
                  <a:ext cx="5062877" cy="119380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itle 1">
                  <a:extLst>
                    <a:ext uri="{FF2B5EF4-FFF2-40B4-BE49-F238E27FC236}">
                      <a16:creationId xmlns:a16="http://schemas.microsoft.com/office/drawing/2014/main" id="{7494B23E-8D7E-43CD-84B6-026184C9C68C}"/>
                    </a:ext>
                  </a:extLst>
                </p:cNvPr>
                <p:cNvSpPr txBox="1">
                  <a:spLocks/>
                </p:cNvSpPr>
                <p:nvPr/>
              </p:nvSpPr>
              <p:spPr>
                <a:xfrm>
                  <a:off x="7276324" y="2639603"/>
                  <a:ext cx="9144000" cy="1193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14:m>
                    <m:oMath xmlns:m="http://schemas.openxmlformats.org/officeDocument/2006/math">
                      <m:r>
                        <a:rPr lang="en-GB" sz="4000" b="0" i="1" smtClean="0">
                          <a:latin typeface="Cambria Math" panose="02040503050406030204" pitchFamily="18" charset="0"/>
                        </a:rPr>
                        <m:t>3</m:t>
                      </m:r>
                    </m:oMath>
                  </a14:m>
                  <a:r>
                    <a:rPr lang="en-GB" sz="4000" dirty="0"/>
                    <a:t> </a:t>
                  </a:r>
                </a:p>
              </p:txBody>
            </p:sp>
          </mc:Choice>
          <mc:Fallback xmlns="">
            <p:sp>
              <p:nvSpPr>
                <p:cNvPr id="77" name="Title 1">
                  <a:extLst>
                    <a:ext uri="{FF2B5EF4-FFF2-40B4-BE49-F238E27FC236}">
                      <a16:creationId xmlns:a16="http://schemas.microsoft.com/office/drawing/2014/main" id="{7494B23E-8D7E-43CD-84B6-026184C9C68C}"/>
                    </a:ext>
                  </a:extLst>
                </p:cNvPr>
                <p:cNvSpPr txBox="1">
                  <a:spLocks noRot="1" noChangeAspect="1" noMove="1" noResize="1" noEditPoints="1" noAdjustHandles="1" noChangeArrowheads="1" noChangeShapeType="1" noTextEdit="1"/>
                </p:cNvSpPr>
                <p:nvPr/>
              </p:nvSpPr>
              <p:spPr>
                <a:xfrm>
                  <a:off x="7276324" y="2639603"/>
                  <a:ext cx="9144000" cy="1193800"/>
                </a:xfrm>
                <a:prstGeom prst="rect">
                  <a:avLst/>
                </a:prstGeom>
                <a:blipFill>
                  <a:blip r:embed="rId6"/>
                  <a:stretch>
                    <a:fillRect/>
                  </a:stretch>
                </a:blipFill>
              </p:spPr>
              <p:txBody>
                <a:bodyPr/>
                <a:lstStyle/>
                <a:p>
                  <a:r>
                    <a:rPr lang="en-GB">
                      <a:noFill/>
                    </a:rPr>
                    <a:t> </a:t>
                  </a:r>
                </a:p>
              </p:txBody>
            </p:sp>
          </mc:Fallback>
        </mc:AlternateContent>
      </p:grpSp>
      <p:sp>
        <p:nvSpPr>
          <p:cNvPr id="78" name="Rectangle 77">
            <a:extLst>
              <a:ext uri="{FF2B5EF4-FFF2-40B4-BE49-F238E27FC236}">
                <a16:creationId xmlns:a16="http://schemas.microsoft.com/office/drawing/2014/main" id="{7A69456E-171A-4B6A-ABDB-561A22AA009B}"/>
              </a:ext>
            </a:extLst>
          </p:cNvPr>
          <p:cNvSpPr/>
          <p:nvPr/>
        </p:nvSpPr>
        <p:spPr>
          <a:xfrm>
            <a:off x="8023249" y="3774899"/>
            <a:ext cx="853119" cy="923330"/>
          </a:xfrm>
          <a:prstGeom prst="rect">
            <a:avLst/>
          </a:prstGeom>
          <a:noFill/>
        </p:spPr>
        <p:txBody>
          <a:bodyPr wrap="none" lIns="91440" tIns="45720" rIns="91440" bIns="45720">
            <a:spAutoFit/>
          </a:bodyPr>
          <a:lstStyle/>
          <a:p>
            <a:pPr algn="ctr"/>
            <a:r>
              <a:rPr lang="en-US" sz="5400" b="1" dirty="0">
                <a:ln w="22225">
                  <a:solidFill>
                    <a:schemeClr val="tx1"/>
                  </a:solidFill>
                  <a:prstDash val="solid"/>
                </a:ln>
                <a:solidFill>
                  <a:srgbClr val="00B050"/>
                </a:solidFill>
              </a:rPr>
              <a:t>6</a:t>
            </a:r>
            <a:r>
              <a:rPr lang="en-US" sz="5400" b="1" cap="none" spc="0" dirty="0">
                <a:ln w="22225">
                  <a:solidFill>
                    <a:schemeClr val="tx1"/>
                  </a:solidFill>
                  <a:prstDash val="solid"/>
                </a:ln>
                <a:solidFill>
                  <a:srgbClr val="00B050"/>
                </a:solidFill>
                <a:effectLst/>
              </a:rPr>
              <a:t>x</a:t>
            </a:r>
          </a:p>
        </p:txBody>
      </p:sp>
      <p:sp>
        <p:nvSpPr>
          <p:cNvPr id="79" name="Rectangle 78">
            <a:extLst>
              <a:ext uri="{FF2B5EF4-FFF2-40B4-BE49-F238E27FC236}">
                <a16:creationId xmlns:a16="http://schemas.microsoft.com/office/drawing/2014/main" id="{7DC99B61-A608-42C4-98A1-EBCDBD82D29C}"/>
              </a:ext>
            </a:extLst>
          </p:cNvPr>
          <p:cNvSpPr/>
          <p:nvPr/>
        </p:nvSpPr>
        <p:spPr>
          <a:xfrm>
            <a:off x="9820513" y="3765022"/>
            <a:ext cx="747320" cy="923330"/>
          </a:xfrm>
          <a:prstGeom prst="rect">
            <a:avLst/>
          </a:prstGeom>
          <a:noFill/>
        </p:spPr>
        <p:txBody>
          <a:bodyPr wrap="none" lIns="91440" tIns="45720" rIns="91440" bIns="45720">
            <a:spAutoFit/>
          </a:bodyPr>
          <a:lstStyle/>
          <a:p>
            <a:pPr algn="ctr"/>
            <a:r>
              <a:rPr lang="en-US" sz="5400" b="1" dirty="0">
                <a:ln w="22225">
                  <a:solidFill>
                    <a:schemeClr val="tx1"/>
                  </a:solidFill>
                  <a:prstDash val="solid"/>
                </a:ln>
                <a:solidFill>
                  <a:srgbClr val="FF0000"/>
                </a:solidFill>
              </a:rPr>
              <a:t>-3</a:t>
            </a:r>
            <a:endParaRPr lang="en-US" sz="5400" b="1" cap="none" spc="0" dirty="0">
              <a:ln w="22225">
                <a:solidFill>
                  <a:schemeClr val="tx1"/>
                </a:solidFill>
                <a:prstDash val="solid"/>
              </a:ln>
              <a:solidFill>
                <a:srgbClr val="FF0000"/>
              </a:solidFill>
              <a:effectLst/>
            </a:endParaRPr>
          </a:p>
        </p:txBody>
      </p:sp>
      <mc:AlternateContent xmlns:mc="http://schemas.openxmlformats.org/markup-compatibility/2006" xmlns:a14="http://schemas.microsoft.com/office/drawing/2010/main">
        <mc:Choice Requires="a14">
          <p:sp>
            <p:nvSpPr>
              <p:cNvPr id="80" name="Title 1">
                <a:extLst>
                  <a:ext uri="{FF2B5EF4-FFF2-40B4-BE49-F238E27FC236}">
                    <a16:creationId xmlns:a16="http://schemas.microsoft.com/office/drawing/2014/main" id="{B9B258DF-32A6-4A6F-8D88-38707FDF789E}"/>
                  </a:ext>
                </a:extLst>
              </p:cNvPr>
              <p:cNvSpPr txBox="1">
                <a:spLocks/>
              </p:cNvSpPr>
              <p:nvPr/>
            </p:nvSpPr>
            <p:spPr>
              <a:xfrm>
                <a:off x="5084718" y="848903"/>
                <a:ext cx="2407432" cy="1193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14:m>
                  <m:oMath xmlns:m="http://schemas.openxmlformats.org/officeDocument/2006/math">
                    <m:r>
                      <a:rPr lang="en-GB" sz="4000" i="1">
                        <a:latin typeface="Cambria Math" panose="02040503050406030204" pitchFamily="18" charset="0"/>
                      </a:rPr>
                      <m:t>3</m:t>
                    </m:r>
                    <m:r>
                      <a:rPr lang="en-GB" sz="4000" b="0" i="1" smtClean="0">
                        <a:latin typeface="Cambria Math" panose="02040503050406030204" pitchFamily="18" charset="0"/>
                      </a:rPr>
                      <m:t>(2</m:t>
                    </m:r>
                    <m:r>
                      <a:rPr lang="en-GB" sz="4000" b="0" i="1" smtClean="0">
                        <a:latin typeface="Cambria Math" panose="02040503050406030204" pitchFamily="18" charset="0"/>
                      </a:rPr>
                      <m:t>𝑥</m:t>
                    </m:r>
                    <m:r>
                      <a:rPr lang="en-GB" sz="4000" b="0" i="1" smtClean="0">
                        <a:latin typeface="Cambria Math" panose="02040503050406030204" pitchFamily="18" charset="0"/>
                      </a:rPr>
                      <m:t>−1)</m:t>
                    </m:r>
                  </m:oMath>
                </a14:m>
                <a:r>
                  <a:rPr lang="en-GB" sz="4000" dirty="0"/>
                  <a:t> </a:t>
                </a:r>
              </a:p>
            </p:txBody>
          </p:sp>
        </mc:Choice>
        <mc:Fallback xmlns="">
          <p:sp>
            <p:nvSpPr>
              <p:cNvPr id="80" name="Title 1">
                <a:extLst>
                  <a:ext uri="{FF2B5EF4-FFF2-40B4-BE49-F238E27FC236}">
                    <a16:creationId xmlns:a16="http://schemas.microsoft.com/office/drawing/2014/main" id="{B9B258DF-32A6-4A6F-8D88-38707FDF789E}"/>
                  </a:ext>
                </a:extLst>
              </p:cNvPr>
              <p:cNvSpPr txBox="1">
                <a:spLocks noRot="1" noChangeAspect="1" noMove="1" noResize="1" noEditPoints="1" noAdjustHandles="1" noChangeArrowheads="1" noChangeShapeType="1" noTextEdit="1"/>
              </p:cNvSpPr>
              <p:nvPr/>
            </p:nvSpPr>
            <p:spPr>
              <a:xfrm>
                <a:off x="5084718" y="848903"/>
                <a:ext cx="2407432" cy="1193800"/>
              </a:xfrm>
              <a:prstGeom prst="rect">
                <a:avLst/>
              </a:prstGeom>
              <a:blipFill>
                <a:blip r:embed="rId7"/>
                <a:stretch>
                  <a:fillRect/>
                </a:stretch>
              </a:blipFill>
            </p:spPr>
            <p:txBody>
              <a:bodyPr/>
              <a:lstStyle/>
              <a:p>
                <a:r>
                  <a:rPr lang="en-GB">
                    <a:noFill/>
                  </a:rPr>
                  <a:t> </a:t>
                </a:r>
              </a:p>
            </p:txBody>
          </p:sp>
        </mc:Fallback>
      </mc:AlternateContent>
      <p:grpSp>
        <p:nvGrpSpPr>
          <p:cNvPr id="8" name="Group 7">
            <a:extLst>
              <a:ext uri="{FF2B5EF4-FFF2-40B4-BE49-F238E27FC236}">
                <a16:creationId xmlns:a16="http://schemas.microsoft.com/office/drawing/2014/main" id="{DA236804-909D-41CA-BD93-97C515224DF4}"/>
              </a:ext>
            </a:extLst>
          </p:cNvPr>
          <p:cNvGrpSpPr/>
          <p:nvPr/>
        </p:nvGrpSpPr>
        <p:grpSpPr>
          <a:xfrm>
            <a:off x="2158589" y="3449241"/>
            <a:ext cx="2756384" cy="341149"/>
            <a:chOff x="2158589" y="3449241"/>
            <a:chExt cx="2756384" cy="341149"/>
          </a:xfrm>
        </p:grpSpPr>
        <p:grpSp>
          <p:nvGrpSpPr>
            <p:cNvPr id="7" name="Group 6">
              <a:extLst>
                <a:ext uri="{FF2B5EF4-FFF2-40B4-BE49-F238E27FC236}">
                  <a16:creationId xmlns:a16="http://schemas.microsoft.com/office/drawing/2014/main" id="{0321BED0-FE97-40F8-85BA-C5905996A3BA}"/>
                </a:ext>
              </a:extLst>
            </p:cNvPr>
            <p:cNvGrpSpPr/>
            <p:nvPr/>
          </p:nvGrpSpPr>
          <p:grpSpPr>
            <a:xfrm>
              <a:off x="2158589" y="3457358"/>
              <a:ext cx="2756384" cy="333032"/>
              <a:chOff x="2381823" y="2453388"/>
              <a:chExt cx="2756384" cy="333032"/>
            </a:xfrm>
          </p:grpSpPr>
          <mc:AlternateContent xmlns:mc="http://schemas.openxmlformats.org/markup-compatibility/2006" xmlns:a14="http://schemas.microsoft.com/office/drawing/2010/main">
            <mc:Choice Requires="a14">
              <p:sp>
                <p:nvSpPr>
                  <p:cNvPr id="34" name="Rectangle 5">
                    <a:extLst>
                      <a:ext uri="{FF2B5EF4-FFF2-40B4-BE49-F238E27FC236}">
                        <a16:creationId xmlns:a16="http://schemas.microsoft.com/office/drawing/2014/main" id="{546595AD-0CFC-41E4-9A9F-3BF5D9A408D2}"/>
                      </a:ext>
                    </a:extLst>
                  </p:cNvPr>
                  <p:cNvSpPr>
                    <a:spLocks noChangeArrowheads="1"/>
                  </p:cNvSpPr>
                  <p:nvPr/>
                </p:nvSpPr>
                <p:spPr bwMode="auto">
                  <a:xfrm>
                    <a:off x="2381823" y="2453388"/>
                    <a:ext cx="1042780" cy="333032"/>
                  </a:xfrm>
                  <a:prstGeom prst="rect">
                    <a:avLst/>
                  </a:prstGeom>
                  <a:solidFill>
                    <a:srgbClr val="00B05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𝑥</m:t>
                          </m:r>
                        </m:oMath>
                      </m:oMathPara>
                    </a14:m>
                    <a:endParaRPr lang="en-GB" altLang="en-US"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4" name="Rectangle 5">
                    <a:extLst>
                      <a:ext uri="{FF2B5EF4-FFF2-40B4-BE49-F238E27FC236}">
                        <a16:creationId xmlns:a16="http://schemas.microsoft.com/office/drawing/2014/main" id="{546595AD-0CFC-41E4-9A9F-3BF5D9A408D2}"/>
                      </a:ext>
                    </a:extLst>
                  </p:cNvPr>
                  <p:cNvSpPr>
                    <a:spLocks noRot="1" noChangeAspect="1" noMove="1" noResize="1" noEditPoints="1" noAdjustHandles="1" noChangeArrowheads="1" noChangeShapeType="1" noTextEdit="1"/>
                  </p:cNvSpPr>
                  <p:nvPr/>
                </p:nvSpPr>
                <p:spPr bwMode="auto">
                  <a:xfrm>
                    <a:off x="2381823" y="2453388"/>
                    <a:ext cx="1042780" cy="333032"/>
                  </a:xfrm>
                  <a:prstGeom prst="rect">
                    <a:avLst/>
                  </a:prstGeom>
                  <a:blipFill>
                    <a:blip r:embed="rId8"/>
                    <a:stretch>
                      <a:fillRect/>
                    </a:stretch>
                  </a:blipFill>
                  <a:ln w="25400" algn="ctr">
                    <a:solidFill>
                      <a:srgbClr val="385D8A"/>
                    </a:solidFill>
                    <a:miter lim="800000"/>
                    <a:headEnd/>
                    <a:tailEnd/>
                  </a:ln>
                </p:spPr>
                <p:txBody>
                  <a:bodyPr/>
                  <a:lstStyle/>
                  <a:p>
                    <a:r>
                      <a:rPr lang="en-GB">
                        <a:noFill/>
                      </a:rPr>
                      <a:t> </a:t>
                    </a:r>
                  </a:p>
                </p:txBody>
              </p:sp>
            </mc:Fallback>
          </mc:AlternateContent>
          <p:sp>
            <p:nvSpPr>
              <p:cNvPr id="37" name="Rectangle 17">
                <a:extLst>
                  <a:ext uri="{FF2B5EF4-FFF2-40B4-BE49-F238E27FC236}">
                    <a16:creationId xmlns:a16="http://schemas.microsoft.com/office/drawing/2014/main" id="{68F8EAC9-8D7E-4025-8FD2-6BCB805DDDD5}"/>
                  </a:ext>
                </a:extLst>
              </p:cNvPr>
              <p:cNvSpPr>
                <a:spLocks noChangeArrowheads="1"/>
              </p:cNvSpPr>
              <p:nvPr/>
            </p:nvSpPr>
            <p:spPr bwMode="auto">
              <a:xfrm>
                <a:off x="4733783" y="2453388"/>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47" name="Rectangle 5">
                  <a:extLst>
                    <a:ext uri="{FF2B5EF4-FFF2-40B4-BE49-F238E27FC236}">
                      <a16:creationId xmlns:a16="http://schemas.microsoft.com/office/drawing/2014/main" id="{80DF740F-C76C-4224-8D54-861A8BBF5649}"/>
                    </a:ext>
                  </a:extLst>
                </p:cNvPr>
                <p:cNvSpPr>
                  <a:spLocks noChangeArrowheads="1"/>
                </p:cNvSpPr>
                <p:nvPr/>
              </p:nvSpPr>
              <p:spPr bwMode="auto">
                <a:xfrm>
                  <a:off x="3370796" y="3449241"/>
                  <a:ext cx="989171" cy="333032"/>
                </a:xfrm>
                <a:prstGeom prst="rect">
                  <a:avLst/>
                </a:prstGeom>
                <a:solidFill>
                  <a:srgbClr val="00B05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𝑥</m:t>
                        </m:r>
                      </m:oMath>
                    </m:oMathPara>
                  </a14:m>
                  <a:endParaRPr lang="en-GB" altLang="en-US"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7" name="Rectangle 5">
                  <a:extLst>
                    <a:ext uri="{FF2B5EF4-FFF2-40B4-BE49-F238E27FC236}">
                      <a16:creationId xmlns:a16="http://schemas.microsoft.com/office/drawing/2014/main" id="{80DF740F-C76C-4224-8D54-861A8BBF5649}"/>
                    </a:ext>
                  </a:extLst>
                </p:cNvPr>
                <p:cNvSpPr>
                  <a:spLocks noRot="1" noChangeAspect="1" noMove="1" noResize="1" noEditPoints="1" noAdjustHandles="1" noChangeArrowheads="1" noChangeShapeType="1" noTextEdit="1"/>
                </p:cNvSpPr>
                <p:nvPr/>
              </p:nvSpPr>
              <p:spPr bwMode="auto">
                <a:xfrm>
                  <a:off x="3370796" y="3449241"/>
                  <a:ext cx="989171" cy="333032"/>
                </a:xfrm>
                <a:prstGeom prst="rect">
                  <a:avLst/>
                </a:prstGeom>
                <a:blipFill>
                  <a:blip r:embed="rId9"/>
                  <a:stretch>
                    <a:fillRect/>
                  </a:stretch>
                </a:blipFill>
                <a:ln w="25400" algn="ctr">
                  <a:solidFill>
                    <a:srgbClr val="385D8A"/>
                  </a:solidFill>
                  <a:miter lim="800000"/>
                  <a:headEnd/>
                  <a:tailEnd/>
                </a:ln>
              </p:spPr>
              <p:txBody>
                <a:bodyPr/>
                <a:lstStyle/>
                <a:p>
                  <a:r>
                    <a:rPr lang="en-GB">
                      <a:noFill/>
                    </a:rPr>
                    <a:t> </a:t>
                  </a:r>
                </a:p>
              </p:txBody>
            </p:sp>
          </mc:Fallback>
        </mc:AlternateContent>
      </p:grpSp>
      <p:grpSp>
        <p:nvGrpSpPr>
          <p:cNvPr id="48" name="Group 47">
            <a:extLst>
              <a:ext uri="{FF2B5EF4-FFF2-40B4-BE49-F238E27FC236}">
                <a16:creationId xmlns:a16="http://schemas.microsoft.com/office/drawing/2014/main" id="{8C9D741F-D813-4433-9218-A06A6EC6DDB1}"/>
              </a:ext>
            </a:extLst>
          </p:cNvPr>
          <p:cNvGrpSpPr/>
          <p:nvPr/>
        </p:nvGrpSpPr>
        <p:grpSpPr>
          <a:xfrm>
            <a:off x="2166181" y="3935108"/>
            <a:ext cx="2756384" cy="341149"/>
            <a:chOff x="2158589" y="3449241"/>
            <a:chExt cx="2756384" cy="341149"/>
          </a:xfrm>
        </p:grpSpPr>
        <p:grpSp>
          <p:nvGrpSpPr>
            <p:cNvPr id="49" name="Group 48">
              <a:extLst>
                <a:ext uri="{FF2B5EF4-FFF2-40B4-BE49-F238E27FC236}">
                  <a16:creationId xmlns:a16="http://schemas.microsoft.com/office/drawing/2014/main" id="{A29E79DF-F0B9-4035-A473-F0B337F4EF83}"/>
                </a:ext>
              </a:extLst>
            </p:cNvPr>
            <p:cNvGrpSpPr/>
            <p:nvPr/>
          </p:nvGrpSpPr>
          <p:grpSpPr>
            <a:xfrm>
              <a:off x="2158589" y="3457358"/>
              <a:ext cx="2756384" cy="333032"/>
              <a:chOff x="2381823" y="2453388"/>
              <a:chExt cx="2756384" cy="333032"/>
            </a:xfrm>
          </p:grpSpPr>
          <mc:AlternateContent xmlns:mc="http://schemas.openxmlformats.org/markup-compatibility/2006" xmlns:a14="http://schemas.microsoft.com/office/drawing/2010/main">
            <mc:Choice Requires="a14">
              <p:sp>
                <p:nvSpPr>
                  <p:cNvPr id="51" name="Rectangle 5">
                    <a:extLst>
                      <a:ext uri="{FF2B5EF4-FFF2-40B4-BE49-F238E27FC236}">
                        <a16:creationId xmlns:a16="http://schemas.microsoft.com/office/drawing/2014/main" id="{B48D0DAB-995C-446A-BB60-F824D0CFE6D9}"/>
                      </a:ext>
                    </a:extLst>
                  </p:cNvPr>
                  <p:cNvSpPr>
                    <a:spLocks noChangeArrowheads="1"/>
                  </p:cNvSpPr>
                  <p:nvPr/>
                </p:nvSpPr>
                <p:spPr bwMode="auto">
                  <a:xfrm>
                    <a:off x="2381823" y="2453388"/>
                    <a:ext cx="1042780" cy="333032"/>
                  </a:xfrm>
                  <a:prstGeom prst="rect">
                    <a:avLst/>
                  </a:prstGeom>
                  <a:solidFill>
                    <a:srgbClr val="00B05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𝑥</m:t>
                          </m:r>
                        </m:oMath>
                      </m:oMathPara>
                    </a14:m>
                    <a:endParaRPr lang="en-GB" altLang="en-US"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1" name="Rectangle 5">
                    <a:extLst>
                      <a:ext uri="{FF2B5EF4-FFF2-40B4-BE49-F238E27FC236}">
                        <a16:creationId xmlns:a16="http://schemas.microsoft.com/office/drawing/2014/main" id="{B48D0DAB-995C-446A-BB60-F824D0CFE6D9}"/>
                      </a:ext>
                    </a:extLst>
                  </p:cNvPr>
                  <p:cNvSpPr>
                    <a:spLocks noRot="1" noChangeAspect="1" noMove="1" noResize="1" noEditPoints="1" noAdjustHandles="1" noChangeArrowheads="1" noChangeShapeType="1" noTextEdit="1"/>
                  </p:cNvSpPr>
                  <p:nvPr/>
                </p:nvSpPr>
                <p:spPr bwMode="auto">
                  <a:xfrm>
                    <a:off x="2381823" y="2453388"/>
                    <a:ext cx="1042780" cy="333032"/>
                  </a:xfrm>
                  <a:prstGeom prst="rect">
                    <a:avLst/>
                  </a:prstGeom>
                  <a:blipFill>
                    <a:blip r:embed="rId10"/>
                    <a:stretch>
                      <a:fillRect/>
                    </a:stretch>
                  </a:blipFill>
                  <a:ln w="25400" algn="ctr">
                    <a:solidFill>
                      <a:srgbClr val="385D8A"/>
                    </a:solidFill>
                    <a:miter lim="800000"/>
                    <a:headEnd/>
                    <a:tailEnd/>
                  </a:ln>
                </p:spPr>
                <p:txBody>
                  <a:bodyPr/>
                  <a:lstStyle/>
                  <a:p>
                    <a:r>
                      <a:rPr lang="en-GB">
                        <a:noFill/>
                      </a:rPr>
                      <a:t> </a:t>
                    </a:r>
                  </a:p>
                </p:txBody>
              </p:sp>
            </mc:Fallback>
          </mc:AlternateContent>
          <p:sp>
            <p:nvSpPr>
              <p:cNvPr id="52" name="Rectangle 17">
                <a:extLst>
                  <a:ext uri="{FF2B5EF4-FFF2-40B4-BE49-F238E27FC236}">
                    <a16:creationId xmlns:a16="http://schemas.microsoft.com/office/drawing/2014/main" id="{C53E57DA-19BE-44BD-B75F-648D69E63A8B}"/>
                  </a:ext>
                </a:extLst>
              </p:cNvPr>
              <p:cNvSpPr>
                <a:spLocks noChangeArrowheads="1"/>
              </p:cNvSpPr>
              <p:nvPr/>
            </p:nvSpPr>
            <p:spPr bwMode="auto">
              <a:xfrm>
                <a:off x="4733783" y="2453388"/>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50" name="Rectangle 5">
                  <a:extLst>
                    <a:ext uri="{FF2B5EF4-FFF2-40B4-BE49-F238E27FC236}">
                      <a16:creationId xmlns:a16="http://schemas.microsoft.com/office/drawing/2014/main" id="{7C9BA826-3FCE-4E2B-9A94-81819971365E}"/>
                    </a:ext>
                  </a:extLst>
                </p:cNvPr>
                <p:cNvSpPr>
                  <a:spLocks noChangeArrowheads="1"/>
                </p:cNvSpPr>
                <p:nvPr/>
              </p:nvSpPr>
              <p:spPr bwMode="auto">
                <a:xfrm>
                  <a:off x="3370796" y="3449241"/>
                  <a:ext cx="989171" cy="333032"/>
                </a:xfrm>
                <a:prstGeom prst="rect">
                  <a:avLst/>
                </a:prstGeom>
                <a:solidFill>
                  <a:srgbClr val="00B05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𝑥</m:t>
                        </m:r>
                      </m:oMath>
                    </m:oMathPara>
                  </a14:m>
                  <a:endParaRPr lang="en-GB" altLang="en-US"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0" name="Rectangle 5">
                  <a:extLst>
                    <a:ext uri="{FF2B5EF4-FFF2-40B4-BE49-F238E27FC236}">
                      <a16:creationId xmlns:a16="http://schemas.microsoft.com/office/drawing/2014/main" id="{7C9BA826-3FCE-4E2B-9A94-81819971365E}"/>
                    </a:ext>
                  </a:extLst>
                </p:cNvPr>
                <p:cNvSpPr>
                  <a:spLocks noRot="1" noChangeAspect="1" noMove="1" noResize="1" noEditPoints="1" noAdjustHandles="1" noChangeArrowheads="1" noChangeShapeType="1" noTextEdit="1"/>
                </p:cNvSpPr>
                <p:nvPr/>
              </p:nvSpPr>
              <p:spPr bwMode="auto">
                <a:xfrm>
                  <a:off x="3370796" y="3449241"/>
                  <a:ext cx="989171" cy="333032"/>
                </a:xfrm>
                <a:prstGeom prst="rect">
                  <a:avLst/>
                </a:prstGeom>
                <a:blipFill>
                  <a:blip r:embed="rId11"/>
                  <a:stretch>
                    <a:fillRect/>
                  </a:stretch>
                </a:blipFill>
                <a:ln w="25400" algn="ctr">
                  <a:solidFill>
                    <a:srgbClr val="385D8A"/>
                  </a:solidFill>
                  <a:miter lim="800000"/>
                  <a:headEnd/>
                  <a:tailEnd/>
                </a:ln>
              </p:spPr>
              <p:txBody>
                <a:bodyPr/>
                <a:lstStyle/>
                <a:p>
                  <a:r>
                    <a:rPr lang="en-GB">
                      <a:noFill/>
                    </a:rPr>
                    <a:t> </a:t>
                  </a:r>
                </a:p>
              </p:txBody>
            </p:sp>
          </mc:Fallback>
        </mc:AlternateContent>
      </p:grpSp>
      <p:grpSp>
        <p:nvGrpSpPr>
          <p:cNvPr id="53" name="Group 52">
            <a:extLst>
              <a:ext uri="{FF2B5EF4-FFF2-40B4-BE49-F238E27FC236}">
                <a16:creationId xmlns:a16="http://schemas.microsoft.com/office/drawing/2014/main" id="{120DDCCC-92DE-4BDE-9C69-D02CCF643DFA}"/>
              </a:ext>
            </a:extLst>
          </p:cNvPr>
          <p:cNvGrpSpPr/>
          <p:nvPr/>
        </p:nvGrpSpPr>
        <p:grpSpPr>
          <a:xfrm>
            <a:off x="2158589" y="4407998"/>
            <a:ext cx="2756384" cy="341149"/>
            <a:chOff x="2158589" y="3449241"/>
            <a:chExt cx="2756384" cy="341149"/>
          </a:xfrm>
        </p:grpSpPr>
        <p:grpSp>
          <p:nvGrpSpPr>
            <p:cNvPr id="54" name="Group 53">
              <a:extLst>
                <a:ext uri="{FF2B5EF4-FFF2-40B4-BE49-F238E27FC236}">
                  <a16:creationId xmlns:a16="http://schemas.microsoft.com/office/drawing/2014/main" id="{33245B19-6296-41E6-8FC4-C0B17D4701B9}"/>
                </a:ext>
              </a:extLst>
            </p:cNvPr>
            <p:cNvGrpSpPr/>
            <p:nvPr/>
          </p:nvGrpSpPr>
          <p:grpSpPr>
            <a:xfrm>
              <a:off x="2158589" y="3457358"/>
              <a:ext cx="2756384" cy="333032"/>
              <a:chOff x="2381823" y="2453388"/>
              <a:chExt cx="2756384" cy="333032"/>
            </a:xfrm>
          </p:grpSpPr>
          <mc:AlternateContent xmlns:mc="http://schemas.openxmlformats.org/markup-compatibility/2006" xmlns:a14="http://schemas.microsoft.com/office/drawing/2010/main">
            <mc:Choice Requires="a14">
              <p:sp>
                <p:nvSpPr>
                  <p:cNvPr id="56" name="Rectangle 5">
                    <a:extLst>
                      <a:ext uri="{FF2B5EF4-FFF2-40B4-BE49-F238E27FC236}">
                        <a16:creationId xmlns:a16="http://schemas.microsoft.com/office/drawing/2014/main" id="{3E08C5FF-79BB-4F23-A1EE-91685F9A8764}"/>
                      </a:ext>
                    </a:extLst>
                  </p:cNvPr>
                  <p:cNvSpPr>
                    <a:spLocks noChangeArrowheads="1"/>
                  </p:cNvSpPr>
                  <p:nvPr/>
                </p:nvSpPr>
                <p:spPr bwMode="auto">
                  <a:xfrm>
                    <a:off x="2381823" y="2453388"/>
                    <a:ext cx="1042780" cy="333032"/>
                  </a:xfrm>
                  <a:prstGeom prst="rect">
                    <a:avLst/>
                  </a:prstGeom>
                  <a:solidFill>
                    <a:srgbClr val="00B05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𝑥</m:t>
                          </m:r>
                        </m:oMath>
                      </m:oMathPara>
                    </a14:m>
                    <a:endParaRPr lang="en-GB" altLang="en-US"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6" name="Rectangle 5">
                    <a:extLst>
                      <a:ext uri="{FF2B5EF4-FFF2-40B4-BE49-F238E27FC236}">
                        <a16:creationId xmlns:a16="http://schemas.microsoft.com/office/drawing/2014/main" id="{3E08C5FF-79BB-4F23-A1EE-91685F9A8764}"/>
                      </a:ext>
                    </a:extLst>
                  </p:cNvPr>
                  <p:cNvSpPr>
                    <a:spLocks noRot="1" noChangeAspect="1" noMove="1" noResize="1" noEditPoints="1" noAdjustHandles="1" noChangeArrowheads="1" noChangeShapeType="1" noTextEdit="1"/>
                  </p:cNvSpPr>
                  <p:nvPr/>
                </p:nvSpPr>
                <p:spPr bwMode="auto">
                  <a:xfrm>
                    <a:off x="2381823" y="2453388"/>
                    <a:ext cx="1042780" cy="333032"/>
                  </a:xfrm>
                  <a:prstGeom prst="rect">
                    <a:avLst/>
                  </a:prstGeom>
                  <a:blipFill>
                    <a:blip r:embed="rId12"/>
                    <a:stretch>
                      <a:fillRect/>
                    </a:stretch>
                  </a:blipFill>
                  <a:ln w="25400" algn="ctr">
                    <a:solidFill>
                      <a:srgbClr val="385D8A"/>
                    </a:solidFill>
                    <a:miter lim="800000"/>
                    <a:headEnd/>
                    <a:tailEnd/>
                  </a:ln>
                </p:spPr>
                <p:txBody>
                  <a:bodyPr/>
                  <a:lstStyle/>
                  <a:p>
                    <a:r>
                      <a:rPr lang="en-GB">
                        <a:noFill/>
                      </a:rPr>
                      <a:t> </a:t>
                    </a:r>
                  </a:p>
                </p:txBody>
              </p:sp>
            </mc:Fallback>
          </mc:AlternateContent>
          <p:sp>
            <p:nvSpPr>
              <p:cNvPr id="57" name="Rectangle 17">
                <a:extLst>
                  <a:ext uri="{FF2B5EF4-FFF2-40B4-BE49-F238E27FC236}">
                    <a16:creationId xmlns:a16="http://schemas.microsoft.com/office/drawing/2014/main" id="{82BE2D84-886F-4A0F-8172-3547A09FDE60}"/>
                  </a:ext>
                </a:extLst>
              </p:cNvPr>
              <p:cNvSpPr>
                <a:spLocks noChangeArrowheads="1"/>
              </p:cNvSpPr>
              <p:nvPr/>
            </p:nvSpPr>
            <p:spPr bwMode="auto">
              <a:xfrm>
                <a:off x="4733783" y="2453388"/>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55" name="Rectangle 5">
                  <a:extLst>
                    <a:ext uri="{FF2B5EF4-FFF2-40B4-BE49-F238E27FC236}">
                      <a16:creationId xmlns:a16="http://schemas.microsoft.com/office/drawing/2014/main" id="{3B51EB32-E800-412D-AAA1-99DCC675AC8A}"/>
                    </a:ext>
                  </a:extLst>
                </p:cNvPr>
                <p:cNvSpPr>
                  <a:spLocks noChangeArrowheads="1"/>
                </p:cNvSpPr>
                <p:nvPr/>
              </p:nvSpPr>
              <p:spPr bwMode="auto">
                <a:xfrm>
                  <a:off x="3370796" y="3449241"/>
                  <a:ext cx="989171" cy="333032"/>
                </a:xfrm>
                <a:prstGeom prst="rect">
                  <a:avLst/>
                </a:prstGeom>
                <a:solidFill>
                  <a:srgbClr val="00B05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𝑥</m:t>
                        </m:r>
                      </m:oMath>
                    </m:oMathPara>
                  </a14:m>
                  <a:endParaRPr lang="en-GB" altLang="en-US"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5" name="Rectangle 5">
                  <a:extLst>
                    <a:ext uri="{FF2B5EF4-FFF2-40B4-BE49-F238E27FC236}">
                      <a16:creationId xmlns:a16="http://schemas.microsoft.com/office/drawing/2014/main" id="{3B51EB32-E800-412D-AAA1-99DCC675AC8A}"/>
                    </a:ext>
                  </a:extLst>
                </p:cNvPr>
                <p:cNvSpPr>
                  <a:spLocks noRot="1" noChangeAspect="1" noMove="1" noResize="1" noEditPoints="1" noAdjustHandles="1" noChangeArrowheads="1" noChangeShapeType="1" noTextEdit="1"/>
                </p:cNvSpPr>
                <p:nvPr/>
              </p:nvSpPr>
              <p:spPr bwMode="auto">
                <a:xfrm>
                  <a:off x="3370796" y="3449241"/>
                  <a:ext cx="989171" cy="333032"/>
                </a:xfrm>
                <a:prstGeom prst="rect">
                  <a:avLst/>
                </a:prstGeom>
                <a:blipFill>
                  <a:blip r:embed="rId13"/>
                  <a:stretch>
                    <a:fillRect/>
                  </a:stretch>
                </a:blipFill>
                <a:ln w="25400" algn="ctr">
                  <a:solidFill>
                    <a:srgbClr val="385D8A"/>
                  </a:solidFill>
                  <a:miter lim="800000"/>
                  <a:headEnd/>
                  <a:tailEnd/>
                </a:ln>
              </p:spPr>
              <p:txBody>
                <a:bodyPr/>
                <a:lstStyle/>
                <a:p>
                  <a:r>
                    <a:rPr lang="en-GB">
                      <a:noFill/>
                    </a:rPr>
                    <a:t> </a:t>
                  </a:r>
                </a:p>
              </p:txBody>
            </p:sp>
          </mc:Fallback>
        </mc:AlternateContent>
      </p:grpSp>
      <p:sp>
        <p:nvSpPr>
          <p:cNvPr id="9" name="TextBox 8">
            <a:extLst>
              <a:ext uri="{FF2B5EF4-FFF2-40B4-BE49-F238E27FC236}">
                <a16:creationId xmlns:a16="http://schemas.microsoft.com/office/drawing/2014/main" id="{EB448C52-8228-DF7F-90E8-B5F1F942E563}"/>
              </a:ext>
            </a:extLst>
          </p:cNvPr>
          <p:cNvSpPr txBox="1"/>
          <p:nvPr/>
        </p:nvSpPr>
        <p:spPr>
          <a:xfrm>
            <a:off x="2136476" y="1633268"/>
            <a:ext cx="308825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4472C4"/>
                </a:solidFill>
                <a:latin typeface="Arial"/>
                <a:cs typeface="Segoe UI"/>
              </a:rPr>
              <a:t>Array representations</a:t>
            </a:r>
            <a:r>
              <a:rPr lang="en-US" sz="2000" b="1" dirty="0">
                <a:latin typeface="Arial"/>
                <a:cs typeface="Segoe UI"/>
              </a:rPr>
              <a:t>​</a:t>
            </a:r>
          </a:p>
        </p:txBody>
      </p:sp>
      <p:sp>
        <p:nvSpPr>
          <p:cNvPr id="10" name="TextBox 9">
            <a:extLst>
              <a:ext uri="{FF2B5EF4-FFF2-40B4-BE49-F238E27FC236}">
                <a16:creationId xmlns:a16="http://schemas.microsoft.com/office/drawing/2014/main" id="{5316D35E-8011-5EAA-230D-891D61DA2B6E}"/>
              </a:ext>
            </a:extLst>
          </p:cNvPr>
          <p:cNvSpPr txBox="1"/>
          <p:nvPr/>
        </p:nvSpPr>
        <p:spPr>
          <a:xfrm>
            <a:off x="7815533" y="1676400"/>
            <a:ext cx="308825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4472C4"/>
                </a:solidFill>
                <a:latin typeface="Arial"/>
              </a:rPr>
              <a:t>Area model</a:t>
            </a:r>
            <a:endParaRPr lang="en-US" sz="2000" b="1" dirty="0"/>
          </a:p>
        </p:txBody>
      </p:sp>
      <p:sp>
        <p:nvSpPr>
          <p:cNvPr id="14" name="Slide Number Placeholder 13">
            <a:extLst>
              <a:ext uri="{FF2B5EF4-FFF2-40B4-BE49-F238E27FC236}">
                <a16:creationId xmlns:a16="http://schemas.microsoft.com/office/drawing/2014/main" id="{22F6F3F1-B0BE-0D58-57A5-C299C17CF07C}"/>
              </a:ext>
            </a:extLst>
          </p:cNvPr>
          <p:cNvSpPr>
            <a:spLocks noGrp="1"/>
          </p:cNvSpPr>
          <p:nvPr>
            <p:ph type="sldNum" sz="quarter" idx="12"/>
          </p:nvPr>
        </p:nvSpPr>
        <p:spPr/>
        <p:txBody>
          <a:bodyPr/>
          <a:lstStyle/>
          <a:p>
            <a:fld id="{51BA203F-91CA-AC4D-9C2E-7E06963F1FFE}" type="slidenum">
              <a:rPr lang="en-US" smtClean="0"/>
              <a:t>4</a:t>
            </a:fld>
            <a:endParaRPr lang="en-US"/>
          </a:p>
        </p:txBody>
      </p:sp>
      <p:sp>
        <p:nvSpPr>
          <p:cNvPr id="15" name="Isosceles Triangle 14">
            <a:extLst>
              <a:ext uri="{FF2B5EF4-FFF2-40B4-BE49-F238E27FC236}">
                <a16:creationId xmlns:a16="http://schemas.microsoft.com/office/drawing/2014/main" id="{1B7BB6C5-6FAE-1444-BB72-FBE78795F5EA}"/>
              </a:ext>
              <a:ext uri="{C183D7F6-B498-43B3-948B-1728B52AA6E4}">
                <adec:decorative xmlns:adec="http://schemas.microsoft.com/office/drawing/2017/decorative" val="1"/>
              </a:ext>
            </a:extLst>
          </p:cNvPr>
          <p:cNvSpPr/>
          <p:nvPr/>
        </p:nvSpPr>
        <p:spPr>
          <a:xfrm flipV="1">
            <a:off x="-3816" y="-47468"/>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85780CAC-57D4-4C7C-9CB4-B9D22CB486E8}"/>
              </a:ext>
            </a:extLst>
          </p:cNvPr>
          <p:cNvSpPr txBox="1"/>
          <p:nvPr/>
        </p:nvSpPr>
        <p:spPr>
          <a:xfrm>
            <a:off x="21431" y="100392"/>
            <a:ext cx="1636178" cy="430887"/>
          </a:xfrm>
          <a:prstGeom prst="rect">
            <a:avLst/>
          </a:prstGeom>
          <a:solidFill>
            <a:schemeClr val="accent1"/>
          </a:solidFill>
          <a:ln>
            <a:solidFill>
              <a:schemeClr val="accent1"/>
            </a:solidFill>
          </a:ln>
          <a:effectLst/>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MODEL</a:t>
            </a:r>
            <a:endParaRPr lang="en-GB" sz="2200" b="1" dirty="0">
              <a:solidFill>
                <a:schemeClr val="bg1"/>
              </a:solidFill>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3C40C9F9-1ADA-9655-4663-F529C65BC9DC}"/>
              </a:ext>
            </a:extLst>
          </p:cNvPr>
          <p:cNvSpPr txBox="1">
            <a:spLocks/>
          </p:cNvSpPr>
          <p:nvPr/>
        </p:nvSpPr>
        <p:spPr>
          <a:xfrm>
            <a:off x="1945498" y="43852"/>
            <a:ext cx="9863812"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800" b="1" dirty="0">
                <a:solidFill>
                  <a:schemeClr val="accent1"/>
                </a:solidFill>
                <a:latin typeface="Arial" panose="020B0604020202020204" pitchFamily="34" charset="0"/>
                <a:cs typeface="Arial" panose="020B0604020202020204" pitchFamily="34" charset="0"/>
              </a:rPr>
              <a:t>Using algebra tiles in arrays to represent multiplication</a:t>
            </a:r>
          </a:p>
        </p:txBody>
      </p:sp>
    </p:spTree>
    <p:extLst>
      <p:ext uri="{BB962C8B-B14F-4D97-AF65-F5344CB8AC3E}">
        <p14:creationId xmlns:p14="http://schemas.microsoft.com/office/powerpoint/2010/main" val="360969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fade">
                                      <p:cBhvr>
                                        <p:cTn id="27" dur="500"/>
                                        <p:tgtEl>
                                          <p:spTgt spid="7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fade">
                                      <p:cBhvr>
                                        <p:cTn id="3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itle 1">
                <a:extLst>
                  <a:ext uri="{FF2B5EF4-FFF2-40B4-BE49-F238E27FC236}">
                    <a16:creationId xmlns:a16="http://schemas.microsoft.com/office/drawing/2014/main" id="{351B0680-EB6B-4C3B-861E-02931CF69385}"/>
                  </a:ext>
                </a:extLst>
              </p:cNvPr>
              <p:cNvSpPr txBox="1">
                <a:spLocks/>
              </p:cNvSpPr>
              <p:nvPr/>
            </p:nvSpPr>
            <p:spPr>
              <a:xfrm>
                <a:off x="1343060" y="1394940"/>
                <a:ext cx="9827859" cy="29708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41338" indent="-541338">
                  <a:buFont typeface="+mj-lt"/>
                  <a:buAutoNum type="arabicPeriod"/>
                  <a:defRPr/>
                </a:pPr>
                <a:r>
                  <a:rPr lang="en-GB" sz="3200" i="0" dirty="0">
                    <a:solidFill>
                      <a:schemeClr val="tx1"/>
                    </a:solidFill>
                    <a:latin typeface="Arial" panose="020B0604020202020204" pitchFamily="34" charset="0"/>
                    <a:cs typeface="Arial" panose="020B0604020202020204" pitchFamily="34" charset="0"/>
                  </a:rPr>
                  <a:t>3(</a:t>
                </a:r>
                <a14:m>
                  <m:oMath xmlns:m="http://schemas.openxmlformats.org/officeDocument/2006/math">
                    <m:r>
                      <a:rPr lang="en-GB" sz="3200" i="1" dirty="0" smtClean="0">
                        <a:solidFill>
                          <a:schemeClr val="tx1"/>
                        </a:solidFill>
                        <a:latin typeface="Cambria Math" panose="02040503050406030204" pitchFamily="18" charset="0"/>
                      </a:rPr>
                      <m:t>𝑥</m:t>
                    </m:r>
                    <m:r>
                      <a:rPr lang="en-GB" sz="3200" i="1" dirty="0" smtClean="0">
                        <a:solidFill>
                          <a:schemeClr val="tx1"/>
                        </a:solidFill>
                        <a:latin typeface="Cambria Math" panose="02040503050406030204" pitchFamily="18" charset="0"/>
                      </a:rPr>
                      <m:t>− </m:t>
                    </m:r>
                  </m:oMath>
                </a14:m>
                <a:r>
                  <a:rPr lang="en-GB" sz="3200" i="0" dirty="0">
                    <a:solidFill>
                      <a:schemeClr val="tx1"/>
                    </a:solidFill>
                    <a:latin typeface="Arial" panose="020B0604020202020204" pitchFamily="34" charset="0"/>
                    <a:cs typeface="Arial" panose="020B0604020202020204" pitchFamily="34" charset="0"/>
                  </a:rPr>
                  <a:t>4)</a:t>
                </a:r>
                <a:endParaRPr lang="en-GB" sz="3200" dirty="0">
                  <a:solidFill>
                    <a:schemeClr val="tx1"/>
                  </a:solidFill>
                  <a:latin typeface="Arial" panose="020B0604020202020204" pitchFamily="34" charset="0"/>
                  <a:cs typeface="Arial" panose="020B0604020202020204" pitchFamily="34" charset="0"/>
                </a:endParaRPr>
              </a:p>
              <a:p>
                <a:pPr marL="541338" indent="-541338">
                  <a:buFont typeface="+mj-lt"/>
                  <a:buAutoNum type="arabicPeriod"/>
                  <a:defRPr/>
                </a:pPr>
                <a:r>
                  <a:rPr lang="en-GB" sz="3200" dirty="0">
                    <a:solidFill>
                      <a:schemeClr val="tx1"/>
                    </a:solidFill>
                    <a:latin typeface="Arial" panose="020B0604020202020204" pitchFamily="34" charset="0"/>
                    <a:cs typeface="Arial" panose="020B0604020202020204" pitchFamily="34" charset="0"/>
                  </a:rPr>
                  <a:t>3(3𝑥 </a:t>
                </a:r>
                <a14:m>
                  <m:oMath xmlns:m="http://schemas.openxmlformats.org/officeDocument/2006/math">
                    <m:r>
                      <a:rPr lang="en-GB" sz="3200" i="1" dirty="0" smtClean="0">
                        <a:solidFill>
                          <a:schemeClr val="tx1"/>
                        </a:solidFill>
                        <a:latin typeface="Cambria Math" panose="02040503050406030204" pitchFamily="18" charset="0"/>
                      </a:rPr>
                      <m:t>−</m:t>
                    </m:r>
                  </m:oMath>
                </a14:m>
                <a:r>
                  <a:rPr lang="en-GB" sz="3200" dirty="0">
                    <a:solidFill>
                      <a:schemeClr val="tx1"/>
                    </a:solidFill>
                    <a:latin typeface="Arial" panose="020B0604020202020204" pitchFamily="34" charset="0"/>
                    <a:cs typeface="Arial" panose="020B0604020202020204" pitchFamily="34" charset="0"/>
                  </a:rPr>
                  <a:t> 4)</a:t>
                </a:r>
              </a:p>
              <a:p>
                <a:pPr marL="541338" indent="-541338">
                  <a:buAutoNum type="arabicPeriod"/>
                  <a:defRPr/>
                </a:pPr>
                <a:r>
                  <a:rPr lang="en-GB" sz="3200" dirty="0">
                    <a:solidFill>
                      <a:schemeClr val="tx1"/>
                    </a:solidFill>
                    <a:latin typeface="Arial" panose="020B0604020202020204" pitchFamily="34" charset="0"/>
                    <a:cs typeface="Arial" panose="020B0604020202020204" pitchFamily="34" charset="0"/>
                  </a:rPr>
                  <a:t>𝑥(</a:t>
                </a:r>
                <a14:m>
                  <m:oMath xmlns:m="http://schemas.openxmlformats.org/officeDocument/2006/math">
                    <m:r>
                      <a:rPr lang="en-GB" sz="3200" b="0" i="1" smtClean="0">
                        <a:solidFill>
                          <a:schemeClr val="tx1"/>
                        </a:solidFill>
                        <a:latin typeface="Cambria Math" panose="02040503050406030204" pitchFamily="18" charset="0"/>
                      </a:rPr>
                      <m:t>3</m:t>
                    </m:r>
                    <m:r>
                      <a:rPr lang="en-GB" sz="3200" b="0" i="1" smtClean="0">
                        <a:solidFill>
                          <a:schemeClr val="tx1"/>
                        </a:solidFill>
                        <a:latin typeface="Cambria Math" panose="02040503050406030204" pitchFamily="18" charset="0"/>
                      </a:rPr>
                      <m:t>𝑥</m:t>
                    </m:r>
                    <m:r>
                      <a:rPr lang="en-GB" sz="3200" b="0" i="1" smtClean="0">
                        <a:solidFill>
                          <a:schemeClr val="tx1"/>
                        </a:solidFill>
                        <a:latin typeface="Cambria Math" panose="02040503050406030204" pitchFamily="18" charset="0"/>
                      </a:rPr>
                      <m:t>−4</m:t>
                    </m:r>
                  </m:oMath>
                </a14:m>
                <a:r>
                  <a:rPr lang="en-GB" sz="3200" dirty="0">
                    <a:solidFill>
                      <a:schemeClr val="tx1"/>
                    </a:solidFill>
                    <a:latin typeface="Arial" panose="020B0604020202020204" pitchFamily="34" charset="0"/>
                    <a:cs typeface="Arial" panose="020B0604020202020204" pitchFamily="34" charset="0"/>
                  </a:rPr>
                  <a:t>)</a:t>
                </a:r>
              </a:p>
              <a:p>
                <a:pPr marL="541338" indent="-541338">
                  <a:buAutoNum type="arabicPeriod"/>
                  <a:defRPr/>
                </a:pPr>
                <a14:m>
                  <m:oMath xmlns:m="http://schemas.openxmlformats.org/officeDocument/2006/math">
                    <m:r>
                      <a:rPr lang="en-GB" sz="3200" b="0" i="0" dirty="0" smtClean="0">
                        <a:solidFill>
                          <a:schemeClr val="tx1"/>
                        </a:solidFill>
                        <a:latin typeface="Cambria Math" panose="02040503050406030204" pitchFamily="18" charset="0"/>
                      </a:rPr>
                      <m:t>2(</m:t>
                    </m:r>
                    <m:r>
                      <a:rPr lang="en-GB" sz="3200" b="0" i="1" dirty="0" smtClean="0">
                        <a:solidFill>
                          <a:schemeClr val="tx1"/>
                        </a:solidFill>
                        <a:latin typeface="Cambria Math" panose="02040503050406030204" pitchFamily="18" charset="0"/>
                      </a:rPr>
                      <m:t>𝑥</m:t>
                    </m:r>
                    <m:r>
                      <a:rPr lang="en-GB" sz="3200" b="0" i="1" dirty="0" smtClean="0">
                        <a:solidFill>
                          <a:schemeClr val="tx1"/>
                        </a:solidFill>
                        <a:latin typeface="Cambria Math" panose="02040503050406030204" pitchFamily="18" charset="0"/>
                      </a:rPr>
                      <m:t> </m:t>
                    </m:r>
                    <m:r>
                      <a:rPr lang="en-GB" sz="3200" b="0" i="0" dirty="0" smtClean="0">
                        <a:solidFill>
                          <a:schemeClr val="tx1"/>
                        </a:solidFill>
                        <a:latin typeface="Cambria Math" panose="02040503050406030204" pitchFamily="18" charset="0"/>
                      </a:rPr>
                      <m:t>+ 4) + 3(</m:t>
                    </m:r>
                    <m:r>
                      <a:rPr lang="en-GB" sz="3200" b="0" i="1" dirty="0" smtClean="0">
                        <a:solidFill>
                          <a:schemeClr val="tx1"/>
                        </a:solidFill>
                        <a:latin typeface="Cambria Math" panose="02040503050406030204" pitchFamily="18" charset="0"/>
                      </a:rPr>
                      <m:t>𝑥</m:t>
                    </m:r>
                    <m:r>
                      <a:rPr lang="en-GB" sz="3200" b="0" i="0" dirty="0" smtClean="0">
                        <a:solidFill>
                          <a:schemeClr val="tx1"/>
                        </a:solidFill>
                        <a:latin typeface="Cambria Math" panose="02040503050406030204" pitchFamily="18" charset="0"/>
                      </a:rPr>
                      <m:t> − 5)</m:t>
                    </m:r>
                  </m:oMath>
                </a14:m>
                <a:endParaRPr lang="en-GB" sz="3200" dirty="0">
                  <a:solidFill>
                    <a:schemeClr val="tx1"/>
                  </a:solidFill>
                  <a:latin typeface="Arial" panose="020B0604020202020204" pitchFamily="34" charset="0"/>
                  <a:cs typeface="Arial" panose="020B0604020202020204" pitchFamily="34" charset="0"/>
                </a:endParaRPr>
              </a:p>
              <a:p>
                <a:pPr marL="742950" indent="-742950">
                  <a:buAutoNum type="arabicPeriod"/>
                  <a:defRPr/>
                </a:pPr>
                <a:endParaRPr lang="en-GB" sz="3200" dirty="0">
                  <a:solidFill>
                    <a:schemeClr val="tx1"/>
                  </a:solidFill>
                  <a:latin typeface="Arial" panose="020B0604020202020204" pitchFamily="34" charset="0"/>
                  <a:cs typeface="Arial" panose="020B0604020202020204" pitchFamily="34" charset="0"/>
                </a:endParaRPr>
              </a:p>
            </p:txBody>
          </p:sp>
        </mc:Choice>
        <mc:Fallback xmlns="">
          <p:sp>
            <p:nvSpPr>
              <p:cNvPr id="8" name="Title 1">
                <a:extLst>
                  <a:ext uri="{FF2B5EF4-FFF2-40B4-BE49-F238E27FC236}">
                    <a16:creationId xmlns:a16="http://schemas.microsoft.com/office/drawing/2014/main" id="{351B0680-EB6B-4C3B-861E-02931CF69385}"/>
                  </a:ext>
                </a:extLst>
              </p:cNvPr>
              <p:cNvSpPr txBox="1">
                <a:spLocks noRot="1" noChangeAspect="1" noMove="1" noResize="1" noEditPoints="1" noAdjustHandles="1" noChangeArrowheads="1" noChangeShapeType="1" noTextEdit="1"/>
              </p:cNvSpPr>
              <p:nvPr/>
            </p:nvSpPr>
            <p:spPr>
              <a:xfrm>
                <a:off x="1343060" y="1394940"/>
                <a:ext cx="9827859" cy="2970830"/>
              </a:xfrm>
              <a:prstGeom prst="rect">
                <a:avLst/>
              </a:prstGeom>
              <a:blipFill>
                <a:blip r:embed="rId3"/>
                <a:stretch>
                  <a:fillRect l="-1427"/>
                </a:stretch>
              </a:blipFill>
              <a:ln>
                <a:noFill/>
                <a:prstDash/>
              </a:ln>
              <a:effectLst/>
            </p:spPr>
            <p:txBody>
              <a:bodyPr/>
              <a:lstStyle/>
              <a:p>
                <a:r>
                  <a:rPr lang="en-GB">
                    <a:noFill/>
                  </a:rPr>
                  <a:t> </a:t>
                </a:r>
              </a:p>
            </p:txBody>
          </p:sp>
        </mc:Fallback>
      </mc:AlternateContent>
      <p:sp>
        <p:nvSpPr>
          <p:cNvPr id="2" name="Slide Number Placeholder 1">
            <a:extLst>
              <a:ext uri="{FF2B5EF4-FFF2-40B4-BE49-F238E27FC236}">
                <a16:creationId xmlns:a16="http://schemas.microsoft.com/office/drawing/2014/main" id="{CAA32D4E-A0CB-0603-24A9-A24AAFEB277F}"/>
              </a:ext>
            </a:extLst>
          </p:cNvPr>
          <p:cNvSpPr>
            <a:spLocks noGrp="1"/>
          </p:cNvSpPr>
          <p:nvPr>
            <p:ph type="sldNum" sz="quarter" idx="12"/>
          </p:nvPr>
        </p:nvSpPr>
        <p:spPr/>
        <p:txBody>
          <a:bodyPr/>
          <a:lstStyle/>
          <a:p>
            <a:fld id="{51BA203F-91CA-AC4D-9C2E-7E06963F1FFE}" type="slidenum">
              <a:rPr lang="en-US" smtClean="0"/>
              <a:t>5</a:t>
            </a:fld>
            <a:endParaRPr lang="en-US"/>
          </a:p>
        </p:txBody>
      </p:sp>
      <p:sp>
        <p:nvSpPr>
          <p:cNvPr id="3" name="Isosceles Triangle 2">
            <a:extLst>
              <a:ext uri="{FF2B5EF4-FFF2-40B4-BE49-F238E27FC236}">
                <a16:creationId xmlns:a16="http://schemas.microsoft.com/office/drawing/2014/main" id="{31C7F778-6564-609A-D856-E391B3DAA5E3}"/>
              </a:ext>
              <a:ext uri="{C183D7F6-B498-43B3-948B-1728B52AA6E4}">
                <adec:decorative xmlns:adec="http://schemas.microsoft.com/office/drawing/2017/decorative" val="1"/>
              </a:ext>
            </a:extLst>
          </p:cNvPr>
          <p:cNvSpPr/>
          <p:nvPr/>
        </p:nvSpPr>
        <p:spPr>
          <a:xfrm flipV="1">
            <a:off x="-23913" y="-47468"/>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C2A467EF-A972-6873-2263-DCBB50E68894}"/>
              </a:ext>
            </a:extLst>
          </p:cNvPr>
          <p:cNvSpPr txBox="1"/>
          <p:nvPr/>
        </p:nvSpPr>
        <p:spPr>
          <a:xfrm>
            <a:off x="0" y="-35806"/>
            <a:ext cx="1768510" cy="430887"/>
          </a:xfrm>
          <a:prstGeom prst="rect">
            <a:avLst/>
          </a:prstGeom>
          <a:solidFill>
            <a:schemeClr val="accent1"/>
          </a:solidFill>
          <a:ln>
            <a:solidFill>
              <a:schemeClr val="accent1"/>
            </a:solidFill>
          </a:ln>
          <a:effectLst/>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EXPLORE 1</a:t>
            </a:r>
            <a:endParaRPr lang="en-GB" sz="22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9EB2B1B9-F8DB-6BF8-63D1-639A240769BC}"/>
              </a:ext>
            </a:extLst>
          </p:cNvPr>
          <p:cNvSpPr txBox="1">
            <a:spLocks/>
          </p:cNvSpPr>
          <p:nvPr/>
        </p:nvSpPr>
        <p:spPr>
          <a:xfrm>
            <a:off x="2144671" y="136525"/>
            <a:ext cx="10047329"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800" b="1" dirty="0">
                <a:solidFill>
                  <a:schemeClr val="accent1"/>
                </a:solidFill>
                <a:latin typeface="Arial" panose="020B0604020202020204" pitchFamily="34" charset="0"/>
                <a:cs typeface="Arial" panose="020B0604020202020204" pitchFamily="34" charset="0"/>
              </a:rPr>
              <a:t>Using algebra tiles in arrays to represent multiplication</a:t>
            </a:r>
          </a:p>
        </p:txBody>
      </p:sp>
      <p:sp>
        <p:nvSpPr>
          <p:cNvPr id="6" name="TextBox 5">
            <a:extLst>
              <a:ext uri="{FF2B5EF4-FFF2-40B4-BE49-F238E27FC236}">
                <a16:creationId xmlns:a16="http://schemas.microsoft.com/office/drawing/2014/main" id="{EF16F4F7-EE14-935F-A284-230F808F0979}"/>
              </a:ext>
            </a:extLst>
          </p:cNvPr>
          <p:cNvSpPr txBox="1"/>
          <p:nvPr/>
        </p:nvSpPr>
        <p:spPr>
          <a:xfrm>
            <a:off x="6772850" y="1481102"/>
            <a:ext cx="4662174" cy="2062103"/>
          </a:xfrm>
          <a:prstGeom prst="rect">
            <a:avLst/>
          </a:prstGeom>
          <a:noFill/>
        </p:spPr>
        <p:txBody>
          <a:bodyPr wrap="square" rtlCol="0">
            <a:spAutoFit/>
          </a:bodyPr>
          <a:lstStyle/>
          <a:p>
            <a:pPr fontAlgn="base"/>
            <a:r>
              <a:rPr lang="en-US" sz="3200" dirty="0">
                <a:effectLst/>
                <a:latin typeface="Arial" panose="020B0604020202020204" pitchFamily="34" charset="0"/>
                <a:ea typeface="Calibri" panose="020F0502020204030204" pitchFamily="34" charset="0"/>
              </a:rPr>
              <a:t>Use algebra tiles to create:​</a:t>
            </a:r>
            <a:br>
              <a:rPr lang="en-US" sz="3200" dirty="0">
                <a:effectLst/>
                <a:latin typeface="Arial" panose="020B0604020202020204" pitchFamily="34" charset="0"/>
                <a:ea typeface="Calibri" panose="020F0502020204030204" pitchFamily="34" charset="0"/>
              </a:rPr>
            </a:br>
            <a:r>
              <a:rPr lang="en-US" sz="3200" dirty="0">
                <a:effectLst/>
                <a:latin typeface="Arial" panose="020B0604020202020204" pitchFamily="34" charset="0"/>
                <a:ea typeface="Calibri" panose="020F0502020204030204" pitchFamily="34" charset="0"/>
              </a:rPr>
              <a:t>1 array representations​</a:t>
            </a:r>
            <a:br>
              <a:rPr lang="en-US" sz="3200" dirty="0">
                <a:effectLst/>
                <a:latin typeface="Arial" panose="020B0604020202020204" pitchFamily="34" charset="0"/>
                <a:ea typeface="Calibri" panose="020F0502020204030204" pitchFamily="34" charset="0"/>
              </a:rPr>
            </a:br>
            <a:r>
              <a:rPr lang="en-US" sz="3200" dirty="0">
                <a:effectLst/>
                <a:latin typeface="Arial" panose="020B0604020202020204" pitchFamily="34" charset="0"/>
                <a:ea typeface="Calibri" panose="020F0502020204030204" pitchFamily="34" charset="0"/>
              </a:rPr>
              <a:t>2 an area model.</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4308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B6559D0-4EAA-4368-9B6B-9353F2991A56}"/>
                  </a:ext>
                </a:extLst>
              </p:cNvPr>
              <p:cNvSpPr txBox="1">
                <a:spLocks/>
              </p:cNvSpPr>
              <p:nvPr/>
            </p:nvSpPr>
            <p:spPr>
              <a:xfrm>
                <a:off x="789173" y="1539766"/>
                <a:ext cx="5062877" cy="1193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14:m>
                  <m:oMath xmlns:m="http://schemas.openxmlformats.org/officeDocument/2006/math">
                    <m:r>
                      <a:rPr lang="en-GB" sz="4000" i="1" smtClean="0">
                        <a:latin typeface="Cambria Math" panose="02040503050406030204" pitchFamily="18" charset="0"/>
                      </a:rPr>
                      <m:t>𝑥</m:t>
                    </m:r>
                    <m:r>
                      <a:rPr lang="en-GB" sz="4000" b="0" i="1" smtClean="0">
                        <a:latin typeface="Cambria Math" panose="02040503050406030204" pitchFamily="18" charset="0"/>
                      </a:rPr>
                      <m:t>            </m:t>
                    </m:r>
                    <m:r>
                      <a:rPr lang="en-US" sz="4000" b="0" i="1" smtClean="0">
                        <a:latin typeface="Cambria Math" panose="02040503050406030204" pitchFamily="18" charset="0"/>
                      </a:rPr>
                      <m:t>−4</m:t>
                    </m:r>
                  </m:oMath>
                </a14:m>
                <a:r>
                  <a:rPr lang="en-GB" sz="4000" dirty="0"/>
                  <a:t> </a:t>
                </a:r>
              </a:p>
            </p:txBody>
          </p:sp>
        </mc:Choice>
        <mc:Fallback xmlns="">
          <p:sp>
            <p:nvSpPr>
              <p:cNvPr id="2" name="Title 1">
                <a:extLst>
                  <a:ext uri="{FF2B5EF4-FFF2-40B4-BE49-F238E27FC236}">
                    <a16:creationId xmlns:a16="http://schemas.microsoft.com/office/drawing/2014/main" id="{DB6559D0-4EAA-4368-9B6B-9353F2991A56}"/>
                  </a:ext>
                </a:extLst>
              </p:cNvPr>
              <p:cNvSpPr txBox="1">
                <a:spLocks noRot="1" noChangeAspect="1" noMove="1" noResize="1" noEditPoints="1" noAdjustHandles="1" noChangeArrowheads="1" noChangeShapeType="1" noTextEdit="1"/>
              </p:cNvSpPr>
              <p:nvPr/>
            </p:nvSpPr>
            <p:spPr>
              <a:xfrm>
                <a:off x="789173" y="1539766"/>
                <a:ext cx="5062877" cy="1193800"/>
              </a:xfrm>
              <a:prstGeom prst="rect">
                <a:avLst/>
              </a:prstGeom>
              <a:blipFill>
                <a:blip r:embed="rId3"/>
                <a:stretch>
                  <a:fillRect/>
                </a:stretch>
              </a:blipFill>
            </p:spPr>
            <p:txBody>
              <a:bodyPr/>
              <a:lstStyle/>
              <a:p>
                <a:r>
                  <a:rPr lang="en-GB">
                    <a:noFill/>
                  </a:rPr>
                  <a:t> </a:t>
                </a:r>
              </a:p>
            </p:txBody>
          </p:sp>
        </mc:Fallback>
      </mc:AlternateContent>
      <p:sp>
        <p:nvSpPr>
          <p:cNvPr id="3" name="Rectangle 2">
            <a:extLst>
              <a:ext uri="{FF2B5EF4-FFF2-40B4-BE49-F238E27FC236}">
                <a16:creationId xmlns:a16="http://schemas.microsoft.com/office/drawing/2014/main" id="{88AF646A-4B2F-4219-B879-B3BB8293357C}"/>
              </a:ext>
            </a:extLst>
          </p:cNvPr>
          <p:cNvSpPr/>
          <p:nvPr/>
        </p:nvSpPr>
        <p:spPr>
          <a:xfrm>
            <a:off x="1119465" y="2827203"/>
            <a:ext cx="4485513" cy="1420695"/>
          </a:xfrm>
          <a:prstGeom prst="rect">
            <a:avLst/>
          </a:prstGeom>
          <a:noFill/>
          <a:ln w="444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dirty="0"/>
          </a:p>
        </p:txBody>
      </p:sp>
      <mc:AlternateContent xmlns:mc="http://schemas.openxmlformats.org/markup-compatibility/2006" xmlns:a14="http://schemas.microsoft.com/office/drawing/2010/main">
        <mc:Choice Requires="a14">
          <p:sp>
            <p:nvSpPr>
              <p:cNvPr id="4" name="Title 1">
                <a:extLst>
                  <a:ext uri="{FF2B5EF4-FFF2-40B4-BE49-F238E27FC236}">
                    <a16:creationId xmlns:a16="http://schemas.microsoft.com/office/drawing/2014/main" id="{F70D0A2C-F6F0-47F1-9DA0-2EBDCDFED3E7}"/>
                  </a:ext>
                </a:extLst>
              </p:cNvPr>
              <p:cNvSpPr txBox="1">
                <a:spLocks/>
              </p:cNvSpPr>
              <p:nvPr/>
            </p:nvSpPr>
            <p:spPr>
              <a:xfrm>
                <a:off x="366800" y="2888679"/>
                <a:ext cx="9144000" cy="1193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14:m>
                  <m:oMath xmlns:m="http://schemas.openxmlformats.org/officeDocument/2006/math">
                    <m:r>
                      <a:rPr lang="en-US" sz="4000" b="0" i="1" smtClean="0">
                        <a:latin typeface="Cambria Math" panose="02040503050406030204" pitchFamily="18" charset="0"/>
                      </a:rPr>
                      <m:t>3</m:t>
                    </m:r>
                  </m:oMath>
                </a14:m>
                <a:r>
                  <a:rPr lang="en-GB" sz="4000" dirty="0"/>
                  <a:t> </a:t>
                </a:r>
              </a:p>
            </p:txBody>
          </p:sp>
        </mc:Choice>
        <mc:Fallback xmlns="">
          <p:sp>
            <p:nvSpPr>
              <p:cNvPr id="4" name="Title 1">
                <a:extLst>
                  <a:ext uri="{FF2B5EF4-FFF2-40B4-BE49-F238E27FC236}">
                    <a16:creationId xmlns:a16="http://schemas.microsoft.com/office/drawing/2014/main" id="{F70D0A2C-F6F0-47F1-9DA0-2EBDCDFED3E7}"/>
                  </a:ext>
                </a:extLst>
              </p:cNvPr>
              <p:cNvSpPr txBox="1">
                <a:spLocks noRot="1" noChangeAspect="1" noMove="1" noResize="1" noEditPoints="1" noAdjustHandles="1" noChangeArrowheads="1" noChangeShapeType="1" noTextEdit="1"/>
              </p:cNvSpPr>
              <p:nvPr/>
            </p:nvSpPr>
            <p:spPr>
              <a:xfrm>
                <a:off x="366800" y="2888679"/>
                <a:ext cx="9144000" cy="1193800"/>
              </a:xfrm>
              <a:prstGeom prst="rect">
                <a:avLst/>
              </a:prstGeom>
              <a:blipFill>
                <a:blip r:embed="rId4"/>
                <a:stretch>
                  <a:fillRect/>
                </a:stretch>
              </a:blipFill>
            </p:spPr>
            <p:txBody>
              <a:bodyPr/>
              <a:lstStyle/>
              <a:p>
                <a:r>
                  <a:rPr lang="en-GB">
                    <a:noFill/>
                  </a:rPr>
                  <a:t> </a:t>
                </a:r>
              </a:p>
            </p:txBody>
          </p:sp>
        </mc:Fallback>
      </mc:AlternateContent>
      <p:cxnSp>
        <p:nvCxnSpPr>
          <p:cNvPr id="5" name="Straight Arrow Connector 4">
            <a:extLst>
              <a:ext uri="{FF2B5EF4-FFF2-40B4-BE49-F238E27FC236}">
                <a16:creationId xmlns:a16="http://schemas.microsoft.com/office/drawing/2014/main" id="{0CA4AB3D-4AFB-4C02-A18F-B845F7A7C11A}"/>
              </a:ext>
            </a:extLst>
          </p:cNvPr>
          <p:cNvCxnSpPr>
            <a:cxnSpLocks/>
          </p:cNvCxnSpPr>
          <p:nvPr/>
        </p:nvCxnSpPr>
        <p:spPr>
          <a:xfrm flipH="1">
            <a:off x="1163015" y="2424219"/>
            <a:ext cx="4485513"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2E7292AF-52B3-40AA-86DB-10B1DB8D2112}"/>
              </a:ext>
            </a:extLst>
          </p:cNvPr>
          <p:cNvCxnSpPr>
            <a:cxnSpLocks/>
          </p:cNvCxnSpPr>
          <p:nvPr/>
        </p:nvCxnSpPr>
        <p:spPr>
          <a:xfrm>
            <a:off x="815377" y="2841987"/>
            <a:ext cx="0" cy="142069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F8B0677D-B413-441F-BC1A-94175B6E69E5}"/>
              </a:ext>
            </a:extLst>
          </p:cNvPr>
          <p:cNvGrpSpPr/>
          <p:nvPr/>
        </p:nvGrpSpPr>
        <p:grpSpPr>
          <a:xfrm>
            <a:off x="6282334" y="1718873"/>
            <a:ext cx="6412342" cy="2562541"/>
            <a:chOff x="6282334" y="1162800"/>
            <a:chExt cx="6412342" cy="2562541"/>
          </a:xfrm>
        </p:grpSpPr>
        <p:cxnSp>
          <p:nvCxnSpPr>
            <p:cNvPr id="8" name="Straight Connector 7">
              <a:extLst>
                <a:ext uri="{FF2B5EF4-FFF2-40B4-BE49-F238E27FC236}">
                  <a16:creationId xmlns:a16="http://schemas.microsoft.com/office/drawing/2014/main" id="{06E5C8B4-A093-43BD-B846-550F8D5F4457}"/>
                </a:ext>
              </a:extLst>
            </p:cNvPr>
            <p:cNvCxnSpPr>
              <a:cxnSpLocks/>
            </p:cNvCxnSpPr>
            <p:nvPr/>
          </p:nvCxnSpPr>
          <p:spPr>
            <a:xfrm>
              <a:off x="9222941" y="2332606"/>
              <a:ext cx="0" cy="13828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68C7BE6F-11F2-4955-9D3A-459768B5A5F4}"/>
                </a:ext>
              </a:extLst>
            </p:cNvPr>
            <p:cNvGrpSpPr/>
            <p:nvPr/>
          </p:nvGrpSpPr>
          <p:grpSpPr>
            <a:xfrm>
              <a:off x="6282334" y="1162800"/>
              <a:ext cx="6412342" cy="2562541"/>
              <a:chOff x="6282334" y="1162800"/>
              <a:chExt cx="6412342" cy="2562541"/>
            </a:xfrm>
          </p:grpSpPr>
          <p:sp>
            <p:nvSpPr>
              <p:cNvPr id="22" name="Rectangle 21">
                <a:extLst>
                  <a:ext uri="{FF2B5EF4-FFF2-40B4-BE49-F238E27FC236}">
                    <a16:creationId xmlns:a16="http://schemas.microsoft.com/office/drawing/2014/main" id="{0E05A1FB-09C6-42D3-A322-6EBB8301CD9A}"/>
                  </a:ext>
                </a:extLst>
              </p:cNvPr>
              <p:cNvSpPr/>
              <p:nvPr/>
            </p:nvSpPr>
            <p:spPr>
              <a:xfrm>
                <a:off x="6800500" y="2304646"/>
                <a:ext cx="4485513" cy="1420695"/>
              </a:xfrm>
              <a:prstGeom prst="rect">
                <a:avLst/>
              </a:prstGeom>
              <a:noFill/>
              <a:ln w="444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dirty="0"/>
              </a:p>
            </p:txBody>
          </p:sp>
          <mc:AlternateContent xmlns:mc="http://schemas.openxmlformats.org/markup-compatibility/2006" xmlns:a14="http://schemas.microsoft.com/office/drawing/2010/main">
            <mc:Choice Requires="a14">
              <p:sp>
                <p:nvSpPr>
                  <p:cNvPr id="26" name="Title 1">
                    <a:extLst>
                      <a:ext uri="{FF2B5EF4-FFF2-40B4-BE49-F238E27FC236}">
                        <a16:creationId xmlns:a16="http://schemas.microsoft.com/office/drawing/2014/main" id="{FB3CC2D4-78AB-4474-9BB2-AD4F941A5B04}"/>
                      </a:ext>
                    </a:extLst>
                  </p:cNvPr>
                  <p:cNvSpPr txBox="1">
                    <a:spLocks/>
                  </p:cNvSpPr>
                  <p:nvPr/>
                </p:nvSpPr>
                <p:spPr>
                  <a:xfrm>
                    <a:off x="6602466" y="1444447"/>
                    <a:ext cx="2888746" cy="6991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14:m>
                      <m:oMathPara xmlns:m="http://schemas.openxmlformats.org/officeDocument/2006/math">
                        <m:oMathParaPr>
                          <m:jc m:val="centerGroup"/>
                        </m:oMathParaPr>
                        <m:oMath xmlns:m="http://schemas.openxmlformats.org/officeDocument/2006/math">
                          <m:r>
                            <a:rPr lang="en-GB" sz="4000" i="1" smtClean="0">
                              <a:latin typeface="Cambria Math" panose="02040503050406030204" pitchFamily="18" charset="0"/>
                            </a:rPr>
                            <m:t>𝑥</m:t>
                          </m:r>
                        </m:oMath>
                      </m:oMathPara>
                    </a14:m>
                    <a:endParaRPr lang="en-GB" sz="4000" dirty="0"/>
                  </a:p>
                </p:txBody>
              </p:sp>
            </mc:Choice>
            <mc:Fallback xmlns="">
              <p:sp>
                <p:nvSpPr>
                  <p:cNvPr id="26" name="Title 1">
                    <a:extLst>
                      <a:ext uri="{FF2B5EF4-FFF2-40B4-BE49-F238E27FC236}">
                        <a16:creationId xmlns:a16="http://schemas.microsoft.com/office/drawing/2014/main" id="{FB3CC2D4-78AB-4474-9BB2-AD4F941A5B04}"/>
                      </a:ext>
                    </a:extLst>
                  </p:cNvPr>
                  <p:cNvSpPr txBox="1">
                    <a:spLocks noRot="1" noChangeAspect="1" noMove="1" noResize="1" noEditPoints="1" noAdjustHandles="1" noChangeArrowheads="1" noChangeShapeType="1" noTextEdit="1"/>
                  </p:cNvSpPr>
                  <p:nvPr/>
                </p:nvSpPr>
                <p:spPr>
                  <a:xfrm>
                    <a:off x="6602466" y="1444447"/>
                    <a:ext cx="2888746" cy="69915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itle 1">
                    <a:extLst>
                      <a:ext uri="{FF2B5EF4-FFF2-40B4-BE49-F238E27FC236}">
                        <a16:creationId xmlns:a16="http://schemas.microsoft.com/office/drawing/2014/main" id="{9CE561BF-BACB-4E91-9562-061FF6AEA839}"/>
                      </a:ext>
                    </a:extLst>
                  </p:cNvPr>
                  <p:cNvSpPr txBox="1">
                    <a:spLocks/>
                  </p:cNvSpPr>
                  <p:nvPr/>
                </p:nvSpPr>
                <p:spPr>
                  <a:xfrm>
                    <a:off x="7631799" y="1162800"/>
                    <a:ext cx="5062877" cy="1193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14:m>
                      <m:oMath xmlns:m="http://schemas.openxmlformats.org/officeDocument/2006/math">
                        <m:r>
                          <a:rPr lang="en-US" sz="4000" b="0" i="1" smtClean="0">
                            <a:latin typeface="Cambria Math" panose="02040503050406030204" pitchFamily="18" charset="0"/>
                          </a:rPr>
                          <m:t>− 4</m:t>
                        </m:r>
                      </m:oMath>
                    </a14:m>
                    <a:r>
                      <a:rPr lang="en-GB" sz="4000" dirty="0"/>
                      <a:t> </a:t>
                    </a:r>
                  </a:p>
                </p:txBody>
              </p:sp>
            </mc:Choice>
            <mc:Fallback xmlns="">
              <p:sp>
                <p:nvSpPr>
                  <p:cNvPr id="27" name="Title 1">
                    <a:extLst>
                      <a:ext uri="{FF2B5EF4-FFF2-40B4-BE49-F238E27FC236}">
                        <a16:creationId xmlns:a16="http://schemas.microsoft.com/office/drawing/2014/main" id="{9CE561BF-BACB-4E91-9562-061FF6AEA839}"/>
                      </a:ext>
                    </a:extLst>
                  </p:cNvPr>
                  <p:cNvSpPr txBox="1">
                    <a:spLocks noRot="1" noChangeAspect="1" noMove="1" noResize="1" noEditPoints="1" noAdjustHandles="1" noChangeArrowheads="1" noChangeShapeType="1" noTextEdit="1"/>
                  </p:cNvSpPr>
                  <p:nvPr/>
                </p:nvSpPr>
                <p:spPr>
                  <a:xfrm>
                    <a:off x="7631799" y="1162800"/>
                    <a:ext cx="5062877" cy="119380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itle 1">
                    <a:extLst>
                      <a:ext uri="{FF2B5EF4-FFF2-40B4-BE49-F238E27FC236}">
                        <a16:creationId xmlns:a16="http://schemas.microsoft.com/office/drawing/2014/main" id="{2F95B281-BA2C-4D29-9FB0-7EFBDC3F489F}"/>
                      </a:ext>
                    </a:extLst>
                  </p:cNvPr>
                  <p:cNvSpPr txBox="1">
                    <a:spLocks/>
                  </p:cNvSpPr>
                  <p:nvPr/>
                </p:nvSpPr>
                <p:spPr>
                  <a:xfrm>
                    <a:off x="6282334" y="2450727"/>
                    <a:ext cx="502385" cy="11938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14:m>
                      <m:oMath xmlns:m="http://schemas.openxmlformats.org/officeDocument/2006/math">
                        <m:r>
                          <a:rPr lang="en-US" sz="4000" b="0" i="1" smtClean="0">
                            <a:latin typeface="Cambria Math" panose="02040503050406030204" pitchFamily="18" charset="0"/>
                          </a:rPr>
                          <m:t>3</m:t>
                        </m:r>
                      </m:oMath>
                    </a14:m>
                    <a:r>
                      <a:rPr lang="en-GB" sz="4000" dirty="0"/>
                      <a:t> </a:t>
                    </a:r>
                  </a:p>
                </p:txBody>
              </p:sp>
            </mc:Choice>
            <mc:Fallback xmlns="">
              <p:sp>
                <p:nvSpPr>
                  <p:cNvPr id="28" name="Title 1">
                    <a:extLst>
                      <a:ext uri="{FF2B5EF4-FFF2-40B4-BE49-F238E27FC236}">
                        <a16:creationId xmlns:a16="http://schemas.microsoft.com/office/drawing/2014/main" id="{2F95B281-BA2C-4D29-9FB0-7EFBDC3F489F}"/>
                      </a:ext>
                    </a:extLst>
                  </p:cNvPr>
                  <p:cNvSpPr txBox="1">
                    <a:spLocks noRot="1" noChangeAspect="1" noMove="1" noResize="1" noEditPoints="1" noAdjustHandles="1" noChangeArrowheads="1" noChangeShapeType="1" noTextEdit="1"/>
                  </p:cNvSpPr>
                  <p:nvPr/>
                </p:nvSpPr>
                <p:spPr>
                  <a:xfrm>
                    <a:off x="6282334" y="2450727"/>
                    <a:ext cx="502385" cy="1193800"/>
                  </a:xfrm>
                  <a:prstGeom prst="rect">
                    <a:avLst/>
                  </a:prstGeom>
                  <a:blipFill>
                    <a:blip r:embed="rId9"/>
                    <a:stretch>
                      <a:fillRect/>
                    </a:stretch>
                  </a:blipFill>
                </p:spPr>
                <p:txBody>
                  <a:bodyPr/>
                  <a:lstStyle/>
                  <a:p>
                    <a:r>
                      <a:rPr lang="en-GB">
                        <a:noFill/>
                      </a:rPr>
                      <a:t> </a:t>
                    </a:r>
                  </a:p>
                </p:txBody>
              </p:sp>
            </mc:Fallback>
          </mc:AlternateContent>
        </p:grpSp>
      </p:grpSp>
      <p:grpSp>
        <p:nvGrpSpPr>
          <p:cNvPr id="12" name="Group 11">
            <a:extLst>
              <a:ext uri="{FF2B5EF4-FFF2-40B4-BE49-F238E27FC236}">
                <a16:creationId xmlns:a16="http://schemas.microsoft.com/office/drawing/2014/main" id="{7EB84B5D-C6B7-4BEA-A40A-552A6AFA98A3}"/>
              </a:ext>
            </a:extLst>
          </p:cNvPr>
          <p:cNvGrpSpPr/>
          <p:nvPr/>
        </p:nvGrpSpPr>
        <p:grpSpPr>
          <a:xfrm>
            <a:off x="1309090" y="2956607"/>
            <a:ext cx="4128987" cy="342069"/>
            <a:chOff x="1309090" y="2956607"/>
            <a:chExt cx="4128987" cy="342069"/>
          </a:xfrm>
        </p:grpSpPr>
        <mc:AlternateContent xmlns:mc="http://schemas.openxmlformats.org/markup-compatibility/2006" xmlns:a14="http://schemas.microsoft.com/office/drawing/2010/main">
          <mc:Choice Requires="a14">
            <p:sp>
              <p:nvSpPr>
                <p:cNvPr id="34" name="Rectangle 5">
                  <a:extLst>
                    <a:ext uri="{FF2B5EF4-FFF2-40B4-BE49-F238E27FC236}">
                      <a16:creationId xmlns:a16="http://schemas.microsoft.com/office/drawing/2014/main" id="{546595AD-0CFC-41E4-9A9F-3BF5D9A408D2}"/>
                    </a:ext>
                  </a:extLst>
                </p:cNvPr>
                <p:cNvSpPr>
                  <a:spLocks noChangeArrowheads="1"/>
                </p:cNvSpPr>
                <p:nvPr/>
              </p:nvSpPr>
              <p:spPr bwMode="auto">
                <a:xfrm>
                  <a:off x="1309090" y="2956607"/>
                  <a:ext cx="2060938" cy="333032"/>
                </a:xfrm>
                <a:prstGeom prst="rect">
                  <a:avLst/>
                </a:prstGeom>
                <a:solidFill>
                  <a:srgbClr val="00B05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𝑥</m:t>
                        </m:r>
                      </m:oMath>
                    </m:oMathPara>
                  </a14:m>
                  <a:endParaRPr lang="en-GB" altLang="en-US"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4" name="Rectangle 5">
                  <a:extLst>
                    <a:ext uri="{FF2B5EF4-FFF2-40B4-BE49-F238E27FC236}">
                      <a16:creationId xmlns:a16="http://schemas.microsoft.com/office/drawing/2014/main" id="{546595AD-0CFC-41E4-9A9F-3BF5D9A408D2}"/>
                    </a:ext>
                  </a:extLst>
                </p:cNvPr>
                <p:cNvSpPr>
                  <a:spLocks noRot="1" noChangeAspect="1" noMove="1" noResize="1" noEditPoints="1" noAdjustHandles="1" noChangeArrowheads="1" noChangeShapeType="1" noTextEdit="1"/>
                </p:cNvSpPr>
                <p:nvPr/>
              </p:nvSpPr>
              <p:spPr bwMode="auto">
                <a:xfrm>
                  <a:off x="1309090" y="2956607"/>
                  <a:ext cx="2060938" cy="333032"/>
                </a:xfrm>
                <a:prstGeom prst="rect">
                  <a:avLst/>
                </a:prstGeom>
                <a:blipFill>
                  <a:blip r:embed="rId10"/>
                  <a:stretch>
                    <a:fillRect/>
                  </a:stretch>
                </a:blipFill>
                <a:ln w="25400" algn="ctr">
                  <a:solidFill>
                    <a:srgbClr val="385D8A"/>
                  </a:solidFill>
                  <a:miter lim="800000"/>
                  <a:headEnd/>
                  <a:tailEnd/>
                </a:ln>
              </p:spPr>
              <p:txBody>
                <a:bodyPr/>
                <a:lstStyle/>
                <a:p>
                  <a:r>
                    <a:rPr lang="en-GB">
                      <a:noFill/>
                    </a:rPr>
                    <a:t> </a:t>
                  </a:r>
                </a:p>
              </p:txBody>
            </p:sp>
          </mc:Fallback>
        </mc:AlternateContent>
        <p:sp>
          <p:nvSpPr>
            <p:cNvPr id="31" name="Rectangle 17">
              <a:extLst>
                <a:ext uri="{FF2B5EF4-FFF2-40B4-BE49-F238E27FC236}">
                  <a16:creationId xmlns:a16="http://schemas.microsoft.com/office/drawing/2014/main" id="{590BEDD0-8309-45A3-9C0D-BA051F681255}"/>
                </a:ext>
              </a:extLst>
            </p:cNvPr>
            <p:cNvSpPr>
              <a:spLocks noChangeArrowheads="1"/>
            </p:cNvSpPr>
            <p:nvPr/>
          </p:nvSpPr>
          <p:spPr bwMode="auto">
            <a:xfrm>
              <a:off x="3479740" y="2961126"/>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17">
              <a:extLst>
                <a:ext uri="{FF2B5EF4-FFF2-40B4-BE49-F238E27FC236}">
                  <a16:creationId xmlns:a16="http://schemas.microsoft.com/office/drawing/2014/main" id="{1A00A2D7-3FAD-42FC-B037-3EAA4A085443}"/>
                </a:ext>
              </a:extLst>
            </p:cNvPr>
            <p:cNvSpPr>
              <a:spLocks noChangeArrowheads="1"/>
            </p:cNvSpPr>
            <p:nvPr/>
          </p:nvSpPr>
          <p:spPr bwMode="auto">
            <a:xfrm>
              <a:off x="4008171" y="2961126"/>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3" name="Rectangle 17">
              <a:extLst>
                <a:ext uri="{FF2B5EF4-FFF2-40B4-BE49-F238E27FC236}">
                  <a16:creationId xmlns:a16="http://schemas.microsoft.com/office/drawing/2014/main" id="{FCC674A3-8AE0-45FD-8F77-95F8CAF060FA}"/>
                </a:ext>
              </a:extLst>
            </p:cNvPr>
            <p:cNvSpPr>
              <a:spLocks noChangeArrowheads="1"/>
            </p:cNvSpPr>
            <p:nvPr/>
          </p:nvSpPr>
          <p:spPr bwMode="auto">
            <a:xfrm>
              <a:off x="4536602" y="2965644"/>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5" name="Rectangle 17">
              <a:extLst>
                <a:ext uri="{FF2B5EF4-FFF2-40B4-BE49-F238E27FC236}">
                  <a16:creationId xmlns:a16="http://schemas.microsoft.com/office/drawing/2014/main" id="{C8BB43CD-E9D1-4F9B-915D-FA2DD0F8D18B}"/>
                </a:ext>
              </a:extLst>
            </p:cNvPr>
            <p:cNvSpPr>
              <a:spLocks noChangeArrowheads="1"/>
            </p:cNvSpPr>
            <p:nvPr/>
          </p:nvSpPr>
          <p:spPr bwMode="auto">
            <a:xfrm>
              <a:off x="5033653" y="2964208"/>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3" name="Group 12">
            <a:extLst>
              <a:ext uri="{FF2B5EF4-FFF2-40B4-BE49-F238E27FC236}">
                <a16:creationId xmlns:a16="http://schemas.microsoft.com/office/drawing/2014/main" id="{6447C094-1B02-43C8-B1A7-B73B3D1E4F09}"/>
              </a:ext>
            </a:extLst>
          </p:cNvPr>
          <p:cNvGrpSpPr/>
          <p:nvPr/>
        </p:nvGrpSpPr>
        <p:grpSpPr>
          <a:xfrm>
            <a:off x="1309090" y="3392875"/>
            <a:ext cx="4128987" cy="342068"/>
            <a:chOff x="1309090" y="3392875"/>
            <a:chExt cx="4128987" cy="342068"/>
          </a:xfrm>
        </p:grpSpPr>
        <mc:AlternateContent xmlns:mc="http://schemas.openxmlformats.org/markup-compatibility/2006" xmlns:a14="http://schemas.microsoft.com/office/drawing/2010/main">
          <mc:Choice Requires="a14">
            <p:sp>
              <p:nvSpPr>
                <p:cNvPr id="63" name="Rectangle 5">
                  <a:extLst>
                    <a:ext uri="{FF2B5EF4-FFF2-40B4-BE49-F238E27FC236}">
                      <a16:creationId xmlns:a16="http://schemas.microsoft.com/office/drawing/2014/main" id="{56CF6556-0241-4EE6-81C5-6CBF29C87191}"/>
                    </a:ext>
                  </a:extLst>
                </p:cNvPr>
                <p:cNvSpPr>
                  <a:spLocks noChangeArrowheads="1"/>
                </p:cNvSpPr>
                <p:nvPr/>
              </p:nvSpPr>
              <p:spPr bwMode="auto">
                <a:xfrm>
                  <a:off x="1309090" y="3392875"/>
                  <a:ext cx="2060938" cy="333032"/>
                </a:xfrm>
                <a:prstGeom prst="rect">
                  <a:avLst/>
                </a:prstGeom>
                <a:solidFill>
                  <a:srgbClr val="00B05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𝑥</m:t>
                        </m:r>
                      </m:oMath>
                    </m:oMathPara>
                  </a14:m>
                  <a:endParaRPr lang="en-GB" altLang="en-US"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3" name="Rectangle 5">
                  <a:extLst>
                    <a:ext uri="{FF2B5EF4-FFF2-40B4-BE49-F238E27FC236}">
                      <a16:creationId xmlns:a16="http://schemas.microsoft.com/office/drawing/2014/main" id="{56CF6556-0241-4EE6-81C5-6CBF29C87191}"/>
                    </a:ext>
                  </a:extLst>
                </p:cNvPr>
                <p:cNvSpPr>
                  <a:spLocks noRot="1" noChangeAspect="1" noMove="1" noResize="1" noEditPoints="1" noAdjustHandles="1" noChangeArrowheads="1" noChangeShapeType="1" noTextEdit="1"/>
                </p:cNvSpPr>
                <p:nvPr/>
              </p:nvSpPr>
              <p:spPr bwMode="auto">
                <a:xfrm>
                  <a:off x="1309090" y="3392875"/>
                  <a:ext cx="2060938" cy="333032"/>
                </a:xfrm>
                <a:prstGeom prst="rect">
                  <a:avLst/>
                </a:prstGeom>
                <a:blipFill>
                  <a:blip r:embed="rId11"/>
                  <a:stretch>
                    <a:fillRect/>
                  </a:stretch>
                </a:blipFill>
                <a:ln w="25400" algn="ctr">
                  <a:solidFill>
                    <a:srgbClr val="385D8A"/>
                  </a:solidFill>
                  <a:miter lim="800000"/>
                  <a:headEnd/>
                  <a:tailEnd/>
                </a:ln>
              </p:spPr>
              <p:txBody>
                <a:bodyPr/>
                <a:lstStyle/>
                <a:p>
                  <a:r>
                    <a:rPr lang="en-GB">
                      <a:noFill/>
                    </a:rPr>
                    <a:t> </a:t>
                  </a:r>
                </a:p>
              </p:txBody>
            </p:sp>
          </mc:Fallback>
        </mc:AlternateContent>
        <p:sp>
          <p:nvSpPr>
            <p:cNvPr id="36" name="Rectangle 17">
              <a:extLst>
                <a:ext uri="{FF2B5EF4-FFF2-40B4-BE49-F238E27FC236}">
                  <a16:creationId xmlns:a16="http://schemas.microsoft.com/office/drawing/2014/main" id="{E3BA8C40-4F55-4EA4-BEF2-2BD917EDC16E}"/>
                </a:ext>
              </a:extLst>
            </p:cNvPr>
            <p:cNvSpPr>
              <a:spLocks noChangeArrowheads="1"/>
            </p:cNvSpPr>
            <p:nvPr/>
          </p:nvSpPr>
          <p:spPr bwMode="auto">
            <a:xfrm>
              <a:off x="3479740" y="3397393"/>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8" name="Rectangle 17">
              <a:extLst>
                <a:ext uri="{FF2B5EF4-FFF2-40B4-BE49-F238E27FC236}">
                  <a16:creationId xmlns:a16="http://schemas.microsoft.com/office/drawing/2014/main" id="{096A6D7A-355D-401C-A121-B2FCB9DC1EA7}"/>
                </a:ext>
              </a:extLst>
            </p:cNvPr>
            <p:cNvSpPr>
              <a:spLocks noChangeArrowheads="1"/>
            </p:cNvSpPr>
            <p:nvPr/>
          </p:nvSpPr>
          <p:spPr bwMode="auto">
            <a:xfrm>
              <a:off x="4008171" y="3397393"/>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9" name="Rectangle 17">
              <a:extLst>
                <a:ext uri="{FF2B5EF4-FFF2-40B4-BE49-F238E27FC236}">
                  <a16:creationId xmlns:a16="http://schemas.microsoft.com/office/drawing/2014/main" id="{96088366-8A68-4310-9BF1-F015E38A23A3}"/>
                </a:ext>
              </a:extLst>
            </p:cNvPr>
            <p:cNvSpPr>
              <a:spLocks noChangeArrowheads="1"/>
            </p:cNvSpPr>
            <p:nvPr/>
          </p:nvSpPr>
          <p:spPr bwMode="auto">
            <a:xfrm>
              <a:off x="4536602" y="3401911"/>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0" name="Rectangle 17">
              <a:extLst>
                <a:ext uri="{FF2B5EF4-FFF2-40B4-BE49-F238E27FC236}">
                  <a16:creationId xmlns:a16="http://schemas.microsoft.com/office/drawing/2014/main" id="{6ECE3FD6-7173-43DA-86C6-CB522F30DCA2}"/>
                </a:ext>
              </a:extLst>
            </p:cNvPr>
            <p:cNvSpPr>
              <a:spLocks noChangeArrowheads="1"/>
            </p:cNvSpPr>
            <p:nvPr/>
          </p:nvSpPr>
          <p:spPr bwMode="auto">
            <a:xfrm>
              <a:off x="5033653" y="3400475"/>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6522B4D0-3FC1-4B05-9FCB-83A77B81DF07}"/>
              </a:ext>
            </a:extLst>
          </p:cNvPr>
          <p:cNvGrpSpPr/>
          <p:nvPr/>
        </p:nvGrpSpPr>
        <p:grpSpPr>
          <a:xfrm>
            <a:off x="1309090" y="3812078"/>
            <a:ext cx="4128987" cy="337550"/>
            <a:chOff x="1309090" y="3812078"/>
            <a:chExt cx="4128987" cy="337550"/>
          </a:xfrm>
        </p:grpSpPr>
        <mc:AlternateContent xmlns:mc="http://schemas.openxmlformats.org/markup-compatibility/2006" xmlns:a14="http://schemas.microsoft.com/office/drawing/2010/main">
          <mc:Choice Requires="a14">
            <p:sp>
              <p:nvSpPr>
                <p:cNvPr id="64" name="Rectangle 5">
                  <a:extLst>
                    <a:ext uri="{FF2B5EF4-FFF2-40B4-BE49-F238E27FC236}">
                      <a16:creationId xmlns:a16="http://schemas.microsoft.com/office/drawing/2014/main" id="{7B0A8677-4F80-4465-B603-BD62D87DE031}"/>
                    </a:ext>
                  </a:extLst>
                </p:cNvPr>
                <p:cNvSpPr>
                  <a:spLocks noChangeArrowheads="1"/>
                </p:cNvSpPr>
                <p:nvPr/>
              </p:nvSpPr>
              <p:spPr bwMode="auto">
                <a:xfrm>
                  <a:off x="1309090" y="3815978"/>
                  <a:ext cx="2060938" cy="333032"/>
                </a:xfrm>
                <a:prstGeom prst="rect">
                  <a:avLst/>
                </a:prstGeom>
                <a:solidFill>
                  <a:srgbClr val="00B05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𝑥</m:t>
                        </m:r>
                      </m:oMath>
                    </m:oMathPara>
                  </a14:m>
                  <a:endParaRPr lang="en-GB" altLang="en-US"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4" name="Rectangle 5">
                  <a:extLst>
                    <a:ext uri="{FF2B5EF4-FFF2-40B4-BE49-F238E27FC236}">
                      <a16:creationId xmlns:a16="http://schemas.microsoft.com/office/drawing/2014/main" id="{7B0A8677-4F80-4465-B603-BD62D87DE031}"/>
                    </a:ext>
                  </a:extLst>
                </p:cNvPr>
                <p:cNvSpPr>
                  <a:spLocks noRot="1" noChangeAspect="1" noMove="1" noResize="1" noEditPoints="1" noAdjustHandles="1" noChangeArrowheads="1" noChangeShapeType="1" noTextEdit="1"/>
                </p:cNvSpPr>
                <p:nvPr/>
              </p:nvSpPr>
              <p:spPr bwMode="auto">
                <a:xfrm>
                  <a:off x="1309090" y="3815978"/>
                  <a:ext cx="2060938" cy="333032"/>
                </a:xfrm>
                <a:prstGeom prst="rect">
                  <a:avLst/>
                </a:prstGeom>
                <a:blipFill>
                  <a:blip r:embed="rId12"/>
                  <a:stretch>
                    <a:fillRect/>
                  </a:stretch>
                </a:blipFill>
                <a:ln w="25400" algn="ctr">
                  <a:solidFill>
                    <a:srgbClr val="385D8A"/>
                  </a:solidFill>
                  <a:miter lim="800000"/>
                  <a:headEnd/>
                  <a:tailEnd/>
                </a:ln>
              </p:spPr>
              <p:txBody>
                <a:bodyPr/>
                <a:lstStyle/>
                <a:p>
                  <a:r>
                    <a:rPr lang="en-GB">
                      <a:noFill/>
                    </a:rPr>
                    <a:t> </a:t>
                  </a:r>
                </a:p>
              </p:txBody>
            </p:sp>
          </mc:Fallback>
        </mc:AlternateContent>
        <p:sp>
          <p:nvSpPr>
            <p:cNvPr id="41" name="Rectangle 17">
              <a:extLst>
                <a:ext uri="{FF2B5EF4-FFF2-40B4-BE49-F238E27FC236}">
                  <a16:creationId xmlns:a16="http://schemas.microsoft.com/office/drawing/2014/main" id="{55C66C54-F033-4AEC-B391-B5AE205F80AD}"/>
                </a:ext>
              </a:extLst>
            </p:cNvPr>
            <p:cNvSpPr>
              <a:spLocks noChangeArrowheads="1"/>
            </p:cNvSpPr>
            <p:nvPr/>
          </p:nvSpPr>
          <p:spPr bwMode="auto">
            <a:xfrm>
              <a:off x="3479740" y="3812078"/>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2" name="Rectangle 17">
              <a:extLst>
                <a:ext uri="{FF2B5EF4-FFF2-40B4-BE49-F238E27FC236}">
                  <a16:creationId xmlns:a16="http://schemas.microsoft.com/office/drawing/2014/main" id="{770824A5-4DEB-4403-94B5-FE1E1B4A59AE}"/>
                </a:ext>
              </a:extLst>
            </p:cNvPr>
            <p:cNvSpPr>
              <a:spLocks noChangeArrowheads="1"/>
            </p:cNvSpPr>
            <p:nvPr/>
          </p:nvSpPr>
          <p:spPr bwMode="auto">
            <a:xfrm>
              <a:off x="4008171" y="3812078"/>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3" name="Rectangle 17">
              <a:extLst>
                <a:ext uri="{FF2B5EF4-FFF2-40B4-BE49-F238E27FC236}">
                  <a16:creationId xmlns:a16="http://schemas.microsoft.com/office/drawing/2014/main" id="{136474E6-0C6D-4512-B2FC-DB9AF023421C}"/>
                </a:ext>
              </a:extLst>
            </p:cNvPr>
            <p:cNvSpPr>
              <a:spLocks noChangeArrowheads="1"/>
            </p:cNvSpPr>
            <p:nvPr/>
          </p:nvSpPr>
          <p:spPr bwMode="auto">
            <a:xfrm>
              <a:off x="4536602" y="3816596"/>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4" name="Rectangle 17">
              <a:extLst>
                <a:ext uri="{FF2B5EF4-FFF2-40B4-BE49-F238E27FC236}">
                  <a16:creationId xmlns:a16="http://schemas.microsoft.com/office/drawing/2014/main" id="{6C1D6D9D-BA4F-4822-93E7-486C62EC8CA2}"/>
                </a:ext>
              </a:extLst>
            </p:cNvPr>
            <p:cNvSpPr>
              <a:spLocks noChangeArrowheads="1"/>
            </p:cNvSpPr>
            <p:nvPr/>
          </p:nvSpPr>
          <p:spPr bwMode="auto">
            <a:xfrm>
              <a:off x="5033653" y="3815160"/>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grpSp>
      <p:sp>
        <p:nvSpPr>
          <p:cNvPr id="7" name="Rectangle 6">
            <a:extLst>
              <a:ext uri="{FF2B5EF4-FFF2-40B4-BE49-F238E27FC236}">
                <a16:creationId xmlns:a16="http://schemas.microsoft.com/office/drawing/2014/main" id="{FD8FFD6A-6AC7-41D6-AD11-A58E5E0130E9}"/>
              </a:ext>
            </a:extLst>
          </p:cNvPr>
          <p:cNvSpPr/>
          <p:nvPr/>
        </p:nvSpPr>
        <p:spPr>
          <a:xfrm>
            <a:off x="1912999" y="4294590"/>
            <a:ext cx="853119" cy="923330"/>
          </a:xfrm>
          <a:prstGeom prst="rect">
            <a:avLst/>
          </a:prstGeom>
          <a:noFill/>
        </p:spPr>
        <p:txBody>
          <a:bodyPr wrap="none" lIns="91440" tIns="45720" rIns="91440" bIns="45720">
            <a:spAutoFit/>
          </a:bodyPr>
          <a:lstStyle/>
          <a:p>
            <a:pPr algn="ctr"/>
            <a:r>
              <a:rPr lang="en-US" sz="5400" b="1" cap="none" spc="0" dirty="0">
                <a:ln w="22225">
                  <a:solidFill>
                    <a:schemeClr val="tx1"/>
                  </a:solidFill>
                  <a:prstDash val="solid"/>
                </a:ln>
                <a:solidFill>
                  <a:srgbClr val="00B050"/>
                </a:solidFill>
                <a:effectLst/>
              </a:rPr>
              <a:t>3x</a:t>
            </a:r>
          </a:p>
        </p:txBody>
      </p:sp>
      <p:sp>
        <p:nvSpPr>
          <p:cNvPr id="37" name="Rectangle 36">
            <a:extLst>
              <a:ext uri="{FF2B5EF4-FFF2-40B4-BE49-F238E27FC236}">
                <a16:creationId xmlns:a16="http://schemas.microsoft.com/office/drawing/2014/main" id="{423AB837-6142-4D66-BB26-3A9C6CE5B6CA}"/>
              </a:ext>
            </a:extLst>
          </p:cNvPr>
          <p:cNvSpPr/>
          <p:nvPr/>
        </p:nvSpPr>
        <p:spPr>
          <a:xfrm>
            <a:off x="3860935" y="4265086"/>
            <a:ext cx="1098379" cy="923330"/>
          </a:xfrm>
          <a:prstGeom prst="rect">
            <a:avLst/>
          </a:prstGeom>
          <a:noFill/>
        </p:spPr>
        <p:txBody>
          <a:bodyPr wrap="none" lIns="91440" tIns="45720" rIns="91440" bIns="45720">
            <a:spAutoFit/>
          </a:bodyPr>
          <a:lstStyle/>
          <a:p>
            <a:pPr algn="ctr"/>
            <a:r>
              <a:rPr lang="en-US" sz="5400" b="1" dirty="0">
                <a:ln w="22225">
                  <a:solidFill>
                    <a:schemeClr val="tx1"/>
                  </a:solidFill>
                  <a:prstDash val="solid"/>
                </a:ln>
                <a:solidFill>
                  <a:srgbClr val="FF0000"/>
                </a:solidFill>
              </a:rPr>
              <a:t>-12</a:t>
            </a:r>
            <a:endParaRPr lang="en-US" sz="5400" b="1" cap="none" spc="0" dirty="0">
              <a:ln w="22225">
                <a:solidFill>
                  <a:schemeClr val="tx1"/>
                </a:solidFill>
                <a:prstDash val="solid"/>
              </a:ln>
              <a:solidFill>
                <a:srgbClr val="FF0000"/>
              </a:solidFill>
              <a:effectLst/>
            </a:endParaRPr>
          </a:p>
        </p:txBody>
      </p:sp>
      <p:sp>
        <p:nvSpPr>
          <p:cNvPr id="45" name="Rectangle 44">
            <a:extLst>
              <a:ext uri="{FF2B5EF4-FFF2-40B4-BE49-F238E27FC236}">
                <a16:creationId xmlns:a16="http://schemas.microsoft.com/office/drawing/2014/main" id="{BB78AD26-1B01-4814-92AD-3D96730E0090}"/>
              </a:ext>
            </a:extLst>
          </p:cNvPr>
          <p:cNvSpPr/>
          <p:nvPr/>
        </p:nvSpPr>
        <p:spPr>
          <a:xfrm>
            <a:off x="7462075" y="3035911"/>
            <a:ext cx="853119" cy="923330"/>
          </a:xfrm>
          <a:prstGeom prst="rect">
            <a:avLst/>
          </a:prstGeom>
          <a:noFill/>
        </p:spPr>
        <p:txBody>
          <a:bodyPr wrap="none" lIns="91440" tIns="45720" rIns="91440" bIns="45720">
            <a:spAutoFit/>
          </a:bodyPr>
          <a:lstStyle/>
          <a:p>
            <a:pPr algn="ctr"/>
            <a:r>
              <a:rPr lang="en-US" sz="5400" b="1" cap="none" spc="0" dirty="0">
                <a:ln w="22225">
                  <a:solidFill>
                    <a:schemeClr val="tx1"/>
                  </a:solidFill>
                  <a:prstDash val="solid"/>
                </a:ln>
                <a:solidFill>
                  <a:srgbClr val="00B050"/>
                </a:solidFill>
                <a:effectLst/>
              </a:rPr>
              <a:t>3x</a:t>
            </a:r>
          </a:p>
        </p:txBody>
      </p:sp>
      <p:sp>
        <p:nvSpPr>
          <p:cNvPr id="46" name="Rectangle 45">
            <a:extLst>
              <a:ext uri="{FF2B5EF4-FFF2-40B4-BE49-F238E27FC236}">
                <a16:creationId xmlns:a16="http://schemas.microsoft.com/office/drawing/2014/main" id="{6A6933A0-0781-4145-8B17-0798F118B6D8}"/>
              </a:ext>
            </a:extLst>
          </p:cNvPr>
          <p:cNvSpPr/>
          <p:nvPr/>
        </p:nvSpPr>
        <p:spPr>
          <a:xfrm>
            <a:off x="9540261" y="3064936"/>
            <a:ext cx="1098379" cy="923330"/>
          </a:xfrm>
          <a:prstGeom prst="rect">
            <a:avLst/>
          </a:prstGeom>
          <a:noFill/>
        </p:spPr>
        <p:txBody>
          <a:bodyPr wrap="none" lIns="91440" tIns="45720" rIns="91440" bIns="45720">
            <a:spAutoFit/>
          </a:bodyPr>
          <a:lstStyle/>
          <a:p>
            <a:pPr algn="ctr"/>
            <a:r>
              <a:rPr lang="en-US" sz="5400" b="1" dirty="0">
                <a:ln w="22225">
                  <a:solidFill>
                    <a:schemeClr val="tx1"/>
                  </a:solidFill>
                  <a:prstDash val="solid"/>
                </a:ln>
                <a:solidFill>
                  <a:srgbClr val="FF0000"/>
                </a:solidFill>
              </a:rPr>
              <a:t>-12</a:t>
            </a:r>
            <a:endParaRPr lang="en-US" sz="5400" b="1" cap="none" spc="0" dirty="0">
              <a:ln w="22225">
                <a:solidFill>
                  <a:schemeClr val="tx1"/>
                </a:solidFill>
                <a:prstDash val="solid"/>
              </a:ln>
              <a:solidFill>
                <a:srgbClr val="FF0000"/>
              </a:solidFill>
              <a:effectLst/>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74E84467-5463-4A0C-9D53-6B79B162AE64}"/>
                  </a:ext>
                </a:extLst>
              </p:cNvPr>
              <p:cNvSpPr/>
              <p:nvPr/>
            </p:nvSpPr>
            <p:spPr>
              <a:xfrm>
                <a:off x="4941026" y="1250278"/>
                <a:ext cx="2260491" cy="830997"/>
              </a:xfrm>
              <a:prstGeom prst="rect">
                <a:avLst/>
              </a:prstGeom>
            </p:spPr>
            <p:txBody>
              <a:bodyPr wrap="none">
                <a:spAutoFit/>
              </a:bodyPr>
              <a:lstStyle/>
              <a:p>
                <a:pPr>
                  <a:defRPr/>
                </a:pPr>
                <a:r>
                  <a:rPr lang="en-GB" sz="4800" dirty="0"/>
                  <a:t>3(</a:t>
                </a:r>
                <a14:m>
                  <m:oMath xmlns:m="http://schemas.openxmlformats.org/officeDocument/2006/math">
                    <m:r>
                      <a:rPr lang="en-GB" sz="4800" i="1" dirty="0">
                        <a:latin typeface="Cambria Math" panose="02040503050406030204" pitchFamily="18" charset="0"/>
                      </a:rPr>
                      <m:t>𝑥</m:t>
                    </m:r>
                    <m:r>
                      <a:rPr lang="en-GB" sz="4800" i="1" dirty="0">
                        <a:latin typeface="Cambria Math" panose="02040503050406030204" pitchFamily="18" charset="0"/>
                      </a:rPr>
                      <m:t>− </m:t>
                    </m:r>
                  </m:oMath>
                </a14:m>
                <a:r>
                  <a:rPr lang="en-GB" sz="4800" dirty="0"/>
                  <a:t>4)</a:t>
                </a:r>
              </a:p>
            </p:txBody>
          </p:sp>
        </mc:Choice>
        <mc:Fallback xmlns="">
          <p:sp>
            <p:nvSpPr>
              <p:cNvPr id="11" name="Rectangle 10">
                <a:extLst>
                  <a:ext uri="{FF2B5EF4-FFF2-40B4-BE49-F238E27FC236}">
                    <a16:creationId xmlns:a16="http://schemas.microsoft.com/office/drawing/2014/main" id="{74E84467-5463-4A0C-9D53-6B79B162AE64}"/>
                  </a:ext>
                </a:extLst>
              </p:cNvPr>
              <p:cNvSpPr>
                <a:spLocks noRot="1" noChangeAspect="1" noMove="1" noResize="1" noEditPoints="1" noAdjustHandles="1" noChangeArrowheads="1" noChangeShapeType="1" noTextEdit="1"/>
              </p:cNvSpPr>
              <p:nvPr/>
            </p:nvSpPr>
            <p:spPr>
              <a:xfrm>
                <a:off x="4941026" y="1250278"/>
                <a:ext cx="2260491" cy="830997"/>
              </a:xfrm>
              <a:prstGeom prst="rect">
                <a:avLst/>
              </a:prstGeom>
              <a:blipFill>
                <a:blip r:embed="rId13"/>
                <a:stretch>
                  <a:fillRect l="-12432" t="-16176" r="-11351" b="-38971"/>
                </a:stretch>
              </a:blipFill>
            </p:spPr>
            <p:txBody>
              <a:bodyPr/>
              <a:lstStyle/>
              <a:p>
                <a:r>
                  <a:rPr lang="en-GB">
                    <a:noFill/>
                  </a:rPr>
                  <a:t> </a:t>
                </a:r>
              </a:p>
            </p:txBody>
          </p:sp>
        </mc:Fallback>
      </mc:AlternateContent>
      <p:sp>
        <p:nvSpPr>
          <p:cNvPr id="47" name="Rectangle 82">
            <a:extLst>
              <a:ext uri="{FF2B5EF4-FFF2-40B4-BE49-F238E27FC236}">
                <a16:creationId xmlns:a16="http://schemas.microsoft.com/office/drawing/2014/main" id="{6D5F0E5D-C1F0-4D6F-9FAC-6BE6F4A05A37}"/>
              </a:ext>
            </a:extLst>
          </p:cNvPr>
          <p:cNvSpPr>
            <a:spLocks noChangeArrowheads="1"/>
          </p:cNvSpPr>
          <p:nvPr/>
        </p:nvSpPr>
        <p:spPr bwMode="auto">
          <a:xfrm>
            <a:off x="0" y="501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FF0000"/>
              </a:solidFill>
            </a:endParaRPr>
          </a:p>
        </p:txBody>
      </p:sp>
      <p:sp>
        <p:nvSpPr>
          <p:cNvPr id="53" name="Title 1">
            <a:extLst>
              <a:ext uri="{FF2B5EF4-FFF2-40B4-BE49-F238E27FC236}">
                <a16:creationId xmlns:a16="http://schemas.microsoft.com/office/drawing/2014/main" id="{D8A9B444-4E5C-4D27-A8CF-2511402394D7}"/>
              </a:ext>
            </a:extLst>
          </p:cNvPr>
          <p:cNvSpPr txBox="1">
            <a:spLocks/>
          </p:cNvSpPr>
          <p:nvPr/>
        </p:nvSpPr>
        <p:spPr>
          <a:xfrm>
            <a:off x="1912999" y="105920"/>
            <a:ext cx="10930082"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800" b="1" dirty="0">
                <a:solidFill>
                  <a:schemeClr val="accent1"/>
                </a:solidFill>
                <a:latin typeface="Arial" panose="020B0604020202020204" pitchFamily="34" charset="0"/>
                <a:cs typeface="Arial" panose="020B0604020202020204" pitchFamily="34" charset="0"/>
              </a:rPr>
              <a:t>Using algebra tiles in arrays to represent multiplication</a:t>
            </a:r>
          </a:p>
        </p:txBody>
      </p:sp>
      <p:sp>
        <p:nvSpPr>
          <p:cNvPr id="16" name="TextBox 15">
            <a:extLst>
              <a:ext uri="{FF2B5EF4-FFF2-40B4-BE49-F238E27FC236}">
                <a16:creationId xmlns:a16="http://schemas.microsoft.com/office/drawing/2014/main" id="{C1E8863F-A11E-5EC6-0444-263896CB0C12}"/>
              </a:ext>
            </a:extLst>
          </p:cNvPr>
          <p:cNvSpPr txBox="1"/>
          <p:nvPr/>
        </p:nvSpPr>
        <p:spPr>
          <a:xfrm>
            <a:off x="2064589" y="1388853"/>
            <a:ext cx="308825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4472C4"/>
                </a:solidFill>
                <a:latin typeface="Arial"/>
                <a:cs typeface="Segoe UI"/>
              </a:rPr>
              <a:t>Array representations</a:t>
            </a:r>
            <a:r>
              <a:rPr lang="en-US" sz="2000" b="1" dirty="0">
                <a:latin typeface="Arial"/>
                <a:cs typeface="Segoe UI"/>
              </a:rPr>
              <a:t>​</a:t>
            </a:r>
          </a:p>
        </p:txBody>
      </p:sp>
      <p:sp>
        <p:nvSpPr>
          <p:cNvPr id="18" name="TextBox 17">
            <a:extLst>
              <a:ext uri="{FF2B5EF4-FFF2-40B4-BE49-F238E27FC236}">
                <a16:creationId xmlns:a16="http://schemas.microsoft.com/office/drawing/2014/main" id="{C6EC1520-3454-2810-3236-2BA2EB52583A}"/>
              </a:ext>
            </a:extLst>
          </p:cNvPr>
          <p:cNvSpPr txBox="1"/>
          <p:nvPr/>
        </p:nvSpPr>
        <p:spPr>
          <a:xfrm>
            <a:off x="7743646" y="1431985"/>
            <a:ext cx="308825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4472C4"/>
                </a:solidFill>
                <a:latin typeface="Arial"/>
              </a:rPr>
              <a:t>Area model</a:t>
            </a:r>
            <a:endParaRPr lang="en-US" sz="2000" b="1" dirty="0"/>
          </a:p>
        </p:txBody>
      </p:sp>
      <p:sp>
        <p:nvSpPr>
          <p:cNvPr id="15" name="Slide Number Placeholder 14">
            <a:extLst>
              <a:ext uri="{FF2B5EF4-FFF2-40B4-BE49-F238E27FC236}">
                <a16:creationId xmlns:a16="http://schemas.microsoft.com/office/drawing/2014/main" id="{60C45711-656B-09E0-D1EB-5FCBE3F4D349}"/>
              </a:ext>
            </a:extLst>
          </p:cNvPr>
          <p:cNvSpPr>
            <a:spLocks noGrp="1"/>
          </p:cNvSpPr>
          <p:nvPr>
            <p:ph type="sldNum" sz="quarter" idx="12"/>
          </p:nvPr>
        </p:nvSpPr>
        <p:spPr/>
        <p:txBody>
          <a:bodyPr/>
          <a:lstStyle/>
          <a:p>
            <a:fld id="{51BA203F-91CA-AC4D-9C2E-7E06963F1FFE}" type="slidenum">
              <a:rPr lang="en-US" smtClean="0"/>
              <a:t>6</a:t>
            </a:fld>
            <a:endParaRPr lang="en-US"/>
          </a:p>
        </p:txBody>
      </p:sp>
      <p:sp>
        <p:nvSpPr>
          <p:cNvPr id="20" name="Isosceles Triangle 19">
            <a:extLst>
              <a:ext uri="{FF2B5EF4-FFF2-40B4-BE49-F238E27FC236}">
                <a16:creationId xmlns:a16="http://schemas.microsoft.com/office/drawing/2014/main" id="{F75AF01B-8DFE-2DA5-0C20-E11A9B83962D}"/>
              </a:ext>
              <a:ext uri="{C183D7F6-B498-43B3-948B-1728B52AA6E4}">
                <adec:decorative xmlns:adec="http://schemas.microsoft.com/office/drawing/2017/decorative" val="1"/>
              </a:ext>
            </a:extLst>
          </p:cNvPr>
          <p:cNvSpPr/>
          <p:nvPr/>
        </p:nvSpPr>
        <p:spPr>
          <a:xfrm flipV="1">
            <a:off x="-23913" y="-47468"/>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TextBox 48">
            <a:extLst>
              <a:ext uri="{FF2B5EF4-FFF2-40B4-BE49-F238E27FC236}">
                <a16:creationId xmlns:a16="http://schemas.microsoft.com/office/drawing/2014/main" id="{27AA22D1-F0A8-4EF0-8513-F4CD25F1AEB7}"/>
              </a:ext>
            </a:extLst>
          </p:cNvPr>
          <p:cNvSpPr txBox="1"/>
          <p:nvPr/>
        </p:nvSpPr>
        <p:spPr>
          <a:xfrm>
            <a:off x="0" y="-19162"/>
            <a:ext cx="1795218" cy="430887"/>
          </a:xfrm>
          <a:prstGeom prst="rect">
            <a:avLst/>
          </a:prstGeom>
          <a:solidFill>
            <a:schemeClr val="accent1"/>
          </a:solidFill>
          <a:ln>
            <a:solidFill>
              <a:schemeClr val="accent1"/>
            </a:solidFill>
          </a:ln>
          <a:effectLst/>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EXPLORE 1</a:t>
            </a:r>
            <a:endParaRPr lang="en-GB" sz="2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58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B6559D0-4EAA-4368-9B6B-9353F2991A56}"/>
                  </a:ext>
                </a:extLst>
              </p:cNvPr>
              <p:cNvSpPr txBox="1">
                <a:spLocks/>
              </p:cNvSpPr>
              <p:nvPr/>
            </p:nvSpPr>
            <p:spPr>
              <a:xfrm>
                <a:off x="3583834" y="1769640"/>
                <a:ext cx="4858085" cy="7166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14:m>
                  <m:oMath xmlns:m="http://schemas.openxmlformats.org/officeDocument/2006/math">
                    <m:r>
                      <a:rPr lang="en-US" sz="3200" b="0" i="1" smtClean="0">
                        <a:latin typeface="Cambria Math" panose="02040503050406030204" pitchFamily="18" charset="0"/>
                      </a:rPr>
                      <m:t>3</m:t>
                    </m:r>
                    <m:r>
                      <a:rPr lang="en-GB" sz="3200" i="1" smtClean="0">
                        <a:latin typeface="Cambria Math" panose="02040503050406030204" pitchFamily="18" charset="0"/>
                      </a:rPr>
                      <m:t>𝑥</m:t>
                    </m:r>
                    <m:r>
                      <a:rPr lang="en-US" sz="3200" b="0" i="1" smtClean="0">
                        <a:latin typeface="Cambria Math" panose="02040503050406030204" pitchFamily="18" charset="0"/>
                      </a:rPr>
                      <m:t>− 4</m:t>
                    </m:r>
                  </m:oMath>
                </a14:m>
                <a:r>
                  <a:rPr lang="en-GB" sz="3200" dirty="0"/>
                  <a:t> </a:t>
                </a:r>
              </a:p>
            </p:txBody>
          </p:sp>
        </mc:Choice>
        <mc:Fallback xmlns="">
          <p:sp>
            <p:nvSpPr>
              <p:cNvPr id="2" name="Title 1">
                <a:extLst>
                  <a:ext uri="{FF2B5EF4-FFF2-40B4-BE49-F238E27FC236}">
                    <a16:creationId xmlns:a16="http://schemas.microsoft.com/office/drawing/2014/main" id="{DB6559D0-4EAA-4368-9B6B-9353F2991A56}"/>
                  </a:ext>
                </a:extLst>
              </p:cNvPr>
              <p:cNvSpPr txBox="1">
                <a:spLocks noRot="1" noChangeAspect="1" noMove="1" noResize="1" noEditPoints="1" noAdjustHandles="1" noChangeArrowheads="1" noChangeShapeType="1" noTextEdit="1"/>
              </p:cNvSpPr>
              <p:nvPr/>
            </p:nvSpPr>
            <p:spPr>
              <a:xfrm>
                <a:off x="3583834" y="1769640"/>
                <a:ext cx="4858085" cy="716642"/>
              </a:xfrm>
              <a:prstGeom prst="rect">
                <a:avLst/>
              </a:prstGeom>
              <a:blipFill>
                <a:blip r:embed="rId3"/>
                <a:stretch>
                  <a:fillRect/>
                </a:stretch>
              </a:blipFill>
            </p:spPr>
            <p:txBody>
              <a:bodyPr/>
              <a:lstStyle/>
              <a:p>
                <a:r>
                  <a:rPr lang="en-GB">
                    <a:noFill/>
                  </a:rPr>
                  <a:t> </a:t>
                </a:r>
              </a:p>
            </p:txBody>
          </p:sp>
        </mc:Fallback>
      </mc:AlternateContent>
      <p:sp>
        <p:nvSpPr>
          <p:cNvPr id="31" name="Rectangle 30">
            <a:extLst>
              <a:ext uri="{FF2B5EF4-FFF2-40B4-BE49-F238E27FC236}">
                <a16:creationId xmlns:a16="http://schemas.microsoft.com/office/drawing/2014/main" id="{43F86783-26EA-4A31-AFEB-77F6B15E73E0}"/>
              </a:ext>
            </a:extLst>
          </p:cNvPr>
          <p:cNvSpPr/>
          <p:nvPr/>
        </p:nvSpPr>
        <p:spPr>
          <a:xfrm>
            <a:off x="2421653" y="4739341"/>
            <a:ext cx="8141866" cy="750387"/>
          </a:xfrm>
          <a:prstGeom prst="rect">
            <a:avLst/>
          </a:prstGeom>
          <a:noFill/>
          <a:ln w="444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dirty="0"/>
          </a:p>
        </p:txBody>
      </p:sp>
      <p:cxnSp>
        <p:nvCxnSpPr>
          <p:cNvPr id="32" name="Straight Connector 31">
            <a:extLst>
              <a:ext uri="{FF2B5EF4-FFF2-40B4-BE49-F238E27FC236}">
                <a16:creationId xmlns:a16="http://schemas.microsoft.com/office/drawing/2014/main" id="{1DE70B2D-5448-4EFF-AC1D-9C56454EFA8F}"/>
              </a:ext>
            </a:extLst>
          </p:cNvPr>
          <p:cNvCxnSpPr>
            <a:cxnSpLocks/>
          </p:cNvCxnSpPr>
          <p:nvPr/>
        </p:nvCxnSpPr>
        <p:spPr>
          <a:xfrm>
            <a:off x="8509509" y="4739341"/>
            <a:ext cx="0" cy="7503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itle 1">
                <a:extLst>
                  <a:ext uri="{FF2B5EF4-FFF2-40B4-BE49-F238E27FC236}">
                    <a16:creationId xmlns:a16="http://schemas.microsoft.com/office/drawing/2014/main" id="{6F7089A7-2831-4B5B-814F-6C0F7D159C9D}"/>
                  </a:ext>
                </a:extLst>
              </p:cNvPr>
              <p:cNvSpPr txBox="1">
                <a:spLocks/>
              </p:cNvSpPr>
              <p:nvPr/>
            </p:nvSpPr>
            <p:spPr>
              <a:xfrm>
                <a:off x="2601586" y="3890628"/>
                <a:ext cx="5062877" cy="1193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3</m:t>
                      </m:r>
                      <m:r>
                        <a:rPr lang="en-GB" sz="3200" i="1" smtClean="0">
                          <a:latin typeface="Cambria Math" panose="02040503050406030204" pitchFamily="18" charset="0"/>
                        </a:rPr>
                        <m:t>𝑥</m:t>
                      </m:r>
                    </m:oMath>
                  </m:oMathPara>
                </a14:m>
                <a:endParaRPr lang="en-GB" sz="3200" dirty="0"/>
              </a:p>
            </p:txBody>
          </p:sp>
        </mc:Choice>
        <mc:Fallback xmlns="">
          <p:sp>
            <p:nvSpPr>
              <p:cNvPr id="33" name="Title 1">
                <a:extLst>
                  <a:ext uri="{FF2B5EF4-FFF2-40B4-BE49-F238E27FC236}">
                    <a16:creationId xmlns:a16="http://schemas.microsoft.com/office/drawing/2014/main" id="{6F7089A7-2831-4B5B-814F-6C0F7D159C9D}"/>
                  </a:ext>
                </a:extLst>
              </p:cNvPr>
              <p:cNvSpPr txBox="1">
                <a:spLocks noRot="1" noChangeAspect="1" noMove="1" noResize="1" noEditPoints="1" noAdjustHandles="1" noChangeArrowheads="1" noChangeShapeType="1" noTextEdit="1"/>
              </p:cNvSpPr>
              <p:nvPr/>
            </p:nvSpPr>
            <p:spPr>
              <a:xfrm>
                <a:off x="2601586" y="3890628"/>
                <a:ext cx="5062877" cy="119380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itle 1">
                <a:extLst>
                  <a:ext uri="{FF2B5EF4-FFF2-40B4-BE49-F238E27FC236}">
                    <a16:creationId xmlns:a16="http://schemas.microsoft.com/office/drawing/2014/main" id="{F628E658-A2C9-4989-87E1-D5A8A246F4C1}"/>
                  </a:ext>
                </a:extLst>
              </p:cNvPr>
              <p:cNvSpPr txBox="1">
                <a:spLocks/>
              </p:cNvSpPr>
              <p:nvPr/>
            </p:nvSpPr>
            <p:spPr>
              <a:xfrm>
                <a:off x="7070741" y="3900848"/>
                <a:ext cx="4394956" cy="11551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14:m>
                  <m:oMath xmlns:m="http://schemas.openxmlformats.org/officeDocument/2006/math">
                    <m:r>
                      <a:rPr lang="en-US" sz="3200" b="0" i="1" smtClean="0">
                        <a:latin typeface="Cambria Math" panose="02040503050406030204" pitchFamily="18" charset="0"/>
                      </a:rPr>
                      <m:t>− 4</m:t>
                    </m:r>
                  </m:oMath>
                </a14:m>
                <a:r>
                  <a:rPr lang="en-GB" sz="4000" dirty="0"/>
                  <a:t> </a:t>
                </a:r>
              </a:p>
            </p:txBody>
          </p:sp>
        </mc:Choice>
        <mc:Fallback xmlns="">
          <p:sp>
            <p:nvSpPr>
              <p:cNvPr id="35" name="Title 1">
                <a:extLst>
                  <a:ext uri="{FF2B5EF4-FFF2-40B4-BE49-F238E27FC236}">
                    <a16:creationId xmlns:a16="http://schemas.microsoft.com/office/drawing/2014/main" id="{F628E658-A2C9-4989-87E1-D5A8A246F4C1}"/>
                  </a:ext>
                </a:extLst>
              </p:cNvPr>
              <p:cNvSpPr txBox="1">
                <a:spLocks noRot="1" noChangeAspect="1" noMove="1" noResize="1" noEditPoints="1" noAdjustHandles="1" noChangeArrowheads="1" noChangeShapeType="1" noTextEdit="1"/>
              </p:cNvSpPr>
              <p:nvPr/>
            </p:nvSpPr>
            <p:spPr>
              <a:xfrm>
                <a:off x="7070741" y="3900848"/>
                <a:ext cx="4394956" cy="115513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itle 1">
                <a:extLst>
                  <a:ext uri="{FF2B5EF4-FFF2-40B4-BE49-F238E27FC236}">
                    <a16:creationId xmlns:a16="http://schemas.microsoft.com/office/drawing/2014/main" id="{AC969A30-8C37-40AE-8AA9-C57E904445C6}"/>
                  </a:ext>
                </a:extLst>
              </p:cNvPr>
              <p:cNvSpPr txBox="1">
                <a:spLocks/>
              </p:cNvSpPr>
              <p:nvPr/>
            </p:nvSpPr>
            <p:spPr>
              <a:xfrm>
                <a:off x="1727974" y="4517634"/>
                <a:ext cx="9144000" cy="1193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14:m>
                  <m:oMath xmlns:m="http://schemas.openxmlformats.org/officeDocument/2006/math">
                    <m:r>
                      <a:rPr lang="en-US" sz="4000" b="0" i="1" smtClean="0">
                        <a:latin typeface="Cambria Math" panose="02040503050406030204" pitchFamily="18" charset="0"/>
                      </a:rPr>
                      <m:t>3</m:t>
                    </m:r>
                  </m:oMath>
                </a14:m>
                <a:r>
                  <a:rPr lang="en-GB" sz="4000" dirty="0"/>
                  <a:t> </a:t>
                </a:r>
              </a:p>
            </p:txBody>
          </p:sp>
        </mc:Choice>
        <mc:Fallback xmlns="">
          <p:sp>
            <p:nvSpPr>
              <p:cNvPr id="36" name="Title 1">
                <a:extLst>
                  <a:ext uri="{FF2B5EF4-FFF2-40B4-BE49-F238E27FC236}">
                    <a16:creationId xmlns:a16="http://schemas.microsoft.com/office/drawing/2014/main" id="{AC969A30-8C37-40AE-8AA9-C57E904445C6}"/>
                  </a:ext>
                </a:extLst>
              </p:cNvPr>
              <p:cNvSpPr txBox="1">
                <a:spLocks noRot="1" noChangeAspect="1" noMove="1" noResize="1" noEditPoints="1" noAdjustHandles="1" noChangeArrowheads="1" noChangeShapeType="1" noTextEdit="1"/>
              </p:cNvSpPr>
              <p:nvPr/>
            </p:nvSpPr>
            <p:spPr>
              <a:xfrm>
                <a:off x="1727974" y="4517634"/>
                <a:ext cx="9144000" cy="1193800"/>
              </a:xfrm>
              <a:prstGeom prst="rect">
                <a:avLst/>
              </a:prstGeom>
              <a:blipFill>
                <a:blip r:embed="rId10"/>
                <a:stretch>
                  <a:fillRect/>
                </a:stretch>
              </a:blipFill>
            </p:spPr>
            <p:txBody>
              <a:bodyPr/>
              <a:lstStyle/>
              <a:p>
                <a:r>
                  <a:rPr lang="en-GB">
                    <a:noFill/>
                  </a:rPr>
                  <a:t> </a:t>
                </a:r>
              </a:p>
            </p:txBody>
          </p:sp>
        </mc:Fallback>
      </mc:AlternateContent>
      <p:sp>
        <p:nvSpPr>
          <p:cNvPr id="41" name="Rectangle 40">
            <a:extLst>
              <a:ext uri="{FF2B5EF4-FFF2-40B4-BE49-F238E27FC236}">
                <a16:creationId xmlns:a16="http://schemas.microsoft.com/office/drawing/2014/main" id="{229D9974-F868-4BED-AA9D-F8546745B728}"/>
              </a:ext>
            </a:extLst>
          </p:cNvPr>
          <p:cNvSpPr/>
          <p:nvPr/>
        </p:nvSpPr>
        <p:spPr>
          <a:xfrm>
            <a:off x="4578066" y="4708460"/>
            <a:ext cx="853119" cy="923330"/>
          </a:xfrm>
          <a:prstGeom prst="rect">
            <a:avLst/>
          </a:prstGeom>
          <a:noFill/>
        </p:spPr>
        <p:txBody>
          <a:bodyPr wrap="square" lIns="91440" tIns="45720" rIns="91440" bIns="45720">
            <a:spAutoFit/>
          </a:bodyPr>
          <a:lstStyle/>
          <a:p>
            <a:pPr algn="ctr"/>
            <a:r>
              <a:rPr lang="en-US" sz="5400" b="1" dirty="0">
                <a:ln w="22225">
                  <a:solidFill>
                    <a:schemeClr val="tx1"/>
                  </a:solidFill>
                  <a:prstDash val="solid"/>
                </a:ln>
                <a:solidFill>
                  <a:srgbClr val="00B050"/>
                </a:solidFill>
              </a:rPr>
              <a:t>9</a:t>
            </a:r>
            <a:r>
              <a:rPr lang="en-US" sz="5400" b="1" cap="none" spc="0" dirty="0">
                <a:ln w="22225">
                  <a:solidFill>
                    <a:schemeClr val="tx1"/>
                  </a:solidFill>
                  <a:prstDash val="solid"/>
                </a:ln>
                <a:solidFill>
                  <a:srgbClr val="00B050"/>
                </a:solidFill>
                <a:effectLst/>
              </a:rPr>
              <a:t>x</a:t>
            </a:r>
          </a:p>
        </p:txBody>
      </p:sp>
      <p:sp>
        <p:nvSpPr>
          <p:cNvPr id="42" name="Rectangle 41">
            <a:extLst>
              <a:ext uri="{FF2B5EF4-FFF2-40B4-BE49-F238E27FC236}">
                <a16:creationId xmlns:a16="http://schemas.microsoft.com/office/drawing/2014/main" id="{690FDCB0-F7D9-4CDB-87B1-DD73ED886BD6}"/>
              </a:ext>
            </a:extLst>
          </p:cNvPr>
          <p:cNvSpPr/>
          <p:nvPr/>
        </p:nvSpPr>
        <p:spPr>
          <a:xfrm>
            <a:off x="8863660" y="4618486"/>
            <a:ext cx="1098379" cy="923330"/>
          </a:xfrm>
          <a:prstGeom prst="rect">
            <a:avLst/>
          </a:prstGeom>
          <a:noFill/>
        </p:spPr>
        <p:txBody>
          <a:bodyPr wrap="none" lIns="91440" tIns="45720" rIns="91440" bIns="45720">
            <a:spAutoFit/>
          </a:bodyPr>
          <a:lstStyle/>
          <a:p>
            <a:pPr algn="ctr"/>
            <a:r>
              <a:rPr lang="en-US" sz="5400" b="1" dirty="0">
                <a:ln w="22225">
                  <a:solidFill>
                    <a:schemeClr val="tx1"/>
                  </a:solidFill>
                  <a:prstDash val="solid"/>
                </a:ln>
                <a:solidFill>
                  <a:srgbClr val="FF0000"/>
                </a:solidFill>
              </a:rPr>
              <a:t>-12</a:t>
            </a:r>
            <a:endParaRPr lang="en-US" sz="5400" b="1" cap="none" spc="0" dirty="0">
              <a:ln w="22225">
                <a:solidFill>
                  <a:schemeClr val="tx1"/>
                </a:solidFill>
                <a:prstDash val="solid"/>
              </a:ln>
              <a:solidFill>
                <a:srgbClr val="FF0000"/>
              </a:solidFill>
              <a:effectLst/>
            </a:endParaRPr>
          </a:p>
        </p:txBody>
      </p:sp>
      <p:grpSp>
        <p:nvGrpSpPr>
          <p:cNvPr id="11" name="Group 10">
            <a:extLst>
              <a:ext uri="{FF2B5EF4-FFF2-40B4-BE49-F238E27FC236}">
                <a16:creationId xmlns:a16="http://schemas.microsoft.com/office/drawing/2014/main" id="{01397F91-10B0-BF53-992A-46A8BCBAB4B1}"/>
              </a:ext>
            </a:extLst>
          </p:cNvPr>
          <p:cNvGrpSpPr/>
          <p:nvPr/>
        </p:nvGrpSpPr>
        <p:grpSpPr>
          <a:xfrm>
            <a:off x="1348897" y="1937038"/>
            <a:ext cx="9902153" cy="2128803"/>
            <a:chOff x="856891" y="1743604"/>
            <a:chExt cx="10616846" cy="2201420"/>
          </a:xfrm>
        </p:grpSpPr>
        <mc:AlternateContent xmlns:mc="http://schemas.openxmlformats.org/markup-compatibility/2006" xmlns:a14="http://schemas.microsoft.com/office/drawing/2010/main">
          <mc:Choice Requires="a14">
            <p:sp>
              <p:nvSpPr>
                <p:cNvPr id="4" name="Title 1">
                  <a:extLst>
                    <a:ext uri="{FF2B5EF4-FFF2-40B4-BE49-F238E27FC236}">
                      <a16:creationId xmlns:a16="http://schemas.microsoft.com/office/drawing/2014/main" id="{F70D0A2C-F6F0-47F1-9DA0-2EBDCDFED3E7}"/>
                    </a:ext>
                  </a:extLst>
                </p:cNvPr>
                <p:cNvSpPr txBox="1">
                  <a:spLocks/>
                </p:cNvSpPr>
                <p:nvPr/>
              </p:nvSpPr>
              <p:spPr>
                <a:xfrm>
                  <a:off x="1615886" y="2579193"/>
                  <a:ext cx="8394572" cy="1193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14:m>
                    <m:oMath xmlns:m="http://schemas.openxmlformats.org/officeDocument/2006/math">
                      <m:r>
                        <a:rPr lang="en-US" sz="4000" b="0" i="1" smtClean="0">
                          <a:latin typeface="Cambria Math" panose="02040503050406030204" pitchFamily="18" charset="0"/>
                        </a:rPr>
                        <m:t>3</m:t>
                      </m:r>
                    </m:oMath>
                  </a14:m>
                  <a:r>
                    <a:rPr lang="en-GB" sz="4000" dirty="0"/>
                    <a:t> </a:t>
                  </a:r>
                </a:p>
              </p:txBody>
            </p:sp>
          </mc:Choice>
          <mc:Fallback xmlns="">
            <p:sp>
              <p:nvSpPr>
                <p:cNvPr id="4" name="Title 1">
                  <a:extLst>
                    <a:ext uri="{FF2B5EF4-FFF2-40B4-BE49-F238E27FC236}">
                      <a16:creationId xmlns:a16="http://schemas.microsoft.com/office/drawing/2014/main" id="{F70D0A2C-F6F0-47F1-9DA0-2EBDCDFED3E7}"/>
                    </a:ext>
                  </a:extLst>
                </p:cNvPr>
                <p:cNvSpPr txBox="1">
                  <a:spLocks noRot="1" noChangeAspect="1" noMove="1" noResize="1" noEditPoints="1" noAdjustHandles="1" noChangeArrowheads="1" noChangeShapeType="1" noTextEdit="1"/>
                </p:cNvSpPr>
                <p:nvPr/>
              </p:nvSpPr>
              <p:spPr>
                <a:xfrm>
                  <a:off x="1615886" y="2579193"/>
                  <a:ext cx="8394572" cy="1193800"/>
                </a:xfrm>
                <a:prstGeom prst="rect">
                  <a:avLst/>
                </a:prstGeom>
                <a:blipFill>
                  <a:blip r:embed="rId11"/>
                  <a:stretch>
                    <a:fillRect/>
                  </a:stretch>
                </a:blipFill>
              </p:spPr>
              <p:txBody>
                <a:bodyPr/>
                <a:lstStyle/>
                <a:p>
                  <a:r>
                    <a:rPr lang="en-GB">
                      <a:noFill/>
                    </a:rPr>
                    <a:t> </a:t>
                  </a:r>
                </a:p>
              </p:txBody>
            </p:sp>
          </mc:Fallback>
        </mc:AlternateContent>
        <p:cxnSp>
          <p:nvCxnSpPr>
            <p:cNvPr id="5" name="Straight Arrow Connector 4">
              <a:extLst>
                <a:ext uri="{FF2B5EF4-FFF2-40B4-BE49-F238E27FC236}">
                  <a16:creationId xmlns:a16="http://schemas.microsoft.com/office/drawing/2014/main" id="{0CA4AB3D-4AFB-4C02-A18F-B845F7A7C11A}"/>
                </a:ext>
              </a:extLst>
            </p:cNvPr>
            <p:cNvCxnSpPr>
              <a:cxnSpLocks/>
            </p:cNvCxnSpPr>
            <p:nvPr/>
          </p:nvCxnSpPr>
          <p:spPr>
            <a:xfrm flipH="1">
              <a:off x="2421653" y="2157652"/>
              <a:ext cx="8154461"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2E7292AF-52B3-40AA-86DB-10B1DB8D2112}"/>
                </a:ext>
              </a:extLst>
            </p:cNvPr>
            <p:cNvCxnSpPr>
              <a:cxnSpLocks/>
            </p:cNvCxnSpPr>
            <p:nvPr/>
          </p:nvCxnSpPr>
          <p:spPr>
            <a:xfrm>
              <a:off x="2030676" y="2524329"/>
              <a:ext cx="0" cy="142069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nvGrpSpPr>
            <p:cNvPr id="3" name="Group 2">
              <a:extLst>
                <a:ext uri="{FF2B5EF4-FFF2-40B4-BE49-F238E27FC236}">
                  <a16:creationId xmlns:a16="http://schemas.microsoft.com/office/drawing/2014/main" id="{773A4C0D-C200-44F9-9486-B1E4856047C8}"/>
                </a:ext>
              </a:extLst>
            </p:cNvPr>
            <p:cNvGrpSpPr/>
            <p:nvPr/>
          </p:nvGrpSpPr>
          <p:grpSpPr>
            <a:xfrm>
              <a:off x="2682910" y="2645111"/>
              <a:ext cx="7683803" cy="234275"/>
              <a:chOff x="1925832" y="2645111"/>
              <a:chExt cx="8440881" cy="364750"/>
            </a:xfrm>
          </p:grpSpPr>
          <mc:AlternateContent xmlns:mc="http://schemas.openxmlformats.org/markup-compatibility/2006" xmlns:a14="http://schemas.microsoft.com/office/drawing/2010/main">
            <mc:Choice Requires="a14">
              <p:sp>
                <p:nvSpPr>
                  <p:cNvPr id="34" name="Rectangle 5">
                    <a:extLst>
                      <a:ext uri="{FF2B5EF4-FFF2-40B4-BE49-F238E27FC236}">
                        <a16:creationId xmlns:a16="http://schemas.microsoft.com/office/drawing/2014/main" id="{546595AD-0CFC-41E4-9A9F-3BF5D9A408D2}"/>
                      </a:ext>
                    </a:extLst>
                  </p:cNvPr>
                  <p:cNvSpPr>
                    <a:spLocks noChangeArrowheads="1"/>
                  </p:cNvSpPr>
                  <p:nvPr/>
                </p:nvSpPr>
                <p:spPr bwMode="auto">
                  <a:xfrm>
                    <a:off x="1925832" y="2676829"/>
                    <a:ext cx="2060938" cy="333032"/>
                  </a:xfrm>
                  <a:prstGeom prst="rect">
                    <a:avLst/>
                  </a:prstGeom>
                  <a:solidFill>
                    <a:srgbClr val="00B05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𝑥</m:t>
                          </m:r>
                        </m:oMath>
                      </m:oMathPara>
                    </a14:m>
                    <a:endParaRPr lang="en-GB" altLang="en-US"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4" name="Rectangle 5">
                    <a:extLst>
                      <a:ext uri="{FF2B5EF4-FFF2-40B4-BE49-F238E27FC236}">
                        <a16:creationId xmlns:a16="http://schemas.microsoft.com/office/drawing/2014/main" id="{546595AD-0CFC-41E4-9A9F-3BF5D9A408D2}"/>
                      </a:ext>
                    </a:extLst>
                  </p:cNvPr>
                  <p:cNvSpPr>
                    <a:spLocks noRot="1" noChangeAspect="1" noMove="1" noResize="1" noEditPoints="1" noAdjustHandles="1" noChangeArrowheads="1" noChangeShapeType="1" noTextEdit="1"/>
                  </p:cNvSpPr>
                  <p:nvPr/>
                </p:nvSpPr>
                <p:spPr bwMode="auto">
                  <a:xfrm>
                    <a:off x="1925832" y="2676829"/>
                    <a:ext cx="2060938" cy="333032"/>
                  </a:xfrm>
                  <a:prstGeom prst="rect">
                    <a:avLst/>
                  </a:prstGeom>
                  <a:blipFill>
                    <a:blip r:embed="rId5"/>
                    <a:stretch>
                      <a:fillRect/>
                    </a:stretch>
                  </a:blipFill>
                  <a:ln w="25400" algn="ctr">
                    <a:solidFill>
                      <a:srgbClr val="385D8A"/>
                    </a:solidFill>
                    <a:miter lim="800000"/>
                    <a:headEnd/>
                    <a:tailEnd/>
                  </a:ln>
                </p:spPr>
                <p:txBody>
                  <a:bodyPr/>
                  <a:lstStyle/>
                  <a:p>
                    <a:r>
                      <a:rPr lang="en-GB">
                        <a:noFill/>
                      </a:rPr>
                      <a:t> </a:t>
                    </a:r>
                  </a:p>
                </p:txBody>
              </p:sp>
            </mc:Fallback>
          </mc:AlternateContent>
          <p:sp>
            <p:nvSpPr>
              <p:cNvPr id="37" name="Rectangle 17">
                <a:extLst>
                  <a:ext uri="{FF2B5EF4-FFF2-40B4-BE49-F238E27FC236}">
                    <a16:creationId xmlns:a16="http://schemas.microsoft.com/office/drawing/2014/main" id="{68F8EAC9-8D7E-4025-8FD2-6BCB805DDDD5}"/>
                  </a:ext>
                </a:extLst>
              </p:cNvPr>
              <p:cNvSpPr>
                <a:spLocks noChangeArrowheads="1"/>
              </p:cNvSpPr>
              <p:nvPr/>
            </p:nvSpPr>
            <p:spPr bwMode="auto">
              <a:xfrm>
                <a:off x="8408376" y="2645111"/>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6" name="Rectangle 17">
                <a:extLst>
                  <a:ext uri="{FF2B5EF4-FFF2-40B4-BE49-F238E27FC236}">
                    <a16:creationId xmlns:a16="http://schemas.microsoft.com/office/drawing/2014/main" id="{BE2D0CAF-138E-40C6-AAC4-77081980D97D}"/>
                  </a:ext>
                </a:extLst>
              </p:cNvPr>
              <p:cNvSpPr>
                <a:spLocks noChangeArrowheads="1"/>
              </p:cNvSpPr>
              <p:nvPr/>
            </p:nvSpPr>
            <p:spPr bwMode="auto">
              <a:xfrm>
                <a:off x="8936807" y="2645111"/>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17">
                <a:extLst>
                  <a:ext uri="{FF2B5EF4-FFF2-40B4-BE49-F238E27FC236}">
                    <a16:creationId xmlns:a16="http://schemas.microsoft.com/office/drawing/2014/main" id="{2DAFB87D-D5C5-49E9-91EF-9FCA20AF89ED}"/>
                  </a:ext>
                </a:extLst>
              </p:cNvPr>
              <p:cNvSpPr>
                <a:spLocks noChangeArrowheads="1"/>
              </p:cNvSpPr>
              <p:nvPr/>
            </p:nvSpPr>
            <p:spPr bwMode="auto">
              <a:xfrm>
                <a:off x="9465238" y="2649629"/>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8" name="Rectangle 17">
                <a:extLst>
                  <a:ext uri="{FF2B5EF4-FFF2-40B4-BE49-F238E27FC236}">
                    <a16:creationId xmlns:a16="http://schemas.microsoft.com/office/drawing/2014/main" id="{8DAB4BE1-C7D0-426D-BCCD-9D4A933DF1A1}"/>
                  </a:ext>
                </a:extLst>
              </p:cNvPr>
              <p:cNvSpPr>
                <a:spLocks noChangeArrowheads="1"/>
              </p:cNvSpPr>
              <p:nvPr/>
            </p:nvSpPr>
            <p:spPr bwMode="auto">
              <a:xfrm>
                <a:off x="9962289" y="2648193"/>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Rectangle 5">
                    <a:extLst>
                      <a:ext uri="{FF2B5EF4-FFF2-40B4-BE49-F238E27FC236}">
                        <a16:creationId xmlns:a16="http://schemas.microsoft.com/office/drawing/2014/main" id="{0F84D63F-7F0C-4AB9-A248-168BCD8AA8FF}"/>
                      </a:ext>
                    </a:extLst>
                  </p:cNvPr>
                  <p:cNvSpPr>
                    <a:spLocks noChangeArrowheads="1"/>
                  </p:cNvSpPr>
                  <p:nvPr/>
                </p:nvSpPr>
                <p:spPr bwMode="auto">
                  <a:xfrm>
                    <a:off x="4104402" y="2676829"/>
                    <a:ext cx="2060938" cy="333032"/>
                  </a:xfrm>
                  <a:prstGeom prst="rect">
                    <a:avLst/>
                  </a:prstGeom>
                  <a:solidFill>
                    <a:srgbClr val="00B05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𝑥</m:t>
                          </m:r>
                        </m:oMath>
                      </m:oMathPara>
                    </a14:m>
                    <a:endParaRPr lang="en-GB" altLang="en-US"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3" name="Rectangle 5">
                    <a:extLst>
                      <a:ext uri="{FF2B5EF4-FFF2-40B4-BE49-F238E27FC236}">
                        <a16:creationId xmlns:a16="http://schemas.microsoft.com/office/drawing/2014/main" id="{0F84D63F-7F0C-4AB9-A248-168BCD8AA8FF}"/>
                      </a:ext>
                    </a:extLst>
                  </p:cNvPr>
                  <p:cNvSpPr>
                    <a:spLocks noRot="1" noChangeAspect="1" noMove="1" noResize="1" noEditPoints="1" noAdjustHandles="1" noChangeArrowheads="1" noChangeShapeType="1" noTextEdit="1"/>
                  </p:cNvSpPr>
                  <p:nvPr/>
                </p:nvSpPr>
                <p:spPr bwMode="auto">
                  <a:xfrm>
                    <a:off x="4104402" y="2676829"/>
                    <a:ext cx="2060938" cy="333032"/>
                  </a:xfrm>
                  <a:prstGeom prst="rect">
                    <a:avLst/>
                  </a:prstGeom>
                  <a:blipFill>
                    <a:blip r:embed="rId6"/>
                    <a:stretch>
                      <a:fillRect/>
                    </a:stretch>
                  </a:blipFill>
                  <a:ln w="25400" algn="ctr">
                    <a:solidFill>
                      <a:srgbClr val="385D8A"/>
                    </a:solidFill>
                    <a:miter lim="800000"/>
                    <a:headEnd/>
                    <a:tailEn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ectangle 5">
                    <a:extLst>
                      <a:ext uri="{FF2B5EF4-FFF2-40B4-BE49-F238E27FC236}">
                        <a16:creationId xmlns:a16="http://schemas.microsoft.com/office/drawing/2014/main" id="{F20D2386-26EF-4500-BCDD-0E622DB2E64D}"/>
                      </a:ext>
                    </a:extLst>
                  </p:cNvPr>
                  <p:cNvSpPr>
                    <a:spLocks noChangeArrowheads="1"/>
                  </p:cNvSpPr>
                  <p:nvPr/>
                </p:nvSpPr>
                <p:spPr bwMode="auto">
                  <a:xfrm>
                    <a:off x="6244636" y="2662713"/>
                    <a:ext cx="2060938" cy="333032"/>
                  </a:xfrm>
                  <a:prstGeom prst="rect">
                    <a:avLst/>
                  </a:prstGeom>
                  <a:solidFill>
                    <a:srgbClr val="00B05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𝑥</m:t>
                          </m:r>
                        </m:oMath>
                      </m:oMathPara>
                    </a14:m>
                    <a:endParaRPr lang="en-GB" altLang="en-US"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6" name="Rectangle 5">
                    <a:extLst>
                      <a:ext uri="{FF2B5EF4-FFF2-40B4-BE49-F238E27FC236}">
                        <a16:creationId xmlns:a16="http://schemas.microsoft.com/office/drawing/2014/main" id="{F20D2386-26EF-4500-BCDD-0E622DB2E64D}"/>
                      </a:ext>
                    </a:extLst>
                  </p:cNvPr>
                  <p:cNvSpPr>
                    <a:spLocks noRot="1" noChangeAspect="1" noMove="1" noResize="1" noEditPoints="1" noAdjustHandles="1" noChangeArrowheads="1" noChangeShapeType="1" noTextEdit="1"/>
                  </p:cNvSpPr>
                  <p:nvPr/>
                </p:nvSpPr>
                <p:spPr bwMode="auto">
                  <a:xfrm>
                    <a:off x="6244636" y="2662713"/>
                    <a:ext cx="2060938" cy="333032"/>
                  </a:xfrm>
                  <a:prstGeom prst="rect">
                    <a:avLst/>
                  </a:prstGeom>
                  <a:blipFill>
                    <a:blip r:embed="rId7"/>
                    <a:stretch>
                      <a:fillRect/>
                    </a:stretch>
                  </a:blipFill>
                  <a:ln w="25400" algn="ctr">
                    <a:solidFill>
                      <a:srgbClr val="385D8A"/>
                    </a:solidFill>
                    <a:miter lim="800000"/>
                    <a:headEnd/>
                    <a:tailEnd/>
                  </a:ln>
                </p:spPr>
                <p:txBody>
                  <a:bodyPr/>
                  <a:lstStyle/>
                  <a:p>
                    <a:r>
                      <a:rPr lang="en-GB">
                        <a:noFill/>
                      </a:rPr>
                      <a:t> </a:t>
                    </a:r>
                  </a:p>
                </p:txBody>
              </p:sp>
            </mc:Fallback>
          </mc:AlternateContent>
        </p:grpSp>
        <p:sp>
          <p:nvSpPr>
            <p:cNvPr id="29" name="Rectangle 28">
              <a:extLst>
                <a:ext uri="{FF2B5EF4-FFF2-40B4-BE49-F238E27FC236}">
                  <a16:creationId xmlns:a16="http://schemas.microsoft.com/office/drawing/2014/main" id="{3FCECD11-8EB9-4B0A-ACB6-A1155F4A9D01}"/>
                </a:ext>
              </a:extLst>
            </p:cNvPr>
            <p:cNvSpPr/>
            <p:nvPr/>
          </p:nvSpPr>
          <p:spPr>
            <a:xfrm>
              <a:off x="2421653" y="2562210"/>
              <a:ext cx="8154461" cy="1382814"/>
            </a:xfrm>
            <a:prstGeom prst="rect">
              <a:avLst/>
            </a:prstGeom>
            <a:noFill/>
            <a:ln w="444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dirty="0"/>
            </a:p>
          </p:txBody>
        </p:sp>
        <mc:AlternateContent xmlns:mc="http://schemas.openxmlformats.org/markup-compatibility/2006" xmlns:a14="http://schemas.microsoft.com/office/drawing/2010/main">
          <mc:Choice Requires="a14">
            <p:sp>
              <p:nvSpPr>
                <p:cNvPr id="40" name="Title 1">
                  <a:extLst>
                    <a:ext uri="{FF2B5EF4-FFF2-40B4-BE49-F238E27FC236}">
                      <a16:creationId xmlns:a16="http://schemas.microsoft.com/office/drawing/2014/main" id="{5EE9F71C-981C-4BCE-B6E7-3A60B7D29804}"/>
                    </a:ext>
                  </a:extLst>
                </p:cNvPr>
                <p:cNvSpPr txBox="1">
                  <a:spLocks/>
                </p:cNvSpPr>
                <p:nvPr/>
              </p:nvSpPr>
              <p:spPr>
                <a:xfrm>
                  <a:off x="856891" y="1743604"/>
                  <a:ext cx="10616846" cy="1193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14:m>
                    <m:oMath xmlns:m="http://schemas.openxmlformats.org/officeDocument/2006/math">
                      <m:r>
                        <a:rPr lang="en-GB" sz="3200" b="0" i="1" smtClean="0">
                          <a:latin typeface="Cambria Math" panose="02040503050406030204" pitchFamily="18" charset="0"/>
                        </a:rPr>
                        <m:t>                            </m:t>
                      </m:r>
                      <m:r>
                        <a:rPr lang="en-GB" sz="3200" i="1" smtClean="0">
                          <a:latin typeface="Cambria Math" panose="02040503050406030204" pitchFamily="18" charset="0"/>
                        </a:rPr>
                        <m:t>𝑥</m:t>
                      </m:r>
                      <m:r>
                        <a:rPr lang="en-GB" sz="3200" b="0" i="1" smtClean="0">
                          <a:latin typeface="Cambria Math" panose="02040503050406030204" pitchFamily="18" charset="0"/>
                        </a:rPr>
                        <m:t>                   </m:t>
                      </m:r>
                      <m:r>
                        <a:rPr lang="en-GB" sz="3200" b="0" i="1" smtClean="0">
                          <a:latin typeface="Cambria Math" panose="02040503050406030204" pitchFamily="18" charset="0"/>
                        </a:rPr>
                        <m:t>𝑥</m:t>
                      </m:r>
                      <m:r>
                        <a:rPr lang="en-GB" sz="3200" b="0" i="1" smtClean="0">
                          <a:latin typeface="Cambria Math" panose="02040503050406030204" pitchFamily="18" charset="0"/>
                        </a:rPr>
                        <m:t>                     </m:t>
                      </m:r>
                      <m:r>
                        <a:rPr lang="en-GB" sz="3200" b="0" i="1" smtClean="0">
                          <a:latin typeface="Cambria Math" panose="02040503050406030204" pitchFamily="18" charset="0"/>
                        </a:rPr>
                        <m:t>𝑥</m:t>
                      </m:r>
                      <m:r>
                        <a:rPr lang="en-GB" sz="3200" b="0" i="1" smtClean="0">
                          <a:latin typeface="Cambria Math" panose="02040503050406030204" pitchFamily="18" charset="0"/>
                        </a:rPr>
                        <m:t>                 −4</m:t>
                      </m:r>
                    </m:oMath>
                  </a14:m>
                  <a:r>
                    <a:rPr lang="en-GB" sz="3200" dirty="0"/>
                    <a:t> </a:t>
                  </a:r>
                </a:p>
              </p:txBody>
            </p:sp>
          </mc:Choice>
          <mc:Fallback xmlns="">
            <p:sp>
              <p:nvSpPr>
                <p:cNvPr id="40" name="Title 1">
                  <a:extLst>
                    <a:ext uri="{FF2B5EF4-FFF2-40B4-BE49-F238E27FC236}">
                      <a16:creationId xmlns:a16="http://schemas.microsoft.com/office/drawing/2014/main" id="{5EE9F71C-981C-4BCE-B6E7-3A60B7D29804}"/>
                    </a:ext>
                  </a:extLst>
                </p:cNvPr>
                <p:cNvSpPr txBox="1">
                  <a:spLocks noRot="1" noChangeAspect="1" noMove="1" noResize="1" noEditPoints="1" noAdjustHandles="1" noChangeArrowheads="1" noChangeShapeType="1" noTextEdit="1"/>
                </p:cNvSpPr>
                <p:nvPr/>
              </p:nvSpPr>
              <p:spPr>
                <a:xfrm>
                  <a:off x="856891" y="1743604"/>
                  <a:ext cx="10616846" cy="1193800"/>
                </a:xfrm>
                <a:prstGeom prst="rect">
                  <a:avLst/>
                </a:prstGeom>
                <a:blipFill>
                  <a:blip r:embed="rId12"/>
                  <a:stretch>
                    <a:fillRect/>
                  </a:stretch>
                </a:blipFill>
              </p:spPr>
              <p:txBody>
                <a:bodyPr/>
                <a:lstStyle/>
                <a:p>
                  <a:r>
                    <a:rPr lang="en-GB">
                      <a:noFill/>
                    </a:rPr>
                    <a:t> </a:t>
                  </a:r>
                </a:p>
              </p:txBody>
            </p:sp>
          </mc:Fallback>
        </mc:AlternateContent>
        <p:grpSp>
          <p:nvGrpSpPr>
            <p:cNvPr id="44" name="Group 43">
              <a:extLst>
                <a:ext uri="{FF2B5EF4-FFF2-40B4-BE49-F238E27FC236}">
                  <a16:creationId xmlns:a16="http://schemas.microsoft.com/office/drawing/2014/main" id="{B5B89BF3-03E4-4725-B989-FBA06EF71C41}"/>
                </a:ext>
              </a:extLst>
            </p:cNvPr>
            <p:cNvGrpSpPr/>
            <p:nvPr/>
          </p:nvGrpSpPr>
          <p:grpSpPr>
            <a:xfrm>
              <a:off x="2701977" y="3097364"/>
              <a:ext cx="7683803" cy="234275"/>
              <a:chOff x="1925832" y="2645111"/>
              <a:chExt cx="8440881" cy="364750"/>
            </a:xfrm>
          </p:grpSpPr>
          <mc:AlternateContent xmlns:mc="http://schemas.openxmlformats.org/markup-compatibility/2006" xmlns:a14="http://schemas.microsoft.com/office/drawing/2010/main">
            <mc:Choice Requires="a14">
              <p:sp>
                <p:nvSpPr>
                  <p:cNvPr id="45" name="Rectangle 5">
                    <a:extLst>
                      <a:ext uri="{FF2B5EF4-FFF2-40B4-BE49-F238E27FC236}">
                        <a16:creationId xmlns:a16="http://schemas.microsoft.com/office/drawing/2014/main" id="{F2E9FF36-F336-4D19-887E-02DAC70276D9}"/>
                      </a:ext>
                    </a:extLst>
                  </p:cNvPr>
                  <p:cNvSpPr>
                    <a:spLocks noChangeArrowheads="1"/>
                  </p:cNvSpPr>
                  <p:nvPr/>
                </p:nvSpPr>
                <p:spPr bwMode="auto">
                  <a:xfrm>
                    <a:off x="1925832" y="2676829"/>
                    <a:ext cx="2060938" cy="333032"/>
                  </a:xfrm>
                  <a:prstGeom prst="rect">
                    <a:avLst/>
                  </a:prstGeom>
                  <a:solidFill>
                    <a:srgbClr val="00B05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𝑥</m:t>
                          </m:r>
                        </m:oMath>
                      </m:oMathPara>
                    </a14:m>
                    <a:endParaRPr lang="en-GB" altLang="en-US"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5" name="Rectangle 5">
                    <a:extLst>
                      <a:ext uri="{FF2B5EF4-FFF2-40B4-BE49-F238E27FC236}">
                        <a16:creationId xmlns:a16="http://schemas.microsoft.com/office/drawing/2014/main" id="{F2E9FF36-F336-4D19-887E-02DAC70276D9}"/>
                      </a:ext>
                    </a:extLst>
                  </p:cNvPr>
                  <p:cNvSpPr>
                    <a:spLocks noRot="1" noChangeAspect="1" noMove="1" noResize="1" noEditPoints="1" noAdjustHandles="1" noChangeArrowheads="1" noChangeShapeType="1" noTextEdit="1"/>
                  </p:cNvSpPr>
                  <p:nvPr/>
                </p:nvSpPr>
                <p:spPr bwMode="auto">
                  <a:xfrm>
                    <a:off x="1925832" y="2676829"/>
                    <a:ext cx="2060938" cy="333032"/>
                  </a:xfrm>
                  <a:prstGeom prst="rect">
                    <a:avLst/>
                  </a:prstGeom>
                  <a:blipFill>
                    <a:blip r:embed="rId13"/>
                    <a:stretch>
                      <a:fillRect/>
                    </a:stretch>
                  </a:blipFill>
                  <a:ln w="25400" algn="ctr">
                    <a:solidFill>
                      <a:srgbClr val="385D8A"/>
                    </a:solidFill>
                    <a:miter lim="800000"/>
                    <a:headEnd/>
                    <a:tailEnd/>
                  </a:ln>
                </p:spPr>
                <p:txBody>
                  <a:bodyPr/>
                  <a:lstStyle/>
                  <a:p>
                    <a:r>
                      <a:rPr lang="en-GB">
                        <a:noFill/>
                      </a:rPr>
                      <a:t> </a:t>
                    </a:r>
                  </a:p>
                </p:txBody>
              </p:sp>
            </mc:Fallback>
          </mc:AlternateContent>
          <p:sp>
            <p:nvSpPr>
              <p:cNvPr id="46" name="Rectangle 17">
                <a:extLst>
                  <a:ext uri="{FF2B5EF4-FFF2-40B4-BE49-F238E27FC236}">
                    <a16:creationId xmlns:a16="http://schemas.microsoft.com/office/drawing/2014/main" id="{E3D45C1A-2ACB-44DF-81CA-9EE785802415}"/>
                  </a:ext>
                </a:extLst>
              </p:cNvPr>
              <p:cNvSpPr>
                <a:spLocks noChangeArrowheads="1"/>
              </p:cNvSpPr>
              <p:nvPr/>
            </p:nvSpPr>
            <p:spPr bwMode="auto">
              <a:xfrm>
                <a:off x="8408376" y="2645111"/>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7" name="Rectangle 17">
                <a:extLst>
                  <a:ext uri="{FF2B5EF4-FFF2-40B4-BE49-F238E27FC236}">
                    <a16:creationId xmlns:a16="http://schemas.microsoft.com/office/drawing/2014/main" id="{3264F081-091C-44C1-8B67-A74ABA79703A}"/>
                  </a:ext>
                </a:extLst>
              </p:cNvPr>
              <p:cNvSpPr>
                <a:spLocks noChangeArrowheads="1"/>
              </p:cNvSpPr>
              <p:nvPr/>
            </p:nvSpPr>
            <p:spPr bwMode="auto">
              <a:xfrm>
                <a:off x="8936807" y="2645111"/>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8" name="Rectangle 17">
                <a:extLst>
                  <a:ext uri="{FF2B5EF4-FFF2-40B4-BE49-F238E27FC236}">
                    <a16:creationId xmlns:a16="http://schemas.microsoft.com/office/drawing/2014/main" id="{77C11EF1-6002-4ADC-BDFE-79203683614C}"/>
                  </a:ext>
                </a:extLst>
              </p:cNvPr>
              <p:cNvSpPr>
                <a:spLocks noChangeArrowheads="1"/>
              </p:cNvSpPr>
              <p:nvPr/>
            </p:nvSpPr>
            <p:spPr bwMode="auto">
              <a:xfrm>
                <a:off x="9465238" y="2649629"/>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9" name="Rectangle 17">
                <a:extLst>
                  <a:ext uri="{FF2B5EF4-FFF2-40B4-BE49-F238E27FC236}">
                    <a16:creationId xmlns:a16="http://schemas.microsoft.com/office/drawing/2014/main" id="{8A8AEF30-6710-42AE-A6F1-BC8A95E757D5}"/>
                  </a:ext>
                </a:extLst>
              </p:cNvPr>
              <p:cNvSpPr>
                <a:spLocks noChangeArrowheads="1"/>
              </p:cNvSpPr>
              <p:nvPr/>
            </p:nvSpPr>
            <p:spPr bwMode="auto">
              <a:xfrm>
                <a:off x="9962289" y="2648193"/>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0" name="Rectangle 5">
                    <a:extLst>
                      <a:ext uri="{FF2B5EF4-FFF2-40B4-BE49-F238E27FC236}">
                        <a16:creationId xmlns:a16="http://schemas.microsoft.com/office/drawing/2014/main" id="{C7A2E28D-2645-4B8F-8F8C-9F8B28DCEFAB}"/>
                      </a:ext>
                    </a:extLst>
                  </p:cNvPr>
                  <p:cNvSpPr>
                    <a:spLocks noChangeArrowheads="1"/>
                  </p:cNvSpPr>
                  <p:nvPr/>
                </p:nvSpPr>
                <p:spPr bwMode="auto">
                  <a:xfrm>
                    <a:off x="4104402" y="2676829"/>
                    <a:ext cx="2060938" cy="333032"/>
                  </a:xfrm>
                  <a:prstGeom prst="rect">
                    <a:avLst/>
                  </a:prstGeom>
                  <a:solidFill>
                    <a:srgbClr val="00B05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𝑥</m:t>
                          </m:r>
                        </m:oMath>
                      </m:oMathPara>
                    </a14:m>
                    <a:endParaRPr lang="en-GB" altLang="en-US"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0" name="Rectangle 5">
                    <a:extLst>
                      <a:ext uri="{FF2B5EF4-FFF2-40B4-BE49-F238E27FC236}">
                        <a16:creationId xmlns:a16="http://schemas.microsoft.com/office/drawing/2014/main" id="{C7A2E28D-2645-4B8F-8F8C-9F8B28DCEFAB}"/>
                      </a:ext>
                    </a:extLst>
                  </p:cNvPr>
                  <p:cNvSpPr>
                    <a:spLocks noRot="1" noChangeAspect="1" noMove="1" noResize="1" noEditPoints="1" noAdjustHandles="1" noChangeArrowheads="1" noChangeShapeType="1" noTextEdit="1"/>
                  </p:cNvSpPr>
                  <p:nvPr/>
                </p:nvSpPr>
                <p:spPr bwMode="auto">
                  <a:xfrm>
                    <a:off x="4104402" y="2676829"/>
                    <a:ext cx="2060938" cy="333032"/>
                  </a:xfrm>
                  <a:prstGeom prst="rect">
                    <a:avLst/>
                  </a:prstGeom>
                  <a:blipFill>
                    <a:blip r:embed="rId14"/>
                    <a:stretch>
                      <a:fillRect/>
                    </a:stretch>
                  </a:blipFill>
                  <a:ln w="25400" algn="ctr">
                    <a:solidFill>
                      <a:srgbClr val="385D8A"/>
                    </a:solidFill>
                    <a:miter lim="800000"/>
                    <a:headEnd/>
                    <a:tailEn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Rectangle 5">
                    <a:extLst>
                      <a:ext uri="{FF2B5EF4-FFF2-40B4-BE49-F238E27FC236}">
                        <a16:creationId xmlns:a16="http://schemas.microsoft.com/office/drawing/2014/main" id="{7E9132B3-4ADB-4DC8-8145-6093A2CACCBA}"/>
                      </a:ext>
                    </a:extLst>
                  </p:cNvPr>
                  <p:cNvSpPr>
                    <a:spLocks noChangeArrowheads="1"/>
                  </p:cNvSpPr>
                  <p:nvPr/>
                </p:nvSpPr>
                <p:spPr bwMode="auto">
                  <a:xfrm>
                    <a:off x="6244636" y="2662713"/>
                    <a:ext cx="2060938" cy="333032"/>
                  </a:xfrm>
                  <a:prstGeom prst="rect">
                    <a:avLst/>
                  </a:prstGeom>
                  <a:solidFill>
                    <a:srgbClr val="00B05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𝑥</m:t>
                          </m:r>
                        </m:oMath>
                      </m:oMathPara>
                    </a14:m>
                    <a:endParaRPr lang="en-GB" altLang="en-US"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1" name="Rectangle 5">
                    <a:extLst>
                      <a:ext uri="{FF2B5EF4-FFF2-40B4-BE49-F238E27FC236}">
                        <a16:creationId xmlns:a16="http://schemas.microsoft.com/office/drawing/2014/main" id="{7E9132B3-4ADB-4DC8-8145-6093A2CACCBA}"/>
                      </a:ext>
                    </a:extLst>
                  </p:cNvPr>
                  <p:cNvSpPr>
                    <a:spLocks noRot="1" noChangeAspect="1" noMove="1" noResize="1" noEditPoints="1" noAdjustHandles="1" noChangeArrowheads="1" noChangeShapeType="1" noTextEdit="1"/>
                  </p:cNvSpPr>
                  <p:nvPr/>
                </p:nvSpPr>
                <p:spPr bwMode="auto">
                  <a:xfrm>
                    <a:off x="6244636" y="2662713"/>
                    <a:ext cx="2060938" cy="333032"/>
                  </a:xfrm>
                  <a:prstGeom prst="rect">
                    <a:avLst/>
                  </a:prstGeom>
                  <a:blipFill>
                    <a:blip r:embed="rId15"/>
                    <a:stretch>
                      <a:fillRect/>
                    </a:stretch>
                  </a:blipFill>
                  <a:ln w="25400" algn="ctr">
                    <a:solidFill>
                      <a:srgbClr val="385D8A"/>
                    </a:solidFill>
                    <a:miter lim="800000"/>
                    <a:headEnd/>
                    <a:tailEnd/>
                  </a:ln>
                </p:spPr>
                <p:txBody>
                  <a:bodyPr/>
                  <a:lstStyle/>
                  <a:p>
                    <a:r>
                      <a:rPr lang="en-GB">
                        <a:noFill/>
                      </a:rPr>
                      <a:t> </a:t>
                    </a:r>
                  </a:p>
                </p:txBody>
              </p:sp>
            </mc:Fallback>
          </mc:AlternateContent>
        </p:grpSp>
        <p:grpSp>
          <p:nvGrpSpPr>
            <p:cNvPr id="52" name="Group 51">
              <a:extLst>
                <a:ext uri="{FF2B5EF4-FFF2-40B4-BE49-F238E27FC236}">
                  <a16:creationId xmlns:a16="http://schemas.microsoft.com/office/drawing/2014/main" id="{34C5C7BE-EF16-42AD-A739-B7C2BABBDEFE}"/>
                </a:ext>
              </a:extLst>
            </p:cNvPr>
            <p:cNvGrpSpPr/>
            <p:nvPr/>
          </p:nvGrpSpPr>
          <p:grpSpPr>
            <a:xfrm>
              <a:off x="2682910" y="3548213"/>
              <a:ext cx="7683803" cy="234275"/>
              <a:chOff x="1925832" y="2645111"/>
              <a:chExt cx="8440881" cy="364750"/>
            </a:xfrm>
          </p:grpSpPr>
          <mc:AlternateContent xmlns:mc="http://schemas.openxmlformats.org/markup-compatibility/2006" xmlns:a14="http://schemas.microsoft.com/office/drawing/2010/main">
            <mc:Choice Requires="a14">
              <p:sp>
                <p:nvSpPr>
                  <p:cNvPr id="53" name="Rectangle 5">
                    <a:extLst>
                      <a:ext uri="{FF2B5EF4-FFF2-40B4-BE49-F238E27FC236}">
                        <a16:creationId xmlns:a16="http://schemas.microsoft.com/office/drawing/2014/main" id="{145DBB8E-FD6C-47D1-89C1-1586DA19AE37}"/>
                      </a:ext>
                    </a:extLst>
                  </p:cNvPr>
                  <p:cNvSpPr>
                    <a:spLocks noChangeArrowheads="1"/>
                  </p:cNvSpPr>
                  <p:nvPr/>
                </p:nvSpPr>
                <p:spPr bwMode="auto">
                  <a:xfrm>
                    <a:off x="1925832" y="2676829"/>
                    <a:ext cx="2060938" cy="333032"/>
                  </a:xfrm>
                  <a:prstGeom prst="rect">
                    <a:avLst/>
                  </a:prstGeom>
                  <a:solidFill>
                    <a:srgbClr val="00B05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𝑥</m:t>
                          </m:r>
                        </m:oMath>
                      </m:oMathPara>
                    </a14:m>
                    <a:endParaRPr lang="en-GB" altLang="en-US"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3" name="Rectangle 5">
                    <a:extLst>
                      <a:ext uri="{FF2B5EF4-FFF2-40B4-BE49-F238E27FC236}">
                        <a16:creationId xmlns:a16="http://schemas.microsoft.com/office/drawing/2014/main" id="{145DBB8E-FD6C-47D1-89C1-1586DA19AE37}"/>
                      </a:ext>
                    </a:extLst>
                  </p:cNvPr>
                  <p:cNvSpPr>
                    <a:spLocks noRot="1" noChangeAspect="1" noMove="1" noResize="1" noEditPoints="1" noAdjustHandles="1" noChangeArrowheads="1" noChangeShapeType="1" noTextEdit="1"/>
                  </p:cNvSpPr>
                  <p:nvPr/>
                </p:nvSpPr>
                <p:spPr bwMode="auto">
                  <a:xfrm>
                    <a:off x="1925832" y="2676829"/>
                    <a:ext cx="2060938" cy="333032"/>
                  </a:xfrm>
                  <a:prstGeom prst="rect">
                    <a:avLst/>
                  </a:prstGeom>
                  <a:blipFill>
                    <a:blip r:embed="rId16"/>
                    <a:stretch>
                      <a:fillRect/>
                    </a:stretch>
                  </a:blipFill>
                  <a:ln w="25400" algn="ctr">
                    <a:solidFill>
                      <a:srgbClr val="385D8A"/>
                    </a:solidFill>
                    <a:miter lim="800000"/>
                    <a:headEnd/>
                    <a:tailEnd/>
                  </a:ln>
                </p:spPr>
                <p:txBody>
                  <a:bodyPr/>
                  <a:lstStyle/>
                  <a:p>
                    <a:r>
                      <a:rPr lang="en-GB">
                        <a:noFill/>
                      </a:rPr>
                      <a:t> </a:t>
                    </a:r>
                  </a:p>
                </p:txBody>
              </p:sp>
            </mc:Fallback>
          </mc:AlternateContent>
          <p:sp>
            <p:nvSpPr>
              <p:cNvPr id="54" name="Rectangle 17">
                <a:extLst>
                  <a:ext uri="{FF2B5EF4-FFF2-40B4-BE49-F238E27FC236}">
                    <a16:creationId xmlns:a16="http://schemas.microsoft.com/office/drawing/2014/main" id="{3E3D626C-5895-4C00-86FF-B4AE02D4CAB5}"/>
                  </a:ext>
                </a:extLst>
              </p:cNvPr>
              <p:cNvSpPr>
                <a:spLocks noChangeArrowheads="1"/>
              </p:cNvSpPr>
              <p:nvPr/>
            </p:nvSpPr>
            <p:spPr bwMode="auto">
              <a:xfrm>
                <a:off x="8408376" y="2645111"/>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5" name="Rectangle 17">
                <a:extLst>
                  <a:ext uri="{FF2B5EF4-FFF2-40B4-BE49-F238E27FC236}">
                    <a16:creationId xmlns:a16="http://schemas.microsoft.com/office/drawing/2014/main" id="{C0A020F2-848A-4C63-A287-55BC29CA3CBF}"/>
                  </a:ext>
                </a:extLst>
              </p:cNvPr>
              <p:cNvSpPr>
                <a:spLocks noChangeArrowheads="1"/>
              </p:cNvSpPr>
              <p:nvPr/>
            </p:nvSpPr>
            <p:spPr bwMode="auto">
              <a:xfrm>
                <a:off x="8936807" y="2645111"/>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6" name="Rectangle 17">
                <a:extLst>
                  <a:ext uri="{FF2B5EF4-FFF2-40B4-BE49-F238E27FC236}">
                    <a16:creationId xmlns:a16="http://schemas.microsoft.com/office/drawing/2014/main" id="{7375F057-06AE-4973-B825-BA2780241617}"/>
                  </a:ext>
                </a:extLst>
              </p:cNvPr>
              <p:cNvSpPr>
                <a:spLocks noChangeArrowheads="1"/>
              </p:cNvSpPr>
              <p:nvPr/>
            </p:nvSpPr>
            <p:spPr bwMode="auto">
              <a:xfrm>
                <a:off x="9465238" y="2649629"/>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7" name="Rectangle 17">
                <a:extLst>
                  <a:ext uri="{FF2B5EF4-FFF2-40B4-BE49-F238E27FC236}">
                    <a16:creationId xmlns:a16="http://schemas.microsoft.com/office/drawing/2014/main" id="{7F7BFBE2-8770-485E-8EDD-F683BC0E901E}"/>
                  </a:ext>
                </a:extLst>
              </p:cNvPr>
              <p:cNvSpPr>
                <a:spLocks noChangeArrowheads="1"/>
              </p:cNvSpPr>
              <p:nvPr/>
            </p:nvSpPr>
            <p:spPr bwMode="auto">
              <a:xfrm>
                <a:off x="9962289" y="2648193"/>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8" name="Rectangle 5">
                    <a:extLst>
                      <a:ext uri="{FF2B5EF4-FFF2-40B4-BE49-F238E27FC236}">
                        <a16:creationId xmlns:a16="http://schemas.microsoft.com/office/drawing/2014/main" id="{5198E4C0-3634-46AD-9BEE-44046C77748E}"/>
                      </a:ext>
                    </a:extLst>
                  </p:cNvPr>
                  <p:cNvSpPr>
                    <a:spLocks noChangeArrowheads="1"/>
                  </p:cNvSpPr>
                  <p:nvPr/>
                </p:nvSpPr>
                <p:spPr bwMode="auto">
                  <a:xfrm>
                    <a:off x="4104402" y="2676829"/>
                    <a:ext cx="2060938" cy="333032"/>
                  </a:xfrm>
                  <a:prstGeom prst="rect">
                    <a:avLst/>
                  </a:prstGeom>
                  <a:solidFill>
                    <a:srgbClr val="00B05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𝑥</m:t>
                          </m:r>
                        </m:oMath>
                      </m:oMathPara>
                    </a14:m>
                    <a:endParaRPr lang="en-GB" altLang="en-US"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8" name="Rectangle 5">
                    <a:extLst>
                      <a:ext uri="{FF2B5EF4-FFF2-40B4-BE49-F238E27FC236}">
                        <a16:creationId xmlns:a16="http://schemas.microsoft.com/office/drawing/2014/main" id="{5198E4C0-3634-46AD-9BEE-44046C77748E}"/>
                      </a:ext>
                    </a:extLst>
                  </p:cNvPr>
                  <p:cNvSpPr>
                    <a:spLocks noRot="1" noChangeAspect="1" noMove="1" noResize="1" noEditPoints="1" noAdjustHandles="1" noChangeArrowheads="1" noChangeShapeType="1" noTextEdit="1"/>
                  </p:cNvSpPr>
                  <p:nvPr/>
                </p:nvSpPr>
                <p:spPr bwMode="auto">
                  <a:xfrm>
                    <a:off x="4104402" y="2676829"/>
                    <a:ext cx="2060938" cy="333032"/>
                  </a:xfrm>
                  <a:prstGeom prst="rect">
                    <a:avLst/>
                  </a:prstGeom>
                  <a:blipFill>
                    <a:blip r:embed="rId17"/>
                    <a:stretch>
                      <a:fillRect/>
                    </a:stretch>
                  </a:blipFill>
                  <a:ln w="25400" algn="ctr">
                    <a:solidFill>
                      <a:srgbClr val="385D8A"/>
                    </a:solidFill>
                    <a:miter lim="800000"/>
                    <a:headEnd/>
                    <a:tailEn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Rectangle 5">
                    <a:extLst>
                      <a:ext uri="{FF2B5EF4-FFF2-40B4-BE49-F238E27FC236}">
                        <a16:creationId xmlns:a16="http://schemas.microsoft.com/office/drawing/2014/main" id="{90C8C947-FDB2-46F3-823E-2ED78BDA0BEC}"/>
                      </a:ext>
                    </a:extLst>
                  </p:cNvPr>
                  <p:cNvSpPr>
                    <a:spLocks noChangeArrowheads="1"/>
                  </p:cNvSpPr>
                  <p:nvPr/>
                </p:nvSpPr>
                <p:spPr bwMode="auto">
                  <a:xfrm>
                    <a:off x="6244636" y="2662713"/>
                    <a:ext cx="2060938" cy="333032"/>
                  </a:xfrm>
                  <a:prstGeom prst="rect">
                    <a:avLst/>
                  </a:prstGeom>
                  <a:solidFill>
                    <a:srgbClr val="00B05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𝑥</m:t>
                          </m:r>
                        </m:oMath>
                      </m:oMathPara>
                    </a14:m>
                    <a:endParaRPr lang="en-GB" altLang="en-US"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9" name="Rectangle 5">
                    <a:extLst>
                      <a:ext uri="{FF2B5EF4-FFF2-40B4-BE49-F238E27FC236}">
                        <a16:creationId xmlns:a16="http://schemas.microsoft.com/office/drawing/2014/main" id="{90C8C947-FDB2-46F3-823E-2ED78BDA0BEC}"/>
                      </a:ext>
                    </a:extLst>
                  </p:cNvPr>
                  <p:cNvSpPr>
                    <a:spLocks noRot="1" noChangeAspect="1" noMove="1" noResize="1" noEditPoints="1" noAdjustHandles="1" noChangeArrowheads="1" noChangeShapeType="1" noTextEdit="1"/>
                  </p:cNvSpPr>
                  <p:nvPr/>
                </p:nvSpPr>
                <p:spPr bwMode="auto">
                  <a:xfrm>
                    <a:off x="6244636" y="2662713"/>
                    <a:ext cx="2060938" cy="333032"/>
                  </a:xfrm>
                  <a:prstGeom prst="rect">
                    <a:avLst/>
                  </a:prstGeom>
                  <a:blipFill>
                    <a:blip r:embed="rId18"/>
                    <a:stretch>
                      <a:fillRect/>
                    </a:stretch>
                  </a:blipFill>
                  <a:ln w="25400" algn="ctr">
                    <a:solidFill>
                      <a:srgbClr val="385D8A"/>
                    </a:solidFill>
                    <a:miter lim="800000"/>
                    <a:headEnd/>
                    <a:tailEnd/>
                  </a:ln>
                </p:spPr>
                <p:txBody>
                  <a:bodyPr/>
                  <a:lstStyle/>
                  <a:p>
                    <a:r>
                      <a:rPr lang="en-GB">
                        <a:noFill/>
                      </a:rPr>
                      <a:t> </a:t>
                    </a:r>
                  </a:p>
                </p:txBody>
              </p:sp>
            </mc:Fallback>
          </mc:AlternateContent>
        </p:grpSp>
      </p:grpSp>
      <p:sp>
        <p:nvSpPr>
          <p:cNvPr id="62" name="Title 1">
            <a:extLst>
              <a:ext uri="{FF2B5EF4-FFF2-40B4-BE49-F238E27FC236}">
                <a16:creationId xmlns:a16="http://schemas.microsoft.com/office/drawing/2014/main" id="{4B15EEEC-BFC5-4C98-B8A1-F44A09361415}"/>
              </a:ext>
            </a:extLst>
          </p:cNvPr>
          <p:cNvSpPr txBox="1">
            <a:spLocks/>
          </p:cNvSpPr>
          <p:nvPr/>
        </p:nvSpPr>
        <p:spPr>
          <a:xfrm>
            <a:off x="2030676" y="105920"/>
            <a:ext cx="10239649"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800" b="1" dirty="0">
                <a:solidFill>
                  <a:schemeClr val="accent1"/>
                </a:solidFill>
                <a:latin typeface="Arial" panose="020B0604020202020204" pitchFamily="34" charset="0"/>
                <a:cs typeface="Arial" panose="020B0604020202020204" pitchFamily="34" charset="0"/>
              </a:rPr>
              <a:t>Using algebra tiles in arrays to represent multiplication</a:t>
            </a:r>
          </a:p>
        </p:txBody>
      </p:sp>
      <p:sp>
        <p:nvSpPr>
          <p:cNvPr id="10" name="TextBox 9">
            <a:extLst>
              <a:ext uri="{FF2B5EF4-FFF2-40B4-BE49-F238E27FC236}">
                <a16:creationId xmlns:a16="http://schemas.microsoft.com/office/drawing/2014/main" id="{ECB1BF58-BC56-F682-6306-E277A8BCFE93}"/>
              </a:ext>
            </a:extLst>
          </p:cNvPr>
          <p:cNvSpPr txBox="1"/>
          <p:nvPr/>
        </p:nvSpPr>
        <p:spPr>
          <a:xfrm>
            <a:off x="856891" y="4379344"/>
            <a:ext cx="308825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4472C4"/>
                </a:solidFill>
                <a:latin typeface="Arial"/>
              </a:rPr>
              <a:t>Area model</a:t>
            </a:r>
            <a:endParaRPr lang="en-US" sz="2000" b="1" dirty="0"/>
          </a:p>
        </p:txBody>
      </p:sp>
      <p:sp>
        <p:nvSpPr>
          <p:cNvPr id="7" name="Slide Number Placeholder 6">
            <a:extLst>
              <a:ext uri="{FF2B5EF4-FFF2-40B4-BE49-F238E27FC236}">
                <a16:creationId xmlns:a16="http://schemas.microsoft.com/office/drawing/2014/main" id="{39224452-910C-7E04-6D75-6BEE10FCA22A}"/>
              </a:ext>
            </a:extLst>
          </p:cNvPr>
          <p:cNvSpPr>
            <a:spLocks noGrp="1"/>
          </p:cNvSpPr>
          <p:nvPr>
            <p:ph type="sldNum" sz="quarter" idx="12"/>
          </p:nvPr>
        </p:nvSpPr>
        <p:spPr/>
        <p:txBody>
          <a:bodyPr/>
          <a:lstStyle/>
          <a:p>
            <a:fld id="{51BA203F-91CA-AC4D-9C2E-7E06963F1FFE}" type="slidenum">
              <a:rPr lang="en-US" smtClean="0"/>
              <a:t>7</a:t>
            </a:fld>
            <a:endParaRPr lang="en-US"/>
          </a:p>
        </p:txBody>
      </p:sp>
      <p:sp>
        <p:nvSpPr>
          <p:cNvPr id="9" name="Isosceles Triangle 8">
            <a:extLst>
              <a:ext uri="{FF2B5EF4-FFF2-40B4-BE49-F238E27FC236}">
                <a16:creationId xmlns:a16="http://schemas.microsoft.com/office/drawing/2014/main" id="{885A0FD4-D0EE-50B8-42A7-96C69AECF2D4}"/>
              </a:ext>
              <a:ext uri="{C183D7F6-B498-43B3-948B-1728B52AA6E4}">
                <adec:decorative xmlns:adec="http://schemas.microsoft.com/office/drawing/2017/decorative" val="1"/>
              </a:ext>
            </a:extLst>
          </p:cNvPr>
          <p:cNvSpPr/>
          <p:nvPr/>
        </p:nvSpPr>
        <p:spPr>
          <a:xfrm flipV="1">
            <a:off x="-23913" y="-47468"/>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1CBAB3AE-1FA8-2284-B221-63FC1FEB2D0F}"/>
              </a:ext>
            </a:extLst>
          </p:cNvPr>
          <p:cNvSpPr txBox="1"/>
          <p:nvPr/>
        </p:nvSpPr>
        <p:spPr>
          <a:xfrm>
            <a:off x="644805" y="1484769"/>
            <a:ext cx="308825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4472C4"/>
                </a:solidFill>
                <a:latin typeface="Arial"/>
                <a:cs typeface="Segoe UI"/>
              </a:rPr>
              <a:t>Array representations</a:t>
            </a:r>
            <a:r>
              <a:rPr lang="en-US" sz="2000" b="1" dirty="0">
                <a:latin typeface="Arial"/>
                <a:cs typeface="Segoe UI"/>
              </a:rPr>
              <a:t>​</a:t>
            </a:r>
          </a:p>
        </p:txBody>
      </p:sp>
      <p:sp>
        <p:nvSpPr>
          <p:cNvPr id="61" name="TextBox 60">
            <a:extLst>
              <a:ext uri="{FF2B5EF4-FFF2-40B4-BE49-F238E27FC236}">
                <a16:creationId xmlns:a16="http://schemas.microsoft.com/office/drawing/2014/main" id="{6B957AA7-B669-4233-A1F0-2024B27C06FA}"/>
              </a:ext>
            </a:extLst>
          </p:cNvPr>
          <p:cNvSpPr txBox="1"/>
          <p:nvPr/>
        </p:nvSpPr>
        <p:spPr>
          <a:xfrm>
            <a:off x="-15969" y="-18770"/>
            <a:ext cx="1795218" cy="430887"/>
          </a:xfrm>
          <a:prstGeom prst="rect">
            <a:avLst/>
          </a:prstGeom>
          <a:solidFill>
            <a:schemeClr val="accent1"/>
          </a:solidFill>
          <a:ln>
            <a:solidFill>
              <a:schemeClr val="accent1"/>
            </a:solidFill>
          </a:ln>
          <a:effectLst/>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EXPLORE 1</a:t>
            </a:r>
            <a:endParaRPr lang="en-GB" sz="22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itle 1">
                <a:extLst>
                  <a:ext uri="{FF2B5EF4-FFF2-40B4-BE49-F238E27FC236}">
                    <a16:creationId xmlns:a16="http://schemas.microsoft.com/office/drawing/2014/main" id="{E7E893B0-2602-59D2-4F74-497F15F98AE3}"/>
                  </a:ext>
                </a:extLst>
              </p:cNvPr>
              <p:cNvSpPr txBox="1">
                <a:spLocks/>
              </p:cNvSpPr>
              <p:nvPr/>
            </p:nvSpPr>
            <p:spPr>
              <a:xfrm>
                <a:off x="4489798" y="1052998"/>
                <a:ext cx="4858085" cy="7166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14:m>
                  <m:oMath xmlns:m="http://schemas.openxmlformats.org/officeDocument/2006/math">
                    <m:r>
                      <a:rPr lang="en-GB" sz="4000" b="0" i="1" smtClean="0">
                        <a:latin typeface="Cambria Math" panose="02040503050406030204" pitchFamily="18" charset="0"/>
                      </a:rPr>
                      <m:t>3 (</m:t>
                    </m:r>
                    <m:r>
                      <a:rPr lang="en-US" sz="4000" b="0" i="1" smtClean="0">
                        <a:latin typeface="Cambria Math" panose="02040503050406030204" pitchFamily="18" charset="0"/>
                      </a:rPr>
                      <m:t>3</m:t>
                    </m:r>
                    <m:r>
                      <a:rPr lang="en-GB" sz="4000" i="1" smtClean="0">
                        <a:latin typeface="Cambria Math" panose="02040503050406030204" pitchFamily="18" charset="0"/>
                      </a:rPr>
                      <m:t>𝑥</m:t>
                    </m:r>
                    <m:r>
                      <a:rPr lang="en-US" sz="4000" b="0" i="1" smtClean="0">
                        <a:latin typeface="Cambria Math" panose="02040503050406030204" pitchFamily="18" charset="0"/>
                      </a:rPr>
                      <m:t>− 4</m:t>
                    </m:r>
                    <m:r>
                      <a:rPr lang="en-GB" sz="4000" b="0" i="1" smtClean="0">
                        <a:latin typeface="Cambria Math" panose="02040503050406030204" pitchFamily="18" charset="0"/>
                      </a:rPr>
                      <m:t>)</m:t>
                    </m:r>
                  </m:oMath>
                </a14:m>
                <a:r>
                  <a:rPr lang="en-GB" sz="4000" dirty="0"/>
                  <a:t> </a:t>
                </a:r>
              </a:p>
            </p:txBody>
          </p:sp>
        </mc:Choice>
        <mc:Fallback xmlns="">
          <p:sp>
            <p:nvSpPr>
              <p:cNvPr id="13" name="Title 1">
                <a:extLst>
                  <a:ext uri="{FF2B5EF4-FFF2-40B4-BE49-F238E27FC236}">
                    <a16:creationId xmlns:a16="http://schemas.microsoft.com/office/drawing/2014/main" id="{E7E893B0-2602-59D2-4F74-497F15F98AE3}"/>
                  </a:ext>
                </a:extLst>
              </p:cNvPr>
              <p:cNvSpPr txBox="1">
                <a:spLocks noRot="1" noChangeAspect="1" noMove="1" noResize="1" noEditPoints="1" noAdjustHandles="1" noChangeArrowheads="1" noChangeShapeType="1" noTextEdit="1"/>
              </p:cNvSpPr>
              <p:nvPr/>
            </p:nvSpPr>
            <p:spPr>
              <a:xfrm>
                <a:off x="4489798" y="1052998"/>
                <a:ext cx="4858085" cy="716642"/>
              </a:xfrm>
              <a:prstGeom prst="rect">
                <a:avLst/>
              </a:prstGeom>
              <a:blipFill>
                <a:blip r:embed="rId19"/>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94140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500" fill="hold"/>
                                        <p:tgtEl>
                                          <p:spTgt spid="42"/>
                                        </p:tgtEl>
                                        <p:attrNameLst>
                                          <p:attrName>ppt_x</p:attrName>
                                        </p:attrNameLst>
                                      </p:cBhvr>
                                      <p:tavLst>
                                        <p:tav tm="0">
                                          <p:val>
                                            <p:strVal val="#ppt_x"/>
                                          </p:val>
                                        </p:tav>
                                        <p:tav tm="100000">
                                          <p:val>
                                            <p:strVal val="#ppt_x"/>
                                          </p:val>
                                        </p:tav>
                                      </p:tavLst>
                                    </p:anim>
                                    <p:anim calcmode="lin" valueType="num">
                                      <p:cBhvr additive="base">
                                        <p:cTn id="1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Title 1">
                <a:extLst>
                  <a:ext uri="{FF2B5EF4-FFF2-40B4-BE49-F238E27FC236}">
                    <a16:creationId xmlns:a16="http://schemas.microsoft.com/office/drawing/2014/main" id="{FA8D7FCA-B35F-4F07-A952-82B2C554592C}"/>
                  </a:ext>
                </a:extLst>
              </p:cNvPr>
              <p:cNvSpPr txBox="1">
                <a:spLocks/>
              </p:cNvSpPr>
              <p:nvPr/>
            </p:nvSpPr>
            <p:spPr>
              <a:xfrm>
                <a:off x="833724" y="1729587"/>
                <a:ext cx="10616846" cy="1193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14:m>
                  <m:oMath xmlns:m="http://schemas.openxmlformats.org/officeDocument/2006/math">
                    <m:r>
                      <a:rPr lang="en-GB" sz="3200" i="1" smtClean="0">
                        <a:latin typeface="Cambria Math" panose="02040503050406030204" pitchFamily="18" charset="0"/>
                      </a:rPr>
                      <m:t>𝑥</m:t>
                    </m:r>
                    <m:r>
                      <a:rPr lang="en-GB" sz="3200" b="0" i="1" smtClean="0">
                        <a:latin typeface="Cambria Math" panose="02040503050406030204" pitchFamily="18" charset="0"/>
                      </a:rPr>
                      <m:t>                 </m:t>
                    </m:r>
                    <m:r>
                      <a:rPr lang="en-GB" sz="3200" b="0" i="1" smtClean="0">
                        <a:latin typeface="Cambria Math" panose="02040503050406030204" pitchFamily="18" charset="0"/>
                      </a:rPr>
                      <m:t>𝑥</m:t>
                    </m:r>
                    <m:r>
                      <a:rPr lang="en-GB" sz="3200" b="0" i="1" smtClean="0">
                        <a:latin typeface="Cambria Math" panose="02040503050406030204" pitchFamily="18" charset="0"/>
                      </a:rPr>
                      <m:t>               </m:t>
                    </m:r>
                    <m:r>
                      <a:rPr lang="en-GB" sz="3200" b="0" i="1" smtClean="0">
                        <a:latin typeface="Cambria Math" panose="02040503050406030204" pitchFamily="18" charset="0"/>
                      </a:rPr>
                      <m:t>𝑥</m:t>
                    </m:r>
                    <m:r>
                      <a:rPr lang="en-GB" sz="3200" b="0" i="1" smtClean="0">
                        <a:latin typeface="Cambria Math" panose="02040503050406030204" pitchFamily="18" charset="0"/>
                      </a:rPr>
                      <m:t>          −4</m:t>
                    </m:r>
                  </m:oMath>
                </a14:m>
                <a:r>
                  <a:rPr lang="en-GB" sz="3200" dirty="0"/>
                  <a:t> </a:t>
                </a:r>
              </a:p>
            </p:txBody>
          </p:sp>
        </mc:Choice>
        <mc:Fallback xmlns="">
          <p:sp>
            <p:nvSpPr>
              <p:cNvPr id="23" name="Title 1">
                <a:extLst>
                  <a:ext uri="{FF2B5EF4-FFF2-40B4-BE49-F238E27FC236}">
                    <a16:creationId xmlns:a16="http://schemas.microsoft.com/office/drawing/2014/main" id="{FA8D7FCA-B35F-4F07-A952-82B2C554592C}"/>
                  </a:ext>
                </a:extLst>
              </p:cNvPr>
              <p:cNvSpPr txBox="1">
                <a:spLocks noRot="1" noChangeAspect="1" noMove="1" noResize="1" noEditPoints="1" noAdjustHandles="1" noChangeArrowheads="1" noChangeShapeType="1" noTextEdit="1"/>
              </p:cNvSpPr>
              <p:nvPr/>
            </p:nvSpPr>
            <p:spPr>
              <a:xfrm>
                <a:off x="833724" y="1729587"/>
                <a:ext cx="10616846" cy="119380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B6559D0-4EAA-4368-9B6B-9353F2991A56}"/>
                  </a:ext>
                </a:extLst>
              </p:cNvPr>
              <p:cNvSpPr txBox="1">
                <a:spLocks/>
              </p:cNvSpPr>
              <p:nvPr/>
            </p:nvSpPr>
            <p:spPr>
              <a:xfrm>
                <a:off x="3760057" y="1360592"/>
                <a:ext cx="5062877" cy="1193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14:m>
                  <m:oMath xmlns:m="http://schemas.openxmlformats.org/officeDocument/2006/math">
                    <m:r>
                      <a:rPr lang="en-US" sz="3200" b="0" i="1" smtClean="0">
                        <a:latin typeface="Cambria Math" panose="02040503050406030204" pitchFamily="18" charset="0"/>
                      </a:rPr>
                      <m:t>3</m:t>
                    </m:r>
                    <m:r>
                      <a:rPr lang="en-GB" sz="3200" i="1" smtClean="0">
                        <a:latin typeface="Cambria Math" panose="02040503050406030204" pitchFamily="18" charset="0"/>
                      </a:rPr>
                      <m:t>𝑥</m:t>
                    </m:r>
                    <m:r>
                      <a:rPr lang="en-US" sz="3200" b="0" i="1" smtClean="0">
                        <a:latin typeface="Cambria Math" panose="02040503050406030204" pitchFamily="18" charset="0"/>
                      </a:rPr>
                      <m:t>− 4</m:t>
                    </m:r>
                  </m:oMath>
                </a14:m>
                <a:r>
                  <a:rPr lang="en-GB" sz="3200" dirty="0"/>
                  <a:t> </a:t>
                </a:r>
              </a:p>
            </p:txBody>
          </p:sp>
        </mc:Choice>
        <mc:Fallback xmlns="">
          <p:sp>
            <p:nvSpPr>
              <p:cNvPr id="2" name="Title 1">
                <a:extLst>
                  <a:ext uri="{FF2B5EF4-FFF2-40B4-BE49-F238E27FC236}">
                    <a16:creationId xmlns:a16="http://schemas.microsoft.com/office/drawing/2014/main" id="{DB6559D0-4EAA-4368-9B6B-9353F2991A56}"/>
                  </a:ext>
                </a:extLst>
              </p:cNvPr>
              <p:cNvSpPr txBox="1">
                <a:spLocks noRot="1" noChangeAspect="1" noMove="1" noResize="1" noEditPoints="1" noAdjustHandles="1" noChangeArrowheads="1" noChangeShapeType="1" noTextEdit="1"/>
              </p:cNvSpPr>
              <p:nvPr/>
            </p:nvSpPr>
            <p:spPr>
              <a:xfrm>
                <a:off x="3760057" y="1360592"/>
                <a:ext cx="5062877" cy="119380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itle 1">
                <a:extLst>
                  <a:ext uri="{FF2B5EF4-FFF2-40B4-BE49-F238E27FC236}">
                    <a16:creationId xmlns:a16="http://schemas.microsoft.com/office/drawing/2014/main" id="{F70D0A2C-F6F0-47F1-9DA0-2EBDCDFED3E7}"/>
                  </a:ext>
                </a:extLst>
              </p:cNvPr>
              <p:cNvSpPr txBox="1">
                <a:spLocks/>
              </p:cNvSpPr>
              <p:nvPr/>
            </p:nvSpPr>
            <p:spPr>
              <a:xfrm>
                <a:off x="2245924" y="2588431"/>
                <a:ext cx="8496003" cy="10799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14:m>
                  <m:oMath xmlns:m="http://schemas.openxmlformats.org/officeDocument/2006/math">
                    <m:r>
                      <a:rPr lang="en-US" sz="3200" b="0" i="1" smtClean="0">
                        <a:latin typeface="Cambria Math" panose="02040503050406030204" pitchFamily="18" charset="0"/>
                      </a:rPr>
                      <m:t>𝑥</m:t>
                    </m:r>
                  </m:oMath>
                </a14:m>
                <a:r>
                  <a:rPr lang="en-GB" sz="4000" dirty="0"/>
                  <a:t> </a:t>
                </a:r>
              </a:p>
            </p:txBody>
          </p:sp>
        </mc:Choice>
        <mc:Fallback xmlns="">
          <p:sp>
            <p:nvSpPr>
              <p:cNvPr id="4" name="Title 1">
                <a:extLst>
                  <a:ext uri="{FF2B5EF4-FFF2-40B4-BE49-F238E27FC236}">
                    <a16:creationId xmlns:a16="http://schemas.microsoft.com/office/drawing/2014/main" id="{F70D0A2C-F6F0-47F1-9DA0-2EBDCDFED3E7}"/>
                  </a:ext>
                </a:extLst>
              </p:cNvPr>
              <p:cNvSpPr txBox="1">
                <a:spLocks noRot="1" noChangeAspect="1" noMove="1" noResize="1" noEditPoints="1" noAdjustHandles="1" noChangeArrowheads="1" noChangeShapeType="1" noTextEdit="1"/>
              </p:cNvSpPr>
              <p:nvPr/>
            </p:nvSpPr>
            <p:spPr>
              <a:xfrm>
                <a:off x="2245924" y="2588431"/>
                <a:ext cx="8496003" cy="1079928"/>
              </a:xfrm>
              <a:prstGeom prst="rect">
                <a:avLst/>
              </a:prstGeom>
              <a:blipFill>
                <a:blip r:embed="rId5"/>
                <a:stretch>
                  <a:fillRect/>
                </a:stretch>
              </a:blipFill>
            </p:spPr>
            <p:txBody>
              <a:bodyPr/>
              <a:lstStyle/>
              <a:p>
                <a:r>
                  <a:rPr lang="en-GB">
                    <a:noFill/>
                  </a:rPr>
                  <a:t> </a:t>
                </a:r>
              </a:p>
            </p:txBody>
          </p:sp>
        </mc:Fallback>
      </mc:AlternateContent>
      <p:cxnSp>
        <p:nvCxnSpPr>
          <p:cNvPr id="5" name="Straight Arrow Connector 4">
            <a:extLst>
              <a:ext uri="{FF2B5EF4-FFF2-40B4-BE49-F238E27FC236}">
                <a16:creationId xmlns:a16="http://schemas.microsoft.com/office/drawing/2014/main" id="{0CA4AB3D-4AFB-4C02-A18F-B845F7A7C11A}"/>
              </a:ext>
            </a:extLst>
          </p:cNvPr>
          <p:cNvCxnSpPr>
            <a:cxnSpLocks/>
          </p:cNvCxnSpPr>
          <p:nvPr/>
        </p:nvCxnSpPr>
        <p:spPr>
          <a:xfrm flipH="1" flipV="1">
            <a:off x="2820152" y="2143724"/>
            <a:ext cx="7288490" cy="774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2E7292AF-52B3-40AA-86DB-10B1DB8D2112}"/>
              </a:ext>
            </a:extLst>
          </p:cNvPr>
          <p:cNvCxnSpPr>
            <a:cxnSpLocks/>
          </p:cNvCxnSpPr>
          <p:nvPr/>
        </p:nvCxnSpPr>
        <p:spPr>
          <a:xfrm>
            <a:off x="2650256" y="2502392"/>
            <a:ext cx="0" cy="185321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4" name="Rectangle 5">
                <a:extLst>
                  <a:ext uri="{FF2B5EF4-FFF2-40B4-BE49-F238E27FC236}">
                    <a16:creationId xmlns:a16="http://schemas.microsoft.com/office/drawing/2014/main" id="{546595AD-0CFC-41E4-9A9F-3BF5D9A408D2}"/>
                  </a:ext>
                </a:extLst>
              </p:cNvPr>
              <p:cNvSpPr>
                <a:spLocks noChangeArrowheads="1"/>
              </p:cNvSpPr>
              <p:nvPr/>
            </p:nvSpPr>
            <p:spPr bwMode="auto">
              <a:xfrm>
                <a:off x="2954800" y="2676299"/>
                <a:ext cx="1538797" cy="1328399"/>
              </a:xfrm>
              <a:prstGeom prst="rect">
                <a:avLst/>
              </a:prstGeom>
              <a:solidFill>
                <a:srgbClr val="00B0F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14:m>
                  <m:oMath xmlns:m="http://schemas.openxmlformats.org/officeDocument/2006/math">
                    <m:r>
                      <a:rPr lang="en-GB" sz="2800" i="1" smtClean="0">
                        <a:latin typeface="Cambria Math" panose="02040503050406030204" pitchFamily="18" charset="0"/>
                      </a:rPr>
                      <m:t>𝑥</m:t>
                    </m:r>
                  </m:oMath>
                </a14:m>
                <a:r>
                  <a:rPr lang="en-GB" altLang="en-US" sz="2800" baseline="30000" dirty="0">
                    <a:latin typeface="Calibri" panose="020F0502020204030204" pitchFamily="34" charset="0"/>
                    <a:ea typeface="Calibri" panose="020F0502020204030204" pitchFamily="34" charset="0"/>
                    <a:cs typeface="Times New Roman" panose="02020603050405020304" pitchFamily="18" charset="0"/>
                  </a:rPr>
                  <a:t>2</a:t>
                </a:r>
              </a:p>
            </p:txBody>
          </p:sp>
        </mc:Choice>
        <mc:Fallback xmlns="">
          <p:sp>
            <p:nvSpPr>
              <p:cNvPr id="34" name="Rectangle 5">
                <a:extLst>
                  <a:ext uri="{FF2B5EF4-FFF2-40B4-BE49-F238E27FC236}">
                    <a16:creationId xmlns:a16="http://schemas.microsoft.com/office/drawing/2014/main" id="{546595AD-0CFC-41E4-9A9F-3BF5D9A408D2}"/>
                  </a:ext>
                </a:extLst>
              </p:cNvPr>
              <p:cNvSpPr>
                <a:spLocks noRot="1" noChangeAspect="1" noMove="1" noResize="1" noEditPoints="1" noAdjustHandles="1" noChangeArrowheads="1" noChangeShapeType="1" noTextEdit="1"/>
              </p:cNvSpPr>
              <p:nvPr/>
            </p:nvSpPr>
            <p:spPr bwMode="auto">
              <a:xfrm>
                <a:off x="2954800" y="2676299"/>
                <a:ext cx="1538797" cy="1328399"/>
              </a:xfrm>
              <a:prstGeom prst="rect">
                <a:avLst/>
              </a:prstGeom>
              <a:blipFill>
                <a:blip r:embed="rId6"/>
                <a:stretch>
                  <a:fillRect/>
                </a:stretch>
              </a:blipFill>
              <a:ln w="25400" algn="ctr">
                <a:solidFill>
                  <a:srgbClr val="385D8A"/>
                </a:solidFill>
                <a:miter lim="800000"/>
                <a:headEnd/>
                <a:tailEnd/>
              </a:ln>
            </p:spPr>
            <p:txBody>
              <a:bodyPr/>
              <a:lstStyle/>
              <a:p>
                <a:r>
                  <a:rPr lang="en-GB">
                    <a:noFill/>
                  </a:rPr>
                  <a:t> </a:t>
                </a:r>
              </a:p>
            </p:txBody>
          </p:sp>
        </mc:Fallback>
      </mc:AlternateContent>
      <p:sp>
        <p:nvSpPr>
          <p:cNvPr id="29" name="Rectangle 28">
            <a:extLst>
              <a:ext uri="{FF2B5EF4-FFF2-40B4-BE49-F238E27FC236}">
                <a16:creationId xmlns:a16="http://schemas.microsoft.com/office/drawing/2014/main" id="{3FCECD11-8EB9-4B0A-ACB6-A1155F4A9D01}"/>
              </a:ext>
            </a:extLst>
          </p:cNvPr>
          <p:cNvSpPr/>
          <p:nvPr/>
        </p:nvSpPr>
        <p:spPr>
          <a:xfrm>
            <a:off x="2809330" y="2513120"/>
            <a:ext cx="7371562" cy="1746531"/>
          </a:xfrm>
          <a:prstGeom prst="rect">
            <a:avLst/>
          </a:prstGeom>
          <a:noFill/>
          <a:ln w="444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dirty="0"/>
          </a:p>
        </p:txBody>
      </p:sp>
      <mc:AlternateContent xmlns:mc="http://schemas.openxmlformats.org/markup-compatibility/2006" xmlns:a14="http://schemas.microsoft.com/office/drawing/2010/main">
        <mc:Choice Requires="a14">
          <p:sp>
            <p:nvSpPr>
              <p:cNvPr id="30" name="Rectangle 5">
                <a:extLst>
                  <a:ext uri="{FF2B5EF4-FFF2-40B4-BE49-F238E27FC236}">
                    <a16:creationId xmlns:a16="http://schemas.microsoft.com/office/drawing/2014/main" id="{A96061B1-52F7-4B41-8147-07C1CAAE19A8}"/>
                  </a:ext>
                </a:extLst>
              </p:cNvPr>
              <p:cNvSpPr>
                <a:spLocks noChangeArrowheads="1"/>
              </p:cNvSpPr>
              <p:nvPr/>
            </p:nvSpPr>
            <p:spPr bwMode="auto">
              <a:xfrm>
                <a:off x="4711077" y="2707211"/>
                <a:ext cx="1311718" cy="1328399"/>
              </a:xfrm>
              <a:prstGeom prst="rect">
                <a:avLst/>
              </a:prstGeom>
              <a:solidFill>
                <a:srgbClr val="00B0F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14:m>
                  <m:oMath xmlns:m="http://schemas.openxmlformats.org/officeDocument/2006/math">
                    <m:r>
                      <a:rPr lang="en-GB" sz="2800" i="1" smtClean="0">
                        <a:latin typeface="Cambria Math" panose="02040503050406030204" pitchFamily="18" charset="0"/>
                      </a:rPr>
                      <m:t>𝑥</m:t>
                    </m:r>
                  </m:oMath>
                </a14:m>
                <a:r>
                  <a:rPr lang="en-GB" altLang="en-US" sz="2800" baseline="30000" dirty="0">
                    <a:latin typeface="Calibri" panose="020F0502020204030204" pitchFamily="34" charset="0"/>
                    <a:ea typeface="Calibri" panose="020F0502020204030204" pitchFamily="34" charset="0"/>
                    <a:cs typeface="Times New Roman" panose="02020603050405020304" pitchFamily="18" charset="0"/>
                  </a:rPr>
                  <a:t>2</a:t>
                </a:r>
              </a:p>
            </p:txBody>
          </p:sp>
        </mc:Choice>
        <mc:Fallback xmlns="">
          <p:sp>
            <p:nvSpPr>
              <p:cNvPr id="30" name="Rectangle 5">
                <a:extLst>
                  <a:ext uri="{FF2B5EF4-FFF2-40B4-BE49-F238E27FC236}">
                    <a16:creationId xmlns:a16="http://schemas.microsoft.com/office/drawing/2014/main" id="{A96061B1-52F7-4B41-8147-07C1CAAE19A8}"/>
                  </a:ext>
                </a:extLst>
              </p:cNvPr>
              <p:cNvSpPr>
                <a:spLocks noRot="1" noChangeAspect="1" noMove="1" noResize="1" noEditPoints="1" noAdjustHandles="1" noChangeArrowheads="1" noChangeShapeType="1" noTextEdit="1"/>
              </p:cNvSpPr>
              <p:nvPr/>
            </p:nvSpPr>
            <p:spPr bwMode="auto">
              <a:xfrm>
                <a:off x="4711077" y="2707211"/>
                <a:ext cx="1311718" cy="1328399"/>
              </a:xfrm>
              <a:prstGeom prst="rect">
                <a:avLst/>
              </a:prstGeom>
              <a:blipFill>
                <a:blip r:embed="rId7"/>
                <a:stretch>
                  <a:fillRect/>
                </a:stretch>
              </a:blipFill>
              <a:ln w="25400" algn="ctr">
                <a:solidFill>
                  <a:srgbClr val="385D8A"/>
                </a:solidFill>
                <a:miter lim="800000"/>
                <a:headEnd/>
                <a:tailEn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Rectangle 5">
                <a:extLst>
                  <a:ext uri="{FF2B5EF4-FFF2-40B4-BE49-F238E27FC236}">
                    <a16:creationId xmlns:a16="http://schemas.microsoft.com/office/drawing/2014/main" id="{E8CAD17A-0B19-485C-8F2B-9C8C06EAEAEB}"/>
                  </a:ext>
                </a:extLst>
              </p:cNvPr>
              <p:cNvSpPr>
                <a:spLocks noChangeArrowheads="1"/>
              </p:cNvSpPr>
              <p:nvPr/>
            </p:nvSpPr>
            <p:spPr bwMode="auto">
              <a:xfrm>
                <a:off x="6234732" y="2653058"/>
                <a:ext cx="1493939" cy="1330988"/>
              </a:xfrm>
              <a:prstGeom prst="rect">
                <a:avLst/>
              </a:prstGeom>
              <a:solidFill>
                <a:srgbClr val="00B0F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14:m>
                  <m:oMath xmlns:m="http://schemas.openxmlformats.org/officeDocument/2006/math">
                    <m:r>
                      <a:rPr lang="en-GB" sz="2800" i="1" smtClean="0">
                        <a:latin typeface="Cambria Math" panose="02040503050406030204" pitchFamily="18" charset="0"/>
                      </a:rPr>
                      <m:t>𝑥</m:t>
                    </m:r>
                  </m:oMath>
                </a14:m>
                <a:r>
                  <a:rPr lang="en-GB" altLang="en-US" sz="2800" baseline="30000" dirty="0">
                    <a:latin typeface="Calibri" panose="020F0502020204030204" pitchFamily="34" charset="0"/>
                    <a:ea typeface="Calibri" panose="020F0502020204030204" pitchFamily="34" charset="0"/>
                    <a:cs typeface="Times New Roman" panose="02020603050405020304" pitchFamily="18" charset="0"/>
                  </a:rPr>
                  <a:t>2</a:t>
                </a:r>
              </a:p>
            </p:txBody>
          </p:sp>
        </mc:Choice>
        <mc:Fallback xmlns="">
          <p:sp>
            <p:nvSpPr>
              <p:cNvPr id="31" name="Rectangle 5">
                <a:extLst>
                  <a:ext uri="{FF2B5EF4-FFF2-40B4-BE49-F238E27FC236}">
                    <a16:creationId xmlns:a16="http://schemas.microsoft.com/office/drawing/2014/main" id="{E8CAD17A-0B19-485C-8F2B-9C8C06EAEAEB}"/>
                  </a:ext>
                </a:extLst>
              </p:cNvPr>
              <p:cNvSpPr>
                <a:spLocks noRot="1" noChangeAspect="1" noMove="1" noResize="1" noEditPoints="1" noAdjustHandles="1" noChangeArrowheads="1" noChangeShapeType="1" noTextEdit="1"/>
              </p:cNvSpPr>
              <p:nvPr/>
            </p:nvSpPr>
            <p:spPr bwMode="auto">
              <a:xfrm>
                <a:off x="6234732" y="2653058"/>
                <a:ext cx="1493939" cy="1330988"/>
              </a:xfrm>
              <a:prstGeom prst="rect">
                <a:avLst/>
              </a:prstGeom>
              <a:blipFill>
                <a:blip r:embed="rId8"/>
                <a:stretch>
                  <a:fillRect/>
                </a:stretch>
              </a:blipFill>
              <a:ln w="25400" algn="ctr">
                <a:solidFill>
                  <a:srgbClr val="385D8A"/>
                </a:solidFill>
                <a:miter lim="800000"/>
                <a:headEnd/>
                <a:tailEn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Rectangle 5">
                <a:extLst>
                  <a:ext uri="{FF2B5EF4-FFF2-40B4-BE49-F238E27FC236}">
                    <a16:creationId xmlns:a16="http://schemas.microsoft.com/office/drawing/2014/main" id="{DE3CC099-C51F-4727-B4C7-B1482678E34B}"/>
                  </a:ext>
                </a:extLst>
              </p:cNvPr>
              <p:cNvSpPr>
                <a:spLocks noChangeArrowheads="1"/>
              </p:cNvSpPr>
              <p:nvPr/>
            </p:nvSpPr>
            <p:spPr bwMode="auto">
              <a:xfrm rot="16200000">
                <a:off x="7512272" y="3129968"/>
                <a:ext cx="1307180" cy="285500"/>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14:m>
                  <m:oMathPara xmlns:m="http://schemas.openxmlformats.org/officeDocument/2006/math">
                    <m:oMathParaPr>
                      <m:jc m:val="centerGroup"/>
                    </m:oMathParaPr>
                    <m:oMath xmlns:m="http://schemas.openxmlformats.org/officeDocument/2006/math">
                      <m:r>
                        <a:rPr lang="en-US" altLang="en-US" sz="2800" i="1">
                          <a:latin typeface="Cambria Math" panose="02040503050406030204" pitchFamily="18" charset="0"/>
                          <a:ea typeface="Calibri" panose="020F0502020204030204" pitchFamily="34" charset="0"/>
                          <a:cs typeface="Times New Roman" panose="02020603050405020304" pitchFamily="18" charset="0"/>
                        </a:rPr>
                        <m:t>−</m:t>
                      </m:r>
                      <m:r>
                        <a:rPr lang="en-US" altLang="en-US" sz="2800" b="0" i="1" smtClean="0">
                          <a:latin typeface="Cambria Math" panose="02040503050406030204" pitchFamily="18" charset="0"/>
                          <a:ea typeface="Calibri" panose="020F0502020204030204" pitchFamily="34" charset="0"/>
                          <a:cs typeface="Times New Roman" panose="02020603050405020304" pitchFamily="18" charset="0"/>
                        </a:rPr>
                        <m:t>𝑥</m:t>
                      </m:r>
                    </m:oMath>
                  </m:oMathPara>
                </a14:m>
                <a:endParaRPr lang="en-GB" altLang="en-US"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2" name="Rectangle 5">
                <a:extLst>
                  <a:ext uri="{FF2B5EF4-FFF2-40B4-BE49-F238E27FC236}">
                    <a16:creationId xmlns:a16="http://schemas.microsoft.com/office/drawing/2014/main" id="{DE3CC099-C51F-4727-B4C7-B1482678E34B}"/>
                  </a:ext>
                </a:extLst>
              </p:cNvPr>
              <p:cNvSpPr>
                <a:spLocks noRot="1" noChangeAspect="1" noMove="1" noResize="1" noEditPoints="1" noAdjustHandles="1" noChangeArrowheads="1" noChangeShapeType="1" noTextEdit="1"/>
              </p:cNvSpPr>
              <p:nvPr/>
            </p:nvSpPr>
            <p:spPr bwMode="auto">
              <a:xfrm rot="16200000">
                <a:off x="7512272" y="3129968"/>
                <a:ext cx="1307180" cy="285500"/>
              </a:xfrm>
              <a:prstGeom prst="rect">
                <a:avLst/>
              </a:prstGeom>
              <a:blipFill>
                <a:blip r:embed="rId9"/>
                <a:stretch>
                  <a:fillRect/>
                </a:stretch>
              </a:blipFill>
              <a:ln w="25400" algn="ctr">
                <a:solidFill>
                  <a:srgbClr val="385D8A"/>
                </a:solidFill>
                <a:miter lim="800000"/>
                <a:headEnd/>
                <a:tailEn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Rectangle 5">
                <a:extLst>
                  <a:ext uri="{FF2B5EF4-FFF2-40B4-BE49-F238E27FC236}">
                    <a16:creationId xmlns:a16="http://schemas.microsoft.com/office/drawing/2014/main" id="{8D681F20-8630-4BB4-8694-BA3037B7D483}"/>
                  </a:ext>
                </a:extLst>
              </p:cNvPr>
              <p:cNvSpPr>
                <a:spLocks noChangeArrowheads="1"/>
              </p:cNvSpPr>
              <p:nvPr/>
            </p:nvSpPr>
            <p:spPr bwMode="auto">
              <a:xfrm rot="16200000">
                <a:off x="7998995" y="3103367"/>
                <a:ext cx="1307180" cy="333034"/>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14:m>
                  <m:oMathPara xmlns:m="http://schemas.openxmlformats.org/officeDocument/2006/math">
                    <m:oMathParaPr>
                      <m:jc m:val="centerGroup"/>
                    </m:oMathParaPr>
                    <m:oMath xmlns:m="http://schemas.openxmlformats.org/officeDocument/2006/math">
                      <m:r>
                        <a:rPr lang="en-US" altLang="en-US" sz="2800" i="1">
                          <a:latin typeface="Cambria Math" panose="02040503050406030204" pitchFamily="18" charset="0"/>
                          <a:ea typeface="Calibri" panose="020F0502020204030204" pitchFamily="34" charset="0"/>
                          <a:cs typeface="Times New Roman" panose="02020603050405020304" pitchFamily="18" charset="0"/>
                        </a:rPr>
                        <m:t>−</m:t>
                      </m:r>
                      <m:r>
                        <a:rPr lang="en-US" altLang="en-US" sz="2800" b="0" i="1" smtClean="0">
                          <a:latin typeface="Cambria Math" panose="02040503050406030204" pitchFamily="18" charset="0"/>
                          <a:ea typeface="Calibri" panose="020F0502020204030204" pitchFamily="34" charset="0"/>
                          <a:cs typeface="Times New Roman" panose="02020603050405020304" pitchFamily="18" charset="0"/>
                        </a:rPr>
                        <m:t>𝑥</m:t>
                      </m:r>
                    </m:oMath>
                  </m:oMathPara>
                </a14:m>
                <a:endParaRPr lang="en-GB" altLang="en-US"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3" name="Rectangle 5">
                <a:extLst>
                  <a:ext uri="{FF2B5EF4-FFF2-40B4-BE49-F238E27FC236}">
                    <a16:creationId xmlns:a16="http://schemas.microsoft.com/office/drawing/2014/main" id="{8D681F20-8630-4BB4-8694-BA3037B7D483}"/>
                  </a:ext>
                </a:extLst>
              </p:cNvPr>
              <p:cNvSpPr>
                <a:spLocks noRot="1" noChangeAspect="1" noMove="1" noResize="1" noEditPoints="1" noAdjustHandles="1" noChangeArrowheads="1" noChangeShapeType="1" noTextEdit="1"/>
              </p:cNvSpPr>
              <p:nvPr/>
            </p:nvSpPr>
            <p:spPr bwMode="auto">
              <a:xfrm rot="16200000">
                <a:off x="7998995" y="3103367"/>
                <a:ext cx="1307180" cy="333034"/>
              </a:xfrm>
              <a:prstGeom prst="rect">
                <a:avLst/>
              </a:prstGeom>
              <a:blipFill>
                <a:blip r:embed="rId10"/>
                <a:stretch>
                  <a:fillRect/>
                </a:stretch>
              </a:blipFill>
              <a:ln w="25400" algn="ctr">
                <a:solidFill>
                  <a:srgbClr val="385D8A"/>
                </a:solidFill>
                <a:miter lim="800000"/>
                <a:headEnd/>
                <a:tailEn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Rectangle 5">
                <a:extLst>
                  <a:ext uri="{FF2B5EF4-FFF2-40B4-BE49-F238E27FC236}">
                    <a16:creationId xmlns:a16="http://schemas.microsoft.com/office/drawing/2014/main" id="{3FA9C52A-10F4-4B5C-98BA-28277D1C1AFE}"/>
                  </a:ext>
                </a:extLst>
              </p:cNvPr>
              <p:cNvSpPr>
                <a:spLocks noChangeArrowheads="1"/>
              </p:cNvSpPr>
              <p:nvPr/>
            </p:nvSpPr>
            <p:spPr bwMode="auto">
              <a:xfrm rot="16200000">
                <a:off x="8485080" y="3161877"/>
                <a:ext cx="1363922" cy="310146"/>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14:m>
                  <m:oMathPara xmlns:m="http://schemas.openxmlformats.org/officeDocument/2006/math">
                    <m:oMathParaPr>
                      <m:jc m:val="centerGroup"/>
                    </m:oMathParaPr>
                    <m:oMath xmlns:m="http://schemas.openxmlformats.org/officeDocument/2006/math">
                      <m:r>
                        <a:rPr lang="en-US" altLang="en-US" sz="2800" i="1">
                          <a:latin typeface="Cambria Math" panose="02040503050406030204" pitchFamily="18" charset="0"/>
                          <a:ea typeface="Calibri" panose="020F0502020204030204" pitchFamily="34" charset="0"/>
                          <a:cs typeface="Times New Roman" panose="02020603050405020304" pitchFamily="18" charset="0"/>
                        </a:rPr>
                        <m:t>−</m:t>
                      </m:r>
                      <m:r>
                        <a:rPr lang="en-US" altLang="en-US" sz="2800" b="0" i="1" smtClean="0">
                          <a:latin typeface="Cambria Math" panose="02040503050406030204" pitchFamily="18" charset="0"/>
                          <a:ea typeface="Calibri" panose="020F0502020204030204" pitchFamily="34" charset="0"/>
                          <a:cs typeface="Times New Roman" panose="02020603050405020304" pitchFamily="18" charset="0"/>
                        </a:rPr>
                        <m:t>𝑥</m:t>
                      </m:r>
                    </m:oMath>
                  </m:oMathPara>
                </a14:m>
                <a:endParaRPr lang="en-GB" altLang="en-US"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5" name="Rectangle 5">
                <a:extLst>
                  <a:ext uri="{FF2B5EF4-FFF2-40B4-BE49-F238E27FC236}">
                    <a16:creationId xmlns:a16="http://schemas.microsoft.com/office/drawing/2014/main" id="{3FA9C52A-10F4-4B5C-98BA-28277D1C1AFE}"/>
                  </a:ext>
                </a:extLst>
              </p:cNvPr>
              <p:cNvSpPr>
                <a:spLocks noRot="1" noChangeAspect="1" noMove="1" noResize="1" noEditPoints="1" noAdjustHandles="1" noChangeArrowheads="1" noChangeShapeType="1" noTextEdit="1"/>
              </p:cNvSpPr>
              <p:nvPr/>
            </p:nvSpPr>
            <p:spPr bwMode="auto">
              <a:xfrm rot="16200000">
                <a:off x="8485080" y="3161877"/>
                <a:ext cx="1363922" cy="310146"/>
              </a:xfrm>
              <a:prstGeom prst="rect">
                <a:avLst/>
              </a:prstGeom>
              <a:blipFill>
                <a:blip r:embed="rId11"/>
                <a:stretch>
                  <a:fillRect/>
                </a:stretch>
              </a:blipFill>
              <a:ln w="25400" algn="ctr">
                <a:solidFill>
                  <a:srgbClr val="385D8A"/>
                </a:solidFill>
                <a:miter lim="800000"/>
                <a:headEnd/>
                <a:tailEn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Rectangle 5">
                <a:extLst>
                  <a:ext uri="{FF2B5EF4-FFF2-40B4-BE49-F238E27FC236}">
                    <a16:creationId xmlns:a16="http://schemas.microsoft.com/office/drawing/2014/main" id="{8D116C4B-FA95-4652-B9FC-EF78043F4755}"/>
                  </a:ext>
                </a:extLst>
              </p:cNvPr>
              <p:cNvSpPr>
                <a:spLocks noChangeArrowheads="1"/>
              </p:cNvSpPr>
              <p:nvPr/>
            </p:nvSpPr>
            <p:spPr bwMode="auto">
              <a:xfrm rot="16200000">
                <a:off x="8938642" y="3129047"/>
                <a:ext cx="1379419" cy="360308"/>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14:m>
                  <m:oMathPara xmlns:m="http://schemas.openxmlformats.org/officeDocument/2006/math">
                    <m:oMathParaPr>
                      <m:jc m:val="centerGroup"/>
                    </m:oMathParaPr>
                    <m:oMath xmlns:m="http://schemas.openxmlformats.org/officeDocument/2006/math">
                      <m:r>
                        <a:rPr lang="en-US" altLang="en-US" sz="2800" i="1">
                          <a:latin typeface="Cambria Math" panose="02040503050406030204" pitchFamily="18" charset="0"/>
                          <a:ea typeface="Calibri" panose="020F0502020204030204" pitchFamily="34" charset="0"/>
                          <a:cs typeface="Times New Roman" panose="02020603050405020304" pitchFamily="18" charset="0"/>
                        </a:rPr>
                        <m:t>−</m:t>
                      </m:r>
                      <m:r>
                        <a:rPr lang="en-US" altLang="en-US" sz="2800" b="0" i="1" smtClean="0">
                          <a:latin typeface="Cambria Math" panose="02040503050406030204" pitchFamily="18" charset="0"/>
                          <a:ea typeface="Calibri" panose="020F0502020204030204" pitchFamily="34" charset="0"/>
                          <a:cs typeface="Times New Roman" panose="02020603050405020304" pitchFamily="18" charset="0"/>
                        </a:rPr>
                        <m:t>𝑥</m:t>
                      </m:r>
                    </m:oMath>
                  </m:oMathPara>
                </a14:m>
                <a:endParaRPr lang="en-GB" altLang="en-US"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6" name="Rectangle 5">
                <a:extLst>
                  <a:ext uri="{FF2B5EF4-FFF2-40B4-BE49-F238E27FC236}">
                    <a16:creationId xmlns:a16="http://schemas.microsoft.com/office/drawing/2014/main" id="{8D116C4B-FA95-4652-B9FC-EF78043F4755}"/>
                  </a:ext>
                </a:extLst>
              </p:cNvPr>
              <p:cNvSpPr>
                <a:spLocks noRot="1" noChangeAspect="1" noMove="1" noResize="1" noEditPoints="1" noAdjustHandles="1" noChangeArrowheads="1" noChangeShapeType="1" noTextEdit="1"/>
              </p:cNvSpPr>
              <p:nvPr/>
            </p:nvSpPr>
            <p:spPr bwMode="auto">
              <a:xfrm rot="16200000">
                <a:off x="8938642" y="3129047"/>
                <a:ext cx="1379419" cy="360308"/>
              </a:xfrm>
              <a:prstGeom prst="rect">
                <a:avLst/>
              </a:prstGeom>
              <a:blipFill>
                <a:blip r:embed="rId12"/>
                <a:stretch>
                  <a:fillRect/>
                </a:stretch>
              </a:blipFill>
              <a:ln w="25400" algn="ctr">
                <a:solidFill>
                  <a:srgbClr val="385D8A"/>
                </a:solidFill>
                <a:miter lim="800000"/>
                <a:headEnd/>
                <a:tailEnd/>
              </a:ln>
            </p:spPr>
            <p:txBody>
              <a:bodyPr/>
              <a:lstStyle/>
              <a:p>
                <a:r>
                  <a:rPr lang="en-GB">
                    <a:noFill/>
                  </a:rPr>
                  <a:t> </a:t>
                </a:r>
              </a:p>
            </p:txBody>
          </p:sp>
        </mc:Fallback>
      </mc:AlternateContent>
      <p:sp>
        <p:nvSpPr>
          <p:cNvPr id="38" name="Rectangle 37">
            <a:extLst>
              <a:ext uri="{FF2B5EF4-FFF2-40B4-BE49-F238E27FC236}">
                <a16:creationId xmlns:a16="http://schemas.microsoft.com/office/drawing/2014/main" id="{53FE7980-9DED-4FDA-9799-8A24602F5415}"/>
              </a:ext>
            </a:extLst>
          </p:cNvPr>
          <p:cNvSpPr/>
          <p:nvPr/>
        </p:nvSpPr>
        <p:spPr>
          <a:xfrm>
            <a:off x="2820152" y="4802505"/>
            <a:ext cx="7360740" cy="925968"/>
          </a:xfrm>
          <a:prstGeom prst="rect">
            <a:avLst/>
          </a:prstGeom>
          <a:noFill/>
          <a:ln w="444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dirty="0"/>
          </a:p>
        </p:txBody>
      </p:sp>
      <p:cxnSp>
        <p:nvCxnSpPr>
          <p:cNvPr id="39" name="Straight Connector 38">
            <a:extLst>
              <a:ext uri="{FF2B5EF4-FFF2-40B4-BE49-F238E27FC236}">
                <a16:creationId xmlns:a16="http://schemas.microsoft.com/office/drawing/2014/main" id="{1C24CF01-4A3B-4876-81F6-0EB685E9A3F0}"/>
              </a:ext>
            </a:extLst>
          </p:cNvPr>
          <p:cNvCxnSpPr>
            <a:cxnSpLocks/>
          </p:cNvCxnSpPr>
          <p:nvPr/>
        </p:nvCxnSpPr>
        <p:spPr>
          <a:xfrm flipH="1">
            <a:off x="8120591" y="4810230"/>
            <a:ext cx="3307" cy="9537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itle 1">
                <a:extLst>
                  <a:ext uri="{FF2B5EF4-FFF2-40B4-BE49-F238E27FC236}">
                    <a16:creationId xmlns:a16="http://schemas.microsoft.com/office/drawing/2014/main" id="{CA1CD466-5213-499C-A510-5640F2D12EFD}"/>
                  </a:ext>
                </a:extLst>
              </p:cNvPr>
              <p:cNvSpPr txBox="1">
                <a:spLocks/>
              </p:cNvSpPr>
              <p:nvPr/>
            </p:nvSpPr>
            <p:spPr>
              <a:xfrm>
                <a:off x="3195201" y="3937034"/>
                <a:ext cx="5062877" cy="1193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3</m:t>
                      </m:r>
                      <m:r>
                        <a:rPr lang="en-GB" sz="3200" i="1" smtClean="0">
                          <a:latin typeface="Cambria Math" panose="02040503050406030204" pitchFamily="18" charset="0"/>
                        </a:rPr>
                        <m:t>𝑥</m:t>
                      </m:r>
                    </m:oMath>
                  </m:oMathPara>
                </a14:m>
                <a:endParaRPr lang="en-GB" sz="3200" dirty="0"/>
              </a:p>
            </p:txBody>
          </p:sp>
        </mc:Choice>
        <mc:Fallback xmlns="">
          <p:sp>
            <p:nvSpPr>
              <p:cNvPr id="41" name="Title 1">
                <a:extLst>
                  <a:ext uri="{FF2B5EF4-FFF2-40B4-BE49-F238E27FC236}">
                    <a16:creationId xmlns:a16="http://schemas.microsoft.com/office/drawing/2014/main" id="{CA1CD466-5213-499C-A510-5640F2D12EFD}"/>
                  </a:ext>
                </a:extLst>
              </p:cNvPr>
              <p:cNvSpPr txBox="1">
                <a:spLocks noRot="1" noChangeAspect="1" noMove="1" noResize="1" noEditPoints="1" noAdjustHandles="1" noChangeArrowheads="1" noChangeShapeType="1" noTextEdit="1"/>
              </p:cNvSpPr>
              <p:nvPr/>
            </p:nvSpPr>
            <p:spPr>
              <a:xfrm>
                <a:off x="3195201" y="3937034"/>
                <a:ext cx="5062877" cy="1193800"/>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itle 1">
                <a:extLst>
                  <a:ext uri="{FF2B5EF4-FFF2-40B4-BE49-F238E27FC236}">
                    <a16:creationId xmlns:a16="http://schemas.microsoft.com/office/drawing/2014/main" id="{E696E908-87A7-42FF-8E58-D50A15F6DA17}"/>
                  </a:ext>
                </a:extLst>
              </p:cNvPr>
              <p:cNvSpPr txBox="1">
                <a:spLocks/>
              </p:cNvSpPr>
              <p:nvPr/>
            </p:nvSpPr>
            <p:spPr>
              <a:xfrm>
                <a:off x="6694891" y="3976615"/>
                <a:ext cx="5062877" cy="1193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14:m>
                  <m:oMath xmlns:m="http://schemas.openxmlformats.org/officeDocument/2006/math">
                    <m:r>
                      <a:rPr lang="en-US" sz="3200" b="0" i="1" smtClean="0">
                        <a:latin typeface="Cambria Math" panose="02040503050406030204" pitchFamily="18" charset="0"/>
                      </a:rPr>
                      <m:t>− 4</m:t>
                    </m:r>
                  </m:oMath>
                </a14:m>
                <a:r>
                  <a:rPr lang="en-GB" sz="3200" dirty="0"/>
                  <a:t> </a:t>
                </a:r>
              </a:p>
            </p:txBody>
          </p:sp>
        </mc:Choice>
        <mc:Fallback xmlns="">
          <p:sp>
            <p:nvSpPr>
              <p:cNvPr id="43" name="Title 1">
                <a:extLst>
                  <a:ext uri="{FF2B5EF4-FFF2-40B4-BE49-F238E27FC236}">
                    <a16:creationId xmlns:a16="http://schemas.microsoft.com/office/drawing/2014/main" id="{E696E908-87A7-42FF-8E58-D50A15F6DA17}"/>
                  </a:ext>
                </a:extLst>
              </p:cNvPr>
              <p:cNvSpPr txBox="1">
                <a:spLocks noRot="1" noChangeAspect="1" noMove="1" noResize="1" noEditPoints="1" noAdjustHandles="1" noChangeArrowheads="1" noChangeShapeType="1" noTextEdit="1"/>
              </p:cNvSpPr>
              <p:nvPr/>
            </p:nvSpPr>
            <p:spPr>
              <a:xfrm>
                <a:off x="6694891" y="3976615"/>
                <a:ext cx="5062877" cy="1193800"/>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itle 1">
                <a:extLst>
                  <a:ext uri="{FF2B5EF4-FFF2-40B4-BE49-F238E27FC236}">
                    <a16:creationId xmlns:a16="http://schemas.microsoft.com/office/drawing/2014/main" id="{7E139AEA-F2A1-4372-9741-09C4395508E5}"/>
                  </a:ext>
                </a:extLst>
              </p:cNvPr>
              <p:cNvSpPr txBox="1">
                <a:spLocks/>
              </p:cNvSpPr>
              <p:nvPr/>
            </p:nvSpPr>
            <p:spPr>
              <a:xfrm>
                <a:off x="2245924" y="5108436"/>
                <a:ext cx="7934968" cy="531732"/>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14:m>
                  <m:oMath xmlns:m="http://schemas.openxmlformats.org/officeDocument/2006/math">
                    <m:r>
                      <a:rPr lang="en-US" sz="3500" b="0" i="1" smtClean="0">
                        <a:latin typeface="Cambria Math" panose="02040503050406030204" pitchFamily="18" charset="0"/>
                      </a:rPr>
                      <m:t>𝑥</m:t>
                    </m:r>
                  </m:oMath>
                </a14:m>
                <a:r>
                  <a:rPr lang="en-GB" sz="4000" dirty="0"/>
                  <a:t> </a:t>
                </a:r>
              </a:p>
            </p:txBody>
          </p:sp>
        </mc:Choice>
        <mc:Fallback xmlns="">
          <p:sp>
            <p:nvSpPr>
              <p:cNvPr id="44" name="Title 1">
                <a:extLst>
                  <a:ext uri="{FF2B5EF4-FFF2-40B4-BE49-F238E27FC236}">
                    <a16:creationId xmlns:a16="http://schemas.microsoft.com/office/drawing/2014/main" id="{7E139AEA-F2A1-4372-9741-09C4395508E5}"/>
                  </a:ext>
                </a:extLst>
              </p:cNvPr>
              <p:cNvSpPr txBox="1">
                <a:spLocks noRot="1" noChangeAspect="1" noMove="1" noResize="1" noEditPoints="1" noAdjustHandles="1" noChangeArrowheads="1" noChangeShapeType="1" noTextEdit="1"/>
              </p:cNvSpPr>
              <p:nvPr/>
            </p:nvSpPr>
            <p:spPr>
              <a:xfrm>
                <a:off x="2245924" y="5108436"/>
                <a:ext cx="7934968" cy="531732"/>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9F6A4391-1A53-43DD-9926-8C787740F079}"/>
                  </a:ext>
                </a:extLst>
              </p:cNvPr>
              <p:cNvSpPr/>
              <p:nvPr/>
            </p:nvSpPr>
            <p:spPr>
              <a:xfrm>
                <a:off x="3465614" y="1121439"/>
                <a:ext cx="1826975" cy="584775"/>
              </a:xfrm>
              <a:prstGeom prst="rect">
                <a:avLst/>
              </a:prstGeom>
            </p:spPr>
            <p:txBody>
              <a:bodyPr wrap="none">
                <a:spAutoFit/>
              </a:bodyPr>
              <a:lstStyle/>
              <a:p>
                <a:pPr>
                  <a:defRPr/>
                </a:pPr>
                <a:r>
                  <a:rPr lang="en-GB" sz="3200" dirty="0"/>
                  <a:t>𝑥(</a:t>
                </a:r>
                <a14:m>
                  <m:oMath xmlns:m="http://schemas.openxmlformats.org/officeDocument/2006/math">
                    <m:r>
                      <a:rPr lang="en-GB" sz="3200" i="1">
                        <a:latin typeface="Cambria Math" panose="02040503050406030204" pitchFamily="18" charset="0"/>
                      </a:rPr>
                      <m:t>3</m:t>
                    </m:r>
                    <m:r>
                      <a:rPr lang="en-GB" sz="3200" i="1">
                        <a:latin typeface="Cambria Math" panose="02040503050406030204" pitchFamily="18" charset="0"/>
                      </a:rPr>
                      <m:t>𝑥</m:t>
                    </m:r>
                    <m:r>
                      <a:rPr lang="en-GB" sz="3200" i="1">
                        <a:latin typeface="Cambria Math" panose="02040503050406030204" pitchFamily="18" charset="0"/>
                      </a:rPr>
                      <m:t>−4</m:t>
                    </m:r>
                  </m:oMath>
                </a14:m>
                <a:r>
                  <a:rPr lang="en-GB" sz="3200" dirty="0"/>
                  <a:t>)</a:t>
                </a:r>
              </a:p>
            </p:txBody>
          </p:sp>
        </mc:Choice>
        <mc:Fallback xmlns="">
          <p:sp>
            <p:nvSpPr>
              <p:cNvPr id="3" name="Rectangle 2">
                <a:extLst>
                  <a:ext uri="{FF2B5EF4-FFF2-40B4-BE49-F238E27FC236}">
                    <a16:creationId xmlns:a16="http://schemas.microsoft.com/office/drawing/2014/main" id="{9F6A4391-1A53-43DD-9926-8C787740F079}"/>
                  </a:ext>
                </a:extLst>
              </p:cNvPr>
              <p:cNvSpPr>
                <a:spLocks noRot="1" noChangeAspect="1" noMove="1" noResize="1" noEditPoints="1" noAdjustHandles="1" noChangeArrowheads="1" noChangeShapeType="1" noTextEdit="1"/>
              </p:cNvSpPr>
              <p:nvPr/>
            </p:nvSpPr>
            <p:spPr>
              <a:xfrm>
                <a:off x="3465614" y="1121439"/>
                <a:ext cx="1826975" cy="584775"/>
              </a:xfrm>
              <a:prstGeom prst="rect">
                <a:avLst/>
              </a:prstGeom>
              <a:blipFill>
                <a:blip r:embed="rId16"/>
                <a:stretch>
                  <a:fillRect l="-8696" t="-15625" r="-7692" b="-34375"/>
                </a:stretch>
              </a:blipFill>
            </p:spPr>
            <p:txBody>
              <a:bodyPr/>
              <a:lstStyle/>
              <a:p>
                <a:r>
                  <a:rPr lang="en-GB">
                    <a:noFill/>
                  </a:rPr>
                  <a:t> </a:t>
                </a:r>
              </a:p>
            </p:txBody>
          </p:sp>
        </mc:Fallback>
      </mc:AlternateContent>
      <p:sp>
        <p:nvSpPr>
          <p:cNvPr id="24" name="Rectangle 23">
            <a:extLst>
              <a:ext uri="{FF2B5EF4-FFF2-40B4-BE49-F238E27FC236}">
                <a16:creationId xmlns:a16="http://schemas.microsoft.com/office/drawing/2014/main" id="{D13FCB92-EDD9-45DC-AE5F-2B4311791413}"/>
              </a:ext>
            </a:extLst>
          </p:cNvPr>
          <p:cNvSpPr/>
          <p:nvPr/>
        </p:nvSpPr>
        <p:spPr>
          <a:xfrm>
            <a:off x="4867727" y="4840677"/>
            <a:ext cx="1087157" cy="923330"/>
          </a:xfrm>
          <a:prstGeom prst="rect">
            <a:avLst/>
          </a:prstGeom>
          <a:noFill/>
        </p:spPr>
        <p:txBody>
          <a:bodyPr wrap="none" lIns="91440" tIns="45720" rIns="91440" bIns="45720">
            <a:spAutoFit/>
          </a:bodyPr>
          <a:lstStyle/>
          <a:p>
            <a:pPr algn="ctr"/>
            <a:r>
              <a:rPr lang="en-US" sz="5400" b="1" cap="none" spc="0" dirty="0">
                <a:ln w="22225">
                  <a:solidFill>
                    <a:schemeClr val="tx1"/>
                  </a:solidFill>
                  <a:prstDash val="solid"/>
                </a:ln>
                <a:solidFill>
                  <a:srgbClr val="00B050"/>
                </a:solidFill>
                <a:effectLst/>
              </a:rPr>
              <a:t>3x</a:t>
            </a:r>
            <a:r>
              <a:rPr lang="en-US" sz="5400" b="1" cap="none" spc="0" baseline="30000" dirty="0">
                <a:ln w="22225">
                  <a:solidFill>
                    <a:schemeClr val="tx1"/>
                  </a:solidFill>
                  <a:prstDash val="solid"/>
                </a:ln>
                <a:solidFill>
                  <a:srgbClr val="00B050"/>
                </a:solidFill>
                <a:effectLst/>
              </a:rPr>
              <a:t>2</a:t>
            </a:r>
          </a:p>
        </p:txBody>
      </p:sp>
      <p:sp>
        <p:nvSpPr>
          <p:cNvPr id="25" name="Rectangle 24">
            <a:extLst>
              <a:ext uri="{FF2B5EF4-FFF2-40B4-BE49-F238E27FC236}">
                <a16:creationId xmlns:a16="http://schemas.microsoft.com/office/drawing/2014/main" id="{07F71D93-5CEB-453D-91ED-62225F718014}"/>
              </a:ext>
            </a:extLst>
          </p:cNvPr>
          <p:cNvSpPr/>
          <p:nvPr/>
        </p:nvSpPr>
        <p:spPr>
          <a:xfrm>
            <a:off x="8525044" y="4812858"/>
            <a:ext cx="1221809" cy="923330"/>
          </a:xfrm>
          <a:prstGeom prst="rect">
            <a:avLst/>
          </a:prstGeom>
          <a:noFill/>
        </p:spPr>
        <p:txBody>
          <a:bodyPr wrap="none" lIns="91440" tIns="45720" rIns="91440" bIns="45720">
            <a:spAutoFit/>
          </a:bodyPr>
          <a:lstStyle/>
          <a:p>
            <a:pPr algn="ctr"/>
            <a:r>
              <a:rPr lang="en-US" sz="5400" b="1" dirty="0">
                <a:ln w="22225">
                  <a:solidFill>
                    <a:schemeClr val="tx1"/>
                  </a:solidFill>
                  <a:prstDash val="solid"/>
                </a:ln>
                <a:solidFill>
                  <a:srgbClr val="FF0000"/>
                </a:solidFill>
              </a:rPr>
              <a:t>- 4x</a:t>
            </a:r>
            <a:endParaRPr lang="en-US" sz="5400" b="1" cap="none" spc="0" dirty="0">
              <a:ln w="22225">
                <a:solidFill>
                  <a:schemeClr val="tx1"/>
                </a:solidFill>
                <a:prstDash val="solid"/>
              </a:ln>
              <a:solidFill>
                <a:srgbClr val="FF0000"/>
              </a:solidFill>
              <a:effectLst/>
            </a:endParaRPr>
          </a:p>
        </p:txBody>
      </p:sp>
      <p:sp>
        <p:nvSpPr>
          <p:cNvPr id="42" name="Title 1">
            <a:extLst>
              <a:ext uri="{FF2B5EF4-FFF2-40B4-BE49-F238E27FC236}">
                <a16:creationId xmlns:a16="http://schemas.microsoft.com/office/drawing/2014/main" id="{03167FD0-47C7-4050-A007-7EE5039F8C13}"/>
              </a:ext>
            </a:extLst>
          </p:cNvPr>
          <p:cNvSpPr txBox="1">
            <a:spLocks/>
          </p:cNvSpPr>
          <p:nvPr/>
        </p:nvSpPr>
        <p:spPr>
          <a:xfrm>
            <a:off x="2245924" y="105920"/>
            <a:ext cx="9858721"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800" b="1" dirty="0">
                <a:solidFill>
                  <a:schemeClr val="accent1"/>
                </a:solidFill>
                <a:latin typeface="Arial" panose="020B0604020202020204" pitchFamily="34" charset="0"/>
                <a:cs typeface="Arial" panose="020B0604020202020204" pitchFamily="34" charset="0"/>
              </a:rPr>
              <a:t>Using algebra tiles in arrays to represent multiplication</a:t>
            </a:r>
          </a:p>
        </p:txBody>
      </p:sp>
      <p:sp>
        <p:nvSpPr>
          <p:cNvPr id="8" name="TextBox 7">
            <a:extLst>
              <a:ext uri="{FF2B5EF4-FFF2-40B4-BE49-F238E27FC236}">
                <a16:creationId xmlns:a16="http://schemas.microsoft.com/office/drawing/2014/main" id="{0E522DEC-A875-FF18-D3A2-D09AD1BB8FA0}"/>
              </a:ext>
            </a:extLst>
          </p:cNvPr>
          <p:cNvSpPr txBox="1"/>
          <p:nvPr/>
        </p:nvSpPr>
        <p:spPr>
          <a:xfrm>
            <a:off x="497402" y="1644775"/>
            <a:ext cx="308825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4472C4"/>
                </a:solidFill>
                <a:latin typeface="Arial"/>
                <a:cs typeface="Segoe UI"/>
              </a:rPr>
              <a:t>Array representations</a:t>
            </a:r>
            <a:r>
              <a:rPr lang="en-US" sz="2000" b="1" dirty="0">
                <a:latin typeface="Arial"/>
                <a:cs typeface="Segoe UI"/>
              </a:rPr>
              <a:t>​</a:t>
            </a:r>
          </a:p>
        </p:txBody>
      </p:sp>
      <p:sp>
        <p:nvSpPr>
          <p:cNvPr id="10" name="TextBox 9">
            <a:extLst>
              <a:ext uri="{FF2B5EF4-FFF2-40B4-BE49-F238E27FC236}">
                <a16:creationId xmlns:a16="http://schemas.microsoft.com/office/drawing/2014/main" id="{6C093DE6-4252-9EEB-4875-B365FD7653E9}"/>
              </a:ext>
            </a:extLst>
          </p:cNvPr>
          <p:cNvSpPr txBox="1"/>
          <p:nvPr/>
        </p:nvSpPr>
        <p:spPr>
          <a:xfrm>
            <a:off x="425570" y="4221193"/>
            <a:ext cx="308825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4472C4"/>
                </a:solidFill>
                <a:latin typeface="Arial"/>
              </a:rPr>
              <a:t>Area model</a:t>
            </a:r>
            <a:endParaRPr lang="en-US" sz="2000" b="1" dirty="0"/>
          </a:p>
        </p:txBody>
      </p:sp>
      <p:sp>
        <p:nvSpPr>
          <p:cNvPr id="7" name="Slide Number Placeholder 6">
            <a:extLst>
              <a:ext uri="{FF2B5EF4-FFF2-40B4-BE49-F238E27FC236}">
                <a16:creationId xmlns:a16="http://schemas.microsoft.com/office/drawing/2014/main" id="{555FAE60-2567-790C-E8FC-FF06C2E4A019}"/>
              </a:ext>
            </a:extLst>
          </p:cNvPr>
          <p:cNvSpPr>
            <a:spLocks noGrp="1"/>
          </p:cNvSpPr>
          <p:nvPr>
            <p:ph type="sldNum" sz="quarter" idx="12"/>
          </p:nvPr>
        </p:nvSpPr>
        <p:spPr/>
        <p:txBody>
          <a:bodyPr/>
          <a:lstStyle/>
          <a:p>
            <a:fld id="{51BA203F-91CA-AC4D-9C2E-7E06963F1FFE}" type="slidenum">
              <a:rPr lang="en-US" smtClean="0"/>
              <a:t>8</a:t>
            </a:fld>
            <a:endParaRPr lang="en-US"/>
          </a:p>
        </p:txBody>
      </p:sp>
      <p:sp>
        <p:nvSpPr>
          <p:cNvPr id="9" name="Isosceles Triangle 8">
            <a:extLst>
              <a:ext uri="{FF2B5EF4-FFF2-40B4-BE49-F238E27FC236}">
                <a16:creationId xmlns:a16="http://schemas.microsoft.com/office/drawing/2014/main" id="{A6E73030-87CD-B7BA-3E29-7EEBD08C4FF2}"/>
              </a:ext>
              <a:ext uri="{C183D7F6-B498-43B3-948B-1728B52AA6E4}">
                <adec:decorative xmlns:adec="http://schemas.microsoft.com/office/drawing/2017/decorative" val="1"/>
              </a:ext>
            </a:extLst>
          </p:cNvPr>
          <p:cNvSpPr/>
          <p:nvPr/>
        </p:nvSpPr>
        <p:spPr>
          <a:xfrm flipV="1">
            <a:off x="-23913" y="-47468"/>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TextBox 39">
            <a:extLst>
              <a:ext uri="{FF2B5EF4-FFF2-40B4-BE49-F238E27FC236}">
                <a16:creationId xmlns:a16="http://schemas.microsoft.com/office/drawing/2014/main" id="{D6502CA4-BA62-476E-A250-DEA1FF545559}"/>
              </a:ext>
            </a:extLst>
          </p:cNvPr>
          <p:cNvSpPr txBox="1"/>
          <p:nvPr/>
        </p:nvSpPr>
        <p:spPr>
          <a:xfrm>
            <a:off x="-23913" y="-51159"/>
            <a:ext cx="1795218" cy="430887"/>
          </a:xfrm>
          <a:prstGeom prst="rect">
            <a:avLst/>
          </a:prstGeom>
          <a:solidFill>
            <a:schemeClr val="accent1"/>
          </a:solidFill>
          <a:ln>
            <a:solidFill>
              <a:schemeClr val="accent1"/>
            </a:solidFill>
          </a:ln>
          <a:effectLst/>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EXPLORE 1</a:t>
            </a:r>
            <a:endParaRPr lang="en-GB" sz="2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858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0" grpId="0" animBg="1"/>
      <p:bldP spid="31" grpId="0" animBg="1"/>
      <p:bldP spid="32" grpId="0" animBg="1"/>
      <p:bldP spid="33" grpId="0" animBg="1"/>
      <p:bldP spid="35" grpId="0" animBg="1"/>
      <p:bldP spid="36" grpId="0" animBg="1"/>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B6559D0-4EAA-4368-9B6B-9353F2991A56}"/>
                  </a:ext>
                </a:extLst>
              </p:cNvPr>
              <p:cNvSpPr txBox="1">
                <a:spLocks/>
              </p:cNvSpPr>
              <p:nvPr/>
            </p:nvSpPr>
            <p:spPr>
              <a:xfrm>
                <a:off x="368951" y="1694433"/>
                <a:ext cx="5062877" cy="1193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14:m>
                  <m:oMath xmlns:m="http://schemas.openxmlformats.org/officeDocument/2006/math">
                    <m:r>
                      <a:rPr lang="en-GB" sz="3200" i="1" smtClean="0">
                        <a:latin typeface="Cambria Math" panose="02040503050406030204" pitchFamily="18" charset="0"/>
                      </a:rPr>
                      <m:t>𝑥</m:t>
                    </m:r>
                    <m:r>
                      <a:rPr lang="en-US" sz="3200" b="0" i="1" smtClean="0">
                        <a:latin typeface="Cambria Math" panose="02040503050406030204" pitchFamily="18" charset="0"/>
                      </a:rPr>
                      <m:t>+ 4</m:t>
                    </m:r>
                  </m:oMath>
                </a14:m>
                <a:r>
                  <a:rPr lang="en-GB" sz="3200" dirty="0"/>
                  <a:t> </a:t>
                </a:r>
              </a:p>
            </p:txBody>
          </p:sp>
        </mc:Choice>
        <mc:Fallback xmlns="">
          <p:sp>
            <p:nvSpPr>
              <p:cNvPr id="2" name="Title 1">
                <a:extLst>
                  <a:ext uri="{FF2B5EF4-FFF2-40B4-BE49-F238E27FC236}">
                    <a16:creationId xmlns:a16="http://schemas.microsoft.com/office/drawing/2014/main" id="{DB6559D0-4EAA-4368-9B6B-9353F2991A56}"/>
                  </a:ext>
                </a:extLst>
              </p:cNvPr>
              <p:cNvSpPr txBox="1">
                <a:spLocks noRot="1" noChangeAspect="1" noMove="1" noResize="1" noEditPoints="1" noAdjustHandles="1" noChangeArrowheads="1" noChangeShapeType="1" noTextEdit="1"/>
              </p:cNvSpPr>
              <p:nvPr/>
            </p:nvSpPr>
            <p:spPr>
              <a:xfrm>
                <a:off x="368951" y="1694433"/>
                <a:ext cx="5062877" cy="119380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itle 1">
                <a:extLst>
                  <a:ext uri="{FF2B5EF4-FFF2-40B4-BE49-F238E27FC236}">
                    <a16:creationId xmlns:a16="http://schemas.microsoft.com/office/drawing/2014/main" id="{F70D0A2C-F6F0-47F1-9DA0-2EBDCDFED3E7}"/>
                  </a:ext>
                </a:extLst>
              </p:cNvPr>
              <p:cNvSpPr txBox="1">
                <a:spLocks/>
              </p:cNvSpPr>
              <p:nvPr/>
            </p:nvSpPr>
            <p:spPr>
              <a:xfrm>
                <a:off x="6267" y="2821172"/>
                <a:ext cx="443523" cy="861477"/>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14:m>
                  <m:oMath xmlns:m="http://schemas.openxmlformats.org/officeDocument/2006/math">
                    <m:r>
                      <a:rPr lang="en-US" sz="4000" b="0" i="1" smtClean="0">
                        <a:latin typeface="Cambria Math" panose="02040503050406030204" pitchFamily="18" charset="0"/>
                      </a:rPr>
                      <m:t>2</m:t>
                    </m:r>
                  </m:oMath>
                </a14:m>
                <a:r>
                  <a:rPr lang="en-GB" sz="4000" dirty="0"/>
                  <a:t> </a:t>
                </a:r>
              </a:p>
            </p:txBody>
          </p:sp>
        </mc:Choice>
        <mc:Fallback xmlns="">
          <p:sp>
            <p:nvSpPr>
              <p:cNvPr id="4" name="Title 1">
                <a:extLst>
                  <a:ext uri="{FF2B5EF4-FFF2-40B4-BE49-F238E27FC236}">
                    <a16:creationId xmlns:a16="http://schemas.microsoft.com/office/drawing/2014/main" id="{F70D0A2C-F6F0-47F1-9DA0-2EBDCDFED3E7}"/>
                  </a:ext>
                </a:extLst>
              </p:cNvPr>
              <p:cNvSpPr txBox="1">
                <a:spLocks noRot="1" noChangeAspect="1" noMove="1" noResize="1" noEditPoints="1" noAdjustHandles="1" noChangeArrowheads="1" noChangeShapeType="1" noTextEdit="1"/>
              </p:cNvSpPr>
              <p:nvPr/>
            </p:nvSpPr>
            <p:spPr>
              <a:xfrm>
                <a:off x="6267" y="2821172"/>
                <a:ext cx="443523" cy="861477"/>
              </a:xfrm>
              <a:prstGeom prst="rect">
                <a:avLst/>
              </a:prstGeom>
              <a:blipFill>
                <a:blip r:embed="rId4"/>
                <a:stretch>
                  <a:fillRect/>
                </a:stretch>
              </a:blipFill>
            </p:spPr>
            <p:txBody>
              <a:bodyPr/>
              <a:lstStyle/>
              <a:p>
                <a:r>
                  <a:rPr lang="en-GB">
                    <a:noFill/>
                  </a:rPr>
                  <a:t> </a:t>
                </a:r>
              </a:p>
            </p:txBody>
          </p:sp>
        </mc:Fallback>
      </mc:AlternateContent>
      <p:cxnSp>
        <p:nvCxnSpPr>
          <p:cNvPr id="5" name="Straight Arrow Connector 4">
            <a:extLst>
              <a:ext uri="{FF2B5EF4-FFF2-40B4-BE49-F238E27FC236}">
                <a16:creationId xmlns:a16="http://schemas.microsoft.com/office/drawing/2014/main" id="{0CA4AB3D-4AFB-4C02-A18F-B845F7A7C11A}"/>
              </a:ext>
            </a:extLst>
          </p:cNvPr>
          <p:cNvCxnSpPr>
            <a:cxnSpLocks/>
          </p:cNvCxnSpPr>
          <p:nvPr/>
        </p:nvCxnSpPr>
        <p:spPr>
          <a:xfrm flipH="1">
            <a:off x="919566" y="2561365"/>
            <a:ext cx="4512262"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2E7292AF-52B3-40AA-86DB-10B1DB8D2112}"/>
              </a:ext>
            </a:extLst>
          </p:cNvPr>
          <p:cNvCxnSpPr>
            <a:cxnSpLocks/>
          </p:cNvCxnSpPr>
          <p:nvPr/>
        </p:nvCxnSpPr>
        <p:spPr>
          <a:xfrm>
            <a:off x="644959" y="2711766"/>
            <a:ext cx="0" cy="101076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9" name="Rectangle 28">
            <a:extLst>
              <a:ext uri="{FF2B5EF4-FFF2-40B4-BE49-F238E27FC236}">
                <a16:creationId xmlns:a16="http://schemas.microsoft.com/office/drawing/2014/main" id="{3FCECD11-8EB9-4B0A-ACB6-A1155F4A9D01}"/>
              </a:ext>
            </a:extLst>
          </p:cNvPr>
          <p:cNvSpPr/>
          <p:nvPr/>
        </p:nvSpPr>
        <p:spPr>
          <a:xfrm>
            <a:off x="919566" y="2762032"/>
            <a:ext cx="4512262" cy="1010765"/>
          </a:xfrm>
          <a:prstGeom prst="rect">
            <a:avLst/>
          </a:prstGeom>
          <a:noFill/>
          <a:ln w="444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dirty="0"/>
          </a:p>
        </p:txBody>
      </p:sp>
      <p:grpSp>
        <p:nvGrpSpPr>
          <p:cNvPr id="8" name="Group 7">
            <a:extLst>
              <a:ext uri="{FF2B5EF4-FFF2-40B4-BE49-F238E27FC236}">
                <a16:creationId xmlns:a16="http://schemas.microsoft.com/office/drawing/2014/main" id="{0760530F-65F4-41E8-A3BF-4DC7A8D4EE34}"/>
              </a:ext>
            </a:extLst>
          </p:cNvPr>
          <p:cNvGrpSpPr/>
          <p:nvPr/>
        </p:nvGrpSpPr>
        <p:grpSpPr>
          <a:xfrm>
            <a:off x="1137026" y="2870262"/>
            <a:ext cx="4159732" cy="337550"/>
            <a:chOff x="1070848" y="2011523"/>
            <a:chExt cx="4159732" cy="337550"/>
          </a:xfrm>
        </p:grpSpPr>
        <mc:AlternateContent xmlns:mc="http://schemas.openxmlformats.org/markup-compatibility/2006" xmlns:a14="http://schemas.microsoft.com/office/drawing/2010/main">
          <mc:Choice Requires="a14">
            <p:sp>
              <p:nvSpPr>
                <p:cNvPr id="26" name="Rectangle 5">
                  <a:extLst>
                    <a:ext uri="{FF2B5EF4-FFF2-40B4-BE49-F238E27FC236}">
                      <a16:creationId xmlns:a16="http://schemas.microsoft.com/office/drawing/2014/main" id="{F20D2386-26EF-4500-BCDD-0E622DB2E64D}"/>
                    </a:ext>
                  </a:extLst>
                </p:cNvPr>
                <p:cNvSpPr>
                  <a:spLocks noChangeArrowheads="1"/>
                </p:cNvSpPr>
                <p:nvPr/>
              </p:nvSpPr>
              <p:spPr bwMode="auto">
                <a:xfrm>
                  <a:off x="1070848" y="2011523"/>
                  <a:ext cx="2060938" cy="333032"/>
                </a:xfrm>
                <a:prstGeom prst="rect">
                  <a:avLst/>
                </a:prstGeom>
                <a:solidFill>
                  <a:srgbClr val="00B05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𝑥</m:t>
                        </m:r>
                      </m:oMath>
                    </m:oMathPara>
                  </a14:m>
                  <a:endParaRPr lang="en-GB" altLang="en-US"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6" name="Rectangle 5">
                  <a:extLst>
                    <a:ext uri="{FF2B5EF4-FFF2-40B4-BE49-F238E27FC236}">
                      <a16:creationId xmlns:a16="http://schemas.microsoft.com/office/drawing/2014/main" id="{F20D2386-26EF-4500-BCDD-0E622DB2E64D}"/>
                    </a:ext>
                  </a:extLst>
                </p:cNvPr>
                <p:cNvSpPr>
                  <a:spLocks noRot="1" noChangeAspect="1" noMove="1" noResize="1" noEditPoints="1" noAdjustHandles="1" noChangeArrowheads="1" noChangeShapeType="1" noTextEdit="1"/>
                </p:cNvSpPr>
                <p:nvPr/>
              </p:nvSpPr>
              <p:spPr bwMode="auto">
                <a:xfrm>
                  <a:off x="1070848" y="2011523"/>
                  <a:ext cx="2060938" cy="333032"/>
                </a:xfrm>
                <a:prstGeom prst="rect">
                  <a:avLst/>
                </a:prstGeom>
                <a:blipFill>
                  <a:blip r:embed="rId5"/>
                  <a:stretch>
                    <a:fillRect/>
                  </a:stretch>
                </a:blipFill>
                <a:ln w="25400" algn="ctr">
                  <a:solidFill>
                    <a:srgbClr val="385D8A"/>
                  </a:solidFill>
                  <a:miter lim="800000"/>
                  <a:headEnd/>
                  <a:tailEnd/>
                </a:ln>
              </p:spPr>
              <p:txBody>
                <a:bodyPr/>
                <a:lstStyle/>
                <a:p>
                  <a:r>
                    <a:rPr lang="en-GB">
                      <a:noFill/>
                    </a:rPr>
                    <a:t> </a:t>
                  </a:r>
                </a:p>
              </p:txBody>
            </p:sp>
          </mc:Fallback>
        </mc:AlternateContent>
        <p:sp>
          <p:nvSpPr>
            <p:cNvPr id="40" name="Rectangle 17">
              <a:extLst>
                <a:ext uri="{FF2B5EF4-FFF2-40B4-BE49-F238E27FC236}">
                  <a16:creationId xmlns:a16="http://schemas.microsoft.com/office/drawing/2014/main" id="{01101189-061A-4A7E-B768-1BA7D6716A48}"/>
                </a:ext>
              </a:extLst>
            </p:cNvPr>
            <p:cNvSpPr>
              <a:spLocks noChangeArrowheads="1"/>
            </p:cNvSpPr>
            <p:nvPr/>
          </p:nvSpPr>
          <p:spPr bwMode="auto">
            <a:xfrm>
              <a:off x="3272243" y="2011523"/>
              <a:ext cx="404424" cy="333032"/>
            </a:xfrm>
            <a:prstGeom prst="rect">
              <a:avLst/>
            </a:prstGeom>
            <a:solidFill>
              <a:srgbClr val="FFFF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1" name="Rectangle 17">
              <a:extLst>
                <a:ext uri="{FF2B5EF4-FFF2-40B4-BE49-F238E27FC236}">
                  <a16:creationId xmlns:a16="http://schemas.microsoft.com/office/drawing/2014/main" id="{3165FE88-03D6-466A-959E-3A4CBBE73414}"/>
                </a:ext>
              </a:extLst>
            </p:cNvPr>
            <p:cNvSpPr>
              <a:spLocks noChangeArrowheads="1"/>
            </p:cNvSpPr>
            <p:nvPr/>
          </p:nvSpPr>
          <p:spPr bwMode="auto">
            <a:xfrm>
              <a:off x="3800674" y="2011523"/>
              <a:ext cx="404424" cy="333032"/>
            </a:xfrm>
            <a:prstGeom prst="rect">
              <a:avLst/>
            </a:prstGeom>
            <a:solidFill>
              <a:srgbClr val="FFFF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2" name="Rectangle 17">
              <a:extLst>
                <a:ext uri="{FF2B5EF4-FFF2-40B4-BE49-F238E27FC236}">
                  <a16:creationId xmlns:a16="http://schemas.microsoft.com/office/drawing/2014/main" id="{8B3BB164-55AF-4439-A068-F6491C0163C1}"/>
                </a:ext>
              </a:extLst>
            </p:cNvPr>
            <p:cNvSpPr>
              <a:spLocks noChangeArrowheads="1"/>
            </p:cNvSpPr>
            <p:nvPr/>
          </p:nvSpPr>
          <p:spPr bwMode="auto">
            <a:xfrm>
              <a:off x="4329105" y="2016041"/>
              <a:ext cx="404424" cy="333032"/>
            </a:xfrm>
            <a:prstGeom prst="rect">
              <a:avLst/>
            </a:prstGeom>
            <a:solidFill>
              <a:srgbClr val="FFFF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3" name="Rectangle 17">
              <a:extLst>
                <a:ext uri="{FF2B5EF4-FFF2-40B4-BE49-F238E27FC236}">
                  <a16:creationId xmlns:a16="http://schemas.microsoft.com/office/drawing/2014/main" id="{1A173908-B76C-45E2-875D-C3FB5116A088}"/>
                </a:ext>
              </a:extLst>
            </p:cNvPr>
            <p:cNvSpPr>
              <a:spLocks noChangeArrowheads="1"/>
            </p:cNvSpPr>
            <p:nvPr/>
          </p:nvSpPr>
          <p:spPr bwMode="auto">
            <a:xfrm>
              <a:off x="4826156" y="2014605"/>
              <a:ext cx="404424" cy="333032"/>
            </a:xfrm>
            <a:prstGeom prst="rect">
              <a:avLst/>
            </a:prstGeom>
            <a:solidFill>
              <a:srgbClr val="FFFF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ADF3AEDB-D309-4191-ACDA-DEE7E947C011}"/>
              </a:ext>
            </a:extLst>
          </p:cNvPr>
          <p:cNvGrpSpPr/>
          <p:nvPr/>
        </p:nvGrpSpPr>
        <p:grpSpPr>
          <a:xfrm>
            <a:off x="1122760" y="3303821"/>
            <a:ext cx="4171116" cy="373449"/>
            <a:chOff x="1060848" y="2423557"/>
            <a:chExt cx="4171116" cy="373449"/>
          </a:xfrm>
        </p:grpSpPr>
        <mc:AlternateContent xmlns:mc="http://schemas.openxmlformats.org/markup-compatibility/2006" xmlns:a14="http://schemas.microsoft.com/office/drawing/2010/main">
          <mc:Choice Requires="a14">
            <p:sp>
              <p:nvSpPr>
                <p:cNvPr id="27" name="Rectangle 5">
                  <a:extLst>
                    <a:ext uri="{FF2B5EF4-FFF2-40B4-BE49-F238E27FC236}">
                      <a16:creationId xmlns:a16="http://schemas.microsoft.com/office/drawing/2014/main" id="{1DB9759A-003D-403C-A3FB-01F8444E7200}"/>
                    </a:ext>
                  </a:extLst>
                </p:cNvPr>
                <p:cNvSpPr>
                  <a:spLocks noChangeArrowheads="1"/>
                </p:cNvSpPr>
                <p:nvPr/>
              </p:nvSpPr>
              <p:spPr bwMode="auto">
                <a:xfrm>
                  <a:off x="1060848" y="2463974"/>
                  <a:ext cx="2060938" cy="333032"/>
                </a:xfrm>
                <a:prstGeom prst="rect">
                  <a:avLst/>
                </a:prstGeom>
                <a:solidFill>
                  <a:srgbClr val="00B05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𝑥</m:t>
                        </m:r>
                      </m:oMath>
                    </m:oMathPara>
                  </a14:m>
                  <a:endParaRPr lang="en-GB" altLang="en-US"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7" name="Rectangle 5">
                  <a:extLst>
                    <a:ext uri="{FF2B5EF4-FFF2-40B4-BE49-F238E27FC236}">
                      <a16:creationId xmlns:a16="http://schemas.microsoft.com/office/drawing/2014/main" id="{1DB9759A-003D-403C-A3FB-01F8444E7200}"/>
                    </a:ext>
                  </a:extLst>
                </p:cNvPr>
                <p:cNvSpPr>
                  <a:spLocks noRot="1" noChangeAspect="1" noMove="1" noResize="1" noEditPoints="1" noAdjustHandles="1" noChangeArrowheads="1" noChangeShapeType="1" noTextEdit="1"/>
                </p:cNvSpPr>
                <p:nvPr/>
              </p:nvSpPr>
              <p:spPr bwMode="auto">
                <a:xfrm>
                  <a:off x="1060848" y="2463974"/>
                  <a:ext cx="2060938" cy="333032"/>
                </a:xfrm>
                <a:prstGeom prst="rect">
                  <a:avLst/>
                </a:prstGeom>
                <a:blipFill>
                  <a:blip r:embed="rId6"/>
                  <a:stretch>
                    <a:fillRect/>
                  </a:stretch>
                </a:blipFill>
                <a:ln w="25400" algn="ctr">
                  <a:solidFill>
                    <a:srgbClr val="385D8A"/>
                  </a:solidFill>
                  <a:miter lim="800000"/>
                  <a:headEnd/>
                  <a:tailEnd/>
                </a:ln>
              </p:spPr>
              <p:txBody>
                <a:bodyPr/>
                <a:lstStyle/>
                <a:p>
                  <a:r>
                    <a:rPr lang="en-GB">
                      <a:noFill/>
                    </a:rPr>
                    <a:t> </a:t>
                  </a:r>
                </a:p>
              </p:txBody>
            </p:sp>
          </mc:Fallback>
        </mc:AlternateContent>
        <p:sp>
          <p:nvSpPr>
            <p:cNvPr id="44" name="Rectangle 17">
              <a:extLst>
                <a:ext uri="{FF2B5EF4-FFF2-40B4-BE49-F238E27FC236}">
                  <a16:creationId xmlns:a16="http://schemas.microsoft.com/office/drawing/2014/main" id="{A38BD67B-9910-4D42-807D-CE38C0855022}"/>
                </a:ext>
              </a:extLst>
            </p:cNvPr>
            <p:cNvSpPr>
              <a:spLocks noChangeArrowheads="1"/>
            </p:cNvSpPr>
            <p:nvPr/>
          </p:nvSpPr>
          <p:spPr bwMode="auto">
            <a:xfrm>
              <a:off x="3273627" y="2423557"/>
              <a:ext cx="404424" cy="333032"/>
            </a:xfrm>
            <a:prstGeom prst="rect">
              <a:avLst/>
            </a:prstGeom>
            <a:solidFill>
              <a:srgbClr val="FFFF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5" name="Rectangle 17">
              <a:extLst>
                <a:ext uri="{FF2B5EF4-FFF2-40B4-BE49-F238E27FC236}">
                  <a16:creationId xmlns:a16="http://schemas.microsoft.com/office/drawing/2014/main" id="{4F3665D4-BF82-461C-AC9A-D94BEA8E0619}"/>
                </a:ext>
              </a:extLst>
            </p:cNvPr>
            <p:cNvSpPr>
              <a:spLocks noChangeArrowheads="1"/>
            </p:cNvSpPr>
            <p:nvPr/>
          </p:nvSpPr>
          <p:spPr bwMode="auto">
            <a:xfrm>
              <a:off x="3802058" y="2423557"/>
              <a:ext cx="404424" cy="333032"/>
            </a:xfrm>
            <a:prstGeom prst="rect">
              <a:avLst/>
            </a:prstGeom>
            <a:solidFill>
              <a:srgbClr val="FFFF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6" name="Rectangle 17">
              <a:extLst>
                <a:ext uri="{FF2B5EF4-FFF2-40B4-BE49-F238E27FC236}">
                  <a16:creationId xmlns:a16="http://schemas.microsoft.com/office/drawing/2014/main" id="{4E914D58-60FE-4E56-97A9-79363598B369}"/>
                </a:ext>
              </a:extLst>
            </p:cNvPr>
            <p:cNvSpPr>
              <a:spLocks noChangeArrowheads="1"/>
            </p:cNvSpPr>
            <p:nvPr/>
          </p:nvSpPr>
          <p:spPr bwMode="auto">
            <a:xfrm>
              <a:off x="4330489" y="2428075"/>
              <a:ext cx="404424" cy="333032"/>
            </a:xfrm>
            <a:prstGeom prst="rect">
              <a:avLst/>
            </a:prstGeom>
            <a:solidFill>
              <a:srgbClr val="FFFF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7" name="Rectangle 17">
              <a:extLst>
                <a:ext uri="{FF2B5EF4-FFF2-40B4-BE49-F238E27FC236}">
                  <a16:creationId xmlns:a16="http://schemas.microsoft.com/office/drawing/2014/main" id="{37B9BE03-01A9-4253-A4D3-D20F04954BCD}"/>
                </a:ext>
              </a:extLst>
            </p:cNvPr>
            <p:cNvSpPr>
              <a:spLocks noChangeArrowheads="1"/>
            </p:cNvSpPr>
            <p:nvPr/>
          </p:nvSpPr>
          <p:spPr bwMode="auto">
            <a:xfrm>
              <a:off x="4827540" y="2426639"/>
              <a:ext cx="404424" cy="333032"/>
            </a:xfrm>
            <a:prstGeom prst="rect">
              <a:avLst/>
            </a:prstGeom>
            <a:solidFill>
              <a:srgbClr val="FFFF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48" name="Title 1">
                <a:extLst>
                  <a:ext uri="{FF2B5EF4-FFF2-40B4-BE49-F238E27FC236}">
                    <a16:creationId xmlns:a16="http://schemas.microsoft.com/office/drawing/2014/main" id="{3BCD2CE4-8A8B-4E50-8892-66D4A1B140BC}"/>
                  </a:ext>
                </a:extLst>
              </p:cNvPr>
              <p:cNvSpPr txBox="1">
                <a:spLocks/>
              </p:cNvSpPr>
              <p:nvPr/>
            </p:nvSpPr>
            <p:spPr>
              <a:xfrm>
                <a:off x="6732623" y="1494777"/>
                <a:ext cx="5062877" cy="1193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14:m>
                  <m:oMath xmlns:m="http://schemas.openxmlformats.org/officeDocument/2006/math">
                    <m:r>
                      <a:rPr lang="en-GB" sz="3200" i="1" smtClean="0">
                        <a:latin typeface="Cambria Math" panose="02040503050406030204" pitchFamily="18" charset="0"/>
                      </a:rPr>
                      <m:t>𝑥</m:t>
                    </m:r>
                    <m:r>
                      <a:rPr lang="en-US" sz="3200" b="0" i="1" smtClean="0">
                        <a:latin typeface="Cambria Math" panose="02040503050406030204" pitchFamily="18" charset="0"/>
                      </a:rPr>
                      <m:t>−5</m:t>
                    </m:r>
                  </m:oMath>
                </a14:m>
                <a:r>
                  <a:rPr lang="en-GB" sz="4000" dirty="0"/>
                  <a:t> </a:t>
                </a:r>
              </a:p>
            </p:txBody>
          </p:sp>
        </mc:Choice>
        <mc:Fallback xmlns="">
          <p:sp>
            <p:nvSpPr>
              <p:cNvPr id="48" name="Title 1">
                <a:extLst>
                  <a:ext uri="{FF2B5EF4-FFF2-40B4-BE49-F238E27FC236}">
                    <a16:creationId xmlns:a16="http://schemas.microsoft.com/office/drawing/2014/main" id="{3BCD2CE4-8A8B-4E50-8892-66D4A1B140BC}"/>
                  </a:ext>
                </a:extLst>
              </p:cNvPr>
              <p:cNvSpPr txBox="1">
                <a:spLocks noRot="1" noChangeAspect="1" noMove="1" noResize="1" noEditPoints="1" noAdjustHandles="1" noChangeArrowheads="1" noChangeShapeType="1" noTextEdit="1"/>
              </p:cNvSpPr>
              <p:nvPr/>
            </p:nvSpPr>
            <p:spPr>
              <a:xfrm>
                <a:off x="6732623" y="1494777"/>
                <a:ext cx="5062877" cy="1193800"/>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itle 1">
                <a:extLst>
                  <a:ext uri="{FF2B5EF4-FFF2-40B4-BE49-F238E27FC236}">
                    <a16:creationId xmlns:a16="http://schemas.microsoft.com/office/drawing/2014/main" id="{DB081A16-EC79-46A4-A4B2-B30521FAEF84}"/>
                  </a:ext>
                </a:extLst>
              </p:cNvPr>
              <p:cNvSpPr txBox="1">
                <a:spLocks/>
              </p:cNvSpPr>
              <p:nvPr/>
            </p:nvSpPr>
            <p:spPr>
              <a:xfrm>
                <a:off x="6336716" y="3039530"/>
                <a:ext cx="443523" cy="63351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14:m>
                  <m:oMath xmlns:m="http://schemas.openxmlformats.org/officeDocument/2006/math">
                    <m:r>
                      <a:rPr lang="en-US" sz="4000" b="0" i="1" smtClean="0">
                        <a:latin typeface="Cambria Math" panose="02040503050406030204" pitchFamily="18" charset="0"/>
                      </a:rPr>
                      <m:t>3</m:t>
                    </m:r>
                  </m:oMath>
                </a14:m>
                <a:r>
                  <a:rPr lang="en-GB" sz="4000" dirty="0"/>
                  <a:t> </a:t>
                </a:r>
              </a:p>
            </p:txBody>
          </p:sp>
        </mc:Choice>
        <mc:Fallback xmlns="">
          <p:sp>
            <p:nvSpPr>
              <p:cNvPr id="49" name="Title 1">
                <a:extLst>
                  <a:ext uri="{FF2B5EF4-FFF2-40B4-BE49-F238E27FC236}">
                    <a16:creationId xmlns:a16="http://schemas.microsoft.com/office/drawing/2014/main" id="{DB081A16-EC79-46A4-A4B2-B30521FAEF84}"/>
                  </a:ext>
                </a:extLst>
              </p:cNvPr>
              <p:cNvSpPr txBox="1">
                <a:spLocks noRot="1" noChangeAspect="1" noMove="1" noResize="1" noEditPoints="1" noAdjustHandles="1" noChangeArrowheads="1" noChangeShapeType="1" noTextEdit="1"/>
              </p:cNvSpPr>
              <p:nvPr/>
            </p:nvSpPr>
            <p:spPr>
              <a:xfrm>
                <a:off x="6336716" y="3039530"/>
                <a:ext cx="443523" cy="633510"/>
              </a:xfrm>
              <a:prstGeom prst="rect">
                <a:avLst/>
              </a:prstGeom>
              <a:blipFill>
                <a:blip r:embed="rId8"/>
                <a:stretch>
                  <a:fillRect/>
                </a:stretch>
              </a:blipFill>
            </p:spPr>
            <p:txBody>
              <a:bodyPr/>
              <a:lstStyle/>
              <a:p>
                <a:r>
                  <a:rPr lang="en-GB">
                    <a:noFill/>
                  </a:rPr>
                  <a:t> </a:t>
                </a:r>
              </a:p>
            </p:txBody>
          </p:sp>
        </mc:Fallback>
      </mc:AlternateContent>
      <p:cxnSp>
        <p:nvCxnSpPr>
          <p:cNvPr id="50" name="Straight Arrow Connector 49">
            <a:extLst>
              <a:ext uri="{FF2B5EF4-FFF2-40B4-BE49-F238E27FC236}">
                <a16:creationId xmlns:a16="http://schemas.microsoft.com/office/drawing/2014/main" id="{25742E53-A358-4AE4-8197-3EE5999FE796}"/>
              </a:ext>
            </a:extLst>
          </p:cNvPr>
          <p:cNvCxnSpPr>
            <a:cxnSpLocks/>
          </p:cNvCxnSpPr>
          <p:nvPr/>
        </p:nvCxnSpPr>
        <p:spPr>
          <a:xfrm flipH="1">
            <a:off x="6940265" y="2372535"/>
            <a:ext cx="4955502" cy="1136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317BE930-51FB-47C0-8B03-A9C40D3E7268}"/>
              </a:ext>
            </a:extLst>
          </p:cNvPr>
          <p:cNvCxnSpPr>
            <a:cxnSpLocks/>
          </p:cNvCxnSpPr>
          <p:nvPr/>
        </p:nvCxnSpPr>
        <p:spPr>
          <a:xfrm>
            <a:off x="6793402" y="2561365"/>
            <a:ext cx="0" cy="152621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54" name="Rectangle 53">
            <a:extLst>
              <a:ext uri="{FF2B5EF4-FFF2-40B4-BE49-F238E27FC236}">
                <a16:creationId xmlns:a16="http://schemas.microsoft.com/office/drawing/2014/main" id="{EBA25C8B-3544-4DBB-BB4D-6361E27A8213}"/>
              </a:ext>
            </a:extLst>
          </p:cNvPr>
          <p:cNvSpPr/>
          <p:nvPr/>
        </p:nvSpPr>
        <p:spPr>
          <a:xfrm>
            <a:off x="6940265" y="2561365"/>
            <a:ext cx="5062875" cy="1515995"/>
          </a:xfrm>
          <a:prstGeom prst="rect">
            <a:avLst/>
          </a:prstGeom>
          <a:noFill/>
          <a:ln w="444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dirty="0"/>
          </a:p>
        </p:txBody>
      </p:sp>
      <p:grpSp>
        <p:nvGrpSpPr>
          <p:cNvPr id="10" name="Group 9">
            <a:extLst>
              <a:ext uri="{FF2B5EF4-FFF2-40B4-BE49-F238E27FC236}">
                <a16:creationId xmlns:a16="http://schemas.microsoft.com/office/drawing/2014/main" id="{24E8C25F-1398-4FFC-8B18-8E84545B8FAD}"/>
              </a:ext>
            </a:extLst>
          </p:cNvPr>
          <p:cNvGrpSpPr/>
          <p:nvPr/>
        </p:nvGrpSpPr>
        <p:grpSpPr>
          <a:xfrm>
            <a:off x="7075590" y="2633241"/>
            <a:ext cx="4698989" cy="348918"/>
            <a:chOff x="7075590" y="1834535"/>
            <a:chExt cx="4698989" cy="348918"/>
          </a:xfrm>
        </p:grpSpPr>
        <mc:AlternateContent xmlns:mc="http://schemas.openxmlformats.org/markup-compatibility/2006" xmlns:a14="http://schemas.microsoft.com/office/drawing/2010/main">
          <mc:Choice Requires="a14">
            <p:sp>
              <p:nvSpPr>
                <p:cNvPr id="52" name="Rectangle 5">
                  <a:extLst>
                    <a:ext uri="{FF2B5EF4-FFF2-40B4-BE49-F238E27FC236}">
                      <a16:creationId xmlns:a16="http://schemas.microsoft.com/office/drawing/2014/main" id="{8295A330-96CF-47C5-8BA2-308671B4C285}"/>
                    </a:ext>
                  </a:extLst>
                </p:cNvPr>
                <p:cNvSpPr>
                  <a:spLocks noChangeArrowheads="1"/>
                </p:cNvSpPr>
                <p:nvPr/>
              </p:nvSpPr>
              <p:spPr bwMode="auto">
                <a:xfrm>
                  <a:off x="7075590" y="1850421"/>
                  <a:ext cx="2060938" cy="333032"/>
                </a:xfrm>
                <a:prstGeom prst="rect">
                  <a:avLst/>
                </a:prstGeom>
                <a:solidFill>
                  <a:srgbClr val="00B05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𝑥</m:t>
                        </m:r>
                      </m:oMath>
                    </m:oMathPara>
                  </a14:m>
                  <a:endParaRPr lang="en-GB" altLang="en-US"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2" name="Rectangle 5">
                  <a:extLst>
                    <a:ext uri="{FF2B5EF4-FFF2-40B4-BE49-F238E27FC236}">
                      <a16:creationId xmlns:a16="http://schemas.microsoft.com/office/drawing/2014/main" id="{8295A330-96CF-47C5-8BA2-308671B4C285}"/>
                    </a:ext>
                  </a:extLst>
                </p:cNvPr>
                <p:cNvSpPr>
                  <a:spLocks noRot="1" noChangeAspect="1" noMove="1" noResize="1" noEditPoints="1" noAdjustHandles="1" noChangeArrowheads="1" noChangeShapeType="1" noTextEdit="1"/>
                </p:cNvSpPr>
                <p:nvPr/>
              </p:nvSpPr>
              <p:spPr bwMode="auto">
                <a:xfrm>
                  <a:off x="7075590" y="1850421"/>
                  <a:ext cx="2060938" cy="333032"/>
                </a:xfrm>
                <a:prstGeom prst="rect">
                  <a:avLst/>
                </a:prstGeom>
                <a:blipFill>
                  <a:blip r:embed="rId9"/>
                  <a:stretch>
                    <a:fillRect/>
                  </a:stretch>
                </a:blipFill>
                <a:ln w="25400" algn="ctr">
                  <a:solidFill>
                    <a:srgbClr val="385D8A"/>
                  </a:solidFill>
                  <a:miter lim="800000"/>
                  <a:headEnd/>
                  <a:tailEnd/>
                </a:ln>
              </p:spPr>
              <p:txBody>
                <a:bodyPr/>
                <a:lstStyle/>
                <a:p>
                  <a:r>
                    <a:rPr lang="en-GB">
                      <a:noFill/>
                    </a:rPr>
                    <a:t> </a:t>
                  </a:r>
                </a:p>
              </p:txBody>
            </p:sp>
          </mc:Fallback>
        </mc:AlternateContent>
        <p:sp>
          <p:nvSpPr>
            <p:cNvPr id="65" name="Rectangle 17">
              <a:extLst>
                <a:ext uri="{FF2B5EF4-FFF2-40B4-BE49-F238E27FC236}">
                  <a16:creationId xmlns:a16="http://schemas.microsoft.com/office/drawing/2014/main" id="{2944C220-C9E9-4E32-A6C8-C3E60CF6E241}"/>
                </a:ext>
              </a:extLst>
            </p:cNvPr>
            <p:cNvSpPr>
              <a:spLocks noChangeArrowheads="1"/>
            </p:cNvSpPr>
            <p:nvPr/>
          </p:nvSpPr>
          <p:spPr bwMode="auto">
            <a:xfrm>
              <a:off x="9287811" y="1834535"/>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7" name="Rectangle 17">
              <a:extLst>
                <a:ext uri="{FF2B5EF4-FFF2-40B4-BE49-F238E27FC236}">
                  <a16:creationId xmlns:a16="http://schemas.microsoft.com/office/drawing/2014/main" id="{89DD7990-690E-4CEC-8C1B-05D06FEEC1D5}"/>
                </a:ext>
              </a:extLst>
            </p:cNvPr>
            <p:cNvSpPr>
              <a:spLocks noChangeArrowheads="1"/>
            </p:cNvSpPr>
            <p:nvPr/>
          </p:nvSpPr>
          <p:spPr bwMode="auto">
            <a:xfrm>
              <a:off x="9816242" y="1834535"/>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8" name="Rectangle 17">
              <a:extLst>
                <a:ext uri="{FF2B5EF4-FFF2-40B4-BE49-F238E27FC236}">
                  <a16:creationId xmlns:a16="http://schemas.microsoft.com/office/drawing/2014/main" id="{774E7EB5-3300-43F2-B435-5437A9D70BBD}"/>
                </a:ext>
              </a:extLst>
            </p:cNvPr>
            <p:cNvSpPr>
              <a:spLocks noChangeArrowheads="1"/>
            </p:cNvSpPr>
            <p:nvPr/>
          </p:nvSpPr>
          <p:spPr bwMode="auto">
            <a:xfrm>
              <a:off x="10344673" y="1839053"/>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9" name="Rectangle 17">
              <a:extLst>
                <a:ext uri="{FF2B5EF4-FFF2-40B4-BE49-F238E27FC236}">
                  <a16:creationId xmlns:a16="http://schemas.microsoft.com/office/drawing/2014/main" id="{7D6299B2-7B10-4E89-9D57-15C52E78BF92}"/>
                </a:ext>
              </a:extLst>
            </p:cNvPr>
            <p:cNvSpPr>
              <a:spLocks noChangeArrowheads="1"/>
            </p:cNvSpPr>
            <p:nvPr/>
          </p:nvSpPr>
          <p:spPr bwMode="auto">
            <a:xfrm>
              <a:off x="10841724" y="1837617"/>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4" name="Rectangle 17">
              <a:extLst>
                <a:ext uri="{FF2B5EF4-FFF2-40B4-BE49-F238E27FC236}">
                  <a16:creationId xmlns:a16="http://schemas.microsoft.com/office/drawing/2014/main" id="{33FC8FE8-9146-4A92-B461-343F641A7564}"/>
                </a:ext>
              </a:extLst>
            </p:cNvPr>
            <p:cNvSpPr>
              <a:spLocks noChangeArrowheads="1"/>
            </p:cNvSpPr>
            <p:nvPr/>
          </p:nvSpPr>
          <p:spPr bwMode="auto">
            <a:xfrm>
              <a:off x="11370155" y="1839053"/>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id="{2F65394F-9AAA-438A-BD4A-1B52464261D7}"/>
              </a:ext>
            </a:extLst>
          </p:cNvPr>
          <p:cNvGrpSpPr/>
          <p:nvPr/>
        </p:nvGrpSpPr>
        <p:grpSpPr>
          <a:xfrm>
            <a:off x="7075590" y="3054311"/>
            <a:ext cx="4727382" cy="364116"/>
            <a:chOff x="7075590" y="2255605"/>
            <a:chExt cx="4727382" cy="364116"/>
          </a:xfrm>
        </p:grpSpPr>
        <mc:AlternateContent xmlns:mc="http://schemas.openxmlformats.org/markup-compatibility/2006" xmlns:a14="http://schemas.microsoft.com/office/drawing/2010/main">
          <mc:Choice Requires="a14">
            <p:sp>
              <p:nvSpPr>
                <p:cNvPr id="53" name="Rectangle 5">
                  <a:extLst>
                    <a:ext uri="{FF2B5EF4-FFF2-40B4-BE49-F238E27FC236}">
                      <a16:creationId xmlns:a16="http://schemas.microsoft.com/office/drawing/2014/main" id="{27805C98-952D-4D09-8B77-FA1E3EBC751B}"/>
                    </a:ext>
                  </a:extLst>
                </p:cNvPr>
                <p:cNvSpPr>
                  <a:spLocks noChangeArrowheads="1"/>
                </p:cNvSpPr>
                <p:nvPr/>
              </p:nvSpPr>
              <p:spPr bwMode="auto">
                <a:xfrm>
                  <a:off x="7075590" y="2286689"/>
                  <a:ext cx="2060938" cy="333032"/>
                </a:xfrm>
                <a:prstGeom prst="rect">
                  <a:avLst/>
                </a:prstGeom>
                <a:solidFill>
                  <a:srgbClr val="00B05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𝑥</m:t>
                        </m:r>
                      </m:oMath>
                    </m:oMathPara>
                  </a14:m>
                  <a:endParaRPr lang="en-GB" altLang="en-US"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3" name="Rectangle 5">
                  <a:extLst>
                    <a:ext uri="{FF2B5EF4-FFF2-40B4-BE49-F238E27FC236}">
                      <a16:creationId xmlns:a16="http://schemas.microsoft.com/office/drawing/2014/main" id="{27805C98-952D-4D09-8B77-FA1E3EBC751B}"/>
                    </a:ext>
                  </a:extLst>
                </p:cNvPr>
                <p:cNvSpPr>
                  <a:spLocks noRot="1" noChangeAspect="1" noMove="1" noResize="1" noEditPoints="1" noAdjustHandles="1" noChangeArrowheads="1" noChangeShapeType="1" noTextEdit="1"/>
                </p:cNvSpPr>
                <p:nvPr/>
              </p:nvSpPr>
              <p:spPr bwMode="auto">
                <a:xfrm>
                  <a:off x="7075590" y="2286689"/>
                  <a:ext cx="2060938" cy="333032"/>
                </a:xfrm>
                <a:prstGeom prst="rect">
                  <a:avLst/>
                </a:prstGeom>
                <a:blipFill>
                  <a:blip r:embed="rId10"/>
                  <a:stretch>
                    <a:fillRect/>
                  </a:stretch>
                </a:blipFill>
                <a:ln w="25400" algn="ctr">
                  <a:solidFill>
                    <a:srgbClr val="385D8A"/>
                  </a:solidFill>
                  <a:miter lim="800000"/>
                  <a:headEnd/>
                  <a:tailEnd/>
                </a:ln>
              </p:spPr>
              <p:txBody>
                <a:bodyPr/>
                <a:lstStyle/>
                <a:p>
                  <a:r>
                    <a:rPr lang="en-GB">
                      <a:noFill/>
                    </a:rPr>
                    <a:t> </a:t>
                  </a:r>
                </a:p>
              </p:txBody>
            </p:sp>
          </mc:Fallback>
        </mc:AlternateContent>
        <p:sp>
          <p:nvSpPr>
            <p:cNvPr id="85" name="Rectangle 17">
              <a:extLst>
                <a:ext uri="{FF2B5EF4-FFF2-40B4-BE49-F238E27FC236}">
                  <a16:creationId xmlns:a16="http://schemas.microsoft.com/office/drawing/2014/main" id="{E916522E-F631-4068-B3C1-3019E9799764}"/>
                </a:ext>
              </a:extLst>
            </p:cNvPr>
            <p:cNvSpPr>
              <a:spLocks noChangeArrowheads="1"/>
            </p:cNvSpPr>
            <p:nvPr/>
          </p:nvSpPr>
          <p:spPr bwMode="auto">
            <a:xfrm>
              <a:off x="9316204" y="2255605"/>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6" name="Rectangle 17">
              <a:extLst>
                <a:ext uri="{FF2B5EF4-FFF2-40B4-BE49-F238E27FC236}">
                  <a16:creationId xmlns:a16="http://schemas.microsoft.com/office/drawing/2014/main" id="{7B9D99EF-4571-4C93-BFC7-027CBADBD8AF}"/>
                </a:ext>
              </a:extLst>
            </p:cNvPr>
            <p:cNvSpPr>
              <a:spLocks noChangeArrowheads="1"/>
            </p:cNvSpPr>
            <p:nvPr/>
          </p:nvSpPr>
          <p:spPr bwMode="auto">
            <a:xfrm>
              <a:off x="9844635" y="2255605"/>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7" name="Rectangle 17">
              <a:extLst>
                <a:ext uri="{FF2B5EF4-FFF2-40B4-BE49-F238E27FC236}">
                  <a16:creationId xmlns:a16="http://schemas.microsoft.com/office/drawing/2014/main" id="{BDE986E7-EF4D-4360-8CBA-66661D75ABFA}"/>
                </a:ext>
              </a:extLst>
            </p:cNvPr>
            <p:cNvSpPr>
              <a:spLocks noChangeArrowheads="1"/>
            </p:cNvSpPr>
            <p:nvPr/>
          </p:nvSpPr>
          <p:spPr bwMode="auto">
            <a:xfrm>
              <a:off x="10373066" y="2260123"/>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8" name="Rectangle 17">
              <a:extLst>
                <a:ext uri="{FF2B5EF4-FFF2-40B4-BE49-F238E27FC236}">
                  <a16:creationId xmlns:a16="http://schemas.microsoft.com/office/drawing/2014/main" id="{1AF31CAE-3877-486C-9ED3-4C5A961864B1}"/>
                </a:ext>
              </a:extLst>
            </p:cNvPr>
            <p:cNvSpPr>
              <a:spLocks noChangeArrowheads="1"/>
            </p:cNvSpPr>
            <p:nvPr/>
          </p:nvSpPr>
          <p:spPr bwMode="auto">
            <a:xfrm>
              <a:off x="10870117" y="2258687"/>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9" name="Rectangle 17">
              <a:extLst>
                <a:ext uri="{FF2B5EF4-FFF2-40B4-BE49-F238E27FC236}">
                  <a16:creationId xmlns:a16="http://schemas.microsoft.com/office/drawing/2014/main" id="{87AF1C71-BDFC-482C-84B0-762F79EC9409}"/>
                </a:ext>
              </a:extLst>
            </p:cNvPr>
            <p:cNvSpPr>
              <a:spLocks noChangeArrowheads="1"/>
            </p:cNvSpPr>
            <p:nvPr/>
          </p:nvSpPr>
          <p:spPr bwMode="auto">
            <a:xfrm>
              <a:off x="11398548" y="2260123"/>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2" name="Group 11">
            <a:extLst>
              <a:ext uri="{FF2B5EF4-FFF2-40B4-BE49-F238E27FC236}">
                <a16:creationId xmlns:a16="http://schemas.microsoft.com/office/drawing/2014/main" id="{1818493B-51F3-460F-863D-091BC2D035E6}"/>
              </a:ext>
            </a:extLst>
          </p:cNvPr>
          <p:cNvGrpSpPr/>
          <p:nvPr/>
        </p:nvGrpSpPr>
        <p:grpSpPr>
          <a:xfrm>
            <a:off x="7048314" y="3506275"/>
            <a:ext cx="4727382" cy="364116"/>
            <a:chOff x="7048314" y="2707569"/>
            <a:chExt cx="4727382" cy="364116"/>
          </a:xfrm>
        </p:grpSpPr>
        <mc:AlternateContent xmlns:mc="http://schemas.openxmlformats.org/markup-compatibility/2006" xmlns:a14="http://schemas.microsoft.com/office/drawing/2010/main">
          <mc:Choice Requires="a14">
            <p:sp>
              <p:nvSpPr>
                <p:cNvPr id="90" name="Rectangle 5">
                  <a:extLst>
                    <a:ext uri="{FF2B5EF4-FFF2-40B4-BE49-F238E27FC236}">
                      <a16:creationId xmlns:a16="http://schemas.microsoft.com/office/drawing/2014/main" id="{250376AF-0E9A-490A-94D1-19911989282C}"/>
                    </a:ext>
                  </a:extLst>
                </p:cNvPr>
                <p:cNvSpPr>
                  <a:spLocks noChangeArrowheads="1"/>
                </p:cNvSpPr>
                <p:nvPr/>
              </p:nvSpPr>
              <p:spPr bwMode="auto">
                <a:xfrm>
                  <a:off x="7048314" y="2738653"/>
                  <a:ext cx="2060938" cy="333032"/>
                </a:xfrm>
                <a:prstGeom prst="rect">
                  <a:avLst/>
                </a:prstGeom>
                <a:solidFill>
                  <a:srgbClr val="00B05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𝑥</m:t>
                        </m:r>
                      </m:oMath>
                    </m:oMathPara>
                  </a14:m>
                  <a:endParaRPr lang="en-GB" altLang="en-US"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0" name="Rectangle 5">
                  <a:extLst>
                    <a:ext uri="{FF2B5EF4-FFF2-40B4-BE49-F238E27FC236}">
                      <a16:creationId xmlns:a16="http://schemas.microsoft.com/office/drawing/2014/main" id="{250376AF-0E9A-490A-94D1-19911989282C}"/>
                    </a:ext>
                  </a:extLst>
                </p:cNvPr>
                <p:cNvSpPr>
                  <a:spLocks noRot="1" noChangeAspect="1" noMove="1" noResize="1" noEditPoints="1" noAdjustHandles="1" noChangeArrowheads="1" noChangeShapeType="1" noTextEdit="1"/>
                </p:cNvSpPr>
                <p:nvPr/>
              </p:nvSpPr>
              <p:spPr bwMode="auto">
                <a:xfrm>
                  <a:off x="7048314" y="2738653"/>
                  <a:ext cx="2060938" cy="333032"/>
                </a:xfrm>
                <a:prstGeom prst="rect">
                  <a:avLst/>
                </a:prstGeom>
                <a:blipFill>
                  <a:blip r:embed="rId11"/>
                  <a:stretch>
                    <a:fillRect/>
                  </a:stretch>
                </a:blipFill>
                <a:ln w="25400" algn="ctr">
                  <a:solidFill>
                    <a:srgbClr val="385D8A"/>
                  </a:solidFill>
                  <a:miter lim="800000"/>
                  <a:headEnd/>
                  <a:tailEnd/>
                </a:ln>
              </p:spPr>
              <p:txBody>
                <a:bodyPr/>
                <a:lstStyle/>
                <a:p>
                  <a:r>
                    <a:rPr lang="en-GB">
                      <a:noFill/>
                    </a:rPr>
                    <a:t> </a:t>
                  </a:r>
                </a:p>
              </p:txBody>
            </p:sp>
          </mc:Fallback>
        </mc:AlternateContent>
        <p:sp>
          <p:nvSpPr>
            <p:cNvPr id="91" name="Rectangle 17">
              <a:extLst>
                <a:ext uri="{FF2B5EF4-FFF2-40B4-BE49-F238E27FC236}">
                  <a16:creationId xmlns:a16="http://schemas.microsoft.com/office/drawing/2014/main" id="{84006699-569A-4D3B-8CE6-1E0BE916A39B}"/>
                </a:ext>
              </a:extLst>
            </p:cNvPr>
            <p:cNvSpPr>
              <a:spLocks noChangeArrowheads="1"/>
            </p:cNvSpPr>
            <p:nvPr/>
          </p:nvSpPr>
          <p:spPr bwMode="auto">
            <a:xfrm>
              <a:off x="9288928" y="2707569"/>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2" name="Rectangle 17">
              <a:extLst>
                <a:ext uri="{FF2B5EF4-FFF2-40B4-BE49-F238E27FC236}">
                  <a16:creationId xmlns:a16="http://schemas.microsoft.com/office/drawing/2014/main" id="{806134DD-35C1-4DF6-BC85-4E4E5A931557}"/>
                </a:ext>
              </a:extLst>
            </p:cNvPr>
            <p:cNvSpPr>
              <a:spLocks noChangeArrowheads="1"/>
            </p:cNvSpPr>
            <p:nvPr/>
          </p:nvSpPr>
          <p:spPr bwMode="auto">
            <a:xfrm>
              <a:off x="9817359" y="2707569"/>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3" name="Rectangle 17">
              <a:extLst>
                <a:ext uri="{FF2B5EF4-FFF2-40B4-BE49-F238E27FC236}">
                  <a16:creationId xmlns:a16="http://schemas.microsoft.com/office/drawing/2014/main" id="{1DB55A82-432B-41D8-9CB6-77B5295F6B0D}"/>
                </a:ext>
              </a:extLst>
            </p:cNvPr>
            <p:cNvSpPr>
              <a:spLocks noChangeArrowheads="1"/>
            </p:cNvSpPr>
            <p:nvPr/>
          </p:nvSpPr>
          <p:spPr bwMode="auto">
            <a:xfrm>
              <a:off x="10345790" y="2712087"/>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4" name="Rectangle 17">
              <a:extLst>
                <a:ext uri="{FF2B5EF4-FFF2-40B4-BE49-F238E27FC236}">
                  <a16:creationId xmlns:a16="http://schemas.microsoft.com/office/drawing/2014/main" id="{41026BF7-A437-4D50-94B4-DD8E860FBF72}"/>
                </a:ext>
              </a:extLst>
            </p:cNvPr>
            <p:cNvSpPr>
              <a:spLocks noChangeArrowheads="1"/>
            </p:cNvSpPr>
            <p:nvPr/>
          </p:nvSpPr>
          <p:spPr bwMode="auto">
            <a:xfrm>
              <a:off x="10842841" y="2710651"/>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5" name="Rectangle 17">
              <a:extLst>
                <a:ext uri="{FF2B5EF4-FFF2-40B4-BE49-F238E27FC236}">
                  <a16:creationId xmlns:a16="http://schemas.microsoft.com/office/drawing/2014/main" id="{6F14C6F0-03D8-4D2C-80A0-0991A86392E1}"/>
                </a:ext>
              </a:extLst>
            </p:cNvPr>
            <p:cNvSpPr>
              <a:spLocks noChangeArrowheads="1"/>
            </p:cNvSpPr>
            <p:nvPr/>
          </p:nvSpPr>
          <p:spPr bwMode="auto">
            <a:xfrm>
              <a:off x="11371272" y="2712087"/>
              <a:ext cx="404424" cy="333032"/>
            </a:xfrm>
            <a:prstGeom prst="rect">
              <a:avLst/>
            </a:prstGeom>
            <a:solidFill>
              <a:srgbClr val="FF0000"/>
            </a:solidFill>
            <a:ln w="25400" algn="ctr">
              <a:solidFill>
                <a:srgbClr val="385D8A"/>
              </a:solidFill>
              <a:miter lim="800000"/>
              <a:headEnd/>
              <a:tailEnd/>
            </a:ln>
          </p:spPr>
          <p:txBody>
            <a:bodyPr anchor="ctr"/>
            <a:lstStyle>
              <a:lvl1pPr>
                <a:lnSpc>
                  <a:spcPct val="120000"/>
                </a:lnSpc>
                <a:buSzPct val="80000"/>
                <a:buFont typeface="Verdana" panose="020B0604030504040204" pitchFamily="34" charset="0"/>
                <a:defRPr sz="2000">
                  <a:solidFill>
                    <a:schemeClr val="tx1"/>
                  </a:solidFill>
                  <a:latin typeface="Verdana" panose="020B0604030504040204" pitchFamily="34" charset="0"/>
                  <a:cs typeface="Arial" panose="020B0604020202020204" pitchFamily="34" charset="0"/>
                </a:defRPr>
              </a:lvl1pPr>
              <a:lvl2pPr marL="742950" indent="-28575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2pPr>
              <a:lvl3pPr marL="1143000" indent="-228600">
                <a:lnSpc>
                  <a:spcPct val="120000"/>
                </a:lnSpc>
                <a:buSzPct val="80000"/>
                <a:buFont typeface="Verdana" panose="020B0604030504040204" pitchFamily="34" charset="0"/>
                <a:buChar char="•"/>
                <a:defRPr sz="2000">
                  <a:solidFill>
                    <a:schemeClr val="tx1"/>
                  </a:solidFill>
                  <a:latin typeface="Verdana" panose="020B0604030504040204" pitchFamily="34" charset="0"/>
                  <a:cs typeface="Arial" panose="020B0604020202020204" pitchFamily="34" charset="0"/>
                </a:defRPr>
              </a:lvl3pPr>
              <a:lvl4pPr marL="16002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4pPr>
              <a:lvl5pPr marL="2057400" indent="-228600">
                <a:lnSpc>
                  <a:spcPct val="120000"/>
                </a:lnSpc>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lnSpc>
                  <a:spcPct val="120000"/>
                </a:lnSpc>
                <a:spcBef>
                  <a:spcPct val="0"/>
                </a:spcBef>
                <a:spcAft>
                  <a:spcPct val="0"/>
                </a:spcAft>
                <a:buSzPct val="80000"/>
                <a:buFont typeface="Arial" panose="020B0604020202020204" pitchFamily="34" charset="0"/>
                <a:buChar char="○"/>
                <a:defRPr sz="2000">
                  <a:solidFill>
                    <a:schemeClr val="tx1"/>
                  </a:solidFill>
                  <a:latin typeface="Verdana" panose="020B0604030504040204" pitchFamily="34" charset="0"/>
                  <a:cs typeface="Arial" panose="020B0604020202020204" pitchFamily="34" charset="0"/>
                </a:defRPr>
              </a:lvl9pPr>
            </a:lstStyle>
            <a:p>
              <a:pPr algn="ctr" eaLnBrk="1" hangingPunct="1">
                <a:lnSpc>
                  <a:spcPct val="115000"/>
                </a:lnSpc>
                <a:spcBef>
                  <a:spcPct val="50000"/>
                </a:spcBef>
                <a:spcAft>
                  <a:spcPts val="1000"/>
                </a:spcAft>
                <a:buSzTx/>
                <a:buFontTx/>
                <a:buNone/>
              </a:pPr>
              <a:r>
                <a:rPr lang="en-GB" altLang="en-US" sz="1800" dirty="0">
                  <a:latin typeface="Arial" panose="020B0604020202020204" pitchFamily="34" charset="0"/>
                  <a:ea typeface="Calibri" panose="020F0502020204030204" pitchFamily="34" charset="0"/>
                  <a:cs typeface="Times New Roman" panose="02020603050405020304" pitchFamily="18" charset="0"/>
                </a:rPr>
                <a:t>-1</a:t>
              </a:r>
              <a:endParaRPr lang="en-GB" altLang="en-US" sz="1800" dirty="0">
                <a:latin typeface="Calibri" panose="020F0502020204030204" pitchFamily="34"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96" name="Title 1">
                <a:extLst>
                  <a:ext uri="{FF2B5EF4-FFF2-40B4-BE49-F238E27FC236}">
                    <a16:creationId xmlns:a16="http://schemas.microsoft.com/office/drawing/2014/main" id="{C58219E9-66C4-41A6-9AB7-81238F57ADD5}"/>
                  </a:ext>
                </a:extLst>
              </p:cNvPr>
              <p:cNvSpPr txBox="1">
                <a:spLocks/>
              </p:cNvSpPr>
              <p:nvPr/>
            </p:nvSpPr>
            <p:spPr>
              <a:xfrm>
                <a:off x="5662549" y="3047132"/>
                <a:ext cx="443523" cy="627448"/>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14:m>
                  <m:oMath xmlns:m="http://schemas.openxmlformats.org/officeDocument/2006/math">
                    <m:r>
                      <a:rPr lang="en-US" sz="7300" b="0" i="1" smtClean="0">
                        <a:latin typeface="Cambria Math" panose="02040503050406030204" pitchFamily="18" charset="0"/>
                      </a:rPr>
                      <m:t>+</m:t>
                    </m:r>
                  </m:oMath>
                </a14:m>
                <a:r>
                  <a:rPr lang="en-GB" sz="4000" dirty="0"/>
                  <a:t> </a:t>
                </a:r>
              </a:p>
            </p:txBody>
          </p:sp>
        </mc:Choice>
        <mc:Fallback xmlns="">
          <p:sp>
            <p:nvSpPr>
              <p:cNvPr id="96" name="Title 1">
                <a:extLst>
                  <a:ext uri="{FF2B5EF4-FFF2-40B4-BE49-F238E27FC236}">
                    <a16:creationId xmlns:a16="http://schemas.microsoft.com/office/drawing/2014/main" id="{C58219E9-66C4-41A6-9AB7-81238F57ADD5}"/>
                  </a:ext>
                </a:extLst>
              </p:cNvPr>
              <p:cNvSpPr txBox="1">
                <a:spLocks noRot="1" noChangeAspect="1" noMove="1" noResize="1" noEditPoints="1" noAdjustHandles="1" noChangeArrowheads="1" noChangeShapeType="1" noTextEdit="1"/>
              </p:cNvSpPr>
              <p:nvPr/>
            </p:nvSpPr>
            <p:spPr>
              <a:xfrm>
                <a:off x="5662549" y="3047132"/>
                <a:ext cx="443523" cy="627448"/>
              </a:xfrm>
              <a:prstGeom prst="rect">
                <a:avLst/>
              </a:prstGeom>
              <a:blipFill>
                <a:blip r:embed="rId12"/>
                <a:stretch>
                  <a:fillRect/>
                </a:stretch>
              </a:blipFill>
            </p:spPr>
            <p:txBody>
              <a:bodyPr/>
              <a:lstStyle/>
              <a:p>
                <a:r>
                  <a:rPr lang="en-GB">
                    <a:noFill/>
                  </a:rPr>
                  <a:t> </a:t>
                </a:r>
              </a:p>
            </p:txBody>
          </p:sp>
        </mc:Fallback>
      </mc:AlternateContent>
      <p:sp>
        <p:nvSpPr>
          <p:cNvPr id="97" name="Rectangle 96">
            <a:extLst>
              <a:ext uri="{FF2B5EF4-FFF2-40B4-BE49-F238E27FC236}">
                <a16:creationId xmlns:a16="http://schemas.microsoft.com/office/drawing/2014/main" id="{C8E15E34-C045-43FA-ACCC-8CF2561A9773}"/>
              </a:ext>
            </a:extLst>
          </p:cNvPr>
          <p:cNvSpPr/>
          <p:nvPr/>
        </p:nvSpPr>
        <p:spPr>
          <a:xfrm>
            <a:off x="869844" y="4575569"/>
            <a:ext cx="4512262" cy="1010765"/>
          </a:xfrm>
          <a:prstGeom prst="rect">
            <a:avLst/>
          </a:prstGeom>
          <a:noFill/>
          <a:ln w="444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dirty="0"/>
          </a:p>
        </p:txBody>
      </p:sp>
      <p:sp>
        <p:nvSpPr>
          <p:cNvPr id="98" name="Rectangle 97">
            <a:extLst>
              <a:ext uri="{FF2B5EF4-FFF2-40B4-BE49-F238E27FC236}">
                <a16:creationId xmlns:a16="http://schemas.microsoft.com/office/drawing/2014/main" id="{360EA9A7-1563-4A97-B575-48B7285CC54F}"/>
              </a:ext>
            </a:extLst>
          </p:cNvPr>
          <p:cNvSpPr/>
          <p:nvPr/>
        </p:nvSpPr>
        <p:spPr>
          <a:xfrm>
            <a:off x="7070481" y="4599647"/>
            <a:ext cx="4836812" cy="886620"/>
          </a:xfrm>
          <a:prstGeom prst="rect">
            <a:avLst/>
          </a:prstGeom>
          <a:noFill/>
          <a:ln w="444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dirty="0"/>
          </a:p>
        </p:txBody>
      </p:sp>
      <p:cxnSp>
        <p:nvCxnSpPr>
          <p:cNvPr id="99" name="Straight Connector 98">
            <a:extLst>
              <a:ext uri="{FF2B5EF4-FFF2-40B4-BE49-F238E27FC236}">
                <a16:creationId xmlns:a16="http://schemas.microsoft.com/office/drawing/2014/main" id="{A85A11EF-BE84-4CF7-A6D8-77F1226B12E7}"/>
              </a:ext>
            </a:extLst>
          </p:cNvPr>
          <p:cNvCxnSpPr>
            <a:cxnSpLocks/>
          </p:cNvCxnSpPr>
          <p:nvPr/>
        </p:nvCxnSpPr>
        <p:spPr>
          <a:xfrm>
            <a:off x="3175921" y="4556661"/>
            <a:ext cx="1384" cy="10296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65908D5-0F8A-4E72-B68F-390F43E28C69}"/>
              </a:ext>
            </a:extLst>
          </p:cNvPr>
          <p:cNvCxnSpPr>
            <a:cxnSpLocks/>
          </p:cNvCxnSpPr>
          <p:nvPr/>
        </p:nvCxnSpPr>
        <p:spPr>
          <a:xfrm>
            <a:off x="9465989" y="4575569"/>
            <a:ext cx="0" cy="9535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1" name="Title 1">
                <a:extLst>
                  <a:ext uri="{FF2B5EF4-FFF2-40B4-BE49-F238E27FC236}">
                    <a16:creationId xmlns:a16="http://schemas.microsoft.com/office/drawing/2014/main" id="{948FBFDD-64C6-4CB0-A179-B4A46A154EA5}"/>
                  </a:ext>
                </a:extLst>
              </p:cNvPr>
              <p:cNvSpPr txBox="1">
                <a:spLocks/>
              </p:cNvSpPr>
              <p:nvPr/>
            </p:nvSpPr>
            <p:spPr>
              <a:xfrm>
                <a:off x="3866712" y="5457112"/>
                <a:ext cx="4373913" cy="1193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t>= 5</a:t>
                </a:r>
                <a14:m>
                  <m:oMath xmlns:m="http://schemas.openxmlformats.org/officeDocument/2006/math">
                    <m:r>
                      <a:rPr lang="en-GB" sz="3200" i="1" smtClean="0">
                        <a:latin typeface="Cambria Math" panose="02040503050406030204" pitchFamily="18" charset="0"/>
                      </a:rPr>
                      <m:t>𝑥</m:t>
                    </m:r>
                    <m:r>
                      <a:rPr lang="en-US" sz="3200" b="0" i="1" smtClean="0">
                        <a:latin typeface="Cambria Math" panose="02040503050406030204" pitchFamily="18" charset="0"/>
                      </a:rPr>
                      <m:t>−7</m:t>
                    </m:r>
                  </m:oMath>
                </a14:m>
                <a:endParaRPr lang="en-GB" sz="3200" dirty="0"/>
              </a:p>
            </p:txBody>
          </p:sp>
        </mc:Choice>
        <mc:Fallback xmlns="">
          <p:sp>
            <p:nvSpPr>
              <p:cNvPr id="101" name="Title 1">
                <a:extLst>
                  <a:ext uri="{FF2B5EF4-FFF2-40B4-BE49-F238E27FC236}">
                    <a16:creationId xmlns:a16="http://schemas.microsoft.com/office/drawing/2014/main" id="{948FBFDD-64C6-4CB0-A179-B4A46A154EA5}"/>
                  </a:ext>
                </a:extLst>
              </p:cNvPr>
              <p:cNvSpPr txBox="1">
                <a:spLocks noRot="1" noChangeAspect="1" noMove="1" noResize="1" noEditPoints="1" noAdjustHandles="1" noChangeArrowheads="1" noChangeShapeType="1" noTextEdit="1"/>
              </p:cNvSpPr>
              <p:nvPr/>
            </p:nvSpPr>
            <p:spPr>
              <a:xfrm>
                <a:off x="3866712" y="5457112"/>
                <a:ext cx="4373913" cy="1193800"/>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2" name="Title 1">
                <a:extLst>
                  <a:ext uri="{FF2B5EF4-FFF2-40B4-BE49-F238E27FC236}">
                    <a16:creationId xmlns:a16="http://schemas.microsoft.com/office/drawing/2014/main" id="{29F6A3AF-53F2-4C5D-9FE9-A3DD4F9947ED}"/>
                  </a:ext>
                </a:extLst>
              </p:cNvPr>
              <p:cNvSpPr txBox="1">
                <a:spLocks/>
              </p:cNvSpPr>
              <p:nvPr/>
            </p:nvSpPr>
            <p:spPr>
              <a:xfrm>
                <a:off x="1471447" y="3676148"/>
                <a:ext cx="5062877" cy="1193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14:m>
                  <m:oMath xmlns:m="http://schemas.openxmlformats.org/officeDocument/2006/math">
                    <m:r>
                      <a:rPr lang="en-US" sz="3200" b="0" i="1" smtClean="0">
                        <a:latin typeface="Cambria Math" panose="02040503050406030204" pitchFamily="18" charset="0"/>
                      </a:rPr>
                      <m:t>+ 4</m:t>
                    </m:r>
                  </m:oMath>
                </a14:m>
                <a:r>
                  <a:rPr lang="en-GB" sz="4000" dirty="0"/>
                  <a:t> </a:t>
                </a:r>
              </a:p>
            </p:txBody>
          </p:sp>
        </mc:Choice>
        <mc:Fallback xmlns="">
          <p:sp>
            <p:nvSpPr>
              <p:cNvPr id="102" name="Title 1">
                <a:extLst>
                  <a:ext uri="{FF2B5EF4-FFF2-40B4-BE49-F238E27FC236}">
                    <a16:creationId xmlns:a16="http://schemas.microsoft.com/office/drawing/2014/main" id="{29F6A3AF-53F2-4C5D-9FE9-A3DD4F9947ED}"/>
                  </a:ext>
                </a:extLst>
              </p:cNvPr>
              <p:cNvSpPr txBox="1">
                <a:spLocks noRot="1" noChangeAspect="1" noMove="1" noResize="1" noEditPoints="1" noAdjustHandles="1" noChangeArrowheads="1" noChangeShapeType="1" noTextEdit="1"/>
              </p:cNvSpPr>
              <p:nvPr/>
            </p:nvSpPr>
            <p:spPr>
              <a:xfrm>
                <a:off x="1471447" y="3676148"/>
                <a:ext cx="5062877" cy="1193800"/>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3" name="Title 1">
                <a:extLst>
                  <a:ext uri="{FF2B5EF4-FFF2-40B4-BE49-F238E27FC236}">
                    <a16:creationId xmlns:a16="http://schemas.microsoft.com/office/drawing/2014/main" id="{88EC11D6-EF6F-49F9-A527-CC415AD20994}"/>
                  </a:ext>
                </a:extLst>
              </p:cNvPr>
              <p:cNvSpPr txBox="1">
                <a:spLocks/>
              </p:cNvSpPr>
              <p:nvPr/>
            </p:nvSpPr>
            <p:spPr>
              <a:xfrm>
                <a:off x="201436" y="4677219"/>
                <a:ext cx="443523" cy="861477"/>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14:m>
                  <m:oMath xmlns:m="http://schemas.openxmlformats.org/officeDocument/2006/math">
                    <m:r>
                      <a:rPr lang="en-US" sz="4000" b="0" i="1" smtClean="0">
                        <a:latin typeface="Cambria Math" panose="02040503050406030204" pitchFamily="18" charset="0"/>
                      </a:rPr>
                      <m:t>2</m:t>
                    </m:r>
                  </m:oMath>
                </a14:m>
                <a:r>
                  <a:rPr lang="en-GB" sz="4000" dirty="0"/>
                  <a:t> </a:t>
                </a:r>
              </a:p>
            </p:txBody>
          </p:sp>
        </mc:Choice>
        <mc:Fallback xmlns="">
          <p:sp>
            <p:nvSpPr>
              <p:cNvPr id="103" name="Title 1">
                <a:extLst>
                  <a:ext uri="{FF2B5EF4-FFF2-40B4-BE49-F238E27FC236}">
                    <a16:creationId xmlns:a16="http://schemas.microsoft.com/office/drawing/2014/main" id="{88EC11D6-EF6F-49F9-A527-CC415AD20994}"/>
                  </a:ext>
                </a:extLst>
              </p:cNvPr>
              <p:cNvSpPr txBox="1">
                <a:spLocks noRot="1" noChangeAspect="1" noMove="1" noResize="1" noEditPoints="1" noAdjustHandles="1" noChangeArrowheads="1" noChangeShapeType="1" noTextEdit="1"/>
              </p:cNvSpPr>
              <p:nvPr/>
            </p:nvSpPr>
            <p:spPr>
              <a:xfrm>
                <a:off x="201436" y="4677219"/>
                <a:ext cx="443523" cy="861477"/>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itle 1">
                <a:extLst>
                  <a:ext uri="{FF2B5EF4-FFF2-40B4-BE49-F238E27FC236}">
                    <a16:creationId xmlns:a16="http://schemas.microsoft.com/office/drawing/2014/main" id="{50373605-EE38-4355-A4E3-F6345666D956}"/>
                  </a:ext>
                </a:extLst>
              </p:cNvPr>
              <p:cNvSpPr txBox="1">
                <a:spLocks/>
              </p:cNvSpPr>
              <p:nvPr/>
            </p:nvSpPr>
            <p:spPr>
              <a:xfrm>
                <a:off x="5780515" y="3697741"/>
                <a:ext cx="5062877" cy="1193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14:m>
                  <m:oMathPara xmlns:m="http://schemas.openxmlformats.org/officeDocument/2006/math">
                    <m:oMathParaPr>
                      <m:jc m:val="centerGroup"/>
                    </m:oMathParaPr>
                    <m:oMath xmlns:m="http://schemas.openxmlformats.org/officeDocument/2006/math">
                      <m:r>
                        <a:rPr lang="en-GB" sz="3200" i="1" smtClean="0">
                          <a:latin typeface="Cambria Math" panose="02040503050406030204" pitchFamily="18" charset="0"/>
                        </a:rPr>
                        <m:t>𝑥</m:t>
                      </m:r>
                    </m:oMath>
                  </m:oMathPara>
                </a14:m>
                <a:endParaRPr lang="en-GB" sz="3200" dirty="0"/>
              </a:p>
            </p:txBody>
          </p:sp>
        </mc:Choice>
        <mc:Fallback xmlns="">
          <p:sp>
            <p:nvSpPr>
              <p:cNvPr id="55" name="Title 1">
                <a:extLst>
                  <a:ext uri="{FF2B5EF4-FFF2-40B4-BE49-F238E27FC236}">
                    <a16:creationId xmlns:a16="http://schemas.microsoft.com/office/drawing/2014/main" id="{50373605-EE38-4355-A4E3-F6345666D956}"/>
                  </a:ext>
                </a:extLst>
              </p:cNvPr>
              <p:cNvSpPr txBox="1">
                <a:spLocks noRot="1" noChangeAspect="1" noMove="1" noResize="1" noEditPoints="1" noAdjustHandles="1" noChangeArrowheads="1" noChangeShapeType="1" noTextEdit="1"/>
              </p:cNvSpPr>
              <p:nvPr/>
            </p:nvSpPr>
            <p:spPr>
              <a:xfrm>
                <a:off x="5780515" y="3697741"/>
                <a:ext cx="5062877" cy="1193800"/>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itle 1">
                <a:extLst>
                  <a:ext uri="{FF2B5EF4-FFF2-40B4-BE49-F238E27FC236}">
                    <a16:creationId xmlns:a16="http://schemas.microsoft.com/office/drawing/2014/main" id="{E248D71F-D7EB-4957-8FFA-C6257E9D9C6E}"/>
                  </a:ext>
                </a:extLst>
              </p:cNvPr>
              <p:cNvSpPr txBox="1">
                <a:spLocks/>
              </p:cNvSpPr>
              <p:nvPr/>
            </p:nvSpPr>
            <p:spPr>
              <a:xfrm>
                <a:off x="8015446" y="3760570"/>
                <a:ext cx="5062877" cy="1193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14:m>
                  <m:oMath xmlns:m="http://schemas.openxmlformats.org/officeDocument/2006/math">
                    <m:r>
                      <a:rPr lang="en-US" sz="3200" b="0" i="1" smtClean="0">
                        <a:latin typeface="Cambria Math" panose="02040503050406030204" pitchFamily="18" charset="0"/>
                      </a:rPr>
                      <m:t>−5</m:t>
                    </m:r>
                  </m:oMath>
                </a14:m>
                <a:r>
                  <a:rPr lang="en-GB" sz="4000" dirty="0"/>
                  <a:t> </a:t>
                </a:r>
              </a:p>
            </p:txBody>
          </p:sp>
        </mc:Choice>
        <mc:Fallback xmlns="">
          <p:sp>
            <p:nvSpPr>
              <p:cNvPr id="56" name="Title 1">
                <a:extLst>
                  <a:ext uri="{FF2B5EF4-FFF2-40B4-BE49-F238E27FC236}">
                    <a16:creationId xmlns:a16="http://schemas.microsoft.com/office/drawing/2014/main" id="{E248D71F-D7EB-4957-8FFA-C6257E9D9C6E}"/>
                  </a:ext>
                </a:extLst>
              </p:cNvPr>
              <p:cNvSpPr txBox="1">
                <a:spLocks noRot="1" noChangeAspect="1" noMove="1" noResize="1" noEditPoints="1" noAdjustHandles="1" noChangeArrowheads="1" noChangeShapeType="1" noTextEdit="1"/>
              </p:cNvSpPr>
              <p:nvPr/>
            </p:nvSpPr>
            <p:spPr>
              <a:xfrm>
                <a:off x="8015446" y="3760570"/>
                <a:ext cx="5062877" cy="1193800"/>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itle 1">
                <a:extLst>
                  <a:ext uri="{FF2B5EF4-FFF2-40B4-BE49-F238E27FC236}">
                    <a16:creationId xmlns:a16="http://schemas.microsoft.com/office/drawing/2014/main" id="{F3D18A19-19E9-43B9-9E09-8AAE4E806D65}"/>
                  </a:ext>
                </a:extLst>
              </p:cNvPr>
              <p:cNvSpPr txBox="1">
                <a:spLocks/>
              </p:cNvSpPr>
              <p:nvPr/>
            </p:nvSpPr>
            <p:spPr>
              <a:xfrm>
                <a:off x="6571641" y="4897757"/>
                <a:ext cx="443523" cy="63351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14:m>
                  <m:oMath xmlns:m="http://schemas.openxmlformats.org/officeDocument/2006/math">
                    <m:r>
                      <a:rPr lang="en-US" sz="4000" b="0" i="1" smtClean="0">
                        <a:latin typeface="Cambria Math" panose="02040503050406030204" pitchFamily="18" charset="0"/>
                      </a:rPr>
                      <m:t>3</m:t>
                    </m:r>
                  </m:oMath>
                </a14:m>
                <a:r>
                  <a:rPr lang="en-GB" sz="4000" dirty="0"/>
                  <a:t> </a:t>
                </a:r>
              </a:p>
            </p:txBody>
          </p:sp>
        </mc:Choice>
        <mc:Fallback xmlns="">
          <p:sp>
            <p:nvSpPr>
              <p:cNvPr id="57" name="Title 1">
                <a:extLst>
                  <a:ext uri="{FF2B5EF4-FFF2-40B4-BE49-F238E27FC236}">
                    <a16:creationId xmlns:a16="http://schemas.microsoft.com/office/drawing/2014/main" id="{F3D18A19-19E9-43B9-9E09-8AAE4E806D65}"/>
                  </a:ext>
                </a:extLst>
              </p:cNvPr>
              <p:cNvSpPr txBox="1">
                <a:spLocks noRot="1" noChangeAspect="1" noMove="1" noResize="1" noEditPoints="1" noAdjustHandles="1" noChangeArrowheads="1" noChangeShapeType="1" noTextEdit="1"/>
              </p:cNvSpPr>
              <p:nvPr/>
            </p:nvSpPr>
            <p:spPr>
              <a:xfrm>
                <a:off x="6571641" y="4897757"/>
                <a:ext cx="443523" cy="633510"/>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itle 1">
                <a:extLst>
                  <a:ext uri="{FF2B5EF4-FFF2-40B4-BE49-F238E27FC236}">
                    <a16:creationId xmlns:a16="http://schemas.microsoft.com/office/drawing/2014/main" id="{FEC46075-E5BC-450F-840F-672E1E42AA9D}"/>
                  </a:ext>
                </a:extLst>
              </p:cNvPr>
              <p:cNvSpPr txBox="1">
                <a:spLocks/>
              </p:cNvSpPr>
              <p:nvPr/>
            </p:nvSpPr>
            <p:spPr>
              <a:xfrm>
                <a:off x="5770726" y="4873084"/>
                <a:ext cx="443523" cy="627448"/>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14:m>
                  <m:oMath xmlns:m="http://schemas.openxmlformats.org/officeDocument/2006/math">
                    <m:r>
                      <a:rPr lang="en-US" sz="7300" b="0" i="1" smtClean="0">
                        <a:latin typeface="Cambria Math" panose="02040503050406030204" pitchFamily="18" charset="0"/>
                      </a:rPr>
                      <m:t>+</m:t>
                    </m:r>
                  </m:oMath>
                </a14:m>
                <a:r>
                  <a:rPr lang="en-GB" sz="4000" dirty="0"/>
                  <a:t> </a:t>
                </a:r>
              </a:p>
            </p:txBody>
          </p:sp>
        </mc:Choice>
        <mc:Fallback xmlns="">
          <p:sp>
            <p:nvSpPr>
              <p:cNvPr id="62" name="Title 1">
                <a:extLst>
                  <a:ext uri="{FF2B5EF4-FFF2-40B4-BE49-F238E27FC236}">
                    <a16:creationId xmlns:a16="http://schemas.microsoft.com/office/drawing/2014/main" id="{FEC46075-E5BC-450F-840F-672E1E42AA9D}"/>
                  </a:ext>
                </a:extLst>
              </p:cNvPr>
              <p:cNvSpPr txBox="1">
                <a:spLocks noRot="1" noChangeAspect="1" noMove="1" noResize="1" noEditPoints="1" noAdjustHandles="1" noChangeArrowheads="1" noChangeShapeType="1" noTextEdit="1"/>
              </p:cNvSpPr>
              <p:nvPr/>
            </p:nvSpPr>
            <p:spPr>
              <a:xfrm>
                <a:off x="5770726" y="4873084"/>
                <a:ext cx="443523" cy="627448"/>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itle 1">
                <a:extLst>
                  <a:ext uri="{FF2B5EF4-FFF2-40B4-BE49-F238E27FC236}">
                    <a16:creationId xmlns:a16="http://schemas.microsoft.com/office/drawing/2014/main" id="{F8246B79-CA03-40B1-8AD2-3262D0C6C71D}"/>
                  </a:ext>
                </a:extLst>
              </p:cNvPr>
              <p:cNvSpPr txBox="1">
                <a:spLocks/>
              </p:cNvSpPr>
              <p:nvPr/>
            </p:nvSpPr>
            <p:spPr>
              <a:xfrm>
                <a:off x="-5242" y="3619975"/>
                <a:ext cx="4373913" cy="1193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14:m>
                  <m:oMathPara xmlns:m="http://schemas.openxmlformats.org/officeDocument/2006/math">
                    <m:oMathParaPr>
                      <m:jc m:val="centerGroup"/>
                    </m:oMathParaPr>
                    <m:oMath xmlns:m="http://schemas.openxmlformats.org/officeDocument/2006/math">
                      <m:r>
                        <a:rPr lang="en-GB" sz="3200" i="1" smtClean="0">
                          <a:latin typeface="Cambria Math" panose="02040503050406030204" pitchFamily="18" charset="0"/>
                        </a:rPr>
                        <m:t>𝑥</m:t>
                      </m:r>
                    </m:oMath>
                  </m:oMathPara>
                </a14:m>
                <a:endParaRPr lang="en-GB" sz="3200" dirty="0"/>
              </a:p>
            </p:txBody>
          </p:sp>
        </mc:Choice>
        <mc:Fallback xmlns="">
          <p:sp>
            <p:nvSpPr>
              <p:cNvPr id="69" name="Title 1">
                <a:extLst>
                  <a:ext uri="{FF2B5EF4-FFF2-40B4-BE49-F238E27FC236}">
                    <a16:creationId xmlns:a16="http://schemas.microsoft.com/office/drawing/2014/main" id="{F8246B79-CA03-40B1-8AD2-3262D0C6C71D}"/>
                  </a:ext>
                </a:extLst>
              </p:cNvPr>
              <p:cNvSpPr txBox="1">
                <a:spLocks noRot="1" noChangeAspect="1" noMove="1" noResize="1" noEditPoints="1" noAdjustHandles="1" noChangeArrowheads="1" noChangeShapeType="1" noTextEdit="1"/>
              </p:cNvSpPr>
              <p:nvPr/>
            </p:nvSpPr>
            <p:spPr>
              <a:xfrm>
                <a:off x="-5242" y="3619975"/>
                <a:ext cx="4373913" cy="1193800"/>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B0D5729-10F5-45BE-9284-11439FA6A17E}"/>
                  </a:ext>
                </a:extLst>
              </p:cNvPr>
              <p:cNvSpPr/>
              <p:nvPr/>
            </p:nvSpPr>
            <p:spPr>
              <a:xfrm>
                <a:off x="3670143" y="1091210"/>
                <a:ext cx="4851713" cy="646331"/>
              </a:xfrm>
              <a:prstGeom prst="rect">
                <a:avLst/>
              </a:prstGeom>
            </p:spPr>
            <p:txBody>
              <a:bodyPr wrap="square">
                <a:spAutoFit/>
              </a:bodyPr>
              <a:lstStyle/>
              <a:p>
                <a:pPr>
                  <a:defRPr/>
                </a:pPr>
                <a14:m>
                  <m:oMathPara xmlns:m="http://schemas.openxmlformats.org/officeDocument/2006/math">
                    <m:oMathParaPr>
                      <m:jc m:val="centerGroup"/>
                    </m:oMathParaPr>
                    <m:oMath xmlns:m="http://schemas.openxmlformats.org/officeDocument/2006/math">
                      <m:r>
                        <a:rPr lang="en-GB" sz="3600" dirty="0">
                          <a:latin typeface="Cambria Math" panose="02040503050406030204" pitchFamily="18" charset="0"/>
                        </a:rPr>
                        <m:t>2(</m:t>
                      </m:r>
                      <m:r>
                        <a:rPr lang="en-GB" sz="3600" i="1" dirty="0">
                          <a:latin typeface="Cambria Math" panose="02040503050406030204" pitchFamily="18" charset="0"/>
                        </a:rPr>
                        <m:t>𝑥</m:t>
                      </m:r>
                      <m:r>
                        <a:rPr lang="en-GB" sz="3600" i="1" dirty="0">
                          <a:latin typeface="Cambria Math" panose="02040503050406030204" pitchFamily="18" charset="0"/>
                        </a:rPr>
                        <m:t> </m:t>
                      </m:r>
                      <m:r>
                        <a:rPr lang="en-GB" sz="3600" dirty="0">
                          <a:latin typeface="Cambria Math" panose="02040503050406030204" pitchFamily="18" charset="0"/>
                        </a:rPr>
                        <m:t>+ 4) + 3(</m:t>
                      </m:r>
                      <m:r>
                        <a:rPr lang="en-GB" sz="3600" i="1" dirty="0">
                          <a:latin typeface="Cambria Math" panose="02040503050406030204" pitchFamily="18" charset="0"/>
                        </a:rPr>
                        <m:t>𝑥</m:t>
                      </m:r>
                      <m:r>
                        <a:rPr lang="en-GB" sz="3600" dirty="0">
                          <a:latin typeface="Cambria Math" panose="02040503050406030204" pitchFamily="18" charset="0"/>
                        </a:rPr>
                        <m:t> − 5)</m:t>
                      </m:r>
                    </m:oMath>
                  </m:oMathPara>
                </a14:m>
                <a:endParaRPr lang="en-GB" sz="3600" dirty="0"/>
              </a:p>
            </p:txBody>
          </p:sp>
        </mc:Choice>
        <mc:Fallback xmlns="">
          <p:sp>
            <p:nvSpPr>
              <p:cNvPr id="3" name="Rectangle 2">
                <a:extLst>
                  <a:ext uri="{FF2B5EF4-FFF2-40B4-BE49-F238E27FC236}">
                    <a16:creationId xmlns:a16="http://schemas.microsoft.com/office/drawing/2014/main" id="{0B0D5729-10F5-45BE-9284-11439FA6A17E}"/>
                  </a:ext>
                </a:extLst>
              </p:cNvPr>
              <p:cNvSpPr>
                <a:spLocks noRot="1" noChangeAspect="1" noMove="1" noResize="1" noEditPoints="1" noAdjustHandles="1" noChangeArrowheads="1" noChangeShapeType="1" noTextEdit="1"/>
              </p:cNvSpPr>
              <p:nvPr/>
            </p:nvSpPr>
            <p:spPr>
              <a:xfrm>
                <a:off x="3670143" y="1091210"/>
                <a:ext cx="4851713" cy="646331"/>
              </a:xfrm>
              <a:prstGeom prst="rect">
                <a:avLst/>
              </a:prstGeom>
              <a:blipFill>
                <a:blip r:embed="rId21"/>
                <a:stretch>
                  <a:fillRect/>
                </a:stretch>
              </a:blipFill>
            </p:spPr>
            <p:txBody>
              <a:bodyPr/>
              <a:lstStyle/>
              <a:p>
                <a:r>
                  <a:rPr lang="en-GB">
                    <a:noFill/>
                  </a:rPr>
                  <a:t> </a:t>
                </a:r>
              </a:p>
            </p:txBody>
          </p:sp>
        </mc:Fallback>
      </mc:AlternateContent>
      <p:sp>
        <p:nvSpPr>
          <p:cNvPr id="66" name="Rectangle 65">
            <a:extLst>
              <a:ext uri="{FF2B5EF4-FFF2-40B4-BE49-F238E27FC236}">
                <a16:creationId xmlns:a16="http://schemas.microsoft.com/office/drawing/2014/main" id="{36974D92-B850-473F-9E4E-5814B4BA02C3}"/>
              </a:ext>
            </a:extLst>
          </p:cNvPr>
          <p:cNvSpPr/>
          <p:nvPr/>
        </p:nvSpPr>
        <p:spPr>
          <a:xfrm>
            <a:off x="1606709" y="4536108"/>
            <a:ext cx="853119" cy="923330"/>
          </a:xfrm>
          <a:prstGeom prst="rect">
            <a:avLst/>
          </a:prstGeom>
          <a:noFill/>
        </p:spPr>
        <p:txBody>
          <a:bodyPr wrap="square" lIns="91440" tIns="45720" rIns="91440" bIns="45720">
            <a:spAutoFit/>
          </a:bodyPr>
          <a:lstStyle/>
          <a:p>
            <a:pPr algn="ctr"/>
            <a:r>
              <a:rPr lang="en-US" sz="5400" b="1" dirty="0">
                <a:ln w="22225">
                  <a:solidFill>
                    <a:schemeClr val="tx1"/>
                  </a:solidFill>
                  <a:prstDash val="solid"/>
                </a:ln>
                <a:solidFill>
                  <a:srgbClr val="00B050"/>
                </a:solidFill>
              </a:rPr>
              <a:t>2</a:t>
            </a:r>
            <a:r>
              <a:rPr lang="en-US" sz="5400" b="1" cap="none" spc="0" dirty="0">
                <a:ln w="22225">
                  <a:solidFill>
                    <a:schemeClr val="tx1"/>
                  </a:solidFill>
                  <a:prstDash val="solid"/>
                </a:ln>
                <a:solidFill>
                  <a:srgbClr val="00B050"/>
                </a:solidFill>
                <a:effectLst/>
              </a:rPr>
              <a:t>x</a:t>
            </a:r>
          </a:p>
        </p:txBody>
      </p:sp>
      <p:sp>
        <p:nvSpPr>
          <p:cNvPr id="68" name="Rectangle 67">
            <a:extLst>
              <a:ext uri="{FF2B5EF4-FFF2-40B4-BE49-F238E27FC236}">
                <a16:creationId xmlns:a16="http://schemas.microsoft.com/office/drawing/2014/main" id="{42AE8718-8F8B-4020-8686-BC5FFE09B19F}"/>
              </a:ext>
            </a:extLst>
          </p:cNvPr>
          <p:cNvSpPr/>
          <p:nvPr/>
        </p:nvSpPr>
        <p:spPr>
          <a:xfrm>
            <a:off x="7904591" y="4492705"/>
            <a:ext cx="853119" cy="923330"/>
          </a:xfrm>
          <a:prstGeom prst="rect">
            <a:avLst/>
          </a:prstGeom>
          <a:noFill/>
        </p:spPr>
        <p:txBody>
          <a:bodyPr wrap="square" lIns="91440" tIns="45720" rIns="91440" bIns="45720">
            <a:spAutoFit/>
          </a:bodyPr>
          <a:lstStyle/>
          <a:p>
            <a:pPr algn="ctr"/>
            <a:r>
              <a:rPr lang="en-US" sz="5400" b="1" dirty="0">
                <a:ln w="22225">
                  <a:solidFill>
                    <a:schemeClr val="tx1"/>
                  </a:solidFill>
                  <a:prstDash val="solid"/>
                </a:ln>
                <a:solidFill>
                  <a:srgbClr val="00B050"/>
                </a:solidFill>
              </a:rPr>
              <a:t>3</a:t>
            </a:r>
            <a:r>
              <a:rPr lang="en-US" sz="5400" b="1" cap="none" spc="0" dirty="0">
                <a:ln w="22225">
                  <a:solidFill>
                    <a:schemeClr val="tx1"/>
                  </a:solidFill>
                  <a:prstDash val="solid"/>
                </a:ln>
                <a:solidFill>
                  <a:srgbClr val="00B050"/>
                </a:solidFill>
                <a:effectLst/>
              </a:rPr>
              <a:t>x</a:t>
            </a:r>
          </a:p>
        </p:txBody>
      </p:sp>
      <p:sp>
        <p:nvSpPr>
          <p:cNvPr id="70" name="Rectangle 69">
            <a:extLst>
              <a:ext uri="{FF2B5EF4-FFF2-40B4-BE49-F238E27FC236}">
                <a16:creationId xmlns:a16="http://schemas.microsoft.com/office/drawing/2014/main" id="{061411BC-384B-442B-85E4-266FC504A0FA}"/>
              </a:ext>
            </a:extLst>
          </p:cNvPr>
          <p:cNvSpPr/>
          <p:nvPr/>
        </p:nvSpPr>
        <p:spPr>
          <a:xfrm>
            <a:off x="3811033" y="4536108"/>
            <a:ext cx="880369" cy="923330"/>
          </a:xfrm>
          <a:prstGeom prst="rect">
            <a:avLst/>
          </a:prstGeom>
          <a:noFill/>
        </p:spPr>
        <p:txBody>
          <a:bodyPr wrap="square" lIns="91440" tIns="45720" rIns="91440" bIns="45720">
            <a:spAutoFit/>
          </a:bodyPr>
          <a:lstStyle/>
          <a:p>
            <a:pPr algn="ctr"/>
            <a:r>
              <a:rPr lang="en-US" sz="5400" b="1" dirty="0">
                <a:ln w="22225">
                  <a:solidFill>
                    <a:schemeClr val="tx1"/>
                  </a:solidFill>
                  <a:prstDash val="solid"/>
                </a:ln>
                <a:solidFill>
                  <a:srgbClr val="FFFF00"/>
                </a:solidFill>
              </a:rPr>
              <a:t>+8</a:t>
            </a:r>
            <a:endParaRPr lang="en-US" sz="5400" b="1" cap="none" spc="0" dirty="0">
              <a:ln w="22225">
                <a:solidFill>
                  <a:schemeClr val="tx1"/>
                </a:solidFill>
                <a:prstDash val="solid"/>
              </a:ln>
              <a:solidFill>
                <a:srgbClr val="FFFF00"/>
              </a:solidFill>
              <a:effectLst/>
            </a:endParaRPr>
          </a:p>
        </p:txBody>
      </p:sp>
      <p:sp>
        <p:nvSpPr>
          <p:cNvPr id="71" name="Rectangle 70">
            <a:extLst>
              <a:ext uri="{FF2B5EF4-FFF2-40B4-BE49-F238E27FC236}">
                <a16:creationId xmlns:a16="http://schemas.microsoft.com/office/drawing/2014/main" id="{20A930FF-04AC-449D-A089-691AEF5AD6C7}"/>
              </a:ext>
            </a:extLst>
          </p:cNvPr>
          <p:cNvSpPr/>
          <p:nvPr/>
        </p:nvSpPr>
        <p:spPr>
          <a:xfrm>
            <a:off x="9898430" y="4411990"/>
            <a:ext cx="1255472" cy="923330"/>
          </a:xfrm>
          <a:prstGeom prst="rect">
            <a:avLst/>
          </a:prstGeom>
          <a:noFill/>
        </p:spPr>
        <p:txBody>
          <a:bodyPr wrap="square" lIns="91440" tIns="45720" rIns="91440" bIns="45720">
            <a:spAutoFit/>
          </a:bodyPr>
          <a:lstStyle/>
          <a:p>
            <a:pPr algn="ctr"/>
            <a:r>
              <a:rPr lang="en-US" sz="5400" b="1" dirty="0">
                <a:ln w="22225">
                  <a:solidFill>
                    <a:schemeClr val="tx1"/>
                  </a:solidFill>
                  <a:prstDash val="solid"/>
                </a:ln>
                <a:solidFill>
                  <a:srgbClr val="FF0000"/>
                </a:solidFill>
              </a:rPr>
              <a:t>- 15</a:t>
            </a:r>
            <a:endParaRPr lang="en-US" sz="5400" b="1" cap="none" spc="0" dirty="0">
              <a:ln w="22225">
                <a:solidFill>
                  <a:schemeClr val="tx1"/>
                </a:solidFill>
                <a:prstDash val="solid"/>
              </a:ln>
              <a:solidFill>
                <a:srgbClr val="FF0000"/>
              </a:solidFill>
              <a:effectLst/>
            </a:endParaRPr>
          </a:p>
        </p:txBody>
      </p:sp>
      <p:sp>
        <p:nvSpPr>
          <p:cNvPr id="74" name="Title 1">
            <a:extLst>
              <a:ext uri="{FF2B5EF4-FFF2-40B4-BE49-F238E27FC236}">
                <a16:creationId xmlns:a16="http://schemas.microsoft.com/office/drawing/2014/main" id="{ABBD754D-DD42-468F-A079-0AC11BF5DF17}"/>
              </a:ext>
            </a:extLst>
          </p:cNvPr>
          <p:cNvSpPr txBox="1">
            <a:spLocks/>
          </p:cNvSpPr>
          <p:nvPr/>
        </p:nvSpPr>
        <p:spPr>
          <a:xfrm>
            <a:off x="2130251" y="105920"/>
            <a:ext cx="10712830" cy="10170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800" b="1" dirty="0">
                <a:solidFill>
                  <a:schemeClr val="accent1"/>
                </a:solidFill>
                <a:latin typeface="Arial" panose="020B0604020202020204" pitchFamily="34" charset="0"/>
                <a:cs typeface="Arial" panose="020B0604020202020204" pitchFamily="34" charset="0"/>
              </a:rPr>
              <a:t>Using algebra tiles in arrays to represent multiplication</a:t>
            </a:r>
          </a:p>
        </p:txBody>
      </p:sp>
      <p:sp>
        <p:nvSpPr>
          <p:cNvPr id="13" name="TextBox 12">
            <a:extLst>
              <a:ext uri="{FF2B5EF4-FFF2-40B4-BE49-F238E27FC236}">
                <a16:creationId xmlns:a16="http://schemas.microsoft.com/office/drawing/2014/main" id="{16AE7DE7-A744-B2E7-C5EC-F080DDD12CBB}"/>
              </a:ext>
            </a:extLst>
          </p:cNvPr>
          <p:cNvSpPr txBox="1"/>
          <p:nvPr/>
        </p:nvSpPr>
        <p:spPr>
          <a:xfrm>
            <a:off x="651707" y="1560715"/>
            <a:ext cx="308825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4472C4"/>
                </a:solidFill>
                <a:latin typeface="Arial"/>
                <a:cs typeface="Segoe UI"/>
              </a:rPr>
              <a:t>Array representations</a:t>
            </a:r>
            <a:r>
              <a:rPr lang="en-US" sz="2000" b="1" dirty="0">
                <a:latin typeface="Arial"/>
                <a:cs typeface="Segoe UI"/>
              </a:rPr>
              <a:t>​</a:t>
            </a:r>
          </a:p>
        </p:txBody>
      </p:sp>
      <p:sp>
        <p:nvSpPr>
          <p:cNvPr id="15" name="TextBox 14">
            <a:extLst>
              <a:ext uri="{FF2B5EF4-FFF2-40B4-BE49-F238E27FC236}">
                <a16:creationId xmlns:a16="http://schemas.microsoft.com/office/drawing/2014/main" id="{47F31240-EC80-7BDA-E564-14CB7DC35E02}"/>
              </a:ext>
            </a:extLst>
          </p:cNvPr>
          <p:cNvSpPr txBox="1"/>
          <p:nvPr/>
        </p:nvSpPr>
        <p:spPr>
          <a:xfrm>
            <a:off x="425570" y="3833004"/>
            <a:ext cx="308825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4472C4"/>
                </a:solidFill>
                <a:latin typeface="Arial"/>
              </a:rPr>
              <a:t>Area model</a:t>
            </a:r>
            <a:endParaRPr lang="en-US" sz="2000" b="1" dirty="0"/>
          </a:p>
        </p:txBody>
      </p:sp>
      <p:sp>
        <p:nvSpPr>
          <p:cNvPr id="7" name="Slide Number Placeholder 6">
            <a:extLst>
              <a:ext uri="{FF2B5EF4-FFF2-40B4-BE49-F238E27FC236}">
                <a16:creationId xmlns:a16="http://schemas.microsoft.com/office/drawing/2014/main" id="{8BF1530B-6E67-19C0-2B1B-FFA3E434E1EC}"/>
              </a:ext>
            </a:extLst>
          </p:cNvPr>
          <p:cNvSpPr>
            <a:spLocks noGrp="1"/>
          </p:cNvSpPr>
          <p:nvPr>
            <p:ph type="sldNum" sz="quarter" idx="12"/>
          </p:nvPr>
        </p:nvSpPr>
        <p:spPr/>
        <p:txBody>
          <a:bodyPr/>
          <a:lstStyle/>
          <a:p>
            <a:fld id="{51BA203F-91CA-AC4D-9C2E-7E06963F1FFE}" type="slidenum">
              <a:rPr lang="en-US" smtClean="0"/>
              <a:t>9</a:t>
            </a:fld>
            <a:endParaRPr lang="en-US"/>
          </a:p>
        </p:txBody>
      </p:sp>
      <p:sp>
        <p:nvSpPr>
          <p:cNvPr id="14" name="Isosceles Triangle 13">
            <a:extLst>
              <a:ext uri="{FF2B5EF4-FFF2-40B4-BE49-F238E27FC236}">
                <a16:creationId xmlns:a16="http://schemas.microsoft.com/office/drawing/2014/main" id="{B89543A0-082F-0599-BCAB-E32287B4125E}"/>
              </a:ext>
              <a:ext uri="{C183D7F6-B498-43B3-948B-1728B52AA6E4}">
                <adec:decorative xmlns:adec="http://schemas.microsoft.com/office/drawing/2017/decorative" val="1"/>
              </a:ext>
            </a:extLst>
          </p:cNvPr>
          <p:cNvSpPr/>
          <p:nvPr/>
        </p:nvSpPr>
        <p:spPr>
          <a:xfrm flipV="1">
            <a:off x="-23913" y="-47468"/>
            <a:ext cx="2295753" cy="2078377"/>
          </a:xfrm>
          <a:prstGeom prst="triangle">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TextBox 72">
            <a:extLst>
              <a:ext uri="{FF2B5EF4-FFF2-40B4-BE49-F238E27FC236}">
                <a16:creationId xmlns:a16="http://schemas.microsoft.com/office/drawing/2014/main" id="{51134FA8-19B9-400A-863A-B54FF175617F}"/>
              </a:ext>
            </a:extLst>
          </p:cNvPr>
          <p:cNvSpPr txBox="1"/>
          <p:nvPr/>
        </p:nvSpPr>
        <p:spPr>
          <a:xfrm>
            <a:off x="0" y="-32554"/>
            <a:ext cx="1795218" cy="430887"/>
          </a:xfrm>
          <a:prstGeom prst="rect">
            <a:avLst/>
          </a:prstGeom>
          <a:solidFill>
            <a:schemeClr val="accent1"/>
          </a:solidFill>
          <a:ln>
            <a:solidFill>
              <a:schemeClr val="accent1"/>
            </a:solidFill>
          </a:ln>
          <a:effectLst/>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EXPLORE 1</a:t>
            </a:r>
            <a:endParaRPr lang="en-GB" sz="2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348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6"/>
                                        </p:tgtEl>
                                        <p:attrNameLst>
                                          <p:attrName>style.visibility</p:attrName>
                                        </p:attrNameLst>
                                      </p:cBhvr>
                                      <p:to>
                                        <p:strVal val="visible"/>
                                      </p:to>
                                    </p:set>
                                    <p:anim calcmode="lin" valueType="num">
                                      <p:cBhvr additive="base">
                                        <p:cTn id="32" dur="500" fill="hold"/>
                                        <p:tgtEl>
                                          <p:spTgt spid="66"/>
                                        </p:tgtEl>
                                        <p:attrNameLst>
                                          <p:attrName>ppt_x</p:attrName>
                                        </p:attrNameLst>
                                      </p:cBhvr>
                                      <p:tavLst>
                                        <p:tav tm="0">
                                          <p:val>
                                            <p:strVal val="#ppt_x"/>
                                          </p:val>
                                        </p:tav>
                                        <p:tav tm="100000">
                                          <p:val>
                                            <p:strVal val="#ppt_x"/>
                                          </p:val>
                                        </p:tav>
                                      </p:tavLst>
                                    </p:anim>
                                    <p:anim calcmode="lin" valueType="num">
                                      <p:cBhvr additive="base">
                                        <p:cTn id="33"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0"/>
                                        </p:tgtEl>
                                        <p:attrNameLst>
                                          <p:attrName>style.visibility</p:attrName>
                                        </p:attrNameLst>
                                      </p:cBhvr>
                                      <p:to>
                                        <p:strVal val="visible"/>
                                      </p:to>
                                    </p:set>
                                    <p:anim calcmode="lin" valueType="num">
                                      <p:cBhvr additive="base">
                                        <p:cTn id="38" dur="500" fill="hold"/>
                                        <p:tgtEl>
                                          <p:spTgt spid="70"/>
                                        </p:tgtEl>
                                        <p:attrNameLst>
                                          <p:attrName>ppt_x</p:attrName>
                                        </p:attrNameLst>
                                      </p:cBhvr>
                                      <p:tavLst>
                                        <p:tav tm="0">
                                          <p:val>
                                            <p:strVal val="#ppt_x"/>
                                          </p:val>
                                        </p:tav>
                                        <p:tav tm="100000">
                                          <p:val>
                                            <p:strVal val="#ppt_x"/>
                                          </p:val>
                                        </p:tav>
                                      </p:tavLst>
                                    </p:anim>
                                    <p:anim calcmode="lin" valueType="num">
                                      <p:cBhvr additive="base">
                                        <p:cTn id="39"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68"/>
                                        </p:tgtEl>
                                        <p:attrNameLst>
                                          <p:attrName>style.visibility</p:attrName>
                                        </p:attrNameLst>
                                      </p:cBhvr>
                                      <p:to>
                                        <p:strVal val="visible"/>
                                      </p:to>
                                    </p:set>
                                    <p:anim calcmode="lin" valueType="num">
                                      <p:cBhvr additive="base">
                                        <p:cTn id="44" dur="500" fill="hold"/>
                                        <p:tgtEl>
                                          <p:spTgt spid="68"/>
                                        </p:tgtEl>
                                        <p:attrNameLst>
                                          <p:attrName>ppt_x</p:attrName>
                                        </p:attrNameLst>
                                      </p:cBhvr>
                                      <p:tavLst>
                                        <p:tav tm="0">
                                          <p:val>
                                            <p:strVal val="#ppt_x"/>
                                          </p:val>
                                        </p:tav>
                                        <p:tav tm="100000">
                                          <p:val>
                                            <p:strVal val="#ppt_x"/>
                                          </p:val>
                                        </p:tav>
                                      </p:tavLst>
                                    </p:anim>
                                    <p:anim calcmode="lin" valueType="num">
                                      <p:cBhvr additive="base">
                                        <p:cTn id="45"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71"/>
                                        </p:tgtEl>
                                        <p:attrNameLst>
                                          <p:attrName>style.visibility</p:attrName>
                                        </p:attrNameLst>
                                      </p:cBhvr>
                                      <p:to>
                                        <p:strVal val="visible"/>
                                      </p:to>
                                    </p:set>
                                    <p:anim calcmode="lin" valueType="num">
                                      <p:cBhvr additive="base">
                                        <p:cTn id="50" dur="500" fill="hold"/>
                                        <p:tgtEl>
                                          <p:spTgt spid="71"/>
                                        </p:tgtEl>
                                        <p:attrNameLst>
                                          <p:attrName>ppt_x</p:attrName>
                                        </p:attrNameLst>
                                      </p:cBhvr>
                                      <p:tavLst>
                                        <p:tav tm="0">
                                          <p:val>
                                            <p:strVal val="#ppt_x"/>
                                          </p:val>
                                        </p:tav>
                                        <p:tav tm="100000">
                                          <p:val>
                                            <p:strVal val="#ppt_x"/>
                                          </p:val>
                                        </p:tav>
                                      </p:tavLst>
                                    </p:anim>
                                    <p:anim calcmode="lin" valueType="num">
                                      <p:cBhvr additive="base">
                                        <p:cTn id="51"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p:bldP spid="70" grpId="0"/>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4ec57ad-4400-4e6b-b0ee-7b1e20d69afc" xsi:nil="true"/>
    <lcf76f155ced4ddcb4097134ff3c332f xmlns="d8465555-14fc-4b2a-bc04-d86be66f091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1A5EAA7B92BF643A9DF7FB42895D1F6" ma:contentTypeVersion="18" ma:contentTypeDescription="Create a new document." ma:contentTypeScope="" ma:versionID="c62f68ab48f709daf7a1cf300eba7c75">
  <xsd:schema xmlns:xsd="http://www.w3.org/2001/XMLSchema" xmlns:xs="http://www.w3.org/2001/XMLSchema" xmlns:p="http://schemas.microsoft.com/office/2006/metadata/properties" xmlns:ns2="d8465555-14fc-4b2a-bc04-d86be66f091c" xmlns:ns3="24ec57ad-4400-4e6b-b0ee-7b1e20d69afc" targetNamespace="http://schemas.microsoft.com/office/2006/metadata/properties" ma:root="true" ma:fieldsID="de1bd6db52eb86d31f395a493fb595d2" ns2:_="" ns3:_="">
    <xsd:import namespace="d8465555-14fc-4b2a-bc04-d86be66f091c"/>
    <xsd:import namespace="24ec57ad-4400-4e6b-b0ee-7b1e20d69a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465555-14fc-4b2a-bc04-d86be66f09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ec57ad-4400-4e6b-b0ee-7b1e20d69a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742d19-9655-4749-864c-21a7180a672d}" ma:internalName="TaxCatchAll" ma:showField="CatchAllData" ma:web="24ec57ad-4400-4e6b-b0ee-7b1e20d69a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D0F5AD-637D-4164-8091-4349504FE967}">
  <ds:schemaRefs>
    <ds:schemaRef ds:uri="http://schemas.microsoft.com/sharepoint/v3/contenttype/forms"/>
  </ds:schemaRefs>
</ds:datastoreItem>
</file>

<file path=customXml/itemProps2.xml><?xml version="1.0" encoding="utf-8"?>
<ds:datastoreItem xmlns:ds="http://schemas.openxmlformats.org/officeDocument/2006/customXml" ds:itemID="{2B7C4CFA-7B80-4C0E-B72D-69A2AA1793E7}">
  <ds:schemaRefs>
    <ds:schemaRef ds:uri="http://schemas.microsoft.com/office/infopath/2007/PartnerControls"/>
    <ds:schemaRef ds:uri="http://purl.org/dc/terms/"/>
    <ds:schemaRef ds:uri="http://schemas.openxmlformats.org/package/2006/metadata/core-properties"/>
    <ds:schemaRef ds:uri="http://purl.org/dc/dcmitype/"/>
    <ds:schemaRef ds:uri="http://www.w3.org/XML/1998/namespace"/>
    <ds:schemaRef ds:uri="http://purl.org/dc/elements/1.1/"/>
    <ds:schemaRef ds:uri="http://schemas.microsoft.com/office/2006/documentManagement/types"/>
    <ds:schemaRef ds:uri="f9ee7d9c-7db4-4ae9-8768-d412817476f1"/>
    <ds:schemaRef ds:uri="f9261535-6806-40ce-a63c-8e255ad23a40"/>
    <ds:schemaRef ds:uri="http://schemas.microsoft.com/office/2006/metadata/properties"/>
    <ds:schemaRef ds:uri="a943fffa-545b-4eca-b17d-5f9a138dda08"/>
    <ds:schemaRef ds:uri="c5cf19a6-e467-491d-9af0-5a70f09a6a41"/>
  </ds:schemaRefs>
</ds:datastoreItem>
</file>

<file path=customXml/itemProps3.xml><?xml version="1.0" encoding="utf-8"?>
<ds:datastoreItem xmlns:ds="http://schemas.openxmlformats.org/officeDocument/2006/customXml" ds:itemID="{164502C0-CAF9-4DF9-A904-0D99D205C215}"/>
</file>

<file path=docProps/app.xml><?xml version="1.0" encoding="utf-8"?>
<Properties xmlns="http://schemas.openxmlformats.org/officeDocument/2006/extended-properties" xmlns:vt="http://schemas.openxmlformats.org/officeDocument/2006/docPropsVTypes">
  <TotalTime>8294</TotalTime>
  <Words>2539</Words>
  <Application>Microsoft Office PowerPoint</Application>
  <PresentationFormat>Widescreen</PresentationFormat>
  <Paragraphs>729</Paragraphs>
  <Slides>28</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Bradley Hand ITC</vt:lpstr>
      <vt:lpstr>Calibri</vt:lpstr>
      <vt:lpstr>Calibri Light</vt:lpstr>
      <vt:lpstr>Cambria Math</vt:lpstr>
      <vt:lpstr>Times New Roman</vt:lpstr>
      <vt:lpstr>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 questions: Question 1</vt:lpstr>
      <vt:lpstr>Exam questions: Question 2</vt:lpstr>
      <vt:lpstr>Exam questions: Question 3</vt:lpstr>
      <vt:lpstr>Exam questions: Question 4</vt:lpstr>
      <vt:lpstr>Lesson review: Expand and factorise</vt:lpstr>
      <vt:lpstr>Expand and factorise 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olyhd o</dc:creator>
  <cp:lastModifiedBy>Elizabeth Parker</cp:lastModifiedBy>
  <cp:revision>250</cp:revision>
  <dcterms:created xsi:type="dcterms:W3CDTF">2022-12-17T13:35:57Z</dcterms:created>
  <dcterms:modified xsi:type="dcterms:W3CDTF">2023-03-28T07:32:37Z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0x010100E1A5EAA7B92BF643A9DF7FB42895D1F6</vt:lpwstr>
  </property>
</Properties>
</file>