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Lst>
  <p:notesMasterIdLst>
    <p:notesMasterId r:id="rId25"/>
  </p:notesMasterIdLst>
  <p:sldIdLst>
    <p:sldId id="261" r:id="rId7"/>
    <p:sldId id="335" r:id="rId8"/>
    <p:sldId id="264" r:id="rId9"/>
    <p:sldId id="336" r:id="rId10"/>
    <p:sldId id="316" r:id="rId11"/>
    <p:sldId id="307" r:id="rId12"/>
    <p:sldId id="463" r:id="rId13"/>
    <p:sldId id="464" r:id="rId14"/>
    <p:sldId id="338" r:id="rId15"/>
    <p:sldId id="332" r:id="rId16"/>
    <p:sldId id="340" r:id="rId17"/>
    <p:sldId id="337" r:id="rId18"/>
    <p:sldId id="465" r:id="rId19"/>
    <p:sldId id="462" r:id="rId20"/>
    <p:sldId id="460" r:id="rId21"/>
    <p:sldId id="461" r:id="rId22"/>
    <p:sldId id="266" r:id="rId23"/>
    <p:sldId id="32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168830-51D4-4CC1-7858-D21AD9F13162}" name="Sarah Stafford" initials="SS" userId="Sarah Staffor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 id="4" name="Lynette Woodward" initials="LW" lastIdx="3" clrIdx="3">
    <p:extLst>
      <p:ext uri="{19B8F6BF-5375-455C-9EA6-DF929625EA0E}">
        <p15:presenceInfo xmlns:p15="http://schemas.microsoft.com/office/powerpoint/2012/main" userId="13fbb54c17c89d99" providerId="Windows Live"/>
      </p:ext>
    </p:extLst>
  </p:cmAuthor>
  <p:cmAuthor id="5" name="Elizabeth Parker" initials="EP" lastIdx="3" clrIdx="4">
    <p:extLst>
      <p:ext uri="{19B8F6BF-5375-455C-9EA6-DF929625EA0E}">
        <p15:presenceInfo xmlns:p15="http://schemas.microsoft.com/office/powerpoint/2012/main" userId="S::elizabeth.parker@newgenpublishing.co.uk::48ed7c66-aa06-4dbb-a923-e20f8fac5870" providerId="AD"/>
      </p:ext>
    </p:extLst>
  </p:cmAuthor>
  <p:cmAuthor id="6" name="Stephanie Colquitt" initials="SC" lastIdx="12" clrIdx="5">
    <p:extLst>
      <p:ext uri="{19B8F6BF-5375-455C-9EA6-DF929625EA0E}">
        <p15:presenceInfo xmlns:p15="http://schemas.microsoft.com/office/powerpoint/2012/main" userId="1bc9ee965db69ad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3D4C"/>
    <a:srgbClr val="DDB172"/>
    <a:srgbClr val="E6C8D9"/>
    <a:srgbClr val="BE0064"/>
    <a:srgbClr val="0071F8"/>
    <a:srgbClr val="9BC8FF"/>
    <a:srgbClr val="008FC9"/>
    <a:srgbClr val="F9D09E"/>
    <a:srgbClr val="C9603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49" autoAdjust="0"/>
    <p:restoredTop sz="76259" autoAdjust="0"/>
  </p:normalViewPr>
  <p:slideViewPr>
    <p:cSldViewPr snapToGrid="0" snapToObjects="1">
      <p:cViewPr varScale="1">
        <p:scale>
          <a:sx n="96" d="100"/>
          <a:sy n="96" d="100"/>
        </p:scale>
        <p:origin x="376" y="1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45EFBFB8-1AB9-434A-ADB7-E489E14493F5}"/>
    <pc:docChg chg="undo custSel modSld">
      <pc:chgData name="Steve Pardoe" userId="6fa2db72-1fdb-41be-8a25-f49a2205c689" providerId="ADAL" clId="{45EFBFB8-1AB9-434A-ADB7-E489E14493F5}" dt="2023-03-30T15:33:44.839" v="9" actId="20577"/>
      <pc:docMkLst>
        <pc:docMk/>
      </pc:docMkLst>
      <pc:sldChg chg="modSp mod">
        <pc:chgData name="Steve Pardoe" userId="6fa2db72-1fdb-41be-8a25-f49a2205c689" providerId="ADAL" clId="{45EFBFB8-1AB9-434A-ADB7-E489E14493F5}" dt="2023-03-30T15:33:44.839" v="9" actId="20577"/>
        <pc:sldMkLst>
          <pc:docMk/>
          <pc:sldMk cId="3399665169" sldId="460"/>
        </pc:sldMkLst>
        <pc:spChg chg="mod">
          <ac:chgData name="Steve Pardoe" userId="6fa2db72-1fdb-41be-8a25-f49a2205c689" providerId="ADAL" clId="{45EFBFB8-1AB9-434A-ADB7-E489E14493F5}" dt="2023-03-30T15:33:20.721" v="7" actId="1076"/>
          <ac:spMkLst>
            <pc:docMk/>
            <pc:sldMk cId="3399665169" sldId="460"/>
            <ac:spMk id="3" creationId="{7CACD122-BDF9-D0EB-3DDB-14FA2C6CEBFB}"/>
          </ac:spMkLst>
        </pc:spChg>
        <pc:spChg chg="mod">
          <ac:chgData name="Steve Pardoe" userId="6fa2db72-1fdb-41be-8a25-f49a2205c689" providerId="ADAL" clId="{45EFBFB8-1AB9-434A-ADB7-E489E14493F5}" dt="2023-03-30T15:32:52.338" v="5" actId="1076"/>
          <ac:spMkLst>
            <pc:docMk/>
            <pc:sldMk cId="3399665169" sldId="460"/>
            <ac:spMk id="4" creationId="{200C3350-2117-0248-968C-8DADE0DACD17}"/>
          </ac:spMkLst>
        </pc:spChg>
        <pc:spChg chg="mod">
          <ac:chgData name="Steve Pardoe" userId="6fa2db72-1fdb-41be-8a25-f49a2205c689" providerId="ADAL" clId="{45EFBFB8-1AB9-434A-ADB7-E489E14493F5}" dt="2023-03-30T15:33:20.721" v="7" actId="1076"/>
          <ac:spMkLst>
            <pc:docMk/>
            <pc:sldMk cId="3399665169" sldId="460"/>
            <ac:spMk id="6" creationId="{470A29EA-894C-2E5C-FDF8-6405A5054B24}"/>
          </ac:spMkLst>
        </pc:spChg>
        <pc:spChg chg="mod">
          <ac:chgData name="Steve Pardoe" userId="6fa2db72-1fdb-41be-8a25-f49a2205c689" providerId="ADAL" clId="{45EFBFB8-1AB9-434A-ADB7-E489E14493F5}" dt="2023-03-30T15:33:20.721" v="7" actId="1076"/>
          <ac:spMkLst>
            <pc:docMk/>
            <pc:sldMk cId="3399665169" sldId="460"/>
            <ac:spMk id="7" creationId="{EFB16B94-FAF3-B4BC-A66C-B40F86FB71B7}"/>
          </ac:spMkLst>
        </pc:spChg>
        <pc:spChg chg="mod">
          <ac:chgData name="Steve Pardoe" userId="6fa2db72-1fdb-41be-8a25-f49a2205c689" providerId="ADAL" clId="{45EFBFB8-1AB9-434A-ADB7-E489E14493F5}" dt="2023-03-30T15:33:44.839" v="9" actId="20577"/>
          <ac:spMkLst>
            <pc:docMk/>
            <pc:sldMk cId="3399665169" sldId="460"/>
            <ac:spMk id="9" creationId="{D1459D0C-1F4F-C5CF-887B-769EAE406157}"/>
          </ac:spMkLst>
        </pc:spChg>
        <pc:graphicFrameChg chg="mod">
          <ac:chgData name="Steve Pardoe" userId="6fa2db72-1fdb-41be-8a25-f49a2205c689" providerId="ADAL" clId="{45EFBFB8-1AB9-434A-ADB7-E489E14493F5}" dt="2023-03-30T15:33:12.679" v="6" actId="1076"/>
          <ac:graphicFrameMkLst>
            <pc:docMk/>
            <pc:sldMk cId="3399665169" sldId="460"/>
            <ac:graphicFrameMk id="2" creationId="{7788C993-4994-2DB9-9503-16023B44A520}"/>
          </ac:graphicFrameMkLst>
        </pc:graphicFrameChg>
        <pc:graphicFrameChg chg="mod modGraphic">
          <ac:chgData name="Steve Pardoe" userId="6fa2db72-1fdb-41be-8a25-f49a2205c689" providerId="ADAL" clId="{45EFBFB8-1AB9-434A-ADB7-E489E14493F5}" dt="2023-03-30T15:33:12.679" v="6" actId="1076"/>
          <ac:graphicFrameMkLst>
            <pc:docMk/>
            <pc:sldMk cId="3399665169" sldId="460"/>
            <ac:graphicFrameMk id="5" creationId="{9D7453A1-8649-DA8B-FE94-78C4D8C3E6D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3/30/23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Discuss what Emma has said and draw out the misconception – it would only be 1 in 3 if each result was </a:t>
            </a:r>
            <a:r>
              <a:rPr lang="en-US" b="1" dirty="0">
                <a:cs typeface="Calibri"/>
              </a:rPr>
              <a:t>equally likely</a:t>
            </a:r>
            <a:r>
              <a:rPr lang="en-US" dirty="0">
                <a:cs typeface="Calibri"/>
              </a:rPr>
              <a:t>. Is this the case in this scenario? Are Blackburn Rovers as equally likely to win as </a:t>
            </a:r>
          </a:p>
          <a:p>
            <a:r>
              <a:rPr lang="en-US" dirty="0">
                <a:cs typeface="Calibri"/>
              </a:rPr>
              <a:t>Manchester United?</a:t>
            </a:r>
          </a:p>
          <a:p>
            <a:r>
              <a:rPr lang="en-US" dirty="0">
                <a:cs typeface="Calibri"/>
              </a:rPr>
              <a:t>How is this different from other probability scenarios – such as the grid or throwing a dice?</a:t>
            </a:r>
          </a:p>
          <a:p>
            <a:r>
              <a:rPr lang="en-US" dirty="0">
                <a:cs typeface="Calibri"/>
              </a:rPr>
              <a:t>What do they think the actual probability would be?</a:t>
            </a:r>
          </a:p>
          <a:p>
            <a:r>
              <a:rPr lang="en-US" dirty="0">
                <a:cs typeface="Calibri"/>
              </a:rPr>
              <a:t>How would this change if it was a different team they were playing?</a:t>
            </a:r>
          </a:p>
        </p:txBody>
      </p:sp>
      <p:sp>
        <p:nvSpPr>
          <p:cNvPr id="4" name="Slide Number Placeholder 3"/>
          <p:cNvSpPr>
            <a:spLocks noGrp="1"/>
          </p:cNvSpPr>
          <p:nvPr>
            <p:ph type="sldNum" sz="quarter" idx="5"/>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3998342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or small groups and remind them of the probability scale from earlier.</a:t>
            </a:r>
          </a:p>
          <a:p>
            <a:endParaRPr lang="en-GB" dirty="0"/>
          </a:p>
          <a:p>
            <a:r>
              <a:rPr lang="en-GB" dirty="0">
                <a:cs typeface="Calibri"/>
              </a:rPr>
              <a:t>Provide an A3 size probability scale and card set A. Ask each group to agree on the probability of each event happening and write this on the card, then stick the card (using a glue stick) at the appropriate place on the grid.  There are 2 blanks provided for learners to make up their own probability statements.</a:t>
            </a:r>
          </a:p>
          <a:p>
            <a:endParaRPr lang="en-GB" dirty="0">
              <a:cs typeface="Calibri"/>
            </a:endParaRPr>
          </a:p>
          <a:p>
            <a:r>
              <a:rPr lang="en-GB" dirty="0">
                <a:cs typeface="Calibri"/>
              </a:rPr>
              <a:t>When learners have completed card set A, give them card set B to work with – these are more challenging.  Again, there are two blank cards for learners to write in their own statements.</a:t>
            </a:r>
          </a:p>
          <a:p>
            <a:endParaRPr lang="en-GB" dirty="0">
              <a:cs typeface="Calibri"/>
            </a:endParaRPr>
          </a:p>
          <a:p>
            <a:r>
              <a:rPr lang="en-GB" dirty="0">
                <a:cs typeface="Calibri"/>
              </a:rPr>
              <a:t>When all statements have been placed, tell learners to stick their posters on the wall.  Learners should then compare their posters with those of other learners, and note any differences.</a:t>
            </a:r>
          </a:p>
          <a:p>
            <a:endParaRPr lang="en-GB" dirty="0">
              <a:cs typeface="Calibri"/>
            </a:endParaRPr>
          </a:p>
          <a:p>
            <a:r>
              <a:rPr lang="en-GB" dirty="0">
                <a:cs typeface="Calibri"/>
              </a:rPr>
              <a:t>Finally, discuss any differences between posters or anything else learners found difficult, making sure any errors are addressed.</a:t>
            </a:r>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3241662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answer the first part of this question working individually at first, but then conferring with their neighbour. </a:t>
            </a:r>
          </a:p>
          <a:p>
            <a:r>
              <a:rPr lang="en-GB" dirty="0"/>
              <a:t>Take feedback, and ensure that everyone is clear about how each person’s probability was calculated.</a:t>
            </a:r>
          </a:p>
          <a:p>
            <a:endParaRPr lang="en-GB" dirty="0"/>
          </a:p>
          <a:p>
            <a:r>
              <a:rPr lang="en-GB" dirty="0"/>
              <a:t>Next, reveal the second part of the question. Ask learners to reflect on what Sam says and decide if he is right. Ask volunteers to explain why they think he is or isn’t right.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Probe to bring out the point that the three events only include odd numbers and those even numbers less than 3 (i.e. 2) – so if the dice lands on 4 or 6, no-one wins.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Finish by asking what is the probability of no-one winning?</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2586505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Highlight that the sum of the probabilities equals 1 </a:t>
            </a:r>
            <a:r>
              <a:rPr lang="en-US" b="1" dirty="0"/>
              <a:t>only if all possible probabilities are included</a:t>
            </a:r>
            <a:r>
              <a:rPr lang="en-US" b="0" dirty="0"/>
              <a:t>.</a:t>
            </a:r>
          </a:p>
          <a:p>
            <a:endParaRPr lang="en-US" b="1" dirty="0"/>
          </a:p>
          <a:p>
            <a:r>
              <a:rPr lang="en-US" b="0" dirty="0"/>
              <a:t>Refer back to the previous example and give further examples.</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3962302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Ask learners to work through these three questions from past papers.</a:t>
            </a:r>
          </a:p>
          <a:p>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Working: </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Wingdings" panose="05000000000000000000" pitchFamily="2" charset="2"/>
              <a:buChar char=""/>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red + blue = 49</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Wingdings" panose="05000000000000000000" pitchFamily="2" charset="2"/>
              <a:buChar char=""/>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20 + b = 49</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Wingdings" panose="05000000000000000000" pitchFamily="2" charset="2"/>
              <a:buChar char=""/>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Take 20 from both sides</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B = 29</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2726944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cs typeface="Times New Roman" panose="02020603050405020304" pitchFamily="18" charset="0"/>
              </a:rPr>
              <a:t>Answer – a) cross at 1/2 b) 2/6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10003692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rtl="0">
              <a:lnSpc>
                <a:spcPct val="107000"/>
              </a:lnSpc>
              <a:buFont typeface="Courier New" panose="02070309020205020404" pitchFamily="49" charset="0"/>
              <a:buNone/>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Working:</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buFont typeface="Wingdings" panose="05000000000000000000" pitchFamily="2" charset="2"/>
              <a:buChar char=""/>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to find the number of tickets Laura does not have: 350 – 12 = 338</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7000"/>
              </a:lnSpc>
              <a:spcAft>
                <a:spcPts val="800"/>
              </a:spcAft>
              <a:buFont typeface="Wingdings" panose="05000000000000000000" pitchFamily="2" charset="2"/>
              <a:buChar char=""/>
            </a:pPr>
            <a:r>
              <a:rPr lang="en-GB" sz="1200" dirty="0">
                <a:effectLst/>
                <a:highlight>
                  <a:srgbClr val="FFFF00"/>
                </a:highlight>
                <a:latin typeface="Arial" panose="020B0604020202020204" pitchFamily="34" charset="0"/>
                <a:ea typeface="Calibri" panose="020F0502020204030204" pitchFamily="34" charset="0"/>
                <a:cs typeface="Arial" panose="020B0604020202020204" pitchFamily="34" charset="0"/>
              </a:rPr>
              <a:t>P(not winning) = 338/350 </a:t>
            </a:r>
            <a:endParaRPr lang="en-GB" sz="1100" dirty="0">
              <a:effectLst/>
              <a:latin typeface="Calibri" panose="020F0502020204030204" pitchFamily="34" charset="0"/>
              <a:ea typeface="Calibri" panose="020F0502020204030204" pitchFamily="34" charset="0"/>
              <a:cs typeface="Arial" panose="020B0604020202020204" pitchFamily="34" charset="0"/>
            </a:endParaRP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3545884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This is a whole class activity and involves ordering events according to their probability of occurring.  It can be done in several ways, according to the space available, including:</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 ‘washing line’ hung across the classroom, or along one wall.</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Asking learners to stand in a line across the classroom, or along one wall.</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Mark one end of the line ‘</a:t>
            </a:r>
            <a:r>
              <a:rPr lang="en-US" sz="1800" b="1" dirty="0">
                <a:effectLst/>
                <a:latin typeface="Arial" panose="020B0604020202020204" pitchFamily="34" charset="0"/>
                <a:ea typeface="Calibri" panose="020F0502020204030204" pitchFamily="34" charset="0"/>
                <a:cs typeface="Times New Roman" panose="02020603050405020304" pitchFamily="18" charset="0"/>
              </a:rPr>
              <a:t>impossible</a:t>
            </a:r>
            <a:r>
              <a:rPr lang="en-US" sz="1800" dirty="0">
                <a:effectLst/>
                <a:latin typeface="Arial" panose="020B0604020202020204" pitchFamily="34" charset="0"/>
                <a:ea typeface="Calibri" panose="020F0502020204030204" pitchFamily="34" charset="0"/>
                <a:cs typeface="Times New Roman" panose="02020603050405020304" pitchFamily="18" charset="0"/>
              </a:rPr>
              <a:t>’ and the other end ‘</a:t>
            </a:r>
            <a:r>
              <a:rPr lang="en-US" sz="1800" b="1" dirty="0">
                <a:effectLst/>
                <a:latin typeface="Arial" panose="020B0604020202020204" pitchFamily="34" charset="0"/>
                <a:ea typeface="Calibri" panose="020F0502020204030204" pitchFamily="34" charset="0"/>
                <a:cs typeface="Times New Roman" panose="02020603050405020304" pitchFamily="18" charset="0"/>
              </a:rPr>
              <a:t>certain</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Ask learners to blind pick event cards (also have blank cards for them to write their own events).  Then ask them to place themselves (or hang their card) in a line and justify their position. </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Ask probing questions to keep the conversation going, e.g.:</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Why did you place yourself there? </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Look to your left and to your right – is your event less likely than one and more likely than the other? If not both of those – should you move or should they move? </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What if I made a minor change to your scenario – e.g. you bought twice as many lottery tickets, or instead of rain in summer, it is rain in winter?</a:t>
            </a:r>
          </a:p>
        </p:txBody>
      </p:sp>
      <p:sp>
        <p:nvSpPr>
          <p:cNvPr id="4" name="Slide Number Placeholder 3"/>
          <p:cNvSpPr>
            <a:spLocks noGrp="1"/>
          </p:cNvSpPr>
          <p:nvPr>
            <p:ph type="sldNum" sz="quarter" idx="5"/>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664652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the number line from 0 to 1 and check understanding through questioning: </a:t>
            </a:r>
          </a:p>
          <a:p>
            <a:pPr marL="171450" indent="-171450">
              <a:buFont typeface="Arial" panose="020B0604020202020204" pitchFamily="34" charset="0"/>
              <a:buChar char="•"/>
            </a:pPr>
            <a:r>
              <a:rPr lang="en-GB" dirty="0"/>
              <a:t>Which number represents ‘</a:t>
            </a:r>
            <a:r>
              <a:rPr lang="en-GB" b="1" dirty="0"/>
              <a:t>impossible</a:t>
            </a:r>
            <a:r>
              <a:rPr lang="en-GB" dirty="0"/>
              <a:t>’ &amp; which represents ‘</a:t>
            </a:r>
            <a:r>
              <a:rPr lang="en-GB" b="1" dirty="0"/>
              <a:t>certain</a:t>
            </a:r>
            <a:r>
              <a:rPr lang="en-GB" dirty="0"/>
              <a:t>’?  </a:t>
            </a:r>
          </a:p>
          <a:p>
            <a:pPr marL="171450" indent="-171450">
              <a:buFont typeface="Arial" panose="020B0604020202020204" pitchFamily="34" charset="0"/>
              <a:buChar char="•"/>
            </a:pPr>
            <a:r>
              <a:rPr lang="en-GB" dirty="0"/>
              <a:t>What number would ‘</a:t>
            </a:r>
            <a:r>
              <a:rPr lang="en-GB" b="1" dirty="0"/>
              <a:t>unlikely</a:t>
            </a:r>
            <a:r>
              <a:rPr lang="en-GB" dirty="0"/>
              <a:t>’ be?  What about ‘</a:t>
            </a:r>
            <a:r>
              <a:rPr lang="en-GB" b="1" dirty="0"/>
              <a:t>likely</a:t>
            </a:r>
            <a:r>
              <a:rPr lang="en-GB" dirty="0"/>
              <a:t>’?  What label would you use for 0.5?</a:t>
            </a:r>
          </a:p>
          <a:p>
            <a:pPr marL="0" indent="0">
              <a:buFont typeface="Arial" panose="020B0604020202020204" pitchFamily="34" charset="0"/>
              <a:buNone/>
            </a:pPr>
            <a:r>
              <a:rPr lang="en-GB" dirty="0"/>
              <a:t>As learners respond, move the blue labels to the appropriate point on the scale.</a:t>
            </a:r>
          </a:p>
          <a:p>
            <a:r>
              <a:rPr lang="en-GB" dirty="0"/>
              <a:t>Discuss some of the events from the previous activity, and what numbers would they apply to these. </a:t>
            </a:r>
          </a:p>
          <a:p>
            <a:r>
              <a:rPr lang="en-GB" dirty="0"/>
              <a:t>Ask learners to come up with other examples – ask ‘Is that a reasonable chance?’. Identify where each would be positioned on the probability line.</a:t>
            </a:r>
          </a:p>
          <a:p>
            <a:r>
              <a:rPr lang="en-GB" dirty="0">
                <a:cs typeface="Calibri"/>
              </a:rPr>
              <a:t>Finally, highlight the </a:t>
            </a:r>
            <a:r>
              <a:rPr lang="en-GB" b="1" dirty="0">
                <a:cs typeface="Calibri"/>
              </a:rPr>
              <a:t>percentage cards</a:t>
            </a:r>
            <a:r>
              <a:rPr lang="en-GB" dirty="0">
                <a:cs typeface="Calibri"/>
              </a:rPr>
              <a:t>, and ask the class where these would sit on the number line.  Move these to the appropriate place.</a:t>
            </a: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Use this slide to </a:t>
            </a:r>
            <a:r>
              <a:rPr lang="en-US" dirty="0" err="1"/>
              <a:t>summarise</a:t>
            </a:r>
            <a:r>
              <a:rPr lang="en-US" dirty="0"/>
              <a:t> the basic ideas of probability.  </a:t>
            </a:r>
          </a:p>
          <a:p>
            <a:r>
              <a:rPr lang="en-US" dirty="0"/>
              <a:t>Check that everyone understands the meaning of an ‘</a:t>
            </a:r>
            <a:r>
              <a:rPr lang="en-US" b="1" dirty="0"/>
              <a:t>event</a:t>
            </a:r>
            <a:r>
              <a:rPr lang="en-US" dirty="0"/>
              <a:t>’ and provide examples to illustrate.</a:t>
            </a: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3580033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the class what they can see on the slide.  Answers could include: 'different coloured rectangles’, ‘squares’, ‘squares within squares’, ‘bit like Tetris’, and so on.</a:t>
            </a:r>
          </a:p>
          <a:p>
            <a:r>
              <a:rPr lang="en-GB" sz="1200" kern="1200" dirty="0">
                <a:solidFill>
                  <a:schemeClr val="tx1"/>
                </a:solidFill>
                <a:effectLst/>
                <a:latin typeface="+mn-lt"/>
                <a:ea typeface="+mn-ea"/>
                <a:cs typeface="+mn-cs"/>
              </a:rPr>
              <a:t>Probe further for more mathematical responses, such as ‘100 squares’, ‘10 x 10’, ‘blue is 5 x 5’, ‘blue is a ¼’, ‘yellow is 1 out of a 100’, ‘There are 4 times as many green as brown squares.’.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Provide learners with a handout of the grid, and ask them to work individually to </a:t>
            </a:r>
            <a:r>
              <a:rPr lang="en-GB" sz="1200" b="1" kern="1200" dirty="0">
                <a:solidFill>
                  <a:schemeClr val="tx1"/>
                </a:solidFill>
                <a:effectLst/>
                <a:latin typeface="+mn-lt"/>
                <a:ea typeface="+mn-ea"/>
                <a:cs typeface="+mn-cs"/>
              </a:rPr>
              <a:t>label the grid with fraction, decimal &amp; percentage </a:t>
            </a:r>
            <a:r>
              <a:rPr lang="en-GB" sz="1200" kern="1200" dirty="0">
                <a:solidFill>
                  <a:schemeClr val="tx1"/>
                </a:solidFill>
                <a:effectLst/>
                <a:latin typeface="+mn-lt"/>
                <a:ea typeface="+mn-ea"/>
                <a:cs typeface="+mn-cs"/>
              </a:rPr>
              <a:t>of each coloured area.  Ask them to check their answers with their neighbour and discuss any differences in their labelling.</a:t>
            </a: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Click to reveal each statement, one at a time.  For each one, ask whether it is correct, then nominate a learner to correct it if not.</a:t>
            </a: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Explain that the grid is part of a game. Each square lights up in turn, then stops at random on one of the squares.</a:t>
            </a:r>
          </a:p>
          <a:p>
            <a:r>
              <a:rPr lang="en-GB" sz="1200" kern="1200" dirty="0">
                <a:solidFill>
                  <a:schemeClr val="tx1"/>
                </a:solidFill>
                <a:effectLst/>
                <a:latin typeface="+mn-lt"/>
                <a:ea typeface="+mn-ea"/>
                <a:cs typeface="+mn-cs"/>
              </a:rPr>
              <a:t>Provide each learner with a mini-whiteboard and marker, and ask a series of questions about the probability of the light stopping on different coloured squares.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Start with easier questions, but work up to more challenging ones, depending on the group.  </a:t>
            </a:r>
          </a:p>
          <a:p>
            <a:r>
              <a:rPr lang="en-GB" sz="1200" kern="1200" dirty="0">
                <a:solidFill>
                  <a:schemeClr val="tx1"/>
                </a:solidFill>
                <a:effectLst/>
                <a:latin typeface="+mn-lt"/>
                <a:ea typeface="+mn-ea"/>
                <a:cs typeface="+mn-cs"/>
              </a:rPr>
              <a:t>For each question, ask learners to </a:t>
            </a:r>
            <a:r>
              <a:rPr lang="en-GB" sz="1200" b="1" kern="1200" dirty="0">
                <a:solidFill>
                  <a:schemeClr val="tx1"/>
                </a:solidFill>
                <a:effectLst/>
                <a:latin typeface="+mn-lt"/>
                <a:ea typeface="+mn-ea"/>
                <a:cs typeface="+mn-cs"/>
              </a:rPr>
              <a:t>write their answers on their mini-whiteboard and hold them up</a:t>
            </a:r>
            <a:r>
              <a:rPr lang="en-GB" sz="1200" b="0" kern="1200" dirty="0">
                <a:solidFill>
                  <a:schemeClr val="tx1"/>
                </a:solidFill>
                <a:effectLst/>
                <a:latin typeface="+mn-lt"/>
                <a:ea typeface="+mn-ea"/>
                <a:cs typeface="+mn-cs"/>
              </a:rPr>
              <a:t>.</a:t>
            </a:r>
            <a:r>
              <a:rPr lang="en-GB" sz="1200" b="1"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Write down some of the responses on the board and discuss how they were arrived at.  Ask for equivalent fractions, decimals and percentages, if not included.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Example questions might be:</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is the probability of the light stopping on a blue square?</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are the chances of the light stopping on a pink square?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is the probability of a blue </a:t>
            </a:r>
            <a:r>
              <a:rPr lang="en-GB" sz="1200" b="1" kern="1200" dirty="0">
                <a:solidFill>
                  <a:schemeClr val="tx1"/>
                </a:solidFill>
                <a:effectLst/>
                <a:latin typeface="+mn-lt"/>
                <a:ea typeface="+mn-ea"/>
                <a:cs typeface="+mn-cs"/>
              </a:rPr>
              <a:t>or</a:t>
            </a:r>
            <a:r>
              <a:rPr lang="en-GB" sz="1200" kern="1200" dirty="0">
                <a:solidFill>
                  <a:schemeClr val="tx1"/>
                </a:solidFill>
                <a:effectLst/>
                <a:latin typeface="+mn-lt"/>
                <a:ea typeface="+mn-ea"/>
                <a:cs typeface="+mn-cs"/>
              </a:rPr>
              <a:t> pink square?   (highlight that these are additive)</a:t>
            </a:r>
            <a:endParaRPr lang="en-GB" dirty="0">
              <a:cs typeface="Calibri"/>
            </a:endParaRPr>
          </a:p>
          <a:p>
            <a:pPr marL="171450" indent="-171450">
              <a:buFont typeface="Arial" panose="020B0604020202020204" pitchFamily="34" charset="0"/>
              <a:buChar char="•"/>
            </a:pPr>
            <a:r>
              <a:rPr lang="en-GB" dirty="0">
                <a:cs typeface="Calibri"/>
              </a:rPr>
              <a:t>If the chances of a blue one is 1 out of 4, what is the chance of </a:t>
            </a:r>
            <a:r>
              <a:rPr lang="en-GB" b="1" dirty="0">
                <a:cs typeface="Calibri"/>
              </a:rPr>
              <a:t>not</a:t>
            </a:r>
            <a:r>
              <a:rPr lang="en-GB" dirty="0">
                <a:cs typeface="Calibri"/>
              </a:rPr>
              <a:t> stopping on a blue? </a:t>
            </a:r>
          </a:p>
          <a:p>
            <a:pPr marL="171450" indent="-171450">
              <a:buFont typeface="Arial" panose="020B0604020202020204" pitchFamily="34" charset="0"/>
              <a:buChar char="•"/>
            </a:pPr>
            <a:r>
              <a:rPr lang="en-GB" dirty="0">
                <a:cs typeface="Calibri"/>
              </a:rPr>
              <a:t>What are the chances of </a:t>
            </a:r>
            <a:r>
              <a:rPr lang="en-GB" b="1" dirty="0">
                <a:cs typeface="Calibri"/>
              </a:rPr>
              <a:t>not</a:t>
            </a:r>
            <a:r>
              <a:rPr lang="en-GB" sz="1200" kern="1200" dirty="0">
                <a:solidFill>
                  <a:schemeClr val="tx1"/>
                </a:solidFill>
                <a:effectLst/>
                <a:latin typeface="+mn-lt"/>
                <a:ea typeface="+mn-ea"/>
                <a:cs typeface="+mn-cs"/>
              </a:rPr>
              <a:t> </a:t>
            </a:r>
            <a:r>
              <a:rPr lang="en-GB" dirty="0">
                <a:cs typeface="Calibri"/>
              </a:rPr>
              <a:t>stopping on a blue or a pink?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What is the probability of stopping on a white square?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is the probability of a purple square? (zero, it’s impossible!)</a:t>
            </a:r>
          </a:p>
          <a:p>
            <a:endParaRPr lang="en-GB" b="1" dirty="0">
              <a:cs typeface="Calibri"/>
            </a:endParaRPr>
          </a:p>
          <a:p>
            <a:r>
              <a:rPr lang="en-GB" b="1" dirty="0">
                <a:cs typeface="Calibri"/>
              </a:rPr>
              <a:t>Highlight that the sum of all possible outcomes must add up to 1.</a:t>
            </a:r>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4219301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and give each pair blank grids and coloured markers and ask learners to complete their own grids.</a:t>
            </a:r>
          </a:p>
          <a:p>
            <a:endParaRPr lang="en-GB" dirty="0"/>
          </a:p>
          <a:p>
            <a:r>
              <a:rPr lang="en-GB" dirty="0"/>
              <a:t>Ask each pair to write three probability questions that can be answered from the grid.  These should be written on the handout, underneath the grid. Suggest that the first questions be easy, but the other two can be more challenging (e.g. involving ‘or’ or ‘not’ in the question).</a:t>
            </a:r>
          </a:p>
          <a:p>
            <a:endParaRPr lang="en-GB" dirty="0"/>
          </a:p>
          <a:p>
            <a:r>
              <a:rPr lang="en-GB" dirty="0"/>
              <a:t>When pairs have written their questions, click to reveal the next instruction – and ask learners to pass their questions to a different pair to answer.</a:t>
            </a:r>
          </a:p>
          <a:p>
            <a:endParaRPr lang="en-GB" dirty="0"/>
          </a:p>
          <a:p>
            <a:r>
              <a:rPr lang="en-GB" dirty="0"/>
              <a:t>Finally, click to reveal the final step – pairs return the answered questions to the writer to be marked. Learners should then give feedback to the pair who answered their questions.</a:t>
            </a:r>
          </a:p>
          <a:p>
            <a:endParaRPr lang="en-GB" dirty="0"/>
          </a:p>
          <a:p>
            <a:r>
              <a:rPr lang="en-GB" dirty="0"/>
              <a:t>Finish by asking what sorts of questions were difficult – and what made them difficult.</a:t>
            </a:r>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017225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Use this slide to </a:t>
            </a:r>
            <a:r>
              <a:rPr lang="en-US" dirty="0" err="1"/>
              <a:t>summarise</a:t>
            </a:r>
            <a:r>
              <a:rPr lang="en-US" dirty="0"/>
              <a:t> the key idea of calculating probabilities of equally likely events.</a:t>
            </a:r>
          </a:p>
          <a:p>
            <a:endParaRPr lang="en-US" dirty="0"/>
          </a:p>
          <a:p>
            <a:r>
              <a:rPr lang="en-US" dirty="0"/>
              <a:t>Provide examples to illustrate the formula – including examples from the grid, but also introduce other contexts – e.g. coins, dice, cards, balls in a bag.</a:t>
            </a:r>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1666769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B8A9997E-4916-4B4B-9FA8-8A8AD4322186}" type="datetime1">
              <a:rPr lang="en-US" smtClean="0"/>
              <a:t>3/30/23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9FF32A4D-4DFC-4F2D-893E-51A55BCD1126}" type="datetime1">
              <a:rPr lang="en-US" smtClean="0"/>
              <a:t>3/30/23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5F6190C0-9F13-4E35-BB40-365168214397}" type="datetime1">
              <a:rPr lang="en-US" smtClean="0"/>
              <a:t>3/30/23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7520060D-BE2D-4E6C-B992-4F66A15686AA}" type="datetime1">
              <a:rPr lang="en-US" smtClean="0"/>
              <a:t>3/30/23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523FF9A9-9359-46CF-95AA-76A1E6301557}" type="datetime1">
              <a:rPr lang="en-US" smtClean="0"/>
              <a:t>3/30/23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ECC9240A-615E-4FF2-BBC7-EBC39F3EC43B}" type="datetime1">
              <a:rPr lang="en-US" smtClean="0"/>
              <a:t>3/30/23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0F0185F4-0319-4DC7-A526-504BDD1D6F7C}" type="datetime1">
              <a:rPr lang="en-US" smtClean="0"/>
              <a:t>3/30/23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B45E1F36-0488-447F-900B-879B6FC1F37F}" type="datetime1">
              <a:rPr lang="en-US" smtClean="0"/>
              <a:t>3/30/23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5F30EA88-CABF-4E17-AEC5-7D5AFD07619B}" type="datetime1">
              <a:rPr lang="en-US" smtClean="0"/>
              <a:t>3/30/23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94F5C059-6BCF-43F1-8107-D75CDC51B904}" type="datetime1">
              <a:rPr lang="en-US" smtClean="0"/>
              <a:t>3/30/23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9CF5D235-89A8-4CB4-A57E-359376AFA6F8}" type="datetime1">
              <a:rPr lang="en-US" smtClean="0"/>
              <a:t>3/30/23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B77208FC-F52E-4A4A-9F77-8E3BCF260C70}" type="datetime1">
              <a:rPr lang="en-US" smtClean="0"/>
              <a:t>3/30/23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30A03057-33DB-478C-8B13-6830FB87EA62}" type="datetime1">
              <a:rPr lang="en-US" smtClean="0"/>
              <a:t>3/30/23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2D116F44-D760-440A-83FC-2BAF21C2B975}" type="datetime1">
              <a:rPr lang="en-US" smtClean="0"/>
              <a:t>3/30/23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92DAD53F-9AB9-49BE-B55C-2332A25425D2}" type="datetime1">
              <a:rPr lang="en-US" smtClean="0"/>
              <a:t>3/30/23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3/30/23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5981620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3/30/23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1491141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3/30/23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8417605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3/30/23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4774247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3/30/23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9119149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3/30/23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59640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3/30/23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59775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81EB3FE2-C608-4131-8D96-2C67A92B34B6}" type="datetime1">
              <a:rPr lang="en-US" smtClean="0"/>
              <a:t>3/30/23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3/30/23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295271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3/30/23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433731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3/30/23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2847487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3/30/23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995056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C0117650-F51D-4E5C-9C2A-3ED2DDAE413B}" type="datetime1">
              <a:rPr lang="en-US" smtClean="0"/>
              <a:t>3/30/23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B3A47808-65E7-42C7-B99D-39321A1D8B34}" type="datetime1">
              <a:rPr lang="en-US" smtClean="0"/>
              <a:t>3/30/23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F869B5C8-CF55-4C6D-AC80-98C4447B9630}" type="datetime1">
              <a:rPr lang="en-US" smtClean="0"/>
              <a:t>3/30/23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9F809AA8-080D-4F24-A1FF-5B397A58DC6C}" type="datetime1">
              <a:rPr lang="en-US" smtClean="0"/>
              <a:t>3/30/23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6A61B427-410A-4098-B991-179207B8A817}" type="datetime1">
              <a:rPr lang="en-US" smtClean="0"/>
              <a:t>3/30/23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837E2DFC-D9D9-470D-B530-3B7AAAD35FAD}" type="datetime1">
              <a:rPr lang="en-US" smtClean="0"/>
              <a:t>3/30/23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4A54A-4D8B-40B3-B2A1-762114DFEB7D}" type="datetime1">
              <a:rPr lang="en-US" smtClean="0"/>
              <a:t>3/30/23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FB4779-6717-4DB0-ABFA-F3F725643896}" type="datetime1">
              <a:rPr lang="en-US" smtClean="0"/>
              <a:t>3/30/23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3/30/23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4839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71286"/>
            <a:ext cx="9144000" cy="3086446"/>
          </a:xfrm>
          <a:ln w="38100">
            <a:solidFill>
              <a:schemeClr val="accent1"/>
            </a:solidFill>
          </a:ln>
        </p:spPr>
        <p:txBody>
          <a:bodyPr>
            <a:normAutofit fontScale="92500" lnSpcReduction="20000"/>
          </a:bodyPr>
          <a:lstStyle/>
          <a:p>
            <a:pPr algn="l">
              <a:lnSpc>
                <a:spcPts val="3200"/>
              </a:lnSpc>
              <a:spcAft>
                <a:spcPts val="600"/>
              </a:spcAft>
            </a:pPr>
            <a:r>
              <a:rPr lang="en-GB" sz="3500" b="1" dirty="0">
                <a:solidFill>
                  <a:schemeClr val="accent1"/>
                </a:solidFill>
                <a:latin typeface="Arial" panose="020B0604020202020204" pitchFamily="34" charset="0"/>
                <a:cs typeface="Arial" panose="020B0604020202020204" pitchFamily="34" charset="0"/>
              </a:rPr>
              <a:t>Objectives</a:t>
            </a:r>
            <a:endParaRPr lang="en-GB" sz="3500" dirty="0">
              <a:solidFill>
                <a:schemeClr val="accent1"/>
              </a:solidFill>
              <a:latin typeface="Arial" panose="020B0604020202020204" pitchFamily="34" charset="0"/>
              <a:cs typeface="Arial" panose="020B0604020202020204" pitchFamily="34" charset="0"/>
            </a:endParaRP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Review the equivalence of fractions, decimals and percentages</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Find the simple probability of equally likely events as a fraction, decimal or percentage</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Locate the probability of simple events and mutually exclusive events on a probability scale.</a:t>
            </a:r>
            <a:endParaRPr lang="en-GB" sz="2800" dirty="0">
              <a:latin typeface="Arial" panose="020B0604020202020204" pitchFamily="34" charset="0"/>
              <a:cs typeface="Arial" panose="020B0604020202020204" pitchFamily="34" charset="0"/>
            </a:endParaRPr>
          </a:p>
          <a:p>
            <a:pPr algn="l"/>
            <a:endParaRPr lang="en-GB" dirty="0"/>
          </a:p>
        </p:txBody>
      </p:sp>
      <p:sp>
        <p:nvSpPr>
          <p:cNvPr id="11" name="Title 1">
            <a:extLst>
              <a:ext uri="{FF2B5EF4-FFF2-40B4-BE49-F238E27FC236}">
                <a16:creationId xmlns:a16="http://schemas.microsoft.com/office/drawing/2014/main" id="{6D9E5445-66D2-79E2-365D-C2F44490F090}"/>
              </a:ext>
            </a:extLst>
          </p:cNvPr>
          <p:cNvSpPr txBox="1">
            <a:spLocks/>
          </p:cNvSpPr>
          <p:nvPr/>
        </p:nvSpPr>
        <p:spPr>
          <a:xfrm>
            <a:off x="1524000" y="1358536"/>
            <a:ext cx="9144000" cy="1422000"/>
          </a:xfrm>
          <a:prstGeom prst="rect">
            <a:avLst/>
          </a:prstGeom>
          <a:solidFill>
            <a:schemeClr val="accent1"/>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solidFill>
                  <a:schemeClr val="bg1"/>
                </a:solidFill>
                <a:latin typeface="Arial" panose="020B0604020202020204" pitchFamily="34" charset="0"/>
                <a:cs typeface="Arial" panose="020B0604020202020204" pitchFamily="34" charset="0"/>
              </a:rPr>
              <a:t>Lesson 47: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Basic probability </a:t>
            </a:r>
            <a:endParaRPr lang="en-GB" sz="4000" dirty="0"/>
          </a:p>
        </p:txBody>
      </p:sp>
      <p:pic>
        <p:nvPicPr>
          <p:cNvPr id="12" name="Picture 11" descr="Text&#10;&#10;Description automatically generated">
            <a:extLst>
              <a:ext uri="{FF2B5EF4-FFF2-40B4-BE49-F238E27FC236}">
                <a16:creationId xmlns:a16="http://schemas.microsoft.com/office/drawing/2014/main" id="{131CC1D8-0B45-AF8F-EF1F-B64E00F0E72D}"/>
              </a:ext>
            </a:extLst>
          </p:cNvPr>
          <p:cNvPicPr>
            <a:picLocks noChangeAspect="1"/>
          </p:cNvPicPr>
          <p:nvPr/>
        </p:nvPicPr>
        <p:blipFill>
          <a:blip r:embed="rId4"/>
          <a:stretch>
            <a:fillRect/>
          </a:stretch>
        </p:blipFill>
        <p:spPr>
          <a:xfrm>
            <a:off x="370800" y="324000"/>
            <a:ext cx="3474000" cy="570825"/>
          </a:xfrm>
          <a:prstGeom prst="rect">
            <a:avLst/>
          </a:prstGeom>
        </p:spPr>
      </p:pic>
      <p:pic>
        <p:nvPicPr>
          <p:cNvPr id="13" name="Picture 12" descr="Graphical user interface&#10;&#10;Description automatically generated">
            <a:extLst>
              <a:ext uri="{FF2B5EF4-FFF2-40B4-BE49-F238E27FC236}">
                <a16:creationId xmlns:a16="http://schemas.microsoft.com/office/drawing/2014/main" id="{AC1E8293-E955-514B-BD05-004C4FB7120E}"/>
              </a:ext>
            </a:extLst>
          </p:cNvPr>
          <p:cNvPicPr>
            <a:picLocks noChangeAspect="1"/>
          </p:cNvPicPr>
          <p:nvPr/>
        </p:nvPicPr>
        <p:blipFill>
          <a:blip r:embed="rId5"/>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B3596F-9B21-F120-8C37-BF2294DCE4F0}"/>
              </a:ext>
            </a:extLst>
          </p:cNvPr>
          <p:cNvSpPr>
            <a:spLocks noGrp="1"/>
          </p:cNvSpPr>
          <p:nvPr>
            <p:ph idx="4294967295"/>
          </p:nvPr>
        </p:nvSpPr>
        <p:spPr>
          <a:xfrm>
            <a:off x="632637" y="1825625"/>
            <a:ext cx="10515600" cy="4351338"/>
          </a:xfrm>
          <a:prstGeom prst="rect">
            <a:avLst/>
          </a:prstGeom>
        </p:spPr>
        <p:txBody>
          <a:bodyPr lIns="91440" tIns="45720" rIns="91440" bIns="45720" anchor="t"/>
          <a:lstStyle/>
          <a:p>
            <a:pPr marL="0" indent="0">
              <a:buNone/>
            </a:pPr>
            <a:r>
              <a:rPr lang="en-GB" dirty="0">
                <a:latin typeface="Arial" panose="020B0604020202020204" pitchFamily="34" charset="0"/>
                <a:cs typeface="Arial" panose="020B0604020202020204" pitchFamily="34" charset="0"/>
              </a:rPr>
              <a:t>Emma supports her local football team, Blackburn Rovers.</a:t>
            </a:r>
          </a:p>
          <a:p>
            <a:pPr marL="0" indent="0">
              <a:buNone/>
            </a:pPr>
            <a:r>
              <a:rPr lang="en-GB" dirty="0">
                <a:latin typeface="Arial" panose="020B0604020202020204" pitchFamily="34" charset="0"/>
                <a:cs typeface="Arial" panose="020B0604020202020204" pitchFamily="34" charset="0"/>
              </a:rPr>
              <a:t>On Saturday, they are playing against Manchester United.  </a:t>
            </a:r>
          </a:p>
          <a:p>
            <a:pPr marL="0" indent="0">
              <a:buNone/>
            </a:pPr>
            <a:r>
              <a:rPr lang="en-GB" dirty="0">
                <a:latin typeface="Arial" panose="020B0604020202020204" pitchFamily="34" charset="0"/>
                <a:cs typeface="Arial" panose="020B0604020202020204" pitchFamily="34" charset="0"/>
              </a:rPr>
              <a:t>Emma says they can either win, lose or draw. Therefore they have a 1 in 3 chance of winning.</a:t>
            </a:r>
          </a:p>
          <a:p>
            <a:pPr marL="0" indent="0">
              <a:buNone/>
            </a:pPr>
            <a:r>
              <a:rPr lang="en-GB" dirty="0">
                <a:latin typeface="Arial" panose="020B0604020202020204" pitchFamily="34" charset="0"/>
                <a:cs typeface="Arial" panose="020B0604020202020204" pitchFamily="34" charset="0"/>
              </a:rPr>
              <a:t>Is she correct?</a:t>
            </a:r>
          </a:p>
          <a:p>
            <a:pPr marL="0" indent="0">
              <a:buNone/>
            </a:pPr>
            <a:endParaRPr lang="en-GB" b="1" dirty="0">
              <a:latin typeface="Arial" panose="020B0604020202020204" pitchFamily="34" charset="0"/>
              <a:cs typeface="Arial" panose="020B0604020202020204" pitchFamily="34" charset="0"/>
            </a:endParaRPr>
          </a:p>
        </p:txBody>
      </p:sp>
      <p:pic>
        <p:nvPicPr>
          <p:cNvPr id="6" name="Picture 5" descr="A black and white line drawing of a stick person. This image shows a smiling girl with shoulder length hair. She is standing, facing forwards with arms outstretched.">
            <a:extLst>
              <a:ext uri="{FF2B5EF4-FFF2-40B4-BE49-F238E27FC236}">
                <a16:creationId xmlns:a16="http://schemas.microsoft.com/office/drawing/2014/main" id="{A08C7E95-4772-FDBC-A458-6F378E763330}"/>
              </a:ext>
            </a:extLst>
          </p:cNvPr>
          <p:cNvPicPr>
            <a:picLocks noChangeAspect="1"/>
          </p:cNvPicPr>
          <p:nvPr/>
        </p:nvPicPr>
        <p:blipFill>
          <a:blip r:embed="rId3"/>
          <a:srcRect/>
          <a:stretch/>
        </p:blipFill>
        <p:spPr>
          <a:xfrm>
            <a:off x="4710113" y="3771202"/>
            <a:ext cx="2563114" cy="2563114"/>
          </a:xfrm>
          <a:prstGeom prst="rect">
            <a:avLst/>
          </a:prstGeom>
        </p:spPr>
      </p:pic>
      <p:sp>
        <p:nvSpPr>
          <p:cNvPr id="4" name="Slide Number Placeholder 3">
            <a:extLst>
              <a:ext uri="{FF2B5EF4-FFF2-40B4-BE49-F238E27FC236}">
                <a16:creationId xmlns:a16="http://schemas.microsoft.com/office/drawing/2014/main" id="{699DE84B-5630-5F04-D9B0-9587C84C3AE6}"/>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2" name="Title 1">
            <a:extLst>
              <a:ext uri="{FF2B5EF4-FFF2-40B4-BE49-F238E27FC236}">
                <a16:creationId xmlns:a16="http://schemas.microsoft.com/office/drawing/2014/main" id="{A159DC6D-BE21-A932-E061-28CBDCE5F050}"/>
              </a:ext>
            </a:extLst>
          </p:cNvPr>
          <p:cNvSpPr>
            <a:spLocks noGrp="1"/>
          </p:cNvSpPr>
          <p:nvPr>
            <p:ph type="title" idx="4294967295"/>
          </p:nvPr>
        </p:nvSpPr>
        <p:spPr>
          <a:xfrm>
            <a:off x="1541296" y="272656"/>
            <a:ext cx="9512300" cy="692150"/>
          </a:xfrm>
          <a:prstGeom prst="rect">
            <a:avLst/>
          </a:prstGeom>
        </p:spPr>
        <p:txBody>
          <a:bodyPr lIns="91440" tIns="45720" rIns="91440" bIns="45720" anchor="t"/>
          <a:lstStyle/>
          <a:p>
            <a:pPr algn="ctr"/>
            <a:r>
              <a:rPr lang="en-GB" sz="3600" b="1" dirty="0">
                <a:solidFill>
                  <a:schemeClr val="accent1"/>
                </a:solidFill>
                <a:latin typeface="Arial"/>
                <a:cs typeface="Arial"/>
              </a:rPr>
              <a:t>Football match</a:t>
            </a:r>
            <a:endParaRPr lang="en-GB" sz="3600" b="1" dirty="0">
              <a:solidFill>
                <a:schemeClr val="accent1"/>
              </a:solidFill>
            </a:endParaRPr>
          </a:p>
        </p:txBody>
      </p:sp>
      <p:sp>
        <p:nvSpPr>
          <p:cNvPr id="9" name="Isosceles Triangle 8">
            <a:extLst>
              <a:ext uri="{FF2B5EF4-FFF2-40B4-BE49-F238E27FC236}">
                <a16:creationId xmlns:a16="http://schemas.microsoft.com/office/drawing/2014/main" id="{AE97EFEE-2EC7-A5E8-E934-432F9027436B}"/>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B1B4131-73AC-B58D-43B9-3A5A9CEAB2A9}"/>
              </a:ext>
            </a:extLst>
          </p:cNvPr>
          <p:cNvSpPr txBox="1"/>
          <p:nvPr/>
        </p:nvSpPr>
        <p:spPr>
          <a:xfrm>
            <a:off x="135103" y="0"/>
            <a:ext cx="140619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601678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45093" y="109928"/>
            <a:ext cx="7751763" cy="9286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Probability of equally likely events</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5" name="Text Box 3">
            <a:extLst>
              <a:ext uri="{FF2B5EF4-FFF2-40B4-BE49-F238E27FC236}">
                <a16:creationId xmlns:a16="http://schemas.microsoft.com/office/drawing/2014/main" id="{2A4495B5-7F28-4F8A-861D-31DAC39A5736}"/>
              </a:ext>
            </a:extLst>
          </p:cNvPr>
          <p:cNvSpPr txBox="1">
            <a:spLocks noChangeArrowheads="1"/>
          </p:cNvSpPr>
          <p:nvPr/>
        </p:nvSpPr>
        <p:spPr bwMode="auto">
          <a:xfrm>
            <a:off x="10844860" y="1888281"/>
            <a:ext cx="1122500" cy="342868"/>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100%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a:extLst>
              <a:ext uri="{FF2B5EF4-FFF2-40B4-BE49-F238E27FC236}">
                <a16:creationId xmlns:a16="http://schemas.microsoft.com/office/drawing/2014/main" id="{262CD707-1BB5-4760-95A6-697EEB5B677A}"/>
              </a:ext>
            </a:extLst>
          </p:cNvPr>
          <p:cNvSpPr txBox="1">
            <a:spLocks noChangeArrowheads="1"/>
          </p:cNvSpPr>
          <p:nvPr/>
        </p:nvSpPr>
        <p:spPr bwMode="auto">
          <a:xfrm>
            <a:off x="5554734" y="1816190"/>
            <a:ext cx="1049720" cy="332740"/>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50%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Text Box 5">
            <a:extLst>
              <a:ext uri="{FF2B5EF4-FFF2-40B4-BE49-F238E27FC236}">
                <a16:creationId xmlns:a16="http://schemas.microsoft.com/office/drawing/2014/main" id="{3D7A34F9-FFF8-455B-A9C6-778F092872E8}"/>
              </a:ext>
            </a:extLst>
          </p:cNvPr>
          <p:cNvSpPr txBox="1">
            <a:spLocks noChangeArrowheads="1"/>
          </p:cNvSpPr>
          <p:nvPr/>
        </p:nvSpPr>
        <p:spPr bwMode="auto">
          <a:xfrm>
            <a:off x="8381447" y="1816190"/>
            <a:ext cx="1049720" cy="359921"/>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75%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 Box 6">
            <a:extLst>
              <a:ext uri="{FF2B5EF4-FFF2-40B4-BE49-F238E27FC236}">
                <a16:creationId xmlns:a16="http://schemas.microsoft.com/office/drawing/2014/main" id="{4F3344A3-5AEF-4436-B75B-65E092715E34}"/>
              </a:ext>
            </a:extLst>
          </p:cNvPr>
          <p:cNvSpPr txBox="1">
            <a:spLocks noChangeArrowheads="1"/>
          </p:cNvSpPr>
          <p:nvPr/>
        </p:nvSpPr>
        <p:spPr bwMode="auto">
          <a:xfrm>
            <a:off x="2668069" y="1843371"/>
            <a:ext cx="1049720" cy="332740"/>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25%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Text Box 13">
            <a:extLst>
              <a:ext uri="{FF2B5EF4-FFF2-40B4-BE49-F238E27FC236}">
                <a16:creationId xmlns:a16="http://schemas.microsoft.com/office/drawing/2014/main" id="{72C08D50-0CB1-44A2-8DE5-38BB0E6F7509}"/>
              </a:ext>
            </a:extLst>
          </p:cNvPr>
          <p:cNvSpPr txBox="1">
            <a:spLocks noChangeArrowheads="1"/>
          </p:cNvSpPr>
          <p:nvPr/>
        </p:nvSpPr>
        <p:spPr bwMode="auto">
          <a:xfrm>
            <a:off x="218660" y="1812881"/>
            <a:ext cx="951875" cy="348162"/>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593BE68D-9228-4AB9-99F2-5AF0C3F07328}"/>
              </a:ext>
            </a:extLst>
          </p:cNvPr>
          <p:cNvGraphicFramePr>
            <a:graphicFrameLocks noGrp="1"/>
          </p:cNvGraphicFramePr>
          <p:nvPr>
            <p:extLst>
              <p:ext uri="{D42A27DB-BD31-4B8C-83A1-F6EECF244321}">
                <p14:modId xmlns:p14="http://schemas.microsoft.com/office/powerpoint/2010/main" val="421521492"/>
              </p:ext>
            </p:extLst>
          </p:nvPr>
        </p:nvGraphicFramePr>
        <p:xfrm>
          <a:off x="332022" y="2306553"/>
          <a:ext cx="11416030" cy="929264"/>
        </p:xfrm>
        <a:graphic>
          <a:graphicData uri="http://schemas.openxmlformats.org/drawingml/2006/table">
            <a:tbl>
              <a:tblPr firstRow="1" bandRow="1">
                <a:tableStyleId>{5C22544A-7EE6-4342-B048-85BDC9FD1C3A}</a:tableStyleId>
              </a:tblPr>
              <a:tblGrid>
                <a:gridCol w="1141603">
                  <a:extLst>
                    <a:ext uri="{9D8B030D-6E8A-4147-A177-3AD203B41FA5}">
                      <a16:colId xmlns:a16="http://schemas.microsoft.com/office/drawing/2014/main" val="2565244045"/>
                    </a:ext>
                  </a:extLst>
                </a:gridCol>
                <a:gridCol w="1141603">
                  <a:extLst>
                    <a:ext uri="{9D8B030D-6E8A-4147-A177-3AD203B41FA5}">
                      <a16:colId xmlns:a16="http://schemas.microsoft.com/office/drawing/2014/main" val="1527511156"/>
                    </a:ext>
                  </a:extLst>
                </a:gridCol>
                <a:gridCol w="1141603">
                  <a:extLst>
                    <a:ext uri="{9D8B030D-6E8A-4147-A177-3AD203B41FA5}">
                      <a16:colId xmlns:a16="http://schemas.microsoft.com/office/drawing/2014/main" val="395255751"/>
                    </a:ext>
                  </a:extLst>
                </a:gridCol>
                <a:gridCol w="1141603">
                  <a:extLst>
                    <a:ext uri="{9D8B030D-6E8A-4147-A177-3AD203B41FA5}">
                      <a16:colId xmlns:a16="http://schemas.microsoft.com/office/drawing/2014/main" val="994199489"/>
                    </a:ext>
                  </a:extLst>
                </a:gridCol>
                <a:gridCol w="1141603">
                  <a:extLst>
                    <a:ext uri="{9D8B030D-6E8A-4147-A177-3AD203B41FA5}">
                      <a16:colId xmlns:a16="http://schemas.microsoft.com/office/drawing/2014/main" val="368146290"/>
                    </a:ext>
                  </a:extLst>
                </a:gridCol>
                <a:gridCol w="1141603">
                  <a:extLst>
                    <a:ext uri="{9D8B030D-6E8A-4147-A177-3AD203B41FA5}">
                      <a16:colId xmlns:a16="http://schemas.microsoft.com/office/drawing/2014/main" val="3883441204"/>
                    </a:ext>
                  </a:extLst>
                </a:gridCol>
                <a:gridCol w="1141603">
                  <a:extLst>
                    <a:ext uri="{9D8B030D-6E8A-4147-A177-3AD203B41FA5}">
                      <a16:colId xmlns:a16="http://schemas.microsoft.com/office/drawing/2014/main" val="3111880499"/>
                    </a:ext>
                  </a:extLst>
                </a:gridCol>
                <a:gridCol w="1141603">
                  <a:extLst>
                    <a:ext uri="{9D8B030D-6E8A-4147-A177-3AD203B41FA5}">
                      <a16:colId xmlns:a16="http://schemas.microsoft.com/office/drawing/2014/main" val="255184184"/>
                    </a:ext>
                  </a:extLst>
                </a:gridCol>
                <a:gridCol w="1141603">
                  <a:extLst>
                    <a:ext uri="{9D8B030D-6E8A-4147-A177-3AD203B41FA5}">
                      <a16:colId xmlns:a16="http://schemas.microsoft.com/office/drawing/2014/main" val="904229777"/>
                    </a:ext>
                  </a:extLst>
                </a:gridCol>
                <a:gridCol w="1141603">
                  <a:extLst>
                    <a:ext uri="{9D8B030D-6E8A-4147-A177-3AD203B41FA5}">
                      <a16:colId xmlns:a16="http://schemas.microsoft.com/office/drawing/2014/main" val="1404682887"/>
                    </a:ext>
                  </a:extLst>
                </a:gridCol>
              </a:tblGrid>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13" name="Table 12">
            <a:extLst>
              <a:ext uri="{FF2B5EF4-FFF2-40B4-BE49-F238E27FC236}">
                <a16:creationId xmlns:a16="http://schemas.microsoft.com/office/drawing/2014/main" id="{FC5D49FB-37AD-4BD2-AC41-936A57C15F27}"/>
              </a:ext>
            </a:extLst>
          </p:cNvPr>
          <p:cNvGraphicFramePr>
            <a:graphicFrameLocks noGrp="1"/>
          </p:cNvGraphicFramePr>
          <p:nvPr>
            <p:extLst>
              <p:ext uri="{D42A27DB-BD31-4B8C-83A1-F6EECF244321}">
                <p14:modId xmlns:p14="http://schemas.microsoft.com/office/powerpoint/2010/main" val="2625894952"/>
              </p:ext>
            </p:extLst>
          </p:nvPr>
        </p:nvGraphicFramePr>
        <p:xfrm>
          <a:off x="218660" y="3268598"/>
          <a:ext cx="11973340" cy="764646"/>
        </p:xfrm>
        <a:graphic>
          <a:graphicData uri="http://schemas.openxmlformats.org/drawingml/2006/table">
            <a:tbl>
              <a:tblPr firstRow="1" bandRow="1">
                <a:tableStyleId>{5C22544A-7EE6-4342-B048-85BDC9FD1C3A}</a:tableStyleId>
              </a:tblPr>
              <a:tblGrid>
                <a:gridCol w="983974">
                  <a:extLst>
                    <a:ext uri="{9D8B030D-6E8A-4147-A177-3AD203B41FA5}">
                      <a16:colId xmlns:a16="http://schemas.microsoft.com/office/drawing/2014/main" val="1217474290"/>
                    </a:ext>
                  </a:extLst>
                </a:gridCol>
                <a:gridCol w="1222513">
                  <a:extLst>
                    <a:ext uri="{9D8B030D-6E8A-4147-A177-3AD203B41FA5}">
                      <a16:colId xmlns:a16="http://schemas.microsoft.com/office/drawing/2014/main" val="447811184"/>
                    </a:ext>
                  </a:extLst>
                </a:gridCol>
                <a:gridCol w="1143000">
                  <a:extLst>
                    <a:ext uri="{9D8B030D-6E8A-4147-A177-3AD203B41FA5}">
                      <a16:colId xmlns:a16="http://schemas.microsoft.com/office/drawing/2014/main" val="3571697782"/>
                    </a:ext>
                  </a:extLst>
                </a:gridCol>
                <a:gridCol w="1172817">
                  <a:extLst>
                    <a:ext uri="{9D8B030D-6E8A-4147-A177-3AD203B41FA5}">
                      <a16:colId xmlns:a16="http://schemas.microsoft.com/office/drawing/2014/main" val="4097801190"/>
                    </a:ext>
                  </a:extLst>
                </a:gridCol>
                <a:gridCol w="1133061">
                  <a:extLst>
                    <a:ext uri="{9D8B030D-6E8A-4147-A177-3AD203B41FA5}">
                      <a16:colId xmlns:a16="http://schemas.microsoft.com/office/drawing/2014/main" val="3482162201"/>
                    </a:ext>
                  </a:extLst>
                </a:gridCol>
                <a:gridCol w="1172817">
                  <a:extLst>
                    <a:ext uri="{9D8B030D-6E8A-4147-A177-3AD203B41FA5}">
                      <a16:colId xmlns:a16="http://schemas.microsoft.com/office/drawing/2014/main" val="1432990566"/>
                    </a:ext>
                  </a:extLst>
                </a:gridCol>
                <a:gridCol w="1093305">
                  <a:extLst>
                    <a:ext uri="{9D8B030D-6E8A-4147-A177-3AD203B41FA5}">
                      <a16:colId xmlns:a16="http://schemas.microsoft.com/office/drawing/2014/main" val="3533123245"/>
                    </a:ext>
                  </a:extLst>
                </a:gridCol>
                <a:gridCol w="1123122">
                  <a:extLst>
                    <a:ext uri="{9D8B030D-6E8A-4147-A177-3AD203B41FA5}">
                      <a16:colId xmlns:a16="http://schemas.microsoft.com/office/drawing/2014/main" val="1402321904"/>
                    </a:ext>
                  </a:extLst>
                </a:gridCol>
                <a:gridCol w="1143000">
                  <a:extLst>
                    <a:ext uri="{9D8B030D-6E8A-4147-A177-3AD203B41FA5}">
                      <a16:colId xmlns:a16="http://schemas.microsoft.com/office/drawing/2014/main" val="2811285288"/>
                    </a:ext>
                  </a:extLst>
                </a:gridCol>
                <a:gridCol w="1785731">
                  <a:extLst>
                    <a:ext uri="{9D8B030D-6E8A-4147-A177-3AD203B41FA5}">
                      <a16:colId xmlns:a16="http://schemas.microsoft.com/office/drawing/2014/main" val="2745143942"/>
                    </a:ext>
                  </a:extLst>
                </a:gridCol>
              </a:tblGrid>
              <a:tr h="382323">
                <a:tc>
                  <a:txBody>
                    <a:bodyPr/>
                    <a:lstStyle/>
                    <a:p>
                      <a:r>
                        <a:rPr lang="en-GB" dirty="0">
                          <a:solidFill>
                            <a:schemeClr val="tx1"/>
                          </a:solidFill>
                        </a:rPr>
                        <a:t>0</a:t>
                      </a:r>
                    </a:p>
                  </a:txBody>
                  <a:tcPr>
                    <a:noFill/>
                  </a:tcPr>
                </a:tc>
                <a:tc>
                  <a:txBody>
                    <a:bodyPr/>
                    <a:lstStyle/>
                    <a:p>
                      <a:r>
                        <a:rPr lang="en-GB" dirty="0">
                          <a:solidFill>
                            <a:schemeClr val="tx1"/>
                          </a:solidFill>
                        </a:rPr>
                        <a:t>0.1</a:t>
                      </a:r>
                    </a:p>
                  </a:txBody>
                  <a:tcPr>
                    <a:noFill/>
                  </a:tcPr>
                </a:tc>
                <a:tc>
                  <a:txBody>
                    <a:bodyPr/>
                    <a:lstStyle/>
                    <a:p>
                      <a:r>
                        <a:rPr lang="en-GB" dirty="0">
                          <a:solidFill>
                            <a:schemeClr val="tx1"/>
                          </a:solidFill>
                        </a:rPr>
                        <a:t>0.2</a:t>
                      </a:r>
                    </a:p>
                  </a:txBody>
                  <a:tcPr>
                    <a:noFill/>
                  </a:tcPr>
                </a:tc>
                <a:tc>
                  <a:txBody>
                    <a:bodyPr/>
                    <a:lstStyle/>
                    <a:p>
                      <a:r>
                        <a:rPr lang="en-GB" dirty="0">
                          <a:solidFill>
                            <a:schemeClr val="tx1"/>
                          </a:solidFill>
                        </a:rPr>
                        <a:t>0.3</a:t>
                      </a:r>
                    </a:p>
                  </a:txBody>
                  <a:tcPr>
                    <a:noFill/>
                  </a:tcPr>
                </a:tc>
                <a:tc>
                  <a:txBody>
                    <a:bodyPr/>
                    <a:lstStyle/>
                    <a:p>
                      <a:r>
                        <a:rPr lang="en-GB" dirty="0">
                          <a:solidFill>
                            <a:schemeClr val="tx1"/>
                          </a:solidFill>
                        </a:rPr>
                        <a:t>0.4</a:t>
                      </a:r>
                    </a:p>
                  </a:txBody>
                  <a:tcPr>
                    <a:noFill/>
                  </a:tcPr>
                </a:tc>
                <a:tc>
                  <a:txBody>
                    <a:bodyPr/>
                    <a:lstStyle/>
                    <a:p>
                      <a:r>
                        <a:rPr lang="en-GB" dirty="0">
                          <a:solidFill>
                            <a:schemeClr val="tx1"/>
                          </a:solidFill>
                        </a:rPr>
                        <a:t>0.5</a:t>
                      </a:r>
                    </a:p>
                  </a:txBody>
                  <a:tcPr>
                    <a:noFill/>
                  </a:tcPr>
                </a:tc>
                <a:tc>
                  <a:txBody>
                    <a:bodyPr/>
                    <a:lstStyle/>
                    <a:p>
                      <a:r>
                        <a:rPr lang="en-GB" dirty="0">
                          <a:solidFill>
                            <a:schemeClr val="tx1"/>
                          </a:solidFill>
                        </a:rPr>
                        <a:t>0.6</a:t>
                      </a:r>
                    </a:p>
                  </a:txBody>
                  <a:tcPr>
                    <a:noFill/>
                  </a:tcPr>
                </a:tc>
                <a:tc>
                  <a:txBody>
                    <a:bodyPr/>
                    <a:lstStyle/>
                    <a:p>
                      <a:r>
                        <a:rPr lang="en-GB" dirty="0">
                          <a:solidFill>
                            <a:schemeClr val="tx1"/>
                          </a:solidFill>
                        </a:rPr>
                        <a:t>0.7</a:t>
                      </a:r>
                    </a:p>
                  </a:txBody>
                  <a:tcPr>
                    <a:noFill/>
                  </a:tcPr>
                </a:tc>
                <a:tc>
                  <a:txBody>
                    <a:bodyPr/>
                    <a:lstStyle/>
                    <a:p>
                      <a:r>
                        <a:rPr lang="en-GB" dirty="0">
                          <a:solidFill>
                            <a:schemeClr val="tx1"/>
                          </a:solidFill>
                        </a:rPr>
                        <a:t>0.8</a:t>
                      </a:r>
                    </a:p>
                  </a:txBody>
                  <a:tcPr>
                    <a:noFill/>
                  </a:tcPr>
                </a:tc>
                <a:tc>
                  <a:txBody>
                    <a:bodyPr/>
                    <a:lstStyle/>
                    <a:p>
                      <a:r>
                        <a:rPr lang="en-GB" dirty="0">
                          <a:solidFill>
                            <a:schemeClr val="tx1"/>
                          </a:solidFill>
                        </a:rPr>
                        <a:t>0.9                1</a:t>
                      </a:r>
                    </a:p>
                  </a:txBody>
                  <a:tcPr>
                    <a:noFill/>
                  </a:tcPr>
                </a:tc>
                <a:extLst>
                  <a:ext uri="{0D108BD9-81ED-4DB2-BD59-A6C34878D82A}">
                    <a16:rowId xmlns:a16="http://schemas.microsoft.com/office/drawing/2014/main" val="2548902093"/>
                  </a:ext>
                </a:extLst>
              </a:tr>
              <a:tr h="382323">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extLst>
                  <a:ext uri="{0D108BD9-81ED-4DB2-BD59-A6C34878D82A}">
                    <a16:rowId xmlns:a16="http://schemas.microsoft.com/office/drawing/2014/main" val="1795818457"/>
                  </a:ext>
                </a:extLst>
              </a:tr>
            </a:tbl>
          </a:graphicData>
        </a:graphic>
      </p:graphicFrame>
      <p:sp>
        <p:nvSpPr>
          <p:cNvPr id="15" name="Text Box 2">
            <a:extLst>
              <a:ext uri="{FF2B5EF4-FFF2-40B4-BE49-F238E27FC236}">
                <a16:creationId xmlns:a16="http://schemas.microsoft.com/office/drawing/2014/main" id="{B1052EC7-49E4-42BF-BC53-B9DB782EB571}"/>
              </a:ext>
            </a:extLst>
          </p:cNvPr>
          <p:cNvSpPr txBox="1"/>
          <p:nvPr/>
        </p:nvSpPr>
        <p:spPr>
          <a:xfrm>
            <a:off x="2689160" y="3785764"/>
            <a:ext cx="92944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Unlikely </a:t>
            </a:r>
          </a:p>
        </p:txBody>
      </p:sp>
      <p:sp>
        <p:nvSpPr>
          <p:cNvPr id="16" name="Text Box 7">
            <a:extLst>
              <a:ext uri="{FF2B5EF4-FFF2-40B4-BE49-F238E27FC236}">
                <a16:creationId xmlns:a16="http://schemas.microsoft.com/office/drawing/2014/main" id="{131A9DE3-A15B-4C53-9B31-6AA279F40658}"/>
              </a:ext>
            </a:extLst>
          </p:cNvPr>
          <p:cNvSpPr txBox="1"/>
          <p:nvPr/>
        </p:nvSpPr>
        <p:spPr>
          <a:xfrm>
            <a:off x="8354050" y="3786565"/>
            <a:ext cx="951875" cy="348162"/>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Likely </a:t>
            </a:r>
          </a:p>
        </p:txBody>
      </p:sp>
      <p:sp>
        <p:nvSpPr>
          <p:cNvPr id="17" name="Text Box 8">
            <a:extLst>
              <a:ext uri="{FF2B5EF4-FFF2-40B4-BE49-F238E27FC236}">
                <a16:creationId xmlns:a16="http://schemas.microsoft.com/office/drawing/2014/main" id="{7A868310-0B30-45C7-89B0-B72067A374E5}"/>
              </a:ext>
            </a:extLst>
          </p:cNvPr>
          <p:cNvSpPr txBox="1"/>
          <p:nvPr/>
        </p:nvSpPr>
        <p:spPr>
          <a:xfrm>
            <a:off x="11213979" y="3829442"/>
            <a:ext cx="753382" cy="348163"/>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pPr>
            <a:endParaRPr lang="en-GB" sz="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Certain</a:t>
            </a:r>
          </a:p>
        </p:txBody>
      </p:sp>
      <p:sp>
        <p:nvSpPr>
          <p:cNvPr id="18" name="Text Box 9">
            <a:extLst>
              <a:ext uri="{FF2B5EF4-FFF2-40B4-BE49-F238E27FC236}">
                <a16:creationId xmlns:a16="http://schemas.microsoft.com/office/drawing/2014/main" id="{FECC6299-8701-471C-9115-495EF0C31702}"/>
              </a:ext>
            </a:extLst>
          </p:cNvPr>
          <p:cNvSpPr txBox="1"/>
          <p:nvPr/>
        </p:nvSpPr>
        <p:spPr>
          <a:xfrm>
            <a:off x="5490514" y="3785408"/>
            <a:ext cx="1060932" cy="348163"/>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Even chance </a:t>
            </a:r>
          </a:p>
        </p:txBody>
      </p:sp>
      <p:sp>
        <p:nvSpPr>
          <p:cNvPr id="19" name="Text Box 10">
            <a:extLst>
              <a:ext uri="{FF2B5EF4-FFF2-40B4-BE49-F238E27FC236}">
                <a16:creationId xmlns:a16="http://schemas.microsoft.com/office/drawing/2014/main" id="{0540D9A7-44B6-4EED-A06E-EEF452314DC4}"/>
              </a:ext>
            </a:extLst>
          </p:cNvPr>
          <p:cNvSpPr txBox="1"/>
          <p:nvPr/>
        </p:nvSpPr>
        <p:spPr>
          <a:xfrm>
            <a:off x="218660" y="3762275"/>
            <a:ext cx="92944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Impossible </a:t>
            </a:r>
          </a:p>
        </p:txBody>
      </p:sp>
      <p:sp>
        <p:nvSpPr>
          <p:cNvPr id="2" name="Isosceles Triangle 11">
            <a:extLst>
              <a:ext uri="{FF2B5EF4-FFF2-40B4-BE49-F238E27FC236}">
                <a16:creationId xmlns:a16="http://schemas.microsoft.com/office/drawing/2014/main" id="{4C5F45E4-BA5A-C955-67B0-5F5790142750}"/>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D0FF236-2519-6D50-F94E-5A4733D21654}"/>
              </a:ext>
            </a:extLst>
          </p:cNvPr>
          <p:cNvSpPr txBox="1"/>
          <p:nvPr/>
        </p:nvSpPr>
        <p:spPr>
          <a:xfrm>
            <a:off x="-2911" y="12277"/>
            <a:ext cx="1082193" cy="830997"/>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10" name="TextBox 9">
            <a:extLst>
              <a:ext uri="{FF2B5EF4-FFF2-40B4-BE49-F238E27FC236}">
                <a16:creationId xmlns:a16="http://schemas.microsoft.com/office/drawing/2014/main" id="{217DACCA-37D7-E170-1FBC-10BB9E431A10}"/>
              </a:ext>
            </a:extLst>
          </p:cNvPr>
          <p:cNvSpPr txBox="1"/>
          <p:nvPr/>
        </p:nvSpPr>
        <p:spPr>
          <a:xfrm>
            <a:off x="633046" y="4814397"/>
            <a:ext cx="9349154" cy="1200329"/>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In pairs, discuss the probability questions you have been given.</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Decide the probability of each event happening, and place it on the probability scale you have been given.</a:t>
            </a:r>
          </a:p>
        </p:txBody>
      </p:sp>
      <p:grpSp>
        <p:nvGrpSpPr>
          <p:cNvPr id="11" name="Group 10" descr="Worksheet available icon">
            <a:extLst>
              <a:ext uri="{FF2B5EF4-FFF2-40B4-BE49-F238E27FC236}">
                <a16:creationId xmlns:a16="http://schemas.microsoft.com/office/drawing/2014/main" id="{7ABE61A9-3655-114C-C164-38011D6774E5}"/>
              </a:ext>
            </a:extLst>
          </p:cNvPr>
          <p:cNvGrpSpPr/>
          <p:nvPr/>
        </p:nvGrpSpPr>
        <p:grpSpPr>
          <a:xfrm>
            <a:off x="9495879" y="176352"/>
            <a:ext cx="2102384" cy="753403"/>
            <a:chOff x="9495879" y="211521"/>
            <a:chExt cx="2102384" cy="753403"/>
          </a:xfrm>
        </p:grpSpPr>
        <p:pic>
          <p:nvPicPr>
            <p:cNvPr id="14" name="Graphic 6" descr="Document">
              <a:extLst>
                <a:ext uri="{FF2B5EF4-FFF2-40B4-BE49-F238E27FC236}">
                  <a16:creationId xmlns:a16="http://schemas.microsoft.com/office/drawing/2014/main" id="{B05FBEF7-EFBA-22F8-FA95-ACF2202710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EB6FCB21-6B11-4739-CDBD-0598B72E064C}"/>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252481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4BE7C88-83B8-3A65-D041-C50315F882AD}"/>
              </a:ext>
            </a:extLst>
          </p:cNvPr>
          <p:cNvSpPr>
            <a:spLocks noGrp="1"/>
          </p:cNvSpPr>
          <p:nvPr>
            <p:ph type="sldNum" sz="quarter" idx="12"/>
          </p:nvPr>
        </p:nvSpPr>
        <p:spPr/>
        <p:txBody>
          <a:bodyPr/>
          <a:lstStyle/>
          <a:p>
            <a:fld id="{892959B6-490E-A144-8C7C-88267F972F69}" type="slidenum">
              <a:rPr lang="en-US" smtClean="0"/>
              <a:t>12</a:t>
            </a:fld>
            <a:endParaRPr lang="en-US"/>
          </a:p>
        </p:txBody>
      </p:sp>
      <p:sp>
        <p:nvSpPr>
          <p:cNvPr id="2" name="Title 1">
            <a:extLst>
              <a:ext uri="{FF2B5EF4-FFF2-40B4-BE49-F238E27FC236}">
                <a16:creationId xmlns:a16="http://schemas.microsoft.com/office/drawing/2014/main" id="{B9FD24CF-559D-E2D8-EDFB-900068844405}"/>
              </a:ext>
            </a:extLst>
          </p:cNvPr>
          <p:cNvSpPr>
            <a:spLocks noGrp="1"/>
          </p:cNvSpPr>
          <p:nvPr>
            <p:ph type="title" idx="4294967295"/>
          </p:nvPr>
        </p:nvSpPr>
        <p:spPr>
          <a:xfrm>
            <a:off x="1964925" y="273843"/>
            <a:ext cx="9142412" cy="814388"/>
          </a:xfrm>
          <a:prstGeom prst="rect">
            <a:avLst/>
          </a:prstGeom>
        </p:spPr>
        <p:txBody>
          <a:bodyPr/>
          <a:lstStyle/>
          <a:p>
            <a:pPr algn="ctr"/>
            <a:r>
              <a:rPr lang="en-US" sz="3600" b="1" dirty="0">
                <a:solidFill>
                  <a:schemeClr val="accent1"/>
                </a:solidFill>
                <a:latin typeface="Arial" panose="020B0604020202020204" pitchFamily="34" charset="0"/>
                <a:cs typeface="Arial" panose="020B0604020202020204" pitchFamily="34" charset="0"/>
              </a:rPr>
              <a:t>Dice game</a:t>
            </a:r>
            <a:endParaRPr lang="en-GB" sz="3600" b="1" dirty="0">
              <a:solidFill>
                <a:schemeClr val="accent1"/>
              </a:solidFill>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FC5E2C38-6050-0654-7CD6-9AFF840F8C89}"/>
              </a:ext>
            </a:extLst>
          </p:cNvPr>
          <p:cNvSpPr>
            <a:spLocks noGrp="1"/>
          </p:cNvSpPr>
          <p:nvPr>
            <p:ph idx="4294967295"/>
          </p:nvPr>
        </p:nvSpPr>
        <p:spPr>
          <a:xfrm>
            <a:off x="838200" y="1377950"/>
            <a:ext cx="10515600" cy="4799013"/>
          </a:xfrm>
          <a:prstGeom prst="rect">
            <a:avLst/>
          </a:prstGeom>
        </p:spPr>
        <p:txBody>
          <a:bodyPr/>
          <a:lstStyle/>
          <a:p>
            <a:pPr marL="0" indent="0">
              <a:lnSpc>
                <a:spcPts val="25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In a game, there are three events for an ordinary fair dice.</a:t>
            </a:r>
          </a:p>
          <a:p>
            <a:pPr marL="0" indent="0">
              <a:lnSpc>
                <a:spcPts val="2500"/>
              </a:lnSpc>
              <a:spcBef>
                <a:spcPts val="0"/>
              </a:spcBef>
              <a:spcAft>
                <a:spcPts val="600"/>
              </a:spcAft>
              <a:buNone/>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an </a:t>
            </a:r>
            <a:r>
              <a:rPr lang="en-US" sz="2400" b="1" dirty="0">
                <a:effectLst/>
                <a:latin typeface="Arial" panose="020B0604020202020204" pitchFamily="34" charset="0"/>
                <a:ea typeface="Calibri" panose="020F0502020204030204" pitchFamily="34" charset="0"/>
                <a:cs typeface="Arial" panose="020B0604020202020204" pitchFamily="34" charset="0"/>
              </a:rPr>
              <a:t>odd number</a:t>
            </a:r>
            <a:r>
              <a:rPr lang="en-US" sz="2400" dirty="0">
                <a:effectLst/>
                <a:latin typeface="Arial" panose="020B0604020202020204" pitchFamily="34" charset="0"/>
                <a:ea typeface="Calibri" panose="020F0502020204030204" pitchFamily="34" charset="0"/>
                <a:cs typeface="Arial" panose="020B0604020202020204" pitchFamily="34" charset="0"/>
              </a:rPr>
              <a:t>, Aisha wins a prize.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t>
            </a:r>
            <a:r>
              <a:rPr lang="en-US" sz="2400" b="1" dirty="0">
                <a:effectLst/>
                <a:latin typeface="Arial" panose="020B0604020202020204" pitchFamily="34" charset="0"/>
                <a:ea typeface="Calibri" panose="020F0502020204030204" pitchFamily="34" charset="0"/>
                <a:cs typeface="Arial" panose="020B0604020202020204" pitchFamily="34" charset="0"/>
              </a:rPr>
              <a:t>greater than 6</a:t>
            </a:r>
            <a:r>
              <a:rPr lang="en-US" sz="2400" dirty="0">
                <a:effectLst/>
                <a:latin typeface="Arial" panose="020B0604020202020204" pitchFamily="34" charset="0"/>
                <a:ea typeface="Calibri" panose="020F0502020204030204" pitchFamily="34" charset="0"/>
                <a:cs typeface="Arial" panose="020B0604020202020204" pitchFamily="34" charset="0"/>
              </a:rPr>
              <a:t>, Sam wins a prize.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an </a:t>
            </a:r>
            <a:r>
              <a:rPr lang="en-US" sz="2400" b="1" dirty="0">
                <a:effectLst/>
                <a:latin typeface="Arial" panose="020B0604020202020204" pitchFamily="34" charset="0"/>
                <a:ea typeface="Calibri" panose="020F0502020204030204" pitchFamily="34" charset="0"/>
                <a:cs typeface="Arial" panose="020B0604020202020204" pitchFamily="34" charset="0"/>
              </a:rPr>
              <a:t>even number less than 3</a:t>
            </a:r>
            <a:r>
              <a:rPr lang="en-US" sz="2400" dirty="0">
                <a:effectLst/>
                <a:latin typeface="Arial" panose="020B0604020202020204" pitchFamily="34" charset="0"/>
                <a:ea typeface="Calibri" panose="020F0502020204030204" pitchFamily="34" charset="0"/>
                <a:cs typeface="Arial" panose="020B0604020202020204" pitchFamily="34" charset="0"/>
              </a:rPr>
              <a:t>, Sunil wins a prize.</a:t>
            </a:r>
            <a:endParaRPr lang="en-GB" sz="2400" dirty="0">
              <a:latin typeface="Arial" panose="020B0604020202020204" pitchFamily="34" charset="0"/>
              <a:ea typeface="Calibri" panose="020F0502020204030204" pitchFamily="34" charset="0"/>
              <a:cs typeface="Arial" panose="020B0604020202020204" pitchFamily="34" charset="0"/>
            </a:endParaRPr>
          </a:p>
          <a:p>
            <a:pPr marL="0" lvl="0" indent="0">
              <a:lnSpc>
                <a:spcPts val="2500"/>
              </a:lnSpc>
              <a:spcBef>
                <a:spcPts val="0"/>
              </a:spcBef>
              <a:spcAft>
                <a:spcPts val="600"/>
              </a:spcAft>
              <a:buNone/>
              <a:tabLst>
                <a:tab pos="457200" algn="l"/>
              </a:tabLs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0" lvl="0" indent="0">
              <a:lnSpc>
                <a:spcPts val="2500"/>
              </a:lnSpc>
              <a:spcBef>
                <a:spcPts val="0"/>
              </a:spcBef>
              <a:spcAft>
                <a:spcPts val="600"/>
              </a:spcAft>
              <a:buNone/>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Who is most likely to win?</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r>
              <a:rPr lang="en-US" sz="2400">
                <a:effectLst/>
                <a:latin typeface="Arial" panose="020B0604020202020204" pitchFamily="34" charset="0"/>
                <a:ea typeface="Calibri" panose="020F0502020204030204" pitchFamily="34" charset="0"/>
                <a:cs typeface="Arial" panose="020B0604020202020204" pitchFamily="34" charset="0"/>
              </a:rPr>
              <a:t>Sam says,</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457200" lvl="1" indent="0">
              <a:lnSpc>
                <a:spcPts val="2500"/>
              </a:lnSpc>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a:t>
            </a:r>
            <a:r>
              <a:rPr lang="en-US" dirty="0">
                <a:effectLst/>
                <a:latin typeface="Arial" panose="020B0604020202020204" pitchFamily="34" charset="0"/>
                <a:ea typeface="Calibri" panose="020F0502020204030204" pitchFamily="34" charset="0"/>
                <a:cs typeface="Arial" panose="020B0604020202020204" pitchFamily="34" charset="0"/>
              </a:rPr>
              <a:t>The probabilities should add up to 1, so one of us is certain to win.’</a:t>
            </a:r>
            <a:endParaRPr lang="en-GB"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Is Sam right?</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8" name="Isosceles Triangle 11">
            <a:extLst>
              <a:ext uri="{FF2B5EF4-FFF2-40B4-BE49-F238E27FC236}">
                <a16:creationId xmlns:a16="http://schemas.microsoft.com/office/drawing/2014/main" id="{B8DE1D11-3DFA-B929-D94A-C9ECB91FDAE2}"/>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5D7B940-40C7-DF70-1A15-5C09A314B876}"/>
              </a:ext>
            </a:extLst>
          </p:cNvPr>
          <p:cNvSpPr txBox="1"/>
          <p:nvPr/>
        </p:nvSpPr>
        <p:spPr>
          <a:xfrm>
            <a:off x="0" y="3404"/>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94670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animEffect transition="in" filter="dissolve">
                                      <p:cBhvr>
                                        <p:cTn id="7" dur="500"/>
                                        <p:tgtEl>
                                          <p:spTgt spid="7">
                                            <p:txEl>
                                              <p:pRg st="8" end="8"/>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7">
                                            <p:txEl>
                                              <p:pRg st="9" end="9"/>
                                            </p:txEl>
                                          </p:spTgt>
                                        </p:tgtEl>
                                        <p:attrNameLst>
                                          <p:attrName>style.visibility</p:attrName>
                                        </p:attrNameLst>
                                      </p:cBhvr>
                                      <p:to>
                                        <p:strVal val="visible"/>
                                      </p:to>
                                    </p:set>
                                    <p:animEffect transition="in" filter="dissolve">
                                      <p:cBhvr>
                                        <p:cTn id="10" dur="500"/>
                                        <p:tgtEl>
                                          <p:spTgt spid="7">
                                            <p:txEl>
                                              <p:pRg st="9" end="9"/>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7">
                                            <p:txEl>
                                              <p:pRg st="11" end="11"/>
                                            </p:txEl>
                                          </p:spTgt>
                                        </p:tgtEl>
                                        <p:attrNameLst>
                                          <p:attrName>style.visibility</p:attrName>
                                        </p:attrNameLst>
                                      </p:cBhvr>
                                      <p:to>
                                        <p:strVal val="visible"/>
                                      </p:to>
                                    </p:set>
                                    <p:animEffect transition="in" filter="dissolve">
                                      <p:cBhvr>
                                        <p:cTn id="13"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247032" y="14336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Sum of all possible events</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635617"/>
            <a:ext cx="8212347" cy="3477296"/>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851045"/>
            <a:ext cx="7551002" cy="523220"/>
          </a:xfrm>
          <a:prstGeom prst="rect">
            <a:avLst/>
          </a:prstGeom>
          <a:noFill/>
        </p:spPr>
        <p:txBody>
          <a:bodyPr wrap="square" rtlCol="0">
            <a:spAutoFit/>
          </a:bodyPr>
          <a:lstStyle/>
          <a:p>
            <a:pPr>
              <a:spcAft>
                <a:spcPts val="600"/>
              </a:spcAft>
            </a:pPr>
            <a:r>
              <a:rPr lang="en-US" sz="2800" dirty="0">
                <a:solidFill>
                  <a:schemeClr val="tx1"/>
                </a:solidFill>
                <a:latin typeface="Arial" panose="020B0604020202020204" pitchFamily="34" charset="0"/>
                <a:cs typeface="Arial" panose="020B0604020202020204" pitchFamily="34" charset="0"/>
              </a:rPr>
              <a:t>The total probability of </a:t>
            </a:r>
            <a:r>
              <a:rPr lang="en-US" sz="2800" b="1" dirty="0">
                <a:solidFill>
                  <a:schemeClr val="accent1"/>
                </a:solidFill>
                <a:latin typeface="Arial" panose="020B0604020202020204" pitchFamily="34" charset="0"/>
                <a:cs typeface="Arial" panose="020B0604020202020204" pitchFamily="34" charset="0"/>
              </a:rPr>
              <a:t>all</a:t>
            </a:r>
            <a:r>
              <a:rPr lang="en-US" sz="2800" dirty="0">
                <a:solidFill>
                  <a:schemeClr val="tx1"/>
                </a:solidFill>
                <a:latin typeface="Arial" panose="020B0604020202020204" pitchFamily="34" charset="0"/>
                <a:cs typeface="Arial" panose="020B0604020202020204" pitchFamily="34" charset="0"/>
              </a:rPr>
              <a:t> possible events = 1</a:t>
            </a:r>
            <a:endParaRPr lang="en-GB"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366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33587" y="11113"/>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Rectangle: Rounded Corners 2">
            <a:extLst>
              <a:ext uri="{FF2B5EF4-FFF2-40B4-BE49-F238E27FC236}">
                <a16:creationId xmlns:a16="http://schemas.microsoft.com/office/drawing/2014/main" id="{6EEFF536-BD85-920D-96BB-D714B578061A}"/>
              </a:ext>
            </a:extLst>
          </p:cNvPr>
          <p:cNvSpPr/>
          <p:nvPr/>
        </p:nvSpPr>
        <p:spPr>
          <a:xfrm>
            <a:off x="8462542" y="4843032"/>
            <a:ext cx="2743200" cy="1016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29/429</a:t>
            </a:r>
            <a:endParaRPr lang="en-GB" sz="18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D1F70C2-366D-697F-94B8-4A191ED89C24}"/>
              </a:ext>
            </a:extLst>
          </p:cNvPr>
          <p:cNvSpPr txBox="1"/>
          <p:nvPr/>
        </p:nvSpPr>
        <p:spPr>
          <a:xfrm>
            <a:off x="9028180" y="5120199"/>
            <a:ext cx="1611923"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29/49</a:t>
            </a:r>
          </a:p>
        </p:txBody>
      </p:sp>
      <p:sp>
        <p:nvSpPr>
          <p:cNvPr id="2" name="Rectangle 1">
            <a:extLst>
              <a:ext uri="{FF2B5EF4-FFF2-40B4-BE49-F238E27FC236}">
                <a16:creationId xmlns:a16="http://schemas.microsoft.com/office/drawing/2014/main" id="{2E5285A7-2789-2DE0-463F-3DABE1F134E9}"/>
              </a:ext>
            </a:extLst>
          </p:cNvPr>
          <p:cNvSpPr/>
          <p:nvPr/>
        </p:nvSpPr>
        <p:spPr>
          <a:xfrm>
            <a:off x="9028180" y="4964470"/>
            <a:ext cx="1673362" cy="7329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2D6C346B-BFE6-D9AE-BF1F-0D7A3C5592B3}"/>
              </a:ext>
            </a:extLst>
          </p:cNvPr>
          <p:cNvSpPr txBox="1"/>
          <p:nvPr/>
        </p:nvSpPr>
        <p:spPr>
          <a:xfrm>
            <a:off x="1347788" y="1780910"/>
            <a:ext cx="6124574" cy="2308324"/>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There are 49 counters in a bag.</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20 of the counters are red.</a:t>
            </a:r>
          </a:p>
          <a:p>
            <a:r>
              <a:rPr lang="en-US" dirty="0">
                <a:latin typeface="Arial" panose="020B0604020202020204" pitchFamily="34" charset="0"/>
                <a:cs typeface="Arial" panose="020B0604020202020204" pitchFamily="34" charset="0"/>
              </a:rPr>
              <a:t>The rest of the counters are blue.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One of the counters is taken at random.</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Find the probability that the counter is blue.</a:t>
            </a:r>
          </a:p>
        </p:txBody>
      </p:sp>
    </p:spTree>
    <p:extLst>
      <p:ext uri="{BB962C8B-B14F-4D97-AF65-F5344CB8AC3E}">
        <p14:creationId xmlns:p14="http://schemas.microsoft.com/office/powerpoint/2010/main" val="2932128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221756" y="74728"/>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Rectangle: Rounded Corners 2">
            <a:extLst>
              <a:ext uri="{FF2B5EF4-FFF2-40B4-BE49-F238E27FC236}">
                <a16:creationId xmlns:a16="http://schemas.microsoft.com/office/drawing/2014/main" id="{7CACD122-BDF9-D0EB-3DDB-14FA2C6CEBFB}"/>
              </a:ext>
            </a:extLst>
          </p:cNvPr>
          <p:cNvSpPr/>
          <p:nvPr/>
        </p:nvSpPr>
        <p:spPr>
          <a:xfrm>
            <a:off x="8798769" y="5157113"/>
            <a:ext cx="2743200" cy="1016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29/429</a:t>
            </a:r>
            <a:endParaRPr lang="en-GB"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FB16B94-FAF3-B4BC-A66C-B40F86FB71B7}"/>
              </a:ext>
            </a:extLst>
          </p:cNvPr>
          <p:cNvSpPr txBox="1"/>
          <p:nvPr/>
        </p:nvSpPr>
        <p:spPr>
          <a:xfrm>
            <a:off x="8946828" y="5282917"/>
            <a:ext cx="2234260" cy="830997"/>
          </a:xfrm>
          <a:prstGeom prst="rect">
            <a:avLst/>
          </a:prstGeom>
          <a:noFill/>
        </p:spPr>
        <p:txBody>
          <a:bodyPr wrap="square" rtlCol="0">
            <a:spAutoFit/>
          </a:bodyPr>
          <a:lstStyle/>
          <a:p>
            <a:r>
              <a:rPr lang="en-GB" sz="2400" dirty="0">
                <a:effectLst/>
                <a:latin typeface="Arial" panose="020B0604020202020204" pitchFamily="34" charset="0"/>
                <a:ea typeface="Calibri" panose="020F0502020204030204" pitchFamily="34" charset="0"/>
              </a:rPr>
              <a:t>a) cross at 1/2 b) 2/6</a:t>
            </a:r>
            <a:endParaRPr lang="en-GB" sz="2400" dirty="0"/>
          </a:p>
        </p:txBody>
      </p:sp>
      <p:sp>
        <p:nvSpPr>
          <p:cNvPr id="6" name="Rectangle 5">
            <a:extLst>
              <a:ext uri="{FF2B5EF4-FFF2-40B4-BE49-F238E27FC236}">
                <a16:creationId xmlns:a16="http://schemas.microsoft.com/office/drawing/2014/main" id="{470A29EA-894C-2E5C-FDF8-6405A5054B24}"/>
              </a:ext>
            </a:extLst>
          </p:cNvPr>
          <p:cNvSpPr/>
          <p:nvPr/>
        </p:nvSpPr>
        <p:spPr>
          <a:xfrm>
            <a:off x="9017619" y="5202369"/>
            <a:ext cx="2305500" cy="925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D1459D0C-1F4F-C5CF-887B-769EAE406157}"/>
              </a:ext>
            </a:extLst>
          </p:cNvPr>
          <p:cNvSpPr txBox="1"/>
          <p:nvPr/>
        </p:nvSpPr>
        <p:spPr>
          <a:xfrm>
            <a:off x="986258" y="1357262"/>
            <a:ext cx="8225981" cy="2031325"/>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An ordinary fair dice is thrown once.</a:t>
            </a:r>
          </a:p>
          <a:p>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On the probability scale below, mark with a cross (×) the probability that the dice lands on an odd number.</a:t>
            </a:r>
          </a:p>
          <a:p>
            <a:pPr lvl="1"/>
            <a:endParaRPr lang="en-US" dirty="0">
              <a:latin typeface="Arial" panose="020B0604020202020204" pitchFamily="34" charset="0"/>
              <a:cs typeface="Arial" panose="020B0604020202020204" pitchFamily="34" charset="0"/>
            </a:endParaRPr>
          </a:p>
          <a:p>
            <a:pPr marL="800100" lvl="1" indent="-342900">
              <a:buFont typeface="+mj-lt"/>
              <a:buAutoNum type="alphaLcParenR"/>
            </a:pP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Write down the probability that the dice lands on a number greater than 4.</a:t>
            </a:r>
          </a:p>
        </p:txBody>
      </p:sp>
      <p:graphicFrame>
        <p:nvGraphicFramePr>
          <p:cNvPr id="2" name="Table 1">
            <a:extLst>
              <a:ext uri="{FF2B5EF4-FFF2-40B4-BE49-F238E27FC236}">
                <a16:creationId xmlns:a16="http://schemas.microsoft.com/office/drawing/2014/main" id="{7788C993-4994-2DB9-9503-16023B44A520}"/>
              </a:ext>
            </a:extLst>
          </p:cNvPr>
          <p:cNvGraphicFramePr>
            <a:graphicFrameLocks noGrp="1"/>
          </p:cNvGraphicFramePr>
          <p:nvPr>
            <p:extLst>
              <p:ext uri="{D42A27DB-BD31-4B8C-83A1-F6EECF244321}">
                <p14:modId xmlns:p14="http://schemas.microsoft.com/office/powerpoint/2010/main" val="3320677829"/>
              </p:ext>
            </p:extLst>
          </p:nvPr>
        </p:nvGraphicFramePr>
        <p:xfrm>
          <a:off x="1028482" y="4038540"/>
          <a:ext cx="7434060" cy="731520"/>
        </p:xfrm>
        <a:graphic>
          <a:graphicData uri="http://schemas.openxmlformats.org/drawingml/2006/table">
            <a:tbl>
              <a:tblPr firstRow="1" bandRow="1">
                <a:tableStyleId>{5C22544A-7EE6-4342-B048-85BDC9FD1C3A}</a:tableStyleId>
              </a:tblPr>
              <a:tblGrid>
                <a:gridCol w="743406">
                  <a:extLst>
                    <a:ext uri="{9D8B030D-6E8A-4147-A177-3AD203B41FA5}">
                      <a16:colId xmlns:a16="http://schemas.microsoft.com/office/drawing/2014/main" val="2565244045"/>
                    </a:ext>
                  </a:extLst>
                </a:gridCol>
                <a:gridCol w="743406">
                  <a:extLst>
                    <a:ext uri="{9D8B030D-6E8A-4147-A177-3AD203B41FA5}">
                      <a16:colId xmlns:a16="http://schemas.microsoft.com/office/drawing/2014/main" val="1527511156"/>
                    </a:ext>
                  </a:extLst>
                </a:gridCol>
                <a:gridCol w="743406">
                  <a:extLst>
                    <a:ext uri="{9D8B030D-6E8A-4147-A177-3AD203B41FA5}">
                      <a16:colId xmlns:a16="http://schemas.microsoft.com/office/drawing/2014/main" val="395255751"/>
                    </a:ext>
                  </a:extLst>
                </a:gridCol>
                <a:gridCol w="743406">
                  <a:extLst>
                    <a:ext uri="{9D8B030D-6E8A-4147-A177-3AD203B41FA5}">
                      <a16:colId xmlns:a16="http://schemas.microsoft.com/office/drawing/2014/main" val="994199489"/>
                    </a:ext>
                  </a:extLst>
                </a:gridCol>
                <a:gridCol w="743406">
                  <a:extLst>
                    <a:ext uri="{9D8B030D-6E8A-4147-A177-3AD203B41FA5}">
                      <a16:colId xmlns:a16="http://schemas.microsoft.com/office/drawing/2014/main" val="368146290"/>
                    </a:ext>
                  </a:extLst>
                </a:gridCol>
                <a:gridCol w="743406">
                  <a:extLst>
                    <a:ext uri="{9D8B030D-6E8A-4147-A177-3AD203B41FA5}">
                      <a16:colId xmlns:a16="http://schemas.microsoft.com/office/drawing/2014/main" val="3883441204"/>
                    </a:ext>
                  </a:extLst>
                </a:gridCol>
                <a:gridCol w="743406">
                  <a:extLst>
                    <a:ext uri="{9D8B030D-6E8A-4147-A177-3AD203B41FA5}">
                      <a16:colId xmlns:a16="http://schemas.microsoft.com/office/drawing/2014/main" val="3111880499"/>
                    </a:ext>
                  </a:extLst>
                </a:gridCol>
                <a:gridCol w="743406">
                  <a:extLst>
                    <a:ext uri="{9D8B030D-6E8A-4147-A177-3AD203B41FA5}">
                      <a16:colId xmlns:a16="http://schemas.microsoft.com/office/drawing/2014/main" val="255184184"/>
                    </a:ext>
                  </a:extLst>
                </a:gridCol>
                <a:gridCol w="743406">
                  <a:extLst>
                    <a:ext uri="{9D8B030D-6E8A-4147-A177-3AD203B41FA5}">
                      <a16:colId xmlns:a16="http://schemas.microsoft.com/office/drawing/2014/main" val="904229777"/>
                    </a:ext>
                  </a:extLst>
                </a:gridCol>
                <a:gridCol w="743406">
                  <a:extLst>
                    <a:ext uri="{9D8B030D-6E8A-4147-A177-3AD203B41FA5}">
                      <a16:colId xmlns:a16="http://schemas.microsoft.com/office/drawing/2014/main" val="1404682887"/>
                    </a:ext>
                  </a:extLst>
                </a:gridCol>
              </a:tblGrid>
              <a:tr h="151777">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151777">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5" name="Table 4">
            <a:extLst>
              <a:ext uri="{FF2B5EF4-FFF2-40B4-BE49-F238E27FC236}">
                <a16:creationId xmlns:a16="http://schemas.microsoft.com/office/drawing/2014/main" id="{9D7453A1-8649-DA8B-FE94-78C4D8C3E6D3}"/>
              </a:ext>
            </a:extLst>
          </p:cNvPr>
          <p:cNvGraphicFramePr>
            <a:graphicFrameLocks noGrp="1"/>
          </p:cNvGraphicFramePr>
          <p:nvPr>
            <p:extLst>
              <p:ext uri="{D42A27DB-BD31-4B8C-83A1-F6EECF244321}">
                <p14:modId xmlns:p14="http://schemas.microsoft.com/office/powerpoint/2010/main" val="3655901047"/>
              </p:ext>
            </p:extLst>
          </p:nvPr>
        </p:nvGraphicFramePr>
        <p:xfrm>
          <a:off x="793077" y="4754612"/>
          <a:ext cx="9851925" cy="670560"/>
        </p:xfrm>
        <a:graphic>
          <a:graphicData uri="http://schemas.openxmlformats.org/drawingml/2006/table">
            <a:tbl>
              <a:tblPr firstRow="1" bandRow="1">
                <a:tableStyleId>{5C22544A-7EE6-4342-B048-85BDC9FD1C3A}</a:tableStyleId>
              </a:tblPr>
              <a:tblGrid>
                <a:gridCol w="809636">
                  <a:extLst>
                    <a:ext uri="{9D8B030D-6E8A-4147-A177-3AD203B41FA5}">
                      <a16:colId xmlns:a16="http://schemas.microsoft.com/office/drawing/2014/main" val="1217474290"/>
                    </a:ext>
                  </a:extLst>
                </a:gridCol>
                <a:gridCol w="707914">
                  <a:extLst>
                    <a:ext uri="{9D8B030D-6E8A-4147-A177-3AD203B41FA5}">
                      <a16:colId xmlns:a16="http://schemas.microsoft.com/office/drawing/2014/main" val="447811184"/>
                    </a:ext>
                  </a:extLst>
                </a:gridCol>
                <a:gridCol w="771525">
                  <a:extLst>
                    <a:ext uri="{9D8B030D-6E8A-4147-A177-3AD203B41FA5}">
                      <a16:colId xmlns:a16="http://schemas.microsoft.com/office/drawing/2014/main" val="3571697782"/>
                    </a:ext>
                  </a:extLst>
                </a:gridCol>
                <a:gridCol w="685800">
                  <a:extLst>
                    <a:ext uri="{9D8B030D-6E8A-4147-A177-3AD203B41FA5}">
                      <a16:colId xmlns:a16="http://schemas.microsoft.com/office/drawing/2014/main" val="4097801190"/>
                    </a:ext>
                  </a:extLst>
                </a:gridCol>
                <a:gridCol w="771525">
                  <a:extLst>
                    <a:ext uri="{9D8B030D-6E8A-4147-A177-3AD203B41FA5}">
                      <a16:colId xmlns:a16="http://schemas.microsoft.com/office/drawing/2014/main" val="3482162201"/>
                    </a:ext>
                  </a:extLst>
                </a:gridCol>
                <a:gridCol w="762000">
                  <a:extLst>
                    <a:ext uri="{9D8B030D-6E8A-4147-A177-3AD203B41FA5}">
                      <a16:colId xmlns:a16="http://schemas.microsoft.com/office/drawing/2014/main" val="1432990566"/>
                    </a:ext>
                  </a:extLst>
                </a:gridCol>
                <a:gridCol w="742950">
                  <a:extLst>
                    <a:ext uri="{9D8B030D-6E8A-4147-A177-3AD203B41FA5}">
                      <a16:colId xmlns:a16="http://schemas.microsoft.com/office/drawing/2014/main" val="3533123245"/>
                    </a:ext>
                  </a:extLst>
                </a:gridCol>
                <a:gridCol w="733425">
                  <a:extLst>
                    <a:ext uri="{9D8B030D-6E8A-4147-A177-3AD203B41FA5}">
                      <a16:colId xmlns:a16="http://schemas.microsoft.com/office/drawing/2014/main" val="1402321904"/>
                    </a:ext>
                  </a:extLst>
                </a:gridCol>
                <a:gridCol w="733425">
                  <a:extLst>
                    <a:ext uri="{9D8B030D-6E8A-4147-A177-3AD203B41FA5}">
                      <a16:colId xmlns:a16="http://schemas.microsoft.com/office/drawing/2014/main" val="2811285288"/>
                    </a:ext>
                  </a:extLst>
                </a:gridCol>
                <a:gridCol w="3133725">
                  <a:extLst>
                    <a:ext uri="{9D8B030D-6E8A-4147-A177-3AD203B41FA5}">
                      <a16:colId xmlns:a16="http://schemas.microsoft.com/office/drawing/2014/main" val="2745143942"/>
                    </a:ext>
                  </a:extLst>
                </a:gridCol>
              </a:tblGrid>
              <a:tr h="293517">
                <a:tc>
                  <a:txBody>
                    <a:bodyPr/>
                    <a:lstStyle/>
                    <a:p>
                      <a:r>
                        <a:rPr lang="en-GB" sz="1400" b="0" dirty="0">
                          <a:solidFill>
                            <a:schemeClr val="tx1"/>
                          </a:solidFill>
                          <a:latin typeface="Arial" panose="020B0604020202020204" pitchFamily="34" charset="0"/>
                          <a:cs typeface="Arial" panose="020B0604020202020204" pitchFamily="34" charset="0"/>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a:solidFill>
                            <a:schemeClr val="tx1"/>
                          </a:solidFill>
                          <a:latin typeface="Arial" panose="020B0604020202020204" pitchFamily="34" charset="0"/>
                          <a:cs typeface="Arial" panose="020B0604020202020204" pitchFamily="34" charset="0"/>
                        </a:rPr>
                        <a:t>0.1</a:t>
                      </a:r>
                      <a:endParaRPr lang="en-GB" sz="1400"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dirty="0">
                          <a:solidFill>
                            <a:schemeClr val="tx1"/>
                          </a:solidFill>
                          <a:latin typeface="Arial" panose="020B0604020202020204" pitchFamily="34" charset="0"/>
                          <a:cs typeface="Arial" panose="020B0604020202020204" pitchFamily="34" charset="0"/>
                        </a:rPr>
                        <a:t>0.2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a:solidFill>
                            <a:schemeClr val="tx1"/>
                          </a:solidFill>
                          <a:latin typeface="Arial" panose="020B0604020202020204" pitchFamily="34" charset="0"/>
                          <a:cs typeface="Arial" panose="020B0604020202020204" pitchFamily="34" charset="0"/>
                        </a:rPr>
                        <a:t>0.3</a:t>
                      </a:r>
                      <a:endParaRPr lang="en-GB" sz="1400"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a:solidFill>
                            <a:schemeClr val="tx1"/>
                          </a:solidFill>
                          <a:latin typeface="Arial" panose="020B0604020202020204" pitchFamily="34" charset="0"/>
                          <a:cs typeface="Arial" panose="020B0604020202020204" pitchFamily="34" charset="0"/>
                        </a:rPr>
                        <a:t>0.4</a:t>
                      </a:r>
                      <a:endParaRPr lang="en-GB" sz="1400"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a:solidFill>
                            <a:schemeClr val="tx1"/>
                          </a:solidFill>
                          <a:latin typeface="Arial" panose="020B0604020202020204" pitchFamily="34" charset="0"/>
                          <a:cs typeface="Arial" panose="020B0604020202020204" pitchFamily="34" charset="0"/>
                        </a:rPr>
                        <a:t>0.5</a:t>
                      </a:r>
                      <a:endParaRPr lang="en-GB" sz="1400"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dirty="0">
                          <a:solidFill>
                            <a:schemeClr val="tx1"/>
                          </a:solidFill>
                          <a:latin typeface="Arial" panose="020B0604020202020204" pitchFamily="34" charset="0"/>
                          <a:cs typeface="Arial" panose="020B0604020202020204" pitchFamily="34" charset="0"/>
                        </a:rPr>
                        <a:t>0.6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a:solidFill>
                            <a:schemeClr val="tx1"/>
                          </a:solidFill>
                          <a:latin typeface="Arial" panose="020B0604020202020204" pitchFamily="34" charset="0"/>
                          <a:cs typeface="Arial" panose="020B0604020202020204" pitchFamily="34" charset="0"/>
                        </a:rPr>
                        <a:t>0.7</a:t>
                      </a:r>
                      <a:endParaRPr lang="en-GB" sz="1400"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a:solidFill>
                            <a:schemeClr val="tx1"/>
                          </a:solidFill>
                          <a:latin typeface="Arial" panose="020B0604020202020204" pitchFamily="34" charset="0"/>
                          <a:cs typeface="Arial" panose="020B0604020202020204" pitchFamily="34" charset="0"/>
                        </a:rPr>
                        <a:t>0.8</a:t>
                      </a:r>
                      <a:endParaRPr lang="en-GB" sz="1400"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b="0" dirty="0">
                          <a:solidFill>
                            <a:schemeClr val="tx1"/>
                          </a:solidFill>
                          <a:latin typeface="Arial" panose="020B0604020202020204" pitchFamily="34" charset="0"/>
                          <a:cs typeface="Arial" panose="020B0604020202020204" pitchFamily="34" charset="0"/>
                        </a:rPr>
                        <a:t>0.9            1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8902093"/>
                  </a:ext>
                </a:extLst>
              </a:tr>
              <a:tr h="293517">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5818457"/>
                  </a:ext>
                </a:extLst>
              </a:tr>
            </a:tbl>
          </a:graphicData>
        </a:graphic>
      </p:graphicFrame>
    </p:spTree>
    <p:extLst>
      <p:ext uri="{BB962C8B-B14F-4D97-AF65-F5344CB8AC3E}">
        <p14:creationId xmlns:p14="http://schemas.microsoft.com/office/powerpoint/2010/main" val="339966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63984" y="107414"/>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6" name="Rectangle: Rounded Corners 5">
            <a:extLst>
              <a:ext uri="{FF2B5EF4-FFF2-40B4-BE49-F238E27FC236}">
                <a16:creationId xmlns:a16="http://schemas.microsoft.com/office/drawing/2014/main" id="{9F4AA6DB-FC14-05ED-0CA5-DB17E2A18998}"/>
              </a:ext>
            </a:extLst>
          </p:cNvPr>
          <p:cNvSpPr/>
          <p:nvPr/>
        </p:nvSpPr>
        <p:spPr>
          <a:xfrm>
            <a:off x="8837680" y="4843032"/>
            <a:ext cx="2091591" cy="1016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29/429</a:t>
            </a:r>
            <a:endParaRPr lang="en-GB"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CB3FA3DA-8B60-B8BF-ADC9-76F9AC2D1B75}"/>
              </a:ext>
            </a:extLst>
          </p:cNvPr>
          <p:cNvSpPr txBox="1"/>
          <p:nvPr/>
        </p:nvSpPr>
        <p:spPr>
          <a:xfrm>
            <a:off x="9033114" y="5064369"/>
            <a:ext cx="1668428" cy="461665"/>
          </a:xfrm>
          <a:prstGeom prst="rect">
            <a:avLst/>
          </a:prstGeom>
          <a:noFill/>
        </p:spPr>
        <p:txBody>
          <a:bodyPr wrap="square" rtlCol="0">
            <a:spAutoFit/>
          </a:bodyPr>
          <a:lstStyle/>
          <a:p>
            <a:pPr algn="ctr"/>
            <a:r>
              <a:rPr lang="en-GB" sz="2400" dirty="0">
                <a:effectLst/>
                <a:latin typeface="Arial" panose="020B0604020202020204" pitchFamily="34" charset="0"/>
                <a:ea typeface="Calibri" panose="020F0502020204030204" pitchFamily="34" charset="0"/>
              </a:rPr>
              <a:t>338/350 </a:t>
            </a:r>
            <a:endParaRPr lang="en-GB"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6EA280F-AED3-F657-80CE-A6AE7FF2F3CD}"/>
              </a:ext>
            </a:extLst>
          </p:cNvPr>
          <p:cNvSpPr/>
          <p:nvPr/>
        </p:nvSpPr>
        <p:spPr>
          <a:xfrm>
            <a:off x="9028180" y="4984559"/>
            <a:ext cx="1673362" cy="7329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5C34935B-D318-0D63-0CDA-6B2F4069F0C0}"/>
              </a:ext>
            </a:extLst>
          </p:cNvPr>
          <p:cNvSpPr txBox="1"/>
          <p:nvPr/>
        </p:nvSpPr>
        <p:spPr>
          <a:xfrm>
            <a:off x="736012" y="1529919"/>
            <a:ext cx="6674438" cy="2585323"/>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A scout group has a raffle to raise money for charity.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There is 1 prize to be won in the raffle.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Laura buys 12 raffle tickets.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 total of 350 raffle tickets are sold.</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Find the probability that Laura does </a:t>
            </a:r>
            <a:r>
              <a:rPr lang="en-US" b="1" dirty="0">
                <a:latin typeface="Arial" panose="020B0604020202020204" pitchFamily="34" charset="0"/>
                <a:cs typeface="Arial" panose="020B0604020202020204" pitchFamily="34" charset="0"/>
              </a:rPr>
              <a:t>not</a:t>
            </a:r>
            <a:r>
              <a:rPr lang="en-US" dirty="0">
                <a:latin typeface="Arial" panose="020B0604020202020204" pitchFamily="34" charset="0"/>
                <a:cs typeface="Arial" panose="020B0604020202020204" pitchFamily="34" charset="0"/>
              </a:rPr>
              <a:t> win the prize.</a:t>
            </a:r>
          </a:p>
        </p:txBody>
      </p:sp>
    </p:spTree>
    <p:extLst>
      <p:ext uri="{BB962C8B-B14F-4D97-AF65-F5344CB8AC3E}">
        <p14:creationId xmlns:p14="http://schemas.microsoft.com/office/powerpoint/2010/main" val="327640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chemeClr val="accent1"/>
          </a:solidFill>
          <a:ln>
            <a:solidFill>
              <a:schemeClr val="accent1"/>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Basic probability</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17</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2142999"/>
            <a:ext cx="9144000" cy="3102915"/>
          </a:xfrm>
          <a:prstGeom prst="rect">
            <a:avLst/>
          </a:prstGeom>
          <a:ln w="38100">
            <a:solidFill>
              <a:schemeClr val="accent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200"/>
              </a:lnSpc>
              <a:spcAft>
                <a:spcPts val="600"/>
              </a:spcAft>
            </a:pPr>
            <a:r>
              <a:rPr lang="en-GB" sz="12800" b="1" dirty="0">
                <a:solidFill>
                  <a:schemeClr val="accent1"/>
                </a:solidFill>
                <a:latin typeface="Arial" panose="020B0604020202020204" pitchFamily="34" charset="0"/>
                <a:cs typeface="Arial" panose="020B0604020202020204" pitchFamily="34" charset="0"/>
              </a:rPr>
              <a:t>Objectives</a:t>
            </a:r>
            <a:endParaRPr lang="en-GB" sz="12800" dirty="0">
              <a:solidFill>
                <a:schemeClr val="accent1"/>
              </a:solidFill>
              <a:latin typeface="Arial" panose="020B0604020202020204" pitchFamily="34" charset="0"/>
              <a:cs typeface="Arial" panose="020B0604020202020204" pitchFamily="34" charset="0"/>
            </a:endParaRP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10400" dirty="0">
                <a:latin typeface="Arial" panose="020B0604020202020204" pitchFamily="34" charset="0"/>
                <a:ea typeface="Calibri" panose="020F0502020204030204" pitchFamily="34" charset="0"/>
              </a:rPr>
              <a:t>Review the equivalence of fractions, decimals and percentages</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10400" dirty="0">
                <a:latin typeface="Arial" panose="020B0604020202020204" pitchFamily="34" charset="0"/>
                <a:ea typeface="Calibri" panose="020F0502020204030204" pitchFamily="34" charset="0"/>
              </a:rPr>
              <a:t>Find the simple probability of equally likely events as a fraction, decimal or percentage </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10400" dirty="0">
                <a:latin typeface="Arial" panose="020B0604020202020204" pitchFamily="34" charset="0"/>
                <a:ea typeface="Calibri" panose="020F0502020204030204" pitchFamily="34" charset="0"/>
              </a:rPr>
              <a:t>Locate the probability of simple events and mutually exclusive events on a probability scale.</a:t>
            </a:r>
            <a:endParaRPr lang="en-GB" sz="10400" dirty="0">
              <a:latin typeface="Arial" panose="020B0604020202020204" pitchFamily="34" charset="0"/>
              <a:cs typeface="Arial" panose="020B0604020202020204" pitchFamily="34" charset="0"/>
            </a:endParaRPr>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5245915"/>
            <a:ext cx="9558936" cy="1080077"/>
          </a:xfrm>
          <a:prstGeom prst="rect">
            <a:avLst/>
          </a:prstGeom>
          <a:ln w="38100">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endParaRPr lang="en-GB" sz="28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096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47: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18</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8081"/>
            <a:ext cx="9144000" cy="2697626"/>
          </a:xfrm>
          <a:solidFill>
            <a:schemeClr val="bg1"/>
          </a:solidFill>
          <a:ln w="38100">
            <a:solidFill>
              <a:schemeClr val="accent1"/>
            </a:solidFill>
          </a:ln>
        </p:spPr>
        <p:txBody>
          <a:bodyPr>
            <a:normAutofit fontScale="77500" lnSpcReduction="20000"/>
          </a:bodyPr>
          <a:lstStyle/>
          <a:p>
            <a:pPr algn="l">
              <a:lnSpc>
                <a:spcPct val="120000"/>
              </a:lnSpc>
              <a:spcBef>
                <a:spcPts val="0"/>
              </a:spcBef>
            </a:pPr>
            <a:r>
              <a:rPr kumimoji="0" lang="en-GB" sz="2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Photos</a:t>
            </a:r>
          </a:p>
          <a:p>
            <a:pPr algn="l">
              <a:lnSpc>
                <a:spcPct val="120000"/>
              </a:lnSpc>
              <a:spcBef>
                <a:spcPts val="0"/>
              </a:spcBef>
            </a:pPr>
            <a:r>
              <a:rPr kumimoji="0" lang="en-US" sz="2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TBC</a:t>
            </a:r>
          </a:p>
          <a:p>
            <a:pPr algn="l">
              <a:lnSpc>
                <a:spcPct val="120000"/>
              </a:lnSpc>
              <a:spcBef>
                <a:spcPts val="0"/>
              </a:spcBef>
            </a:pPr>
            <a:r>
              <a:rPr kumimoji="0" lang="en-US" sz="2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lang="en-GB" sz="2600" b="1" dirty="0">
                <a:effectLst/>
                <a:latin typeface="Arial" panose="020B0604020202020204" pitchFamily="34" charset="0"/>
                <a:ea typeface="Calibri" panose="020F0502020204030204" pitchFamily="34" charset="0"/>
                <a:cs typeface="Arial" panose="020B0604020202020204" pitchFamily="34" charset="0"/>
              </a:rPr>
              <a:t>Pearson Education Ltd:</a:t>
            </a:r>
            <a:r>
              <a:rPr lang="en-GB" sz="2600" dirty="0">
                <a:effectLst/>
                <a:latin typeface="Arial" panose="020B0604020202020204" pitchFamily="34" charset="0"/>
                <a:ea typeface="Calibri" panose="020F0502020204030204" pitchFamily="34" charset="0"/>
                <a:cs typeface="Arial" panose="020B0604020202020204" pitchFamily="34" charset="0"/>
              </a:rPr>
              <a:t> Pearson Edexcel GCSE (9-1) In Mathematics (1MA1) Foundation (Calculator) November 2018 Paper 2F, </a:t>
            </a:r>
            <a:r>
              <a:rPr lang="en-GB" sz="2600" b="1" dirty="0">
                <a:effectLst/>
                <a:latin typeface="Arial" panose="020B0604020202020204" pitchFamily="34" charset="0"/>
                <a:ea typeface="Calibri" panose="020F0502020204030204" pitchFamily="34" charset="0"/>
                <a:cs typeface="Arial" panose="020B0604020202020204" pitchFamily="34" charset="0"/>
              </a:rPr>
              <a:t>Pearson Education Ltd:</a:t>
            </a:r>
            <a:r>
              <a:rPr lang="en-GB" sz="2600" dirty="0">
                <a:effectLst/>
                <a:latin typeface="Arial" panose="020B0604020202020204" pitchFamily="34" charset="0"/>
                <a:ea typeface="Calibri" panose="020F0502020204030204" pitchFamily="34" charset="0"/>
                <a:cs typeface="Arial" panose="020B0604020202020204" pitchFamily="34" charset="0"/>
              </a:rPr>
              <a:t> Pearson Edexcel ​GCSE (9-1) In Mathematics (1MA1) Foundation (Calculator) November 2018 Paper 3F, </a:t>
            </a:r>
            <a:r>
              <a:rPr lang="en-GB" sz="2600" b="1" dirty="0">
                <a:effectLst/>
                <a:latin typeface="Arial" panose="020B0604020202020204" pitchFamily="34" charset="0"/>
                <a:ea typeface="Calibri" panose="020F0502020204030204" pitchFamily="34" charset="0"/>
                <a:cs typeface="Arial" panose="020B0604020202020204" pitchFamily="34" charset="0"/>
              </a:rPr>
              <a:t>Pearson Education Ltd:</a:t>
            </a:r>
            <a:r>
              <a:rPr lang="en-GB" sz="2600" dirty="0">
                <a:effectLst/>
                <a:latin typeface="Arial" panose="020B0604020202020204" pitchFamily="34" charset="0"/>
                <a:ea typeface="Calibri" panose="020F0502020204030204" pitchFamily="34" charset="0"/>
                <a:cs typeface="Arial" panose="020B0604020202020204" pitchFamily="34" charset="0"/>
              </a:rPr>
              <a:t> Pearson Edexcel GCSE (9-1) In Mathematics (1MA1) Foundation (Calculator) June 2018 Paper 2F</a:t>
            </a:r>
            <a:endParaRPr lang="en-GB" sz="2600" dirty="0">
              <a:latin typeface="Arial" panose="020B0604020202020204" pitchFamily="34" charset="0"/>
              <a:cs typeface="Arial" panose="020B0604020202020204" pitchFamily="34" charset="0"/>
            </a:endParaRPr>
          </a:p>
          <a:p>
            <a:pPr algn="l"/>
            <a:endParaRPr lang="en-GB" dirty="0"/>
          </a:p>
        </p:txBody>
      </p:sp>
      <p:pic>
        <p:nvPicPr>
          <p:cNvPr id="8" name="Picture 7" descr="Text&#10;&#10;Description automatically generated">
            <a:extLst>
              <a:ext uri="{FF2B5EF4-FFF2-40B4-BE49-F238E27FC236}">
                <a16:creationId xmlns:a16="http://schemas.microsoft.com/office/drawing/2014/main" id="{F1080D19-270E-65FB-9EDD-1C515535D9A7}"/>
              </a:ext>
            </a:extLst>
          </p:cNvPr>
          <p:cNvPicPr>
            <a:picLocks noChangeAspect="1"/>
          </p:cNvPicPr>
          <p:nvPr/>
        </p:nvPicPr>
        <p:blipFill>
          <a:blip r:embed="rId4"/>
          <a:stretch>
            <a:fillRect/>
          </a:stretch>
        </p:blipFill>
        <p:spPr>
          <a:xfrm>
            <a:off x="370800" y="324000"/>
            <a:ext cx="3474000" cy="570825"/>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05E3986-FFFF-4470-2FA5-C70368F967AD}"/>
              </a:ext>
            </a:extLst>
          </p:cNvPr>
          <p:cNvSpPr>
            <a:spLocks noGrp="1"/>
          </p:cNvSpPr>
          <p:nvPr>
            <p:ph type="sldNum" sz="quarter" idx="12"/>
          </p:nvPr>
        </p:nvSpPr>
        <p:spPr/>
        <p:txBody>
          <a:bodyPr/>
          <a:lstStyle/>
          <a:p>
            <a:fld id="{892959B6-490E-A144-8C7C-88267F972F69}" type="slidenum">
              <a:rPr lang="en-US" smtClean="0"/>
              <a:t>2</a:t>
            </a:fld>
            <a:endParaRPr lang="en-US"/>
          </a:p>
        </p:txBody>
      </p:sp>
      <p:sp>
        <p:nvSpPr>
          <p:cNvPr id="2" name="Title 1">
            <a:extLst>
              <a:ext uri="{FF2B5EF4-FFF2-40B4-BE49-F238E27FC236}">
                <a16:creationId xmlns:a16="http://schemas.microsoft.com/office/drawing/2014/main" id="{F3438B28-9234-39EF-CA02-CD46651E717F}"/>
              </a:ext>
            </a:extLst>
          </p:cNvPr>
          <p:cNvSpPr>
            <a:spLocks noGrp="1"/>
          </p:cNvSpPr>
          <p:nvPr>
            <p:ph type="title" idx="4294967295"/>
          </p:nvPr>
        </p:nvSpPr>
        <p:spPr>
          <a:xfrm>
            <a:off x="446049" y="406865"/>
            <a:ext cx="10515600" cy="1325563"/>
          </a:xfrm>
          <a:prstGeom prst="rect">
            <a:avLst/>
          </a:prstGeom>
        </p:spPr>
        <p:txBody>
          <a:bodyPr/>
          <a:lstStyle/>
          <a:p>
            <a:pPr algn="ctr"/>
            <a:r>
              <a:rPr lang="en-US" sz="3600" b="1" dirty="0">
                <a:solidFill>
                  <a:schemeClr val="accent1"/>
                </a:solidFill>
                <a:latin typeface="Arial" panose="020B0604020202020204" pitchFamily="34" charset="0"/>
                <a:cs typeface="Arial" panose="020B0604020202020204" pitchFamily="34" charset="0"/>
              </a:rPr>
              <a:t>The line up</a:t>
            </a:r>
            <a:endParaRPr lang="en-GB" sz="3600" b="1" dirty="0">
              <a:solidFill>
                <a:schemeClr val="accent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B122902-D872-3277-CA6F-65911F020581}"/>
              </a:ext>
            </a:extLst>
          </p:cNvPr>
          <p:cNvSpPr>
            <a:spLocks noGrp="1"/>
          </p:cNvSpPr>
          <p:nvPr>
            <p:ph idx="4294967295"/>
          </p:nvPr>
        </p:nvSpPr>
        <p:spPr>
          <a:xfrm>
            <a:off x="446049" y="4613740"/>
            <a:ext cx="10515600" cy="1574800"/>
          </a:xfrm>
          <a:prstGeom prst="rect">
            <a:avLst/>
          </a:prstGeom>
        </p:spPr>
        <p:txBody>
          <a:bodyPr vert="horz" lIns="91440" tIns="45720" rIns="91440" bIns="45720" rtlCol="0" anchor="t">
            <a:normAutofit fontScale="92500"/>
          </a:bodyPr>
          <a:lstStyle/>
          <a:p>
            <a:r>
              <a:rPr lang="en-GB" dirty="0">
                <a:latin typeface="Arial" panose="020B0604020202020204" pitchFamily="34" charset="0"/>
                <a:cs typeface="Arial" panose="020B0604020202020204" pitchFamily="34" charset="0"/>
              </a:rPr>
              <a:t>Choose a scenario.</a:t>
            </a:r>
          </a:p>
          <a:p>
            <a:r>
              <a:rPr lang="en-GB" dirty="0">
                <a:latin typeface="Arial" panose="020B0604020202020204" pitchFamily="34" charset="0"/>
                <a:cs typeface="Arial" panose="020B0604020202020204" pitchFamily="34" charset="0"/>
              </a:rPr>
              <a:t>Line up against the wall in order from </a:t>
            </a:r>
            <a:r>
              <a:rPr lang="en-GB" b="1" dirty="0">
                <a:solidFill>
                  <a:schemeClr val="accent1"/>
                </a:solidFill>
                <a:latin typeface="Arial" panose="020B0604020202020204" pitchFamily="34" charset="0"/>
                <a:cs typeface="Arial" panose="020B0604020202020204" pitchFamily="34" charset="0"/>
              </a:rPr>
              <a:t>certain</a:t>
            </a:r>
            <a:r>
              <a:rPr lang="en-GB" dirty="0">
                <a:latin typeface="Arial" panose="020B0604020202020204" pitchFamily="34" charset="0"/>
                <a:cs typeface="Arial" panose="020B0604020202020204" pitchFamily="34" charset="0"/>
              </a:rPr>
              <a:t> to </a:t>
            </a:r>
            <a:r>
              <a:rPr lang="en-GB" b="1" dirty="0">
                <a:solidFill>
                  <a:schemeClr val="accent1"/>
                </a:solidFill>
                <a:latin typeface="Arial" panose="020B0604020202020204" pitchFamily="34" charset="0"/>
                <a:cs typeface="Arial" panose="020B0604020202020204" pitchFamily="34" charset="0"/>
              </a:rPr>
              <a:t>impossible</a:t>
            </a:r>
            <a:r>
              <a:rPr lang="en-GB" dirty="0">
                <a:latin typeface="Arial" panose="020B0604020202020204" pitchFamily="34" charset="0"/>
                <a:cs typeface="Arial" panose="020B0604020202020204" pitchFamily="34" charset="0"/>
              </a:rPr>
              <a:t> according to where your scenario would be on a probability scale.</a:t>
            </a:r>
          </a:p>
        </p:txBody>
      </p:sp>
      <p:grpSp>
        <p:nvGrpSpPr>
          <p:cNvPr id="3" name="Group 2" descr="Worksheet available icon">
            <a:extLst>
              <a:ext uri="{FF2B5EF4-FFF2-40B4-BE49-F238E27FC236}">
                <a16:creationId xmlns:a16="http://schemas.microsoft.com/office/drawing/2014/main" id="{96063C28-90D8-5DFD-05B7-F86B42A27ACC}"/>
              </a:ext>
            </a:extLst>
          </p:cNvPr>
          <p:cNvGrpSpPr/>
          <p:nvPr/>
        </p:nvGrpSpPr>
        <p:grpSpPr>
          <a:xfrm>
            <a:off x="9495879" y="176352"/>
            <a:ext cx="2102384" cy="753403"/>
            <a:chOff x="9495879" y="211521"/>
            <a:chExt cx="2102384" cy="753403"/>
          </a:xfrm>
        </p:grpSpPr>
        <p:pic>
          <p:nvPicPr>
            <p:cNvPr id="6" name="Graphic 6" descr="Document">
              <a:extLst>
                <a:ext uri="{FF2B5EF4-FFF2-40B4-BE49-F238E27FC236}">
                  <a16:creationId xmlns:a16="http://schemas.microsoft.com/office/drawing/2014/main" id="{FD21E7A3-36FE-939C-293F-B126EDA0C2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7" name="TextBox 6">
              <a:extLst>
                <a:ext uri="{FF2B5EF4-FFF2-40B4-BE49-F238E27FC236}">
                  <a16:creationId xmlns:a16="http://schemas.microsoft.com/office/drawing/2014/main" id="{F817505D-9E5C-AD89-8063-49F79068059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9" name="Text Box 50">
            <a:extLst>
              <a:ext uri="{FF2B5EF4-FFF2-40B4-BE49-F238E27FC236}">
                <a16:creationId xmlns:a16="http://schemas.microsoft.com/office/drawing/2014/main" id="{8FCE10E0-8715-004B-0BC8-82B8CE6382C0}"/>
              </a:ext>
            </a:extLst>
          </p:cNvPr>
          <p:cNvSpPr txBox="1"/>
          <p:nvPr/>
        </p:nvSpPr>
        <p:spPr>
          <a:xfrm>
            <a:off x="712128" y="1462515"/>
            <a:ext cx="3171190" cy="89598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GB" sz="2400">
                <a:effectLst/>
                <a:latin typeface="Arial" panose="020B0604020202020204" pitchFamily="34" charset="0"/>
                <a:ea typeface="Calibri" panose="020F0502020204030204" pitchFamily="34" charset="0"/>
              </a:rPr>
              <a:t>What is the probability of…</a:t>
            </a:r>
            <a:endParaRPr lang="en-GB" sz="1200">
              <a:effectLst/>
              <a:latin typeface="Arial" panose="020B0604020202020204" pitchFamily="34" charset="0"/>
              <a:ea typeface="Calibri" panose="020F0502020204030204" pitchFamily="34" charset="0"/>
            </a:endParaRPr>
          </a:p>
        </p:txBody>
      </p:sp>
      <p:sp>
        <p:nvSpPr>
          <p:cNvPr id="11" name="Text Box 49">
            <a:extLst>
              <a:ext uri="{FF2B5EF4-FFF2-40B4-BE49-F238E27FC236}">
                <a16:creationId xmlns:a16="http://schemas.microsoft.com/office/drawing/2014/main" id="{A11A1E05-5C95-34FE-CA86-D23D9E80C835}"/>
              </a:ext>
            </a:extLst>
          </p:cNvPr>
          <p:cNvSpPr txBox="1"/>
          <p:nvPr/>
        </p:nvSpPr>
        <p:spPr>
          <a:xfrm>
            <a:off x="3409022" y="2086343"/>
            <a:ext cx="3521710" cy="23628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600"/>
              </a:spcAft>
            </a:pPr>
            <a:r>
              <a:rPr lang="en-GB" sz="4800" b="1" dirty="0">
                <a:effectLst/>
                <a:latin typeface="Arial" panose="020B0604020202020204" pitchFamily="34" charset="0"/>
                <a:ea typeface="Calibri" panose="020F0502020204030204" pitchFamily="34" charset="0"/>
              </a:rPr>
              <a:t>it snowing today?</a:t>
            </a:r>
            <a:endParaRPr lang="en-GB" sz="1200" dirty="0">
              <a:effectLst/>
              <a:latin typeface="Arial" panose="020B0604020202020204" pitchFamily="34" charset="0"/>
              <a:ea typeface="Calibri" panose="020F0502020204030204" pitchFamily="34" charset="0"/>
            </a:endParaRPr>
          </a:p>
        </p:txBody>
      </p:sp>
      <p:sp>
        <p:nvSpPr>
          <p:cNvPr id="13" name="Text Box 47">
            <a:extLst>
              <a:ext uri="{FF2B5EF4-FFF2-40B4-BE49-F238E27FC236}">
                <a16:creationId xmlns:a16="http://schemas.microsoft.com/office/drawing/2014/main" id="{990C1936-5FF4-9750-88A7-CB1E8C8E284D}"/>
              </a:ext>
            </a:extLst>
          </p:cNvPr>
          <p:cNvSpPr txBox="1"/>
          <p:nvPr/>
        </p:nvSpPr>
        <p:spPr>
          <a:xfrm>
            <a:off x="7323150" y="1896990"/>
            <a:ext cx="3521710" cy="23628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600"/>
              </a:spcAft>
            </a:pPr>
            <a:r>
              <a:rPr lang="en-GB" sz="4800" b="1">
                <a:effectLst/>
                <a:latin typeface="Arial" panose="020B0604020202020204" pitchFamily="34" charset="0"/>
                <a:ea typeface="Calibri" panose="020F0502020204030204" pitchFamily="34" charset="0"/>
              </a:rPr>
              <a:t>you sleeping tonight?</a:t>
            </a:r>
            <a:endParaRPr lang="en-GB" sz="1200">
              <a:effectLst/>
              <a:latin typeface="Arial" panose="020B0604020202020204" pitchFamily="34" charset="0"/>
              <a:ea typeface="Calibri" panose="020F0502020204030204" pitchFamily="34" charset="0"/>
            </a:endParaRPr>
          </a:p>
        </p:txBody>
      </p:sp>
      <p:grpSp>
        <p:nvGrpSpPr>
          <p:cNvPr id="8" name="Group 7">
            <a:extLst>
              <a:ext uri="{FF2B5EF4-FFF2-40B4-BE49-F238E27FC236}">
                <a16:creationId xmlns:a16="http://schemas.microsoft.com/office/drawing/2014/main" id="{62715053-F7C7-0C6F-D405-FF06A3BF874F}"/>
              </a:ext>
            </a:extLst>
          </p:cNvPr>
          <p:cNvGrpSpPr/>
          <p:nvPr/>
        </p:nvGrpSpPr>
        <p:grpSpPr>
          <a:xfrm>
            <a:off x="-68952" y="-17453"/>
            <a:ext cx="2393052" cy="2261714"/>
            <a:chOff x="-62406" y="-17453"/>
            <a:chExt cx="2126390" cy="1923564"/>
          </a:xfrm>
        </p:grpSpPr>
        <p:sp>
          <p:nvSpPr>
            <p:cNvPr id="10" name="Isosceles Triangle 9">
              <a:extLst>
                <a:ext uri="{FF2B5EF4-FFF2-40B4-BE49-F238E27FC236}">
                  <a16:creationId xmlns:a16="http://schemas.microsoft.com/office/drawing/2014/main" id="{7A546DB9-55F6-0B5F-94F0-A5AE48A9C746}"/>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2" name="TextBox 11">
              <a:extLst>
                <a:ext uri="{FF2B5EF4-FFF2-40B4-BE49-F238E27FC236}">
                  <a16:creationId xmlns:a16="http://schemas.microsoft.com/office/drawing/2014/main" id="{A18F41C5-B146-19C8-75E5-AA0774AD323F}"/>
                </a:ext>
              </a:extLst>
            </p:cNvPr>
            <p:cNvSpPr txBox="1"/>
            <p:nvPr/>
          </p:nvSpPr>
          <p:spPr>
            <a:xfrm>
              <a:off x="-62406" y="-10225"/>
              <a:ext cx="1757612" cy="299010"/>
            </a:xfrm>
            <a:prstGeom prst="rect">
              <a:avLst/>
            </a:prstGeom>
            <a:noFill/>
            <a:ln>
              <a:noFill/>
            </a:ln>
            <a:effectLst/>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INTRODUCTION</a:t>
              </a:r>
              <a:endParaRPr lang="en-GB" sz="24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427261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57709" y="136525"/>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Probability scale</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5" name="Text Box 3">
            <a:extLst>
              <a:ext uri="{FF2B5EF4-FFF2-40B4-BE49-F238E27FC236}">
                <a16:creationId xmlns:a16="http://schemas.microsoft.com/office/drawing/2014/main" id="{2A4495B5-7F28-4F8A-861D-31DAC39A5736}"/>
              </a:ext>
            </a:extLst>
          </p:cNvPr>
          <p:cNvSpPr txBox="1">
            <a:spLocks noChangeArrowheads="1"/>
          </p:cNvSpPr>
          <p:nvPr/>
        </p:nvSpPr>
        <p:spPr bwMode="auto">
          <a:xfrm>
            <a:off x="700577" y="4849541"/>
            <a:ext cx="115713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100%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a:extLst>
              <a:ext uri="{FF2B5EF4-FFF2-40B4-BE49-F238E27FC236}">
                <a16:creationId xmlns:a16="http://schemas.microsoft.com/office/drawing/2014/main" id="{262CD707-1BB5-4760-95A6-697EEB5B677A}"/>
              </a:ext>
            </a:extLst>
          </p:cNvPr>
          <p:cNvSpPr txBox="1">
            <a:spLocks noChangeArrowheads="1"/>
          </p:cNvSpPr>
          <p:nvPr/>
        </p:nvSpPr>
        <p:spPr bwMode="auto">
          <a:xfrm>
            <a:off x="985983" y="5327688"/>
            <a:ext cx="101024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50%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Text Box 5">
            <a:extLst>
              <a:ext uri="{FF2B5EF4-FFF2-40B4-BE49-F238E27FC236}">
                <a16:creationId xmlns:a16="http://schemas.microsoft.com/office/drawing/2014/main" id="{3D7A34F9-FFF8-455B-A9C6-778F092872E8}"/>
              </a:ext>
            </a:extLst>
          </p:cNvPr>
          <p:cNvSpPr txBox="1">
            <a:spLocks noChangeArrowheads="1"/>
          </p:cNvSpPr>
          <p:nvPr/>
        </p:nvSpPr>
        <p:spPr bwMode="auto">
          <a:xfrm>
            <a:off x="2491766" y="4859034"/>
            <a:ext cx="115713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75%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 Box 6">
            <a:extLst>
              <a:ext uri="{FF2B5EF4-FFF2-40B4-BE49-F238E27FC236}">
                <a16:creationId xmlns:a16="http://schemas.microsoft.com/office/drawing/2014/main" id="{4F3344A3-5AEF-4436-B75B-65E092715E34}"/>
              </a:ext>
            </a:extLst>
          </p:cNvPr>
          <p:cNvSpPr txBox="1">
            <a:spLocks noChangeArrowheads="1"/>
          </p:cNvSpPr>
          <p:nvPr/>
        </p:nvSpPr>
        <p:spPr bwMode="auto">
          <a:xfrm>
            <a:off x="1857709" y="5827116"/>
            <a:ext cx="101024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25%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Text Box 13">
            <a:extLst>
              <a:ext uri="{FF2B5EF4-FFF2-40B4-BE49-F238E27FC236}">
                <a16:creationId xmlns:a16="http://schemas.microsoft.com/office/drawing/2014/main" id="{72C08D50-0CB1-44A2-8DE5-38BB0E6F7509}"/>
              </a:ext>
            </a:extLst>
          </p:cNvPr>
          <p:cNvSpPr txBox="1">
            <a:spLocks noChangeArrowheads="1"/>
          </p:cNvSpPr>
          <p:nvPr/>
        </p:nvSpPr>
        <p:spPr bwMode="auto">
          <a:xfrm>
            <a:off x="3264842" y="5342479"/>
            <a:ext cx="1113975"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593BE68D-9228-4AB9-99F2-5AF0C3F07328}"/>
              </a:ext>
            </a:extLst>
          </p:cNvPr>
          <p:cNvGraphicFramePr>
            <a:graphicFrameLocks noGrp="1"/>
          </p:cNvGraphicFramePr>
          <p:nvPr>
            <p:extLst>
              <p:ext uri="{D42A27DB-BD31-4B8C-83A1-F6EECF244321}">
                <p14:modId xmlns:p14="http://schemas.microsoft.com/office/powerpoint/2010/main" val="1440946123"/>
              </p:ext>
            </p:extLst>
          </p:nvPr>
        </p:nvGraphicFramePr>
        <p:xfrm>
          <a:off x="332022" y="1665591"/>
          <a:ext cx="11416030" cy="929264"/>
        </p:xfrm>
        <a:graphic>
          <a:graphicData uri="http://schemas.openxmlformats.org/drawingml/2006/table">
            <a:tbl>
              <a:tblPr firstRow="1" bandRow="1">
                <a:tableStyleId>{5C22544A-7EE6-4342-B048-85BDC9FD1C3A}</a:tableStyleId>
              </a:tblPr>
              <a:tblGrid>
                <a:gridCol w="1141603">
                  <a:extLst>
                    <a:ext uri="{9D8B030D-6E8A-4147-A177-3AD203B41FA5}">
                      <a16:colId xmlns:a16="http://schemas.microsoft.com/office/drawing/2014/main" val="2565244045"/>
                    </a:ext>
                  </a:extLst>
                </a:gridCol>
                <a:gridCol w="1141603">
                  <a:extLst>
                    <a:ext uri="{9D8B030D-6E8A-4147-A177-3AD203B41FA5}">
                      <a16:colId xmlns:a16="http://schemas.microsoft.com/office/drawing/2014/main" val="1527511156"/>
                    </a:ext>
                  </a:extLst>
                </a:gridCol>
                <a:gridCol w="1141603">
                  <a:extLst>
                    <a:ext uri="{9D8B030D-6E8A-4147-A177-3AD203B41FA5}">
                      <a16:colId xmlns:a16="http://schemas.microsoft.com/office/drawing/2014/main" val="395255751"/>
                    </a:ext>
                  </a:extLst>
                </a:gridCol>
                <a:gridCol w="1141603">
                  <a:extLst>
                    <a:ext uri="{9D8B030D-6E8A-4147-A177-3AD203B41FA5}">
                      <a16:colId xmlns:a16="http://schemas.microsoft.com/office/drawing/2014/main" val="994199489"/>
                    </a:ext>
                  </a:extLst>
                </a:gridCol>
                <a:gridCol w="1141603">
                  <a:extLst>
                    <a:ext uri="{9D8B030D-6E8A-4147-A177-3AD203B41FA5}">
                      <a16:colId xmlns:a16="http://schemas.microsoft.com/office/drawing/2014/main" val="368146290"/>
                    </a:ext>
                  </a:extLst>
                </a:gridCol>
                <a:gridCol w="1141603">
                  <a:extLst>
                    <a:ext uri="{9D8B030D-6E8A-4147-A177-3AD203B41FA5}">
                      <a16:colId xmlns:a16="http://schemas.microsoft.com/office/drawing/2014/main" val="3883441204"/>
                    </a:ext>
                  </a:extLst>
                </a:gridCol>
                <a:gridCol w="1141603">
                  <a:extLst>
                    <a:ext uri="{9D8B030D-6E8A-4147-A177-3AD203B41FA5}">
                      <a16:colId xmlns:a16="http://schemas.microsoft.com/office/drawing/2014/main" val="3111880499"/>
                    </a:ext>
                  </a:extLst>
                </a:gridCol>
                <a:gridCol w="1141603">
                  <a:extLst>
                    <a:ext uri="{9D8B030D-6E8A-4147-A177-3AD203B41FA5}">
                      <a16:colId xmlns:a16="http://schemas.microsoft.com/office/drawing/2014/main" val="255184184"/>
                    </a:ext>
                  </a:extLst>
                </a:gridCol>
                <a:gridCol w="1141603">
                  <a:extLst>
                    <a:ext uri="{9D8B030D-6E8A-4147-A177-3AD203B41FA5}">
                      <a16:colId xmlns:a16="http://schemas.microsoft.com/office/drawing/2014/main" val="904229777"/>
                    </a:ext>
                  </a:extLst>
                </a:gridCol>
                <a:gridCol w="1141603">
                  <a:extLst>
                    <a:ext uri="{9D8B030D-6E8A-4147-A177-3AD203B41FA5}">
                      <a16:colId xmlns:a16="http://schemas.microsoft.com/office/drawing/2014/main" val="1404682887"/>
                    </a:ext>
                  </a:extLst>
                </a:gridCol>
              </a:tblGrid>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13" name="Table 12">
            <a:extLst>
              <a:ext uri="{FF2B5EF4-FFF2-40B4-BE49-F238E27FC236}">
                <a16:creationId xmlns:a16="http://schemas.microsoft.com/office/drawing/2014/main" id="{FC5D49FB-37AD-4BD2-AC41-936A57C15F27}"/>
              </a:ext>
            </a:extLst>
          </p:cNvPr>
          <p:cNvGraphicFramePr>
            <a:graphicFrameLocks noGrp="1"/>
          </p:cNvGraphicFramePr>
          <p:nvPr>
            <p:extLst>
              <p:ext uri="{D42A27DB-BD31-4B8C-83A1-F6EECF244321}">
                <p14:modId xmlns:p14="http://schemas.microsoft.com/office/powerpoint/2010/main" val="811648503"/>
              </p:ext>
            </p:extLst>
          </p:nvPr>
        </p:nvGraphicFramePr>
        <p:xfrm>
          <a:off x="218660" y="2627636"/>
          <a:ext cx="11973340" cy="764646"/>
        </p:xfrm>
        <a:graphic>
          <a:graphicData uri="http://schemas.openxmlformats.org/drawingml/2006/table">
            <a:tbl>
              <a:tblPr firstRow="1" bandRow="1">
                <a:tableStyleId>{5C22544A-7EE6-4342-B048-85BDC9FD1C3A}</a:tableStyleId>
              </a:tblPr>
              <a:tblGrid>
                <a:gridCol w="983974">
                  <a:extLst>
                    <a:ext uri="{9D8B030D-6E8A-4147-A177-3AD203B41FA5}">
                      <a16:colId xmlns:a16="http://schemas.microsoft.com/office/drawing/2014/main" val="1217474290"/>
                    </a:ext>
                  </a:extLst>
                </a:gridCol>
                <a:gridCol w="1222513">
                  <a:extLst>
                    <a:ext uri="{9D8B030D-6E8A-4147-A177-3AD203B41FA5}">
                      <a16:colId xmlns:a16="http://schemas.microsoft.com/office/drawing/2014/main" val="447811184"/>
                    </a:ext>
                  </a:extLst>
                </a:gridCol>
                <a:gridCol w="1143000">
                  <a:extLst>
                    <a:ext uri="{9D8B030D-6E8A-4147-A177-3AD203B41FA5}">
                      <a16:colId xmlns:a16="http://schemas.microsoft.com/office/drawing/2014/main" val="3571697782"/>
                    </a:ext>
                  </a:extLst>
                </a:gridCol>
                <a:gridCol w="1172817">
                  <a:extLst>
                    <a:ext uri="{9D8B030D-6E8A-4147-A177-3AD203B41FA5}">
                      <a16:colId xmlns:a16="http://schemas.microsoft.com/office/drawing/2014/main" val="4097801190"/>
                    </a:ext>
                  </a:extLst>
                </a:gridCol>
                <a:gridCol w="1133061">
                  <a:extLst>
                    <a:ext uri="{9D8B030D-6E8A-4147-A177-3AD203B41FA5}">
                      <a16:colId xmlns:a16="http://schemas.microsoft.com/office/drawing/2014/main" val="3482162201"/>
                    </a:ext>
                  </a:extLst>
                </a:gridCol>
                <a:gridCol w="1172817">
                  <a:extLst>
                    <a:ext uri="{9D8B030D-6E8A-4147-A177-3AD203B41FA5}">
                      <a16:colId xmlns:a16="http://schemas.microsoft.com/office/drawing/2014/main" val="1432990566"/>
                    </a:ext>
                  </a:extLst>
                </a:gridCol>
                <a:gridCol w="1093305">
                  <a:extLst>
                    <a:ext uri="{9D8B030D-6E8A-4147-A177-3AD203B41FA5}">
                      <a16:colId xmlns:a16="http://schemas.microsoft.com/office/drawing/2014/main" val="3533123245"/>
                    </a:ext>
                  </a:extLst>
                </a:gridCol>
                <a:gridCol w="1123122">
                  <a:extLst>
                    <a:ext uri="{9D8B030D-6E8A-4147-A177-3AD203B41FA5}">
                      <a16:colId xmlns:a16="http://schemas.microsoft.com/office/drawing/2014/main" val="1402321904"/>
                    </a:ext>
                  </a:extLst>
                </a:gridCol>
                <a:gridCol w="1143000">
                  <a:extLst>
                    <a:ext uri="{9D8B030D-6E8A-4147-A177-3AD203B41FA5}">
                      <a16:colId xmlns:a16="http://schemas.microsoft.com/office/drawing/2014/main" val="2811285288"/>
                    </a:ext>
                  </a:extLst>
                </a:gridCol>
                <a:gridCol w="1785731">
                  <a:extLst>
                    <a:ext uri="{9D8B030D-6E8A-4147-A177-3AD203B41FA5}">
                      <a16:colId xmlns:a16="http://schemas.microsoft.com/office/drawing/2014/main" val="2745143942"/>
                    </a:ext>
                  </a:extLst>
                </a:gridCol>
              </a:tblGrid>
              <a:tr h="382323">
                <a:tc>
                  <a:txBody>
                    <a:bodyPr/>
                    <a:lstStyle/>
                    <a:p>
                      <a:r>
                        <a:rPr lang="en-GB" dirty="0">
                          <a:solidFill>
                            <a:schemeClr val="tx1"/>
                          </a:solidFill>
                        </a:rPr>
                        <a:t>0</a:t>
                      </a:r>
                    </a:p>
                  </a:txBody>
                  <a:tcPr>
                    <a:noFill/>
                  </a:tcPr>
                </a:tc>
                <a:tc>
                  <a:txBody>
                    <a:bodyPr/>
                    <a:lstStyle/>
                    <a:p>
                      <a:r>
                        <a:rPr lang="en-GB" dirty="0">
                          <a:solidFill>
                            <a:schemeClr val="tx1"/>
                          </a:solidFill>
                        </a:rPr>
                        <a:t>0.1</a:t>
                      </a:r>
                    </a:p>
                  </a:txBody>
                  <a:tcPr>
                    <a:noFill/>
                  </a:tcPr>
                </a:tc>
                <a:tc>
                  <a:txBody>
                    <a:bodyPr/>
                    <a:lstStyle/>
                    <a:p>
                      <a:r>
                        <a:rPr lang="en-GB" dirty="0">
                          <a:solidFill>
                            <a:schemeClr val="tx1"/>
                          </a:solidFill>
                        </a:rPr>
                        <a:t>0.2</a:t>
                      </a:r>
                    </a:p>
                  </a:txBody>
                  <a:tcPr>
                    <a:noFill/>
                  </a:tcPr>
                </a:tc>
                <a:tc>
                  <a:txBody>
                    <a:bodyPr/>
                    <a:lstStyle/>
                    <a:p>
                      <a:r>
                        <a:rPr lang="en-GB" dirty="0">
                          <a:solidFill>
                            <a:schemeClr val="tx1"/>
                          </a:solidFill>
                        </a:rPr>
                        <a:t>0.3</a:t>
                      </a:r>
                    </a:p>
                  </a:txBody>
                  <a:tcPr>
                    <a:noFill/>
                  </a:tcPr>
                </a:tc>
                <a:tc>
                  <a:txBody>
                    <a:bodyPr/>
                    <a:lstStyle/>
                    <a:p>
                      <a:r>
                        <a:rPr lang="en-GB" dirty="0">
                          <a:solidFill>
                            <a:schemeClr val="tx1"/>
                          </a:solidFill>
                        </a:rPr>
                        <a:t>0.4</a:t>
                      </a:r>
                    </a:p>
                  </a:txBody>
                  <a:tcPr>
                    <a:noFill/>
                  </a:tcPr>
                </a:tc>
                <a:tc>
                  <a:txBody>
                    <a:bodyPr/>
                    <a:lstStyle/>
                    <a:p>
                      <a:r>
                        <a:rPr lang="en-GB" dirty="0">
                          <a:solidFill>
                            <a:schemeClr val="tx1"/>
                          </a:solidFill>
                        </a:rPr>
                        <a:t>0.5</a:t>
                      </a:r>
                    </a:p>
                  </a:txBody>
                  <a:tcPr>
                    <a:noFill/>
                  </a:tcPr>
                </a:tc>
                <a:tc>
                  <a:txBody>
                    <a:bodyPr/>
                    <a:lstStyle/>
                    <a:p>
                      <a:r>
                        <a:rPr lang="en-GB" dirty="0">
                          <a:solidFill>
                            <a:schemeClr val="tx1"/>
                          </a:solidFill>
                        </a:rPr>
                        <a:t>0.6</a:t>
                      </a:r>
                    </a:p>
                  </a:txBody>
                  <a:tcPr>
                    <a:noFill/>
                  </a:tcPr>
                </a:tc>
                <a:tc>
                  <a:txBody>
                    <a:bodyPr/>
                    <a:lstStyle/>
                    <a:p>
                      <a:r>
                        <a:rPr lang="en-GB" dirty="0">
                          <a:solidFill>
                            <a:schemeClr val="tx1"/>
                          </a:solidFill>
                        </a:rPr>
                        <a:t>0.7</a:t>
                      </a:r>
                    </a:p>
                  </a:txBody>
                  <a:tcPr>
                    <a:noFill/>
                  </a:tcPr>
                </a:tc>
                <a:tc>
                  <a:txBody>
                    <a:bodyPr/>
                    <a:lstStyle/>
                    <a:p>
                      <a:r>
                        <a:rPr lang="en-GB" dirty="0">
                          <a:solidFill>
                            <a:schemeClr val="tx1"/>
                          </a:solidFill>
                        </a:rPr>
                        <a:t>0.8</a:t>
                      </a:r>
                    </a:p>
                  </a:txBody>
                  <a:tcPr>
                    <a:noFill/>
                  </a:tcPr>
                </a:tc>
                <a:tc>
                  <a:txBody>
                    <a:bodyPr/>
                    <a:lstStyle/>
                    <a:p>
                      <a:r>
                        <a:rPr lang="en-GB" dirty="0">
                          <a:solidFill>
                            <a:schemeClr val="tx1"/>
                          </a:solidFill>
                        </a:rPr>
                        <a:t>0.9                1</a:t>
                      </a:r>
                    </a:p>
                  </a:txBody>
                  <a:tcPr>
                    <a:noFill/>
                  </a:tcPr>
                </a:tc>
                <a:extLst>
                  <a:ext uri="{0D108BD9-81ED-4DB2-BD59-A6C34878D82A}">
                    <a16:rowId xmlns:a16="http://schemas.microsoft.com/office/drawing/2014/main" val="2548902093"/>
                  </a:ext>
                </a:extLst>
              </a:tr>
              <a:tr h="382323">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extLst>
                  <a:ext uri="{0D108BD9-81ED-4DB2-BD59-A6C34878D82A}">
                    <a16:rowId xmlns:a16="http://schemas.microsoft.com/office/drawing/2014/main" val="1795818457"/>
                  </a:ext>
                </a:extLst>
              </a:tr>
            </a:tbl>
          </a:graphicData>
        </a:graphic>
      </p:graphicFrame>
      <p:sp>
        <p:nvSpPr>
          <p:cNvPr id="15" name="Text Box 2">
            <a:extLst>
              <a:ext uri="{FF2B5EF4-FFF2-40B4-BE49-F238E27FC236}">
                <a16:creationId xmlns:a16="http://schemas.microsoft.com/office/drawing/2014/main" id="{B1052EC7-49E4-42BF-BC53-B9DB782EB571}"/>
              </a:ext>
            </a:extLst>
          </p:cNvPr>
          <p:cNvSpPr txBox="1"/>
          <p:nvPr/>
        </p:nvSpPr>
        <p:spPr>
          <a:xfrm>
            <a:off x="6566135" y="5663286"/>
            <a:ext cx="970375"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Unlikely </a:t>
            </a:r>
          </a:p>
        </p:txBody>
      </p:sp>
      <p:sp>
        <p:nvSpPr>
          <p:cNvPr id="16" name="Text Box 7">
            <a:extLst>
              <a:ext uri="{FF2B5EF4-FFF2-40B4-BE49-F238E27FC236}">
                <a16:creationId xmlns:a16="http://schemas.microsoft.com/office/drawing/2014/main" id="{131A9DE3-A15B-4C53-9B31-6AA279F40658}"/>
              </a:ext>
            </a:extLst>
          </p:cNvPr>
          <p:cNvSpPr txBox="1"/>
          <p:nvPr/>
        </p:nvSpPr>
        <p:spPr>
          <a:xfrm>
            <a:off x="7429019" y="4843369"/>
            <a:ext cx="880568"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Likely </a:t>
            </a:r>
          </a:p>
        </p:txBody>
      </p:sp>
      <p:sp>
        <p:nvSpPr>
          <p:cNvPr id="17" name="Text Box 8">
            <a:extLst>
              <a:ext uri="{FF2B5EF4-FFF2-40B4-BE49-F238E27FC236}">
                <a16:creationId xmlns:a16="http://schemas.microsoft.com/office/drawing/2014/main" id="{7A868310-0B30-45C7-89B0-B72067A374E5}"/>
              </a:ext>
            </a:extLst>
          </p:cNvPr>
          <p:cNvSpPr txBox="1"/>
          <p:nvPr/>
        </p:nvSpPr>
        <p:spPr>
          <a:xfrm>
            <a:off x="8003524" y="5485951"/>
            <a:ext cx="88056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Certain</a:t>
            </a:r>
          </a:p>
        </p:txBody>
      </p:sp>
      <p:sp>
        <p:nvSpPr>
          <p:cNvPr id="18" name="Text Box 9">
            <a:extLst>
              <a:ext uri="{FF2B5EF4-FFF2-40B4-BE49-F238E27FC236}">
                <a16:creationId xmlns:a16="http://schemas.microsoft.com/office/drawing/2014/main" id="{FECC6299-8701-471C-9115-495EF0C31702}"/>
              </a:ext>
            </a:extLst>
          </p:cNvPr>
          <p:cNvSpPr txBox="1"/>
          <p:nvPr/>
        </p:nvSpPr>
        <p:spPr>
          <a:xfrm>
            <a:off x="9438375" y="5488837"/>
            <a:ext cx="1022433"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Even chance </a:t>
            </a:r>
          </a:p>
        </p:txBody>
      </p:sp>
      <p:sp>
        <p:nvSpPr>
          <p:cNvPr id="19" name="Text Box 10">
            <a:extLst>
              <a:ext uri="{FF2B5EF4-FFF2-40B4-BE49-F238E27FC236}">
                <a16:creationId xmlns:a16="http://schemas.microsoft.com/office/drawing/2014/main" id="{0540D9A7-44B6-4EED-A06E-EEF452314DC4}"/>
              </a:ext>
            </a:extLst>
          </p:cNvPr>
          <p:cNvSpPr txBox="1"/>
          <p:nvPr/>
        </p:nvSpPr>
        <p:spPr>
          <a:xfrm>
            <a:off x="8969140" y="4642465"/>
            <a:ext cx="1013060"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Impossible </a:t>
            </a:r>
          </a:p>
        </p:txBody>
      </p:sp>
      <p:grpSp>
        <p:nvGrpSpPr>
          <p:cNvPr id="3" name="Group 2">
            <a:extLst>
              <a:ext uri="{FF2B5EF4-FFF2-40B4-BE49-F238E27FC236}">
                <a16:creationId xmlns:a16="http://schemas.microsoft.com/office/drawing/2014/main" id="{B73C9A50-9A85-F618-06CD-D8FDB79DF69C}"/>
              </a:ext>
            </a:extLst>
          </p:cNvPr>
          <p:cNvGrpSpPr/>
          <p:nvPr/>
        </p:nvGrpSpPr>
        <p:grpSpPr>
          <a:xfrm>
            <a:off x="-27606" y="-17453"/>
            <a:ext cx="2091590" cy="1923564"/>
            <a:chOff x="-27606" y="-17453"/>
            <a:chExt cx="2091590" cy="1923564"/>
          </a:xfrm>
        </p:grpSpPr>
        <p:sp>
          <p:nvSpPr>
            <p:cNvPr id="10" name="Isosceles Triangle 9">
              <a:extLst>
                <a:ext uri="{FF2B5EF4-FFF2-40B4-BE49-F238E27FC236}">
                  <a16:creationId xmlns:a16="http://schemas.microsoft.com/office/drawing/2014/main" id="{563975AA-B764-F8F4-5C8D-60AFD07E163F}"/>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1" name="TextBox 10">
              <a:extLst>
                <a:ext uri="{FF2B5EF4-FFF2-40B4-BE49-F238E27FC236}">
                  <a16:creationId xmlns:a16="http://schemas.microsoft.com/office/drawing/2014/main" id="{E2F98EDA-FF84-B8A9-8673-BD50CE015FD0}"/>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43830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9138" y="14102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391639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45175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latin typeface="Arial" panose="020B0604020202020204" pitchFamily="34" charset="0"/>
                <a:cs typeface="Arial" panose="020B0604020202020204" pitchFamily="34" charset="0"/>
              </a:endParaRPr>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098367"/>
            <a:ext cx="7551002" cy="3200876"/>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probability is a number showing the likelihood that an </a:t>
            </a:r>
            <a:r>
              <a:rPr lang="en-US" sz="2400" b="1" dirty="0">
                <a:solidFill>
                  <a:schemeClr val="tx1"/>
                </a:solidFill>
                <a:latin typeface="Arial" panose="020B0604020202020204" pitchFamily="34" charset="0"/>
                <a:cs typeface="Arial" panose="020B0604020202020204" pitchFamily="34" charset="0"/>
              </a:rPr>
              <a:t>event</a:t>
            </a:r>
            <a:r>
              <a:rPr lang="en-US" sz="2400" dirty="0">
                <a:solidFill>
                  <a:schemeClr val="tx1"/>
                </a:solidFill>
                <a:latin typeface="Arial" panose="020B0604020202020204" pitchFamily="34" charset="0"/>
                <a:cs typeface="Arial" panose="020B0604020202020204" pitchFamily="34" charset="0"/>
              </a:rPr>
              <a:t> will occur. </a:t>
            </a:r>
          </a:p>
          <a:p>
            <a:pPr marL="285750" indent="-28575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Probabilities can be expressed as </a:t>
            </a:r>
            <a:r>
              <a:rPr lang="en-US" sz="2400" b="1" dirty="0">
                <a:solidFill>
                  <a:schemeClr val="tx1"/>
                </a:solidFill>
                <a:latin typeface="Arial" panose="020B0604020202020204" pitchFamily="34" charset="0"/>
                <a:cs typeface="Arial" panose="020B0604020202020204" pitchFamily="34" charset="0"/>
              </a:rPr>
              <a:t>decimals</a:t>
            </a:r>
            <a:r>
              <a:rPr lang="en-US" sz="2400" dirty="0">
                <a:solidFill>
                  <a:schemeClr val="tx1"/>
                </a:solidFill>
                <a:latin typeface="Arial" panose="020B0604020202020204" pitchFamily="34" charset="0"/>
                <a:cs typeface="Arial" panose="020B0604020202020204" pitchFamily="34" charset="0"/>
              </a:rPr>
              <a:t> or </a:t>
            </a:r>
            <a:r>
              <a:rPr lang="en-US" sz="2400" b="1" dirty="0">
                <a:solidFill>
                  <a:schemeClr val="tx1"/>
                </a:solidFill>
                <a:latin typeface="Arial" panose="020B0604020202020204" pitchFamily="34" charset="0"/>
                <a:cs typeface="Arial" panose="020B0604020202020204" pitchFamily="34" charset="0"/>
              </a:rPr>
              <a:t>fractions</a:t>
            </a:r>
            <a:r>
              <a:rPr lang="en-US" sz="2400" dirty="0">
                <a:solidFill>
                  <a:schemeClr val="tx1"/>
                </a:solidFill>
                <a:latin typeface="Arial" panose="020B0604020202020204" pitchFamily="34" charset="0"/>
                <a:cs typeface="Arial" panose="020B0604020202020204" pitchFamily="34" charset="0"/>
              </a:rPr>
              <a:t> between 0 to 1</a:t>
            </a:r>
            <a:r>
              <a:rPr lang="en-US" sz="2400" dirty="0">
                <a:latin typeface="Arial" panose="020B0604020202020204" pitchFamily="34" charset="0"/>
                <a:cs typeface="Arial" panose="020B0604020202020204" pitchFamily="34" charset="0"/>
              </a:rPr>
              <a:t>, or </a:t>
            </a:r>
            <a:r>
              <a:rPr lang="en-US" sz="2400" dirty="0">
                <a:solidFill>
                  <a:schemeClr val="tx1"/>
                </a:solidFill>
                <a:latin typeface="Arial" panose="020B0604020202020204" pitchFamily="34" charset="0"/>
                <a:cs typeface="Arial" panose="020B0604020202020204" pitchFamily="34" charset="0"/>
              </a:rPr>
              <a:t>as </a:t>
            </a:r>
            <a:r>
              <a:rPr lang="en-US" sz="2400" b="1" dirty="0">
                <a:solidFill>
                  <a:schemeClr val="tx1"/>
                </a:solidFill>
                <a:latin typeface="Arial" panose="020B0604020202020204" pitchFamily="34" charset="0"/>
                <a:cs typeface="Arial" panose="020B0604020202020204" pitchFamily="34" charset="0"/>
              </a:rPr>
              <a:t>percentages</a:t>
            </a:r>
            <a:r>
              <a:rPr lang="en-US" sz="2400" dirty="0">
                <a:solidFill>
                  <a:schemeClr val="tx1"/>
                </a:solidFill>
                <a:latin typeface="Arial" panose="020B0604020202020204" pitchFamily="34" charset="0"/>
                <a:cs typeface="Arial" panose="020B0604020202020204" pitchFamily="34" charset="0"/>
              </a:rPr>
              <a:t> between 0% and 100%. </a:t>
            </a:r>
          </a:p>
          <a:p>
            <a:pPr marL="285750" indent="-28575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probability of </a:t>
            </a:r>
            <a:r>
              <a:rPr lang="en-US" sz="2400" b="1" dirty="0">
                <a:solidFill>
                  <a:schemeClr val="tx1"/>
                </a:solidFill>
                <a:latin typeface="Arial" panose="020B0604020202020204" pitchFamily="34" charset="0"/>
                <a:cs typeface="Arial" panose="020B0604020202020204" pitchFamily="34" charset="0"/>
              </a:rPr>
              <a:t>0</a:t>
            </a:r>
            <a:r>
              <a:rPr lang="en-US" sz="2400" dirty="0">
                <a:solidFill>
                  <a:schemeClr val="tx1"/>
                </a:solidFill>
                <a:latin typeface="Arial" panose="020B0604020202020204" pitchFamily="34" charset="0"/>
                <a:cs typeface="Arial" panose="020B0604020202020204" pitchFamily="34" charset="0"/>
              </a:rPr>
              <a:t> indicates that an event is </a:t>
            </a:r>
            <a:r>
              <a:rPr lang="en-US" sz="2400" b="1" dirty="0">
                <a:solidFill>
                  <a:schemeClr val="tx1"/>
                </a:solidFill>
                <a:latin typeface="Arial" panose="020B0604020202020204" pitchFamily="34" charset="0"/>
                <a:cs typeface="Arial" panose="020B0604020202020204" pitchFamily="34" charset="0"/>
              </a:rPr>
              <a:t>impossible</a:t>
            </a:r>
            <a:r>
              <a:rPr lang="en-US" sz="2400" dirty="0">
                <a:solidFill>
                  <a:schemeClr val="tx1"/>
                </a:solidFill>
                <a:latin typeface="Arial" panose="020B0604020202020204" pitchFamily="34" charset="0"/>
                <a:cs typeface="Arial" panose="020B0604020202020204" pitchFamily="34" charset="0"/>
              </a:rPr>
              <a:t>, while a probability of </a:t>
            </a:r>
            <a:r>
              <a:rPr lang="en-US" sz="2400" b="1" dirty="0">
                <a:solidFill>
                  <a:schemeClr val="tx1"/>
                </a:solidFill>
                <a:latin typeface="Arial" panose="020B0604020202020204" pitchFamily="34" charset="0"/>
                <a:cs typeface="Arial" panose="020B0604020202020204" pitchFamily="34" charset="0"/>
              </a:rPr>
              <a:t>1</a:t>
            </a:r>
            <a:r>
              <a:rPr lang="en-US" sz="2400" dirty="0">
                <a:solidFill>
                  <a:schemeClr val="tx1"/>
                </a:solidFill>
                <a:latin typeface="Arial" panose="020B0604020202020204" pitchFamily="34" charset="0"/>
                <a:cs typeface="Arial" panose="020B0604020202020204" pitchFamily="34" charset="0"/>
              </a:rPr>
              <a:t> means an event is </a:t>
            </a:r>
            <a:r>
              <a:rPr lang="en-US" sz="2400" b="1" dirty="0">
                <a:solidFill>
                  <a:schemeClr val="tx1"/>
                </a:solidFill>
                <a:latin typeface="Arial" panose="020B0604020202020204" pitchFamily="34" charset="0"/>
                <a:cs typeface="Arial" panose="020B0604020202020204" pitchFamily="34" charset="0"/>
              </a:rPr>
              <a:t>certain</a:t>
            </a:r>
            <a:r>
              <a:rPr lang="en-US" sz="2400" dirty="0">
                <a:solidFill>
                  <a:schemeClr val="tx1"/>
                </a:solidFill>
                <a:latin typeface="Arial" panose="020B0604020202020204" pitchFamily="34" charset="0"/>
                <a:cs typeface="Arial" panose="020B0604020202020204" pitchFamily="34" charset="0"/>
              </a:rPr>
              <a:t> to happen. </a:t>
            </a:r>
            <a:endParaRPr lang="en-GB" sz="2400" dirty="0">
              <a:solidFill>
                <a:schemeClr val="tx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D8DF8568-AEAE-8C78-CD0A-AE37D4B7E25F}"/>
              </a:ext>
            </a:extLst>
          </p:cNvPr>
          <p:cNvGrpSpPr/>
          <p:nvPr/>
        </p:nvGrpSpPr>
        <p:grpSpPr>
          <a:xfrm>
            <a:off x="-27606" y="-17453"/>
            <a:ext cx="2091590" cy="1923564"/>
            <a:chOff x="-27606" y="-17453"/>
            <a:chExt cx="2091590" cy="1923564"/>
          </a:xfrm>
        </p:grpSpPr>
        <p:sp>
          <p:nvSpPr>
            <p:cNvPr id="5" name="Isosceles Triangle 4">
              <a:extLst>
                <a:ext uri="{FF2B5EF4-FFF2-40B4-BE49-F238E27FC236}">
                  <a16:creationId xmlns:a16="http://schemas.microsoft.com/office/drawing/2014/main" id="{DB011C6B-3A4A-862A-384D-1B7F6A7B91A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CC1DCE6-638A-55A8-628F-00D30E79A20C}"/>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23519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23999" y="152360"/>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Say what you see</a:t>
            </a:r>
          </a:p>
        </p:txBody>
      </p:sp>
      <p:sp>
        <p:nvSpPr>
          <p:cNvPr id="6" name="Rectangle 5">
            <a:extLst>
              <a:ext uri="{FF2B5EF4-FFF2-40B4-BE49-F238E27FC236}">
                <a16:creationId xmlns:a16="http://schemas.microsoft.com/office/drawing/2014/main" id="{419BBC7E-27F1-47E5-B9FD-219EF3A3EE53}"/>
              </a:ext>
            </a:extLst>
          </p:cNvPr>
          <p:cNvSpPr/>
          <p:nvPr/>
        </p:nvSpPr>
        <p:spPr>
          <a:xfrm>
            <a:off x="613956" y="5412039"/>
            <a:ext cx="11373637" cy="954107"/>
          </a:xfrm>
          <a:prstGeom prst="rect">
            <a:avLst/>
          </a:prstGeom>
        </p:spPr>
        <p:txBody>
          <a:bodyPr wrap="square">
            <a:spAutoFit/>
          </a:bodyPr>
          <a:lstStyle/>
          <a:p>
            <a:pPr fontAlgn="base">
              <a:spcAft>
                <a:spcPts val="0"/>
              </a:spcAft>
            </a:pPr>
            <a:r>
              <a:rPr lang="en-GB" sz="2800" dirty="0">
                <a:latin typeface="Arial" panose="020B0604020202020204" pitchFamily="34" charset="0"/>
                <a:ea typeface="Times New Roman" panose="02020603050405020304" pitchFamily="18" charset="0"/>
                <a:cs typeface="Arial" panose="020B0604020202020204" pitchFamily="34" charset="0"/>
              </a:rPr>
              <a:t>List as many things you notice about this grid.</a:t>
            </a:r>
          </a:p>
          <a:p>
            <a:pPr fontAlgn="base">
              <a:spcAft>
                <a:spcPts val="0"/>
              </a:spcAft>
            </a:pPr>
            <a:r>
              <a:rPr lang="en-GB" sz="2800" dirty="0">
                <a:latin typeface="Arial" panose="020B0604020202020204" pitchFamily="34" charset="0"/>
                <a:ea typeface="Times New Roman" panose="02020603050405020304" pitchFamily="18" charset="0"/>
                <a:cs typeface="Arial" panose="020B0604020202020204" pitchFamily="34" charset="0"/>
              </a:rPr>
              <a:t>You have two minutes!</a:t>
            </a:r>
            <a:endParaRPr lang="en-GB" sz="4000"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5" name="Group 4">
            <a:extLst>
              <a:ext uri="{FF2B5EF4-FFF2-40B4-BE49-F238E27FC236}">
                <a16:creationId xmlns:a16="http://schemas.microsoft.com/office/drawing/2014/main" id="{44087A31-3808-5270-B55A-E797409F6899}"/>
              </a:ext>
            </a:extLst>
          </p:cNvPr>
          <p:cNvGrpSpPr/>
          <p:nvPr/>
        </p:nvGrpSpPr>
        <p:grpSpPr>
          <a:xfrm>
            <a:off x="-27606" y="-17453"/>
            <a:ext cx="2091590" cy="1923564"/>
            <a:chOff x="-27606" y="-17453"/>
            <a:chExt cx="2091590" cy="1923564"/>
          </a:xfrm>
        </p:grpSpPr>
        <p:sp>
          <p:nvSpPr>
            <p:cNvPr id="7" name="Isosceles Triangle 6">
              <a:extLst>
                <a:ext uri="{FF2B5EF4-FFF2-40B4-BE49-F238E27FC236}">
                  <a16:creationId xmlns:a16="http://schemas.microsoft.com/office/drawing/2014/main" id="{D135E3F0-FEED-9E89-2E13-A953440501E2}"/>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8" name="TextBox 7">
              <a:extLst>
                <a:ext uri="{FF2B5EF4-FFF2-40B4-BE49-F238E27FC236}">
                  <a16:creationId xmlns:a16="http://schemas.microsoft.com/office/drawing/2014/main" id="{246835E8-AFA3-ACEA-C8F1-8FE0489693ED}"/>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grpSp>
        <p:nvGrpSpPr>
          <p:cNvPr id="2" name="Group 1" descr="Worksheet available icon">
            <a:extLst>
              <a:ext uri="{FF2B5EF4-FFF2-40B4-BE49-F238E27FC236}">
                <a16:creationId xmlns:a16="http://schemas.microsoft.com/office/drawing/2014/main" id="{1D1B6334-CB68-D165-620A-4ACCEE4F23B2}"/>
              </a:ext>
            </a:extLst>
          </p:cNvPr>
          <p:cNvGrpSpPr/>
          <p:nvPr/>
        </p:nvGrpSpPr>
        <p:grpSpPr>
          <a:xfrm>
            <a:off x="9495879" y="176352"/>
            <a:ext cx="2102384" cy="753403"/>
            <a:chOff x="9495879" y="211521"/>
            <a:chExt cx="2102384" cy="753403"/>
          </a:xfrm>
        </p:grpSpPr>
        <p:pic>
          <p:nvPicPr>
            <p:cNvPr id="9" name="Graphic 6" descr="Document">
              <a:extLst>
                <a:ext uri="{FF2B5EF4-FFF2-40B4-BE49-F238E27FC236}">
                  <a16:creationId xmlns:a16="http://schemas.microsoft.com/office/drawing/2014/main" id="{029AA622-888B-241A-B4C2-12868C6AC0D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FDFA60AE-553E-2DB8-670A-1BE3FB1C9CF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grpSp>
        <p:nvGrpSpPr>
          <p:cNvPr id="11" name="Group 10">
            <a:extLst>
              <a:ext uri="{FF2B5EF4-FFF2-40B4-BE49-F238E27FC236}">
                <a16:creationId xmlns:a16="http://schemas.microsoft.com/office/drawing/2014/main" id="{3F746DD4-BAAD-D792-1FD3-717C0CD86F95}"/>
              </a:ext>
            </a:extLst>
          </p:cNvPr>
          <p:cNvGrpSpPr/>
          <p:nvPr/>
        </p:nvGrpSpPr>
        <p:grpSpPr>
          <a:xfrm>
            <a:off x="2396013" y="1112944"/>
            <a:ext cx="4646232" cy="4299095"/>
            <a:chOff x="2411413" y="1746251"/>
            <a:chExt cx="3621088" cy="4354511"/>
          </a:xfrm>
        </p:grpSpPr>
        <p:grpSp>
          <p:nvGrpSpPr>
            <p:cNvPr id="12" name="Group 205">
              <a:extLst>
                <a:ext uri="{FF2B5EF4-FFF2-40B4-BE49-F238E27FC236}">
                  <a16:creationId xmlns:a16="http://schemas.microsoft.com/office/drawing/2014/main" id="{D8F5278D-24FC-536C-97D3-1EC1C96BBF1D}"/>
                </a:ext>
              </a:extLst>
            </p:cNvPr>
            <p:cNvGrpSpPr>
              <a:grpSpLocks/>
            </p:cNvGrpSpPr>
            <p:nvPr/>
          </p:nvGrpSpPr>
          <p:grpSpPr bwMode="auto">
            <a:xfrm>
              <a:off x="2411413" y="1746251"/>
              <a:ext cx="3621088" cy="1658937"/>
              <a:chOff x="1519" y="1100"/>
              <a:chExt cx="2281" cy="1045"/>
            </a:xfrm>
          </p:grpSpPr>
          <p:sp>
            <p:nvSpPr>
              <p:cNvPr id="485" name="Rectangle 5">
                <a:extLst>
                  <a:ext uri="{FF2B5EF4-FFF2-40B4-BE49-F238E27FC236}">
                    <a16:creationId xmlns:a16="http://schemas.microsoft.com/office/drawing/2014/main" id="{B3370C23-E784-8233-26F7-7B9D75325675}"/>
                  </a:ext>
                </a:extLst>
              </p:cNvPr>
              <p:cNvSpPr>
                <a:spLocks noChangeArrowheads="1"/>
              </p:cNvSpPr>
              <p:nvPr/>
            </p:nvSpPr>
            <p:spPr bwMode="auto">
              <a:xfrm>
                <a:off x="152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6" name="Rectangle 6">
                <a:extLst>
                  <a:ext uri="{FF2B5EF4-FFF2-40B4-BE49-F238E27FC236}">
                    <a16:creationId xmlns:a16="http://schemas.microsoft.com/office/drawing/2014/main" id="{E132F690-4FB5-E7F3-A45E-4B324BB6AA47}"/>
                  </a:ext>
                </a:extLst>
              </p:cNvPr>
              <p:cNvSpPr>
                <a:spLocks noChangeArrowheads="1"/>
              </p:cNvSpPr>
              <p:nvPr/>
            </p:nvSpPr>
            <p:spPr bwMode="auto">
              <a:xfrm>
                <a:off x="152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7" name="Rectangle 7">
                <a:extLst>
                  <a:ext uri="{FF2B5EF4-FFF2-40B4-BE49-F238E27FC236}">
                    <a16:creationId xmlns:a16="http://schemas.microsoft.com/office/drawing/2014/main" id="{0407B546-4079-F19D-100F-695C357A9CEA}"/>
                  </a:ext>
                </a:extLst>
              </p:cNvPr>
              <p:cNvSpPr>
                <a:spLocks noChangeArrowheads="1"/>
              </p:cNvSpPr>
              <p:nvPr/>
            </p:nvSpPr>
            <p:spPr bwMode="auto">
              <a:xfrm>
                <a:off x="152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8">
                <a:extLst>
                  <a:ext uri="{FF2B5EF4-FFF2-40B4-BE49-F238E27FC236}">
                    <a16:creationId xmlns:a16="http://schemas.microsoft.com/office/drawing/2014/main" id="{DAD535FC-60A9-220D-398F-AD58455AD801}"/>
                  </a:ext>
                </a:extLst>
              </p:cNvPr>
              <p:cNvSpPr>
                <a:spLocks noChangeArrowheads="1"/>
              </p:cNvSpPr>
              <p:nvPr/>
            </p:nvSpPr>
            <p:spPr bwMode="auto">
              <a:xfrm>
                <a:off x="153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9" name="Rectangle 9">
                <a:extLst>
                  <a:ext uri="{FF2B5EF4-FFF2-40B4-BE49-F238E27FC236}">
                    <a16:creationId xmlns:a16="http://schemas.microsoft.com/office/drawing/2014/main" id="{02AFB60F-FF10-3DAD-7A9E-5F44105ADF47}"/>
                  </a:ext>
                </a:extLst>
              </p:cNvPr>
              <p:cNvSpPr>
                <a:spLocks noChangeArrowheads="1"/>
              </p:cNvSpPr>
              <p:nvPr/>
            </p:nvSpPr>
            <p:spPr bwMode="auto">
              <a:xfrm>
                <a:off x="1753"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0" name="Rectangle 10">
                <a:extLst>
                  <a:ext uri="{FF2B5EF4-FFF2-40B4-BE49-F238E27FC236}">
                    <a16:creationId xmlns:a16="http://schemas.microsoft.com/office/drawing/2014/main" id="{A0897D60-1380-CBBD-AB34-5949503D979F}"/>
                  </a:ext>
                </a:extLst>
              </p:cNvPr>
              <p:cNvSpPr>
                <a:spLocks noChangeArrowheads="1"/>
              </p:cNvSpPr>
              <p:nvPr/>
            </p:nvSpPr>
            <p:spPr bwMode="auto">
              <a:xfrm>
                <a:off x="1753"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1" name="Rectangle 11">
                <a:extLst>
                  <a:ext uri="{FF2B5EF4-FFF2-40B4-BE49-F238E27FC236}">
                    <a16:creationId xmlns:a16="http://schemas.microsoft.com/office/drawing/2014/main" id="{0CCB42D9-D5AD-769D-2BC7-0ACA6D2DBCA4}"/>
                  </a:ext>
                </a:extLst>
              </p:cNvPr>
              <p:cNvSpPr>
                <a:spLocks noChangeArrowheads="1"/>
              </p:cNvSpPr>
              <p:nvPr/>
            </p:nvSpPr>
            <p:spPr bwMode="auto">
              <a:xfrm>
                <a:off x="175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2" name="Rectangle 12">
                <a:extLst>
                  <a:ext uri="{FF2B5EF4-FFF2-40B4-BE49-F238E27FC236}">
                    <a16:creationId xmlns:a16="http://schemas.microsoft.com/office/drawing/2014/main" id="{06AD344F-1970-B0B7-29CC-CAD7C06B6C73}"/>
                  </a:ext>
                </a:extLst>
              </p:cNvPr>
              <p:cNvSpPr>
                <a:spLocks noChangeArrowheads="1"/>
              </p:cNvSpPr>
              <p:nvPr/>
            </p:nvSpPr>
            <p:spPr bwMode="auto">
              <a:xfrm>
                <a:off x="176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3" name="Rectangle 13">
                <a:extLst>
                  <a:ext uri="{FF2B5EF4-FFF2-40B4-BE49-F238E27FC236}">
                    <a16:creationId xmlns:a16="http://schemas.microsoft.com/office/drawing/2014/main" id="{5C3AFBFC-5FFB-E28E-AE1E-7DA4614148B9}"/>
                  </a:ext>
                </a:extLst>
              </p:cNvPr>
              <p:cNvSpPr>
                <a:spLocks noChangeArrowheads="1"/>
              </p:cNvSpPr>
              <p:nvPr/>
            </p:nvSpPr>
            <p:spPr bwMode="auto">
              <a:xfrm>
                <a:off x="1980"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4" name="Rectangle 14">
                <a:extLst>
                  <a:ext uri="{FF2B5EF4-FFF2-40B4-BE49-F238E27FC236}">
                    <a16:creationId xmlns:a16="http://schemas.microsoft.com/office/drawing/2014/main" id="{38199096-C8DD-CC96-AEFF-CE95D4DAFC2B}"/>
                  </a:ext>
                </a:extLst>
              </p:cNvPr>
              <p:cNvSpPr>
                <a:spLocks noChangeArrowheads="1"/>
              </p:cNvSpPr>
              <p:nvPr/>
            </p:nvSpPr>
            <p:spPr bwMode="auto">
              <a:xfrm>
                <a:off x="1980"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5" name="Rectangle 15">
                <a:extLst>
                  <a:ext uri="{FF2B5EF4-FFF2-40B4-BE49-F238E27FC236}">
                    <a16:creationId xmlns:a16="http://schemas.microsoft.com/office/drawing/2014/main" id="{0D845A9D-4774-2C8D-287E-9210C3468140}"/>
                  </a:ext>
                </a:extLst>
              </p:cNvPr>
              <p:cNvSpPr>
                <a:spLocks noChangeArrowheads="1"/>
              </p:cNvSpPr>
              <p:nvPr/>
            </p:nvSpPr>
            <p:spPr bwMode="auto">
              <a:xfrm>
                <a:off x="198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6" name="Rectangle 16">
                <a:extLst>
                  <a:ext uri="{FF2B5EF4-FFF2-40B4-BE49-F238E27FC236}">
                    <a16:creationId xmlns:a16="http://schemas.microsoft.com/office/drawing/2014/main" id="{B48CF5C3-B5C4-AAF9-DDE2-B4F3EB226055}"/>
                  </a:ext>
                </a:extLst>
              </p:cNvPr>
              <p:cNvSpPr>
                <a:spLocks noChangeArrowheads="1"/>
              </p:cNvSpPr>
              <p:nvPr/>
            </p:nvSpPr>
            <p:spPr bwMode="auto">
              <a:xfrm>
                <a:off x="1993"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7" name="Rectangle 17">
                <a:extLst>
                  <a:ext uri="{FF2B5EF4-FFF2-40B4-BE49-F238E27FC236}">
                    <a16:creationId xmlns:a16="http://schemas.microsoft.com/office/drawing/2014/main" id="{156A9D47-070F-5346-D617-E4E9EEF5799D}"/>
                  </a:ext>
                </a:extLst>
              </p:cNvPr>
              <p:cNvSpPr>
                <a:spLocks noChangeArrowheads="1"/>
              </p:cNvSpPr>
              <p:nvPr/>
            </p:nvSpPr>
            <p:spPr bwMode="auto">
              <a:xfrm>
                <a:off x="2207"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8" name="Rectangle 18">
                <a:extLst>
                  <a:ext uri="{FF2B5EF4-FFF2-40B4-BE49-F238E27FC236}">
                    <a16:creationId xmlns:a16="http://schemas.microsoft.com/office/drawing/2014/main" id="{857919B9-88D9-B65A-E82B-D6D1379BDED1}"/>
                  </a:ext>
                </a:extLst>
              </p:cNvPr>
              <p:cNvSpPr>
                <a:spLocks noChangeArrowheads="1"/>
              </p:cNvSpPr>
              <p:nvPr/>
            </p:nvSpPr>
            <p:spPr bwMode="auto">
              <a:xfrm>
                <a:off x="2207"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9" name="Rectangle 19">
                <a:extLst>
                  <a:ext uri="{FF2B5EF4-FFF2-40B4-BE49-F238E27FC236}">
                    <a16:creationId xmlns:a16="http://schemas.microsoft.com/office/drawing/2014/main" id="{4B084E4D-FF9B-BC2F-9F72-E6BF4261BA93}"/>
                  </a:ext>
                </a:extLst>
              </p:cNvPr>
              <p:cNvSpPr>
                <a:spLocks noChangeArrowheads="1"/>
              </p:cNvSpPr>
              <p:nvPr/>
            </p:nvSpPr>
            <p:spPr bwMode="auto">
              <a:xfrm>
                <a:off x="220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0" name="Rectangle 20">
                <a:extLst>
                  <a:ext uri="{FF2B5EF4-FFF2-40B4-BE49-F238E27FC236}">
                    <a16:creationId xmlns:a16="http://schemas.microsoft.com/office/drawing/2014/main" id="{666E6000-B781-C39C-C04B-91AC64C23DA3}"/>
                  </a:ext>
                </a:extLst>
              </p:cNvPr>
              <p:cNvSpPr>
                <a:spLocks noChangeArrowheads="1"/>
              </p:cNvSpPr>
              <p:nvPr/>
            </p:nvSpPr>
            <p:spPr bwMode="auto">
              <a:xfrm>
                <a:off x="222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1" name="Rectangle 21">
                <a:extLst>
                  <a:ext uri="{FF2B5EF4-FFF2-40B4-BE49-F238E27FC236}">
                    <a16:creationId xmlns:a16="http://schemas.microsoft.com/office/drawing/2014/main" id="{1DCD46F3-875A-BCBF-788F-A3851A9CD557}"/>
                  </a:ext>
                </a:extLst>
              </p:cNvPr>
              <p:cNvSpPr>
                <a:spLocks noChangeArrowheads="1"/>
              </p:cNvSpPr>
              <p:nvPr/>
            </p:nvSpPr>
            <p:spPr bwMode="auto">
              <a:xfrm>
                <a:off x="243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2" name="Rectangle 22">
                <a:extLst>
                  <a:ext uri="{FF2B5EF4-FFF2-40B4-BE49-F238E27FC236}">
                    <a16:creationId xmlns:a16="http://schemas.microsoft.com/office/drawing/2014/main" id="{E52F6DBB-835D-E2A7-D8E4-7E9455244C64}"/>
                  </a:ext>
                </a:extLst>
              </p:cNvPr>
              <p:cNvSpPr>
                <a:spLocks noChangeArrowheads="1"/>
              </p:cNvSpPr>
              <p:nvPr/>
            </p:nvSpPr>
            <p:spPr bwMode="auto">
              <a:xfrm>
                <a:off x="243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3" name="Rectangle 23">
                <a:extLst>
                  <a:ext uri="{FF2B5EF4-FFF2-40B4-BE49-F238E27FC236}">
                    <a16:creationId xmlns:a16="http://schemas.microsoft.com/office/drawing/2014/main" id="{8240BC86-9BA5-F059-B232-ED6358B2DB38}"/>
                  </a:ext>
                </a:extLst>
              </p:cNvPr>
              <p:cNvSpPr>
                <a:spLocks noChangeArrowheads="1"/>
              </p:cNvSpPr>
              <p:nvPr/>
            </p:nvSpPr>
            <p:spPr bwMode="auto">
              <a:xfrm>
                <a:off x="243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4" name="Rectangle 24">
                <a:extLst>
                  <a:ext uri="{FF2B5EF4-FFF2-40B4-BE49-F238E27FC236}">
                    <a16:creationId xmlns:a16="http://schemas.microsoft.com/office/drawing/2014/main" id="{D7DB0D3E-596D-9A8C-236D-B00C72FFE93F}"/>
                  </a:ext>
                </a:extLst>
              </p:cNvPr>
              <p:cNvSpPr>
                <a:spLocks noChangeArrowheads="1"/>
              </p:cNvSpPr>
              <p:nvPr/>
            </p:nvSpPr>
            <p:spPr bwMode="auto">
              <a:xfrm>
                <a:off x="244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5" name="Rectangle 25">
                <a:extLst>
                  <a:ext uri="{FF2B5EF4-FFF2-40B4-BE49-F238E27FC236}">
                    <a16:creationId xmlns:a16="http://schemas.microsoft.com/office/drawing/2014/main" id="{BBEB03A5-0F57-D24B-088D-42F9A872C34B}"/>
                  </a:ext>
                </a:extLst>
              </p:cNvPr>
              <p:cNvSpPr>
                <a:spLocks noChangeArrowheads="1"/>
              </p:cNvSpPr>
              <p:nvPr/>
            </p:nvSpPr>
            <p:spPr bwMode="auto">
              <a:xfrm>
                <a:off x="266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6" name="Rectangle 26">
                <a:extLst>
                  <a:ext uri="{FF2B5EF4-FFF2-40B4-BE49-F238E27FC236}">
                    <a16:creationId xmlns:a16="http://schemas.microsoft.com/office/drawing/2014/main" id="{74471728-EF5C-6385-F982-2C1FBD3FEA3F}"/>
                  </a:ext>
                </a:extLst>
              </p:cNvPr>
              <p:cNvSpPr>
                <a:spLocks noChangeArrowheads="1"/>
              </p:cNvSpPr>
              <p:nvPr/>
            </p:nvSpPr>
            <p:spPr bwMode="auto">
              <a:xfrm>
                <a:off x="267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7" name="Rectangle 27">
                <a:extLst>
                  <a:ext uri="{FF2B5EF4-FFF2-40B4-BE49-F238E27FC236}">
                    <a16:creationId xmlns:a16="http://schemas.microsoft.com/office/drawing/2014/main" id="{2028989E-28D7-C98F-1D77-75601475C26B}"/>
                  </a:ext>
                </a:extLst>
              </p:cNvPr>
              <p:cNvSpPr>
                <a:spLocks noChangeArrowheads="1"/>
              </p:cNvSpPr>
              <p:nvPr/>
            </p:nvSpPr>
            <p:spPr bwMode="auto">
              <a:xfrm>
                <a:off x="289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8" name="Rectangle 28">
                <a:extLst>
                  <a:ext uri="{FF2B5EF4-FFF2-40B4-BE49-F238E27FC236}">
                    <a16:creationId xmlns:a16="http://schemas.microsoft.com/office/drawing/2014/main" id="{5F0C77D4-6263-86A3-E6BD-C6582B653B4C}"/>
                  </a:ext>
                </a:extLst>
              </p:cNvPr>
              <p:cNvSpPr>
                <a:spLocks noChangeArrowheads="1"/>
              </p:cNvSpPr>
              <p:nvPr/>
            </p:nvSpPr>
            <p:spPr bwMode="auto">
              <a:xfrm>
                <a:off x="2902"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9" name="Rectangle 29">
                <a:extLst>
                  <a:ext uri="{FF2B5EF4-FFF2-40B4-BE49-F238E27FC236}">
                    <a16:creationId xmlns:a16="http://schemas.microsoft.com/office/drawing/2014/main" id="{2258F90C-F530-C6AE-1657-BEE09BA2D485}"/>
                  </a:ext>
                </a:extLst>
              </p:cNvPr>
              <p:cNvSpPr>
                <a:spLocks noChangeArrowheads="1"/>
              </p:cNvSpPr>
              <p:nvPr/>
            </p:nvSpPr>
            <p:spPr bwMode="auto">
              <a:xfrm>
                <a:off x="311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30">
                <a:extLst>
                  <a:ext uri="{FF2B5EF4-FFF2-40B4-BE49-F238E27FC236}">
                    <a16:creationId xmlns:a16="http://schemas.microsoft.com/office/drawing/2014/main" id="{319AB09B-991B-1A0B-1FB7-51E9D985B26B}"/>
                  </a:ext>
                </a:extLst>
              </p:cNvPr>
              <p:cNvSpPr>
                <a:spLocks noChangeArrowheads="1"/>
              </p:cNvSpPr>
              <p:nvPr/>
            </p:nvSpPr>
            <p:spPr bwMode="auto">
              <a:xfrm>
                <a:off x="313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1" name="Rectangle 31">
                <a:extLst>
                  <a:ext uri="{FF2B5EF4-FFF2-40B4-BE49-F238E27FC236}">
                    <a16:creationId xmlns:a16="http://schemas.microsoft.com/office/drawing/2014/main" id="{A3181E4B-0107-9DF4-4D81-AAFE0295D6A4}"/>
                  </a:ext>
                </a:extLst>
              </p:cNvPr>
              <p:cNvSpPr>
                <a:spLocks noChangeArrowheads="1"/>
              </p:cNvSpPr>
              <p:nvPr/>
            </p:nvSpPr>
            <p:spPr bwMode="auto">
              <a:xfrm>
                <a:off x="3344" y="1128"/>
                <a:ext cx="222"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2" name="Rectangle 32">
                <a:extLst>
                  <a:ext uri="{FF2B5EF4-FFF2-40B4-BE49-F238E27FC236}">
                    <a16:creationId xmlns:a16="http://schemas.microsoft.com/office/drawing/2014/main" id="{F5EF693D-8B70-3014-D79E-590DF724EC35}"/>
                  </a:ext>
                </a:extLst>
              </p:cNvPr>
              <p:cNvSpPr>
                <a:spLocks noChangeArrowheads="1"/>
              </p:cNvSpPr>
              <p:nvPr/>
            </p:nvSpPr>
            <p:spPr bwMode="auto">
              <a:xfrm>
                <a:off x="3344" y="1128"/>
                <a:ext cx="222"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3" name="Rectangle 33">
                <a:extLst>
                  <a:ext uri="{FF2B5EF4-FFF2-40B4-BE49-F238E27FC236}">
                    <a16:creationId xmlns:a16="http://schemas.microsoft.com/office/drawing/2014/main" id="{7BCB9421-7DC1-2642-9D19-F675311E817B}"/>
                  </a:ext>
                </a:extLst>
              </p:cNvPr>
              <p:cNvSpPr>
                <a:spLocks noChangeArrowheads="1"/>
              </p:cNvSpPr>
              <p:nvPr/>
            </p:nvSpPr>
            <p:spPr bwMode="auto">
              <a:xfrm>
                <a:off x="3344"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4" name="Rectangle 34">
                <a:extLst>
                  <a:ext uri="{FF2B5EF4-FFF2-40B4-BE49-F238E27FC236}">
                    <a16:creationId xmlns:a16="http://schemas.microsoft.com/office/drawing/2014/main" id="{BA07DC9C-EA1D-CFB9-8674-5CC6CB2C5DF3}"/>
                  </a:ext>
                </a:extLst>
              </p:cNvPr>
              <p:cNvSpPr>
                <a:spLocks noChangeArrowheads="1"/>
              </p:cNvSpPr>
              <p:nvPr/>
            </p:nvSpPr>
            <p:spPr bwMode="auto">
              <a:xfrm>
                <a:off x="335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5" name="Rectangle 35">
                <a:extLst>
                  <a:ext uri="{FF2B5EF4-FFF2-40B4-BE49-F238E27FC236}">
                    <a16:creationId xmlns:a16="http://schemas.microsoft.com/office/drawing/2014/main" id="{982EE90C-331C-A0CF-57EF-EE9305A88667}"/>
                  </a:ext>
                </a:extLst>
              </p:cNvPr>
              <p:cNvSpPr>
                <a:spLocks noChangeArrowheads="1"/>
              </p:cNvSpPr>
              <p:nvPr/>
            </p:nvSpPr>
            <p:spPr bwMode="auto">
              <a:xfrm>
                <a:off x="3573" y="1128"/>
                <a:ext cx="221"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6" name="Rectangle 36">
                <a:extLst>
                  <a:ext uri="{FF2B5EF4-FFF2-40B4-BE49-F238E27FC236}">
                    <a16:creationId xmlns:a16="http://schemas.microsoft.com/office/drawing/2014/main" id="{4EB44E0E-E6B7-3720-F49D-D5EF6D858371}"/>
                  </a:ext>
                </a:extLst>
              </p:cNvPr>
              <p:cNvSpPr>
                <a:spLocks noChangeArrowheads="1"/>
              </p:cNvSpPr>
              <p:nvPr/>
            </p:nvSpPr>
            <p:spPr bwMode="auto">
              <a:xfrm>
                <a:off x="3573" y="1128"/>
                <a:ext cx="221"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7" name="Rectangle 37">
                <a:extLst>
                  <a:ext uri="{FF2B5EF4-FFF2-40B4-BE49-F238E27FC236}">
                    <a16:creationId xmlns:a16="http://schemas.microsoft.com/office/drawing/2014/main" id="{D41F52C0-882A-2A53-E817-E170A55EED43}"/>
                  </a:ext>
                </a:extLst>
              </p:cNvPr>
              <p:cNvSpPr>
                <a:spLocks noChangeArrowheads="1"/>
              </p:cNvSpPr>
              <p:nvPr/>
            </p:nvSpPr>
            <p:spPr bwMode="auto">
              <a:xfrm>
                <a:off x="357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8" name="Rectangle 38">
                <a:extLst>
                  <a:ext uri="{FF2B5EF4-FFF2-40B4-BE49-F238E27FC236}">
                    <a16:creationId xmlns:a16="http://schemas.microsoft.com/office/drawing/2014/main" id="{BFDB8429-7E9A-1C7C-23FD-82C271D6AB4C}"/>
                  </a:ext>
                </a:extLst>
              </p:cNvPr>
              <p:cNvSpPr>
                <a:spLocks noChangeArrowheads="1"/>
              </p:cNvSpPr>
              <p:nvPr/>
            </p:nvSpPr>
            <p:spPr bwMode="auto">
              <a:xfrm>
                <a:off x="358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9" name="Rectangle 39">
                <a:extLst>
                  <a:ext uri="{FF2B5EF4-FFF2-40B4-BE49-F238E27FC236}">
                    <a16:creationId xmlns:a16="http://schemas.microsoft.com/office/drawing/2014/main" id="{5265A72F-79BD-52CC-39F4-C98FE98839D5}"/>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0" name="Rectangle 40">
                <a:extLst>
                  <a:ext uri="{FF2B5EF4-FFF2-40B4-BE49-F238E27FC236}">
                    <a16:creationId xmlns:a16="http://schemas.microsoft.com/office/drawing/2014/main" id="{2E046971-A0BD-EEC0-8BB4-59D78DD184A1}"/>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1" name="Rectangle 41">
                <a:extLst>
                  <a:ext uri="{FF2B5EF4-FFF2-40B4-BE49-F238E27FC236}">
                    <a16:creationId xmlns:a16="http://schemas.microsoft.com/office/drawing/2014/main" id="{621F3439-6626-11C8-650E-8F70E8CD3558}"/>
                  </a:ext>
                </a:extLst>
              </p:cNvPr>
              <p:cNvSpPr>
                <a:spLocks noChangeArrowheads="1"/>
              </p:cNvSpPr>
              <p:nvPr/>
            </p:nvSpPr>
            <p:spPr bwMode="auto">
              <a:xfrm>
                <a:off x="152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2" name="Rectangle 42">
                <a:extLst>
                  <a:ext uri="{FF2B5EF4-FFF2-40B4-BE49-F238E27FC236}">
                    <a16:creationId xmlns:a16="http://schemas.microsoft.com/office/drawing/2014/main" id="{A760ACD9-4757-4191-C694-DDA83FBEF877}"/>
                  </a:ext>
                </a:extLst>
              </p:cNvPr>
              <p:cNvSpPr>
                <a:spLocks noChangeArrowheads="1"/>
              </p:cNvSpPr>
              <p:nvPr/>
            </p:nvSpPr>
            <p:spPr bwMode="auto">
              <a:xfrm>
                <a:off x="174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3" name="Rectangle 43">
                <a:extLst>
                  <a:ext uri="{FF2B5EF4-FFF2-40B4-BE49-F238E27FC236}">
                    <a16:creationId xmlns:a16="http://schemas.microsoft.com/office/drawing/2014/main" id="{B3F64728-7EA9-C3D2-C170-F275D85E24AD}"/>
                  </a:ext>
                </a:extLst>
              </p:cNvPr>
              <p:cNvSpPr>
                <a:spLocks noChangeArrowheads="1"/>
              </p:cNvSpPr>
              <p:nvPr/>
            </p:nvSpPr>
            <p:spPr bwMode="auto">
              <a:xfrm>
                <a:off x="175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4" name="Rectangle 44">
                <a:extLst>
                  <a:ext uri="{FF2B5EF4-FFF2-40B4-BE49-F238E27FC236}">
                    <a16:creationId xmlns:a16="http://schemas.microsoft.com/office/drawing/2014/main" id="{87CEB309-FA36-46EF-D2DF-7457A69235CB}"/>
                  </a:ext>
                </a:extLst>
              </p:cNvPr>
              <p:cNvSpPr>
                <a:spLocks noChangeArrowheads="1"/>
              </p:cNvSpPr>
              <p:nvPr/>
            </p:nvSpPr>
            <p:spPr bwMode="auto">
              <a:xfrm>
                <a:off x="197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5" name="Rectangle 45">
                <a:extLst>
                  <a:ext uri="{FF2B5EF4-FFF2-40B4-BE49-F238E27FC236}">
                    <a16:creationId xmlns:a16="http://schemas.microsoft.com/office/drawing/2014/main" id="{911D77AC-F0D9-99E3-AD19-B626E11986F3}"/>
                  </a:ext>
                </a:extLst>
              </p:cNvPr>
              <p:cNvSpPr>
                <a:spLocks noChangeArrowheads="1"/>
              </p:cNvSpPr>
              <p:nvPr/>
            </p:nvSpPr>
            <p:spPr bwMode="auto">
              <a:xfrm>
                <a:off x="1980"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6" name="Rectangle 46">
                <a:extLst>
                  <a:ext uri="{FF2B5EF4-FFF2-40B4-BE49-F238E27FC236}">
                    <a16:creationId xmlns:a16="http://schemas.microsoft.com/office/drawing/2014/main" id="{533654A6-5952-EBBF-2A22-C6DE81F63456}"/>
                  </a:ext>
                </a:extLst>
              </p:cNvPr>
              <p:cNvSpPr>
                <a:spLocks noChangeArrowheads="1"/>
              </p:cNvSpPr>
              <p:nvPr/>
            </p:nvSpPr>
            <p:spPr bwMode="auto">
              <a:xfrm>
                <a:off x="2202"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7" name="Rectangle 47">
                <a:extLst>
                  <a:ext uri="{FF2B5EF4-FFF2-40B4-BE49-F238E27FC236}">
                    <a16:creationId xmlns:a16="http://schemas.microsoft.com/office/drawing/2014/main" id="{5F01987B-5C98-FE28-CA5E-D01206D58729}"/>
                  </a:ext>
                </a:extLst>
              </p:cNvPr>
              <p:cNvSpPr>
                <a:spLocks noChangeArrowheads="1"/>
              </p:cNvSpPr>
              <p:nvPr/>
            </p:nvSpPr>
            <p:spPr bwMode="auto">
              <a:xfrm>
                <a:off x="220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8" name="Rectangle 48">
                <a:extLst>
                  <a:ext uri="{FF2B5EF4-FFF2-40B4-BE49-F238E27FC236}">
                    <a16:creationId xmlns:a16="http://schemas.microsoft.com/office/drawing/2014/main" id="{83B17A7D-237E-2A95-E085-EB2EB7012D98}"/>
                  </a:ext>
                </a:extLst>
              </p:cNvPr>
              <p:cNvSpPr>
                <a:spLocks noChangeArrowheads="1"/>
              </p:cNvSpPr>
              <p:nvPr/>
            </p:nvSpPr>
            <p:spPr bwMode="auto">
              <a:xfrm>
                <a:off x="242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9" name="Rectangle 49">
                <a:extLst>
                  <a:ext uri="{FF2B5EF4-FFF2-40B4-BE49-F238E27FC236}">
                    <a16:creationId xmlns:a16="http://schemas.microsoft.com/office/drawing/2014/main" id="{0918C1C6-7916-C966-3EB0-F3A1D5EB8CB9}"/>
                  </a:ext>
                </a:extLst>
              </p:cNvPr>
              <p:cNvSpPr>
                <a:spLocks noChangeArrowheads="1"/>
              </p:cNvSpPr>
              <p:nvPr/>
            </p:nvSpPr>
            <p:spPr bwMode="auto">
              <a:xfrm>
                <a:off x="243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0" name="Rectangle 50">
                <a:extLst>
                  <a:ext uri="{FF2B5EF4-FFF2-40B4-BE49-F238E27FC236}">
                    <a16:creationId xmlns:a16="http://schemas.microsoft.com/office/drawing/2014/main" id="{100B0389-7874-986B-C29A-50FA8F394BFE}"/>
                  </a:ext>
                </a:extLst>
              </p:cNvPr>
              <p:cNvSpPr>
                <a:spLocks noChangeArrowheads="1"/>
              </p:cNvSpPr>
              <p:nvPr/>
            </p:nvSpPr>
            <p:spPr bwMode="auto">
              <a:xfrm>
                <a:off x="265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1" name="Rectangle 51">
                <a:extLst>
                  <a:ext uri="{FF2B5EF4-FFF2-40B4-BE49-F238E27FC236}">
                    <a16:creationId xmlns:a16="http://schemas.microsoft.com/office/drawing/2014/main" id="{553457A3-19B2-E397-C14C-4E318DC7C6EE}"/>
                  </a:ext>
                </a:extLst>
              </p:cNvPr>
              <p:cNvSpPr>
                <a:spLocks noChangeArrowheads="1"/>
              </p:cNvSpPr>
              <p:nvPr/>
            </p:nvSpPr>
            <p:spPr bwMode="auto">
              <a:xfrm>
                <a:off x="266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2" name="Rectangle 52">
                <a:extLst>
                  <a:ext uri="{FF2B5EF4-FFF2-40B4-BE49-F238E27FC236}">
                    <a16:creationId xmlns:a16="http://schemas.microsoft.com/office/drawing/2014/main" id="{74BC0C3B-4EBE-9C39-CDCD-0398436A0BB4}"/>
                  </a:ext>
                </a:extLst>
              </p:cNvPr>
              <p:cNvSpPr>
                <a:spLocks noChangeArrowheads="1"/>
              </p:cNvSpPr>
              <p:nvPr/>
            </p:nvSpPr>
            <p:spPr bwMode="auto">
              <a:xfrm>
                <a:off x="288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3" name="Rectangle 53">
                <a:extLst>
                  <a:ext uri="{FF2B5EF4-FFF2-40B4-BE49-F238E27FC236}">
                    <a16:creationId xmlns:a16="http://schemas.microsoft.com/office/drawing/2014/main" id="{923D76ED-2630-A0F8-622F-93CBCB438900}"/>
                  </a:ext>
                </a:extLst>
              </p:cNvPr>
              <p:cNvSpPr>
                <a:spLocks noChangeArrowheads="1"/>
              </p:cNvSpPr>
              <p:nvPr/>
            </p:nvSpPr>
            <p:spPr bwMode="auto">
              <a:xfrm>
                <a:off x="2890"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4" name="Rectangle 54">
                <a:extLst>
                  <a:ext uri="{FF2B5EF4-FFF2-40B4-BE49-F238E27FC236}">
                    <a16:creationId xmlns:a16="http://schemas.microsoft.com/office/drawing/2014/main" id="{2BDDDB43-BE2C-D60C-6242-B20BC5E9A346}"/>
                  </a:ext>
                </a:extLst>
              </p:cNvPr>
              <p:cNvSpPr>
                <a:spLocks noChangeArrowheads="1"/>
              </p:cNvSpPr>
              <p:nvPr/>
            </p:nvSpPr>
            <p:spPr bwMode="auto">
              <a:xfrm>
                <a:off x="3111"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5" name="Rectangle 55">
                <a:extLst>
                  <a:ext uri="{FF2B5EF4-FFF2-40B4-BE49-F238E27FC236}">
                    <a16:creationId xmlns:a16="http://schemas.microsoft.com/office/drawing/2014/main" id="{70D0F04D-AA92-81F1-5302-13E27542170B}"/>
                  </a:ext>
                </a:extLst>
              </p:cNvPr>
              <p:cNvSpPr>
                <a:spLocks noChangeArrowheads="1"/>
              </p:cNvSpPr>
              <p:nvPr/>
            </p:nvSpPr>
            <p:spPr bwMode="auto">
              <a:xfrm>
                <a:off x="311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6" name="Rectangle 56">
                <a:extLst>
                  <a:ext uri="{FF2B5EF4-FFF2-40B4-BE49-F238E27FC236}">
                    <a16:creationId xmlns:a16="http://schemas.microsoft.com/office/drawing/2014/main" id="{BFB2AEBB-0B6E-9375-53CA-9FF753A2222D}"/>
                  </a:ext>
                </a:extLst>
              </p:cNvPr>
              <p:cNvSpPr>
                <a:spLocks noChangeArrowheads="1"/>
              </p:cNvSpPr>
              <p:nvPr/>
            </p:nvSpPr>
            <p:spPr bwMode="auto">
              <a:xfrm>
                <a:off x="3339"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7" name="Rectangle 57">
                <a:extLst>
                  <a:ext uri="{FF2B5EF4-FFF2-40B4-BE49-F238E27FC236}">
                    <a16:creationId xmlns:a16="http://schemas.microsoft.com/office/drawing/2014/main" id="{859D4FBE-359A-6DCE-43F7-3279E960E689}"/>
                  </a:ext>
                </a:extLst>
              </p:cNvPr>
              <p:cNvSpPr>
                <a:spLocks noChangeArrowheads="1"/>
              </p:cNvSpPr>
              <p:nvPr/>
            </p:nvSpPr>
            <p:spPr bwMode="auto">
              <a:xfrm>
                <a:off x="3344" y="112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8" name="Rectangle 58">
                <a:extLst>
                  <a:ext uri="{FF2B5EF4-FFF2-40B4-BE49-F238E27FC236}">
                    <a16:creationId xmlns:a16="http://schemas.microsoft.com/office/drawing/2014/main" id="{651731E3-273E-9DE6-A116-2F7F65C48D59}"/>
                  </a:ext>
                </a:extLst>
              </p:cNvPr>
              <p:cNvSpPr>
                <a:spLocks noChangeArrowheads="1"/>
              </p:cNvSpPr>
              <p:nvPr/>
            </p:nvSpPr>
            <p:spPr bwMode="auto">
              <a:xfrm>
                <a:off x="356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9" name="Rectangle 59">
                <a:extLst>
                  <a:ext uri="{FF2B5EF4-FFF2-40B4-BE49-F238E27FC236}">
                    <a16:creationId xmlns:a16="http://schemas.microsoft.com/office/drawing/2014/main" id="{9CE01FF1-4873-19E5-2B66-0C515F655182}"/>
                  </a:ext>
                </a:extLst>
              </p:cNvPr>
              <p:cNvSpPr>
                <a:spLocks noChangeArrowheads="1"/>
              </p:cNvSpPr>
              <p:nvPr/>
            </p:nvSpPr>
            <p:spPr bwMode="auto">
              <a:xfrm>
                <a:off x="357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0" name="Rectangle 60">
                <a:extLst>
                  <a:ext uri="{FF2B5EF4-FFF2-40B4-BE49-F238E27FC236}">
                    <a16:creationId xmlns:a16="http://schemas.microsoft.com/office/drawing/2014/main" id="{467EF1E5-C93F-F468-96E7-0375C04AFC0F}"/>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1" name="Rectangle 61">
                <a:extLst>
                  <a:ext uri="{FF2B5EF4-FFF2-40B4-BE49-F238E27FC236}">
                    <a16:creationId xmlns:a16="http://schemas.microsoft.com/office/drawing/2014/main" id="{A56018EF-7F4E-4C6D-0BBD-476461C1514E}"/>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2" name="Rectangle 62">
                <a:extLst>
                  <a:ext uri="{FF2B5EF4-FFF2-40B4-BE49-F238E27FC236}">
                    <a16:creationId xmlns:a16="http://schemas.microsoft.com/office/drawing/2014/main" id="{37B0DD80-7CAE-55DB-C76C-389520446F34}"/>
                  </a:ext>
                </a:extLst>
              </p:cNvPr>
              <p:cNvSpPr>
                <a:spLocks noChangeArrowheads="1"/>
              </p:cNvSpPr>
              <p:nvPr/>
            </p:nvSpPr>
            <p:spPr bwMode="auto">
              <a:xfrm>
                <a:off x="151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3" name="Rectangle 63">
                <a:extLst>
                  <a:ext uri="{FF2B5EF4-FFF2-40B4-BE49-F238E27FC236}">
                    <a16:creationId xmlns:a16="http://schemas.microsoft.com/office/drawing/2014/main" id="{66D32CF7-8F2D-A429-B1D7-5CEA00D52556}"/>
                  </a:ext>
                </a:extLst>
              </p:cNvPr>
              <p:cNvSpPr>
                <a:spLocks noChangeArrowheads="1"/>
              </p:cNvSpPr>
              <p:nvPr/>
            </p:nvSpPr>
            <p:spPr bwMode="auto">
              <a:xfrm>
                <a:off x="174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4" name="Rectangle 64">
                <a:extLst>
                  <a:ext uri="{FF2B5EF4-FFF2-40B4-BE49-F238E27FC236}">
                    <a16:creationId xmlns:a16="http://schemas.microsoft.com/office/drawing/2014/main" id="{09103CA2-43EA-F9CE-BB92-BDD98F052DED}"/>
                  </a:ext>
                </a:extLst>
              </p:cNvPr>
              <p:cNvSpPr>
                <a:spLocks noChangeArrowheads="1"/>
              </p:cNvSpPr>
              <p:nvPr/>
            </p:nvSpPr>
            <p:spPr bwMode="auto">
              <a:xfrm>
                <a:off x="197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5" name="Rectangle 65">
                <a:extLst>
                  <a:ext uri="{FF2B5EF4-FFF2-40B4-BE49-F238E27FC236}">
                    <a16:creationId xmlns:a16="http://schemas.microsoft.com/office/drawing/2014/main" id="{65D782D4-914B-F9BB-E4D7-CC6AFBC53561}"/>
                  </a:ext>
                </a:extLst>
              </p:cNvPr>
              <p:cNvSpPr>
                <a:spLocks noChangeArrowheads="1"/>
              </p:cNvSpPr>
              <p:nvPr/>
            </p:nvSpPr>
            <p:spPr bwMode="auto">
              <a:xfrm>
                <a:off x="2202"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6" name="Rectangle 66">
                <a:extLst>
                  <a:ext uri="{FF2B5EF4-FFF2-40B4-BE49-F238E27FC236}">
                    <a16:creationId xmlns:a16="http://schemas.microsoft.com/office/drawing/2014/main" id="{18DA426C-10C3-D175-47EB-AC2E52EFB42B}"/>
                  </a:ext>
                </a:extLst>
              </p:cNvPr>
              <p:cNvSpPr>
                <a:spLocks noChangeArrowheads="1"/>
              </p:cNvSpPr>
              <p:nvPr/>
            </p:nvSpPr>
            <p:spPr bwMode="auto">
              <a:xfrm>
                <a:off x="242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7" name="Rectangle 67">
                <a:extLst>
                  <a:ext uri="{FF2B5EF4-FFF2-40B4-BE49-F238E27FC236}">
                    <a16:creationId xmlns:a16="http://schemas.microsoft.com/office/drawing/2014/main" id="{6998FD5D-34CB-42BC-F66E-013833B39180}"/>
                  </a:ext>
                </a:extLst>
              </p:cNvPr>
              <p:cNvSpPr>
                <a:spLocks noChangeArrowheads="1"/>
              </p:cNvSpPr>
              <p:nvPr/>
            </p:nvSpPr>
            <p:spPr bwMode="auto">
              <a:xfrm>
                <a:off x="265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8" name="Rectangle 68">
                <a:extLst>
                  <a:ext uri="{FF2B5EF4-FFF2-40B4-BE49-F238E27FC236}">
                    <a16:creationId xmlns:a16="http://schemas.microsoft.com/office/drawing/2014/main" id="{3C1F4F70-62E1-9690-1D7B-3B7F84C992C9}"/>
                  </a:ext>
                </a:extLst>
              </p:cNvPr>
              <p:cNvSpPr>
                <a:spLocks noChangeArrowheads="1"/>
              </p:cNvSpPr>
              <p:nvPr/>
            </p:nvSpPr>
            <p:spPr bwMode="auto">
              <a:xfrm>
                <a:off x="288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9" name="Rectangle 69">
                <a:extLst>
                  <a:ext uri="{FF2B5EF4-FFF2-40B4-BE49-F238E27FC236}">
                    <a16:creationId xmlns:a16="http://schemas.microsoft.com/office/drawing/2014/main" id="{7C5D0C85-951B-632F-66E0-88BCDCB95578}"/>
                  </a:ext>
                </a:extLst>
              </p:cNvPr>
              <p:cNvSpPr>
                <a:spLocks noChangeArrowheads="1"/>
              </p:cNvSpPr>
              <p:nvPr/>
            </p:nvSpPr>
            <p:spPr bwMode="auto">
              <a:xfrm>
                <a:off x="3111"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0" name="Rectangle 70">
                <a:extLst>
                  <a:ext uri="{FF2B5EF4-FFF2-40B4-BE49-F238E27FC236}">
                    <a16:creationId xmlns:a16="http://schemas.microsoft.com/office/drawing/2014/main" id="{67354898-B5B0-0649-2CDB-71D0E77A16E4}"/>
                  </a:ext>
                </a:extLst>
              </p:cNvPr>
              <p:cNvSpPr>
                <a:spLocks noChangeArrowheads="1"/>
              </p:cNvSpPr>
              <p:nvPr/>
            </p:nvSpPr>
            <p:spPr bwMode="auto">
              <a:xfrm>
                <a:off x="3339"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1" name="Rectangle 71">
                <a:extLst>
                  <a:ext uri="{FF2B5EF4-FFF2-40B4-BE49-F238E27FC236}">
                    <a16:creationId xmlns:a16="http://schemas.microsoft.com/office/drawing/2014/main" id="{1B36DC27-C70F-13C0-E307-C13BE4EB0C1F}"/>
                  </a:ext>
                </a:extLst>
              </p:cNvPr>
              <p:cNvSpPr>
                <a:spLocks noChangeArrowheads="1"/>
              </p:cNvSpPr>
              <p:nvPr/>
            </p:nvSpPr>
            <p:spPr bwMode="auto">
              <a:xfrm>
                <a:off x="356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2" name="Rectangle 72">
                <a:extLst>
                  <a:ext uri="{FF2B5EF4-FFF2-40B4-BE49-F238E27FC236}">
                    <a16:creationId xmlns:a16="http://schemas.microsoft.com/office/drawing/2014/main" id="{FC91E4BA-B677-9402-5EF8-124C0B01A142}"/>
                  </a:ext>
                </a:extLst>
              </p:cNvPr>
              <p:cNvSpPr>
                <a:spLocks noChangeArrowheads="1"/>
              </p:cNvSpPr>
              <p:nvPr/>
            </p:nvSpPr>
            <p:spPr bwMode="auto">
              <a:xfrm>
                <a:off x="379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3" name="Rectangle 73">
                <a:extLst>
                  <a:ext uri="{FF2B5EF4-FFF2-40B4-BE49-F238E27FC236}">
                    <a16:creationId xmlns:a16="http://schemas.microsoft.com/office/drawing/2014/main" id="{0A4A44AE-B7C4-00D9-4090-BE8DAF89233A}"/>
                  </a:ext>
                </a:extLst>
              </p:cNvPr>
              <p:cNvSpPr>
                <a:spLocks noChangeArrowheads="1"/>
              </p:cNvSpPr>
              <p:nvPr/>
            </p:nvSpPr>
            <p:spPr bwMode="auto">
              <a:xfrm>
                <a:off x="152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4" name="Rectangle 74">
                <a:extLst>
                  <a:ext uri="{FF2B5EF4-FFF2-40B4-BE49-F238E27FC236}">
                    <a16:creationId xmlns:a16="http://schemas.microsoft.com/office/drawing/2014/main" id="{A1DBEA56-5A4C-ECBA-F158-C700FCCCC5D5}"/>
                  </a:ext>
                </a:extLst>
              </p:cNvPr>
              <p:cNvSpPr>
                <a:spLocks noChangeArrowheads="1"/>
              </p:cNvSpPr>
              <p:nvPr/>
            </p:nvSpPr>
            <p:spPr bwMode="auto">
              <a:xfrm>
                <a:off x="152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5" name="Rectangle 75">
                <a:extLst>
                  <a:ext uri="{FF2B5EF4-FFF2-40B4-BE49-F238E27FC236}">
                    <a16:creationId xmlns:a16="http://schemas.microsoft.com/office/drawing/2014/main" id="{986DB00F-1778-0A71-9ED1-87AB461138CA}"/>
                  </a:ext>
                </a:extLst>
              </p:cNvPr>
              <p:cNvSpPr>
                <a:spLocks noChangeArrowheads="1"/>
              </p:cNvSpPr>
              <p:nvPr/>
            </p:nvSpPr>
            <p:spPr bwMode="auto">
              <a:xfrm>
                <a:off x="152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6" name="Rectangle 76">
                <a:extLst>
                  <a:ext uri="{FF2B5EF4-FFF2-40B4-BE49-F238E27FC236}">
                    <a16:creationId xmlns:a16="http://schemas.microsoft.com/office/drawing/2014/main" id="{015D0095-B1C4-181B-B312-3EABB6118E76}"/>
                  </a:ext>
                </a:extLst>
              </p:cNvPr>
              <p:cNvSpPr>
                <a:spLocks noChangeArrowheads="1"/>
              </p:cNvSpPr>
              <p:nvPr/>
            </p:nvSpPr>
            <p:spPr bwMode="auto">
              <a:xfrm>
                <a:off x="153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7" name="Rectangle 77">
                <a:extLst>
                  <a:ext uri="{FF2B5EF4-FFF2-40B4-BE49-F238E27FC236}">
                    <a16:creationId xmlns:a16="http://schemas.microsoft.com/office/drawing/2014/main" id="{C8394E62-D4E4-0D78-A8C6-0D598918307E}"/>
                  </a:ext>
                </a:extLst>
              </p:cNvPr>
              <p:cNvSpPr>
                <a:spLocks noChangeArrowheads="1"/>
              </p:cNvSpPr>
              <p:nvPr/>
            </p:nvSpPr>
            <p:spPr bwMode="auto">
              <a:xfrm>
                <a:off x="1753"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8" name="Rectangle 78">
                <a:extLst>
                  <a:ext uri="{FF2B5EF4-FFF2-40B4-BE49-F238E27FC236}">
                    <a16:creationId xmlns:a16="http://schemas.microsoft.com/office/drawing/2014/main" id="{43D8C4C8-B3FE-B23D-0F6F-54FA568E3F26}"/>
                  </a:ext>
                </a:extLst>
              </p:cNvPr>
              <p:cNvSpPr>
                <a:spLocks noChangeArrowheads="1"/>
              </p:cNvSpPr>
              <p:nvPr/>
            </p:nvSpPr>
            <p:spPr bwMode="auto">
              <a:xfrm>
                <a:off x="1753"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9" name="Rectangle 79">
                <a:extLst>
                  <a:ext uri="{FF2B5EF4-FFF2-40B4-BE49-F238E27FC236}">
                    <a16:creationId xmlns:a16="http://schemas.microsoft.com/office/drawing/2014/main" id="{4D96CC0D-2420-9DE5-C9AA-6607D541EE9D}"/>
                  </a:ext>
                </a:extLst>
              </p:cNvPr>
              <p:cNvSpPr>
                <a:spLocks noChangeArrowheads="1"/>
              </p:cNvSpPr>
              <p:nvPr/>
            </p:nvSpPr>
            <p:spPr bwMode="auto">
              <a:xfrm>
                <a:off x="175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0" name="Rectangle 80">
                <a:extLst>
                  <a:ext uri="{FF2B5EF4-FFF2-40B4-BE49-F238E27FC236}">
                    <a16:creationId xmlns:a16="http://schemas.microsoft.com/office/drawing/2014/main" id="{12AEFAC9-9B62-E5AB-3B88-877A3F751235}"/>
                  </a:ext>
                </a:extLst>
              </p:cNvPr>
              <p:cNvSpPr>
                <a:spLocks noChangeArrowheads="1"/>
              </p:cNvSpPr>
              <p:nvPr/>
            </p:nvSpPr>
            <p:spPr bwMode="auto">
              <a:xfrm>
                <a:off x="176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1" name="Rectangle 81">
                <a:extLst>
                  <a:ext uri="{FF2B5EF4-FFF2-40B4-BE49-F238E27FC236}">
                    <a16:creationId xmlns:a16="http://schemas.microsoft.com/office/drawing/2014/main" id="{4305EB65-697B-E4E3-13F0-B835839C8F00}"/>
                  </a:ext>
                </a:extLst>
              </p:cNvPr>
              <p:cNvSpPr>
                <a:spLocks noChangeArrowheads="1"/>
              </p:cNvSpPr>
              <p:nvPr/>
            </p:nvSpPr>
            <p:spPr bwMode="auto">
              <a:xfrm>
                <a:off x="1980"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2" name="Rectangle 82">
                <a:extLst>
                  <a:ext uri="{FF2B5EF4-FFF2-40B4-BE49-F238E27FC236}">
                    <a16:creationId xmlns:a16="http://schemas.microsoft.com/office/drawing/2014/main" id="{A6A98948-1ADA-0533-D6DD-FD74B315C680}"/>
                  </a:ext>
                </a:extLst>
              </p:cNvPr>
              <p:cNvSpPr>
                <a:spLocks noChangeArrowheads="1"/>
              </p:cNvSpPr>
              <p:nvPr/>
            </p:nvSpPr>
            <p:spPr bwMode="auto">
              <a:xfrm>
                <a:off x="1980"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3" name="Rectangle 83">
                <a:extLst>
                  <a:ext uri="{FF2B5EF4-FFF2-40B4-BE49-F238E27FC236}">
                    <a16:creationId xmlns:a16="http://schemas.microsoft.com/office/drawing/2014/main" id="{D588D62A-7069-6C17-69C5-B7F8C3CB514A}"/>
                  </a:ext>
                </a:extLst>
              </p:cNvPr>
              <p:cNvSpPr>
                <a:spLocks noChangeArrowheads="1"/>
              </p:cNvSpPr>
              <p:nvPr/>
            </p:nvSpPr>
            <p:spPr bwMode="auto">
              <a:xfrm>
                <a:off x="198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4" name="Rectangle 84">
                <a:extLst>
                  <a:ext uri="{FF2B5EF4-FFF2-40B4-BE49-F238E27FC236}">
                    <a16:creationId xmlns:a16="http://schemas.microsoft.com/office/drawing/2014/main" id="{BA3568DA-88FA-8A53-CD42-FC3C871F4AB0}"/>
                  </a:ext>
                </a:extLst>
              </p:cNvPr>
              <p:cNvSpPr>
                <a:spLocks noChangeArrowheads="1"/>
              </p:cNvSpPr>
              <p:nvPr/>
            </p:nvSpPr>
            <p:spPr bwMode="auto">
              <a:xfrm>
                <a:off x="1993"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5" name="Rectangle 85">
                <a:extLst>
                  <a:ext uri="{FF2B5EF4-FFF2-40B4-BE49-F238E27FC236}">
                    <a16:creationId xmlns:a16="http://schemas.microsoft.com/office/drawing/2014/main" id="{8C2607FA-D147-5FB0-E224-6EA8B456D7DE}"/>
                  </a:ext>
                </a:extLst>
              </p:cNvPr>
              <p:cNvSpPr>
                <a:spLocks noChangeArrowheads="1"/>
              </p:cNvSpPr>
              <p:nvPr/>
            </p:nvSpPr>
            <p:spPr bwMode="auto">
              <a:xfrm>
                <a:off x="2207"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6" name="Rectangle 86">
                <a:extLst>
                  <a:ext uri="{FF2B5EF4-FFF2-40B4-BE49-F238E27FC236}">
                    <a16:creationId xmlns:a16="http://schemas.microsoft.com/office/drawing/2014/main" id="{516D5E02-41D5-2BCF-2CAB-AF7C3D744283}"/>
                  </a:ext>
                </a:extLst>
              </p:cNvPr>
              <p:cNvSpPr>
                <a:spLocks noChangeArrowheads="1"/>
              </p:cNvSpPr>
              <p:nvPr/>
            </p:nvSpPr>
            <p:spPr bwMode="auto">
              <a:xfrm>
                <a:off x="2207"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7" name="Rectangle 87">
                <a:extLst>
                  <a:ext uri="{FF2B5EF4-FFF2-40B4-BE49-F238E27FC236}">
                    <a16:creationId xmlns:a16="http://schemas.microsoft.com/office/drawing/2014/main" id="{CF48D2E3-A44B-AF91-876B-ACADC4CFAB7D}"/>
                  </a:ext>
                </a:extLst>
              </p:cNvPr>
              <p:cNvSpPr>
                <a:spLocks noChangeArrowheads="1"/>
              </p:cNvSpPr>
              <p:nvPr/>
            </p:nvSpPr>
            <p:spPr bwMode="auto">
              <a:xfrm>
                <a:off x="220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8" name="Rectangle 88">
                <a:extLst>
                  <a:ext uri="{FF2B5EF4-FFF2-40B4-BE49-F238E27FC236}">
                    <a16:creationId xmlns:a16="http://schemas.microsoft.com/office/drawing/2014/main" id="{8C7A22A4-6E3A-90F1-238F-4BA6B0FBEBB1}"/>
                  </a:ext>
                </a:extLst>
              </p:cNvPr>
              <p:cNvSpPr>
                <a:spLocks noChangeArrowheads="1"/>
              </p:cNvSpPr>
              <p:nvPr/>
            </p:nvSpPr>
            <p:spPr bwMode="auto">
              <a:xfrm>
                <a:off x="222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9" name="Rectangle 89">
                <a:extLst>
                  <a:ext uri="{FF2B5EF4-FFF2-40B4-BE49-F238E27FC236}">
                    <a16:creationId xmlns:a16="http://schemas.microsoft.com/office/drawing/2014/main" id="{327E2F48-B3D5-0527-F565-423A7536EE30}"/>
                  </a:ext>
                </a:extLst>
              </p:cNvPr>
              <p:cNvSpPr>
                <a:spLocks noChangeArrowheads="1"/>
              </p:cNvSpPr>
              <p:nvPr/>
            </p:nvSpPr>
            <p:spPr bwMode="auto">
              <a:xfrm>
                <a:off x="243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0" name="Rectangle 90">
                <a:extLst>
                  <a:ext uri="{FF2B5EF4-FFF2-40B4-BE49-F238E27FC236}">
                    <a16:creationId xmlns:a16="http://schemas.microsoft.com/office/drawing/2014/main" id="{868F6193-EFFC-350C-8FA3-0A79D4BA28D1}"/>
                  </a:ext>
                </a:extLst>
              </p:cNvPr>
              <p:cNvSpPr>
                <a:spLocks noChangeArrowheads="1"/>
              </p:cNvSpPr>
              <p:nvPr/>
            </p:nvSpPr>
            <p:spPr bwMode="auto">
              <a:xfrm>
                <a:off x="243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1" name="Rectangle 91">
                <a:extLst>
                  <a:ext uri="{FF2B5EF4-FFF2-40B4-BE49-F238E27FC236}">
                    <a16:creationId xmlns:a16="http://schemas.microsoft.com/office/drawing/2014/main" id="{D378A6A1-F799-94B4-C537-A822C248A1DE}"/>
                  </a:ext>
                </a:extLst>
              </p:cNvPr>
              <p:cNvSpPr>
                <a:spLocks noChangeArrowheads="1"/>
              </p:cNvSpPr>
              <p:nvPr/>
            </p:nvSpPr>
            <p:spPr bwMode="auto">
              <a:xfrm>
                <a:off x="243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2" name="Rectangle 92">
                <a:extLst>
                  <a:ext uri="{FF2B5EF4-FFF2-40B4-BE49-F238E27FC236}">
                    <a16:creationId xmlns:a16="http://schemas.microsoft.com/office/drawing/2014/main" id="{CF737F2F-07E6-DBD4-169D-5653A0565C4C}"/>
                  </a:ext>
                </a:extLst>
              </p:cNvPr>
              <p:cNvSpPr>
                <a:spLocks noChangeArrowheads="1"/>
              </p:cNvSpPr>
              <p:nvPr/>
            </p:nvSpPr>
            <p:spPr bwMode="auto">
              <a:xfrm>
                <a:off x="244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3" name="Rectangle 93">
                <a:extLst>
                  <a:ext uri="{FF2B5EF4-FFF2-40B4-BE49-F238E27FC236}">
                    <a16:creationId xmlns:a16="http://schemas.microsoft.com/office/drawing/2014/main" id="{732DE95F-CF23-0D60-8196-74009D5A6872}"/>
                  </a:ext>
                </a:extLst>
              </p:cNvPr>
              <p:cNvSpPr>
                <a:spLocks noChangeArrowheads="1"/>
              </p:cNvSpPr>
              <p:nvPr/>
            </p:nvSpPr>
            <p:spPr bwMode="auto">
              <a:xfrm>
                <a:off x="266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4" name="Rectangle 94">
                <a:extLst>
                  <a:ext uri="{FF2B5EF4-FFF2-40B4-BE49-F238E27FC236}">
                    <a16:creationId xmlns:a16="http://schemas.microsoft.com/office/drawing/2014/main" id="{025E2A7D-B44B-5470-48A9-4366EE8462F4}"/>
                  </a:ext>
                </a:extLst>
              </p:cNvPr>
              <p:cNvSpPr>
                <a:spLocks noChangeArrowheads="1"/>
              </p:cNvSpPr>
              <p:nvPr/>
            </p:nvSpPr>
            <p:spPr bwMode="auto">
              <a:xfrm>
                <a:off x="267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5" name="Rectangle 95">
                <a:extLst>
                  <a:ext uri="{FF2B5EF4-FFF2-40B4-BE49-F238E27FC236}">
                    <a16:creationId xmlns:a16="http://schemas.microsoft.com/office/drawing/2014/main" id="{135AEA01-3169-0C17-F91E-B5CDF9ADE62C}"/>
                  </a:ext>
                </a:extLst>
              </p:cNvPr>
              <p:cNvSpPr>
                <a:spLocks noChangeArrowheads="1"/>
              </p:cNvSpPr>
              <p:nvPr/>
            </p:nvSpPr>
            <p:spPr bwMode="auto">
              <a:xfrm>
                <a:off x="289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6" name="Rectangle 96">
                <a:extLst>
                  <a:ext uri="{FF2B5EF4-FFF2-40B4-BE49-F238E27FC236}">
                    <a16:creationId xmlns:a16="http://schemas.microsoft.com/office/drawing/2014/main" id="{C7523052-D527-444A-108D-348A4B3E39F7}"/>
                  </a:ext>
                </a:extLst>
              </p:cNvPr>
              <p:cNvSpPr>
                <a:spLocks noChangeArrowheads="1"/>
              </p:cNvSpPr>
              <p:nvPr/>
            </p:nvSpPr>
            <p:spPr bwMode="auto">
              <a:xfrm>
                <a:off x="2902"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7" name="Rectangle 97">
                <a:extLst>
                  <a:ext uri="{FF2B5EF4-FFF2-40B4-BE49-F238E27FC236}">
                    <a16:creationId xmlns:a16="http://schemas.microsoft.com/office/drawing/2014/main" id="{8CF321E0-B4F5-1D14-9D67-905A5779FE26}"/>
                  </a:ext>
                </a:extLst>
              </p:cNvPr>
              <p:cNvSpPr>
                <a:spLocks noChangeArrowheads="1"/>
              </p:cNvSpPr>
              <p:nvPr/>
            </p:nvSpPr>
            <p:spPr bwMode="auto">
              <a:xfrm>
                <a:off x="311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8" name="Rectangle 98">
                <a:extLst>
                  <a:ext uri="{FF2B5EF4-FFF2-40B4-BE49-F238E27FC236}">
                    <a16:creationId xmlns:a16="http://schemas.microsoft.com/office/drawing/2014/main" id="{B9B325DE-BEA7-3D0B-B922-52320AE743C2}"/>
                  </a:ext>
                </a:extLst>
              </p:cNvPr>
              <p:cNvSpPr>
                <a:spLocks noChangeArrowheads="1"/>
              </p:cNvSpPr>
              <p:nvPr/>
            </p:nvSpPr>
            <p:spPr bwMode="auto">
              <a:xfrm>
                <a:off x="313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9" name="Rectangle 99">
                <a:extLst>
                  <a:ext uri="{FF2B5EF4-FFF2-40B4-BE49-F238E27FC236}">
                    <a16:creationId xmlns:a16="http://schemas.microsoft.com/office/drawing/2014/main" id="{407A93FA-979A-9354-16ED-D011E064F87A}"/>
                  </a:ext>
                </a:extLst>
              </p:cNvPr>
              <p:cNvSpPr>
                <a:spLocks noChangeArrowheads="1"/>
              </p:cNvSpPr>
              <p:nvPr/>
            </p:nvSpPr>
            <p:spPr bwMode="auto">
              <a:xfrm>
                <a:off x="3344" y="1384"/>
                <a:ext cx="222"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0" name="Rectangle 100">
                <a:extLst>
                  <a:ext uri="{FF2B5EF4-FFF2-40B4-BE49-F238E27FC236}">
                    <a16:creationId xmlns:a16="http://schemas.microsoft.com/office/drawing/2014/main" id="{2E2C8506-CF8C-CB29-5A23-31648AA3B300}"/>
                  </a:ext>
                </a:extLst>
              </p:cNvPr>
              <p:cNvSpPr>
                <a:spLocks noChangeArrowheads="1"/>
              </p:cNvSpPr>
              <p:nvPr/>
            </p:nvSpPr>
            <p:spPr bwMode="auto">
              <a:xfrm>
                <a:off x="3344" y="1384"/>
                <a:ext cx="222"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1" name="Rectangle 101">
                <a:extLst>
                  <a:ext uri="{FF2B5EF4-FFF2-40B4-BE49-F238E27FC236}">
                    <a16:creationId xmlns:a16="http://schemas.microsoft.com/office/drawing/2014/main" id="{DD5EF78D-1DC4-CE5C-563C-B9DA55F0FD49}"/>
                  </a:ext>
                </a:extLst>
              </p:cNvPr>
              <p:cNvSpPr>
                <a:spLocks noChangeArrowheads="1"/>
              </p:cNvSpPr>
              <p:nvPr/>
            </p:nvSpPr>
            <p:spPr bwMode="auto">
              <a:xfrm>
                <a:off x="3344"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2" name="Rectangle 102">
                <a:extLst>
                  <a:ext uri="{FF2B5EF4-FFF2-40B4-BE49-F238E27FC236}">
                    <a16:creationId xmlns:a16="http://schemas.microsoft.com/office/drawing/2014/main" id="{2324F279-24F4-9E95-57C3-2DDC7870CBE0}"/>
                  </a:ext>
                </a:extLst>
              </p:cNvPr>
              <p:cNvSpPr>
                <a:spLocks noChangeArrowheads="1"/>
              </p:cNvSpPr>
              <p:nvPr/>
            </p:nvSpPr>
            <p:spPr bwMode="auto">
              <a:xfrm>
                <a:off x="335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3" name="Rectangle 103">
                <a:extLst>
                  <a:ext uri="{FF2B5EF4-FFF2-40B4-BE49-F238E27FC236}">
                    <a16:creationId xmlns:a16="http://schemas.microsoft.com/office/drawing/2014/main" id="{00AC443C-9799-C472-0BFB-EFA4B4981605}"/>
                  </a:ext>
                </a:extLst>
              </p:cNvPr>
              <p:cNvSpPr>
                <a:spLocks noChangeArrowheads="1"/>
              </p:cNvSpPr>
              <p:nvPr/>
            </p:nvSpPr>
            <p:spPr bwMode="auto">
              <a:xfrm>
                <a:off x="3573" y="1384"/>
                <a:ext cx="221"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4" name="Rectangle 104">
                <a:extLst>
                  <a:ext uri="{FF2B5EF4-FFF2-40B4-BE49-F238E27FC236}">
                    <a16:creationId xmlns:a16="http://schemas.microsoft.com/office/drawing/2014/main" id="{AB32F706-B6EF-BCB7-1CEE-084A4454836E}"/>
                  </a:ext>
                </a:extLst>
              </p:cNvPr>
              <p:cNvSpPr>
                <a:spLocks noChangeArrowheads="1"/>
              </p:cNvSpPr>
              <p:nvPr/>
            </p:nvSpPr>
            <p:spPr bwMode="auto">
              <a:xfrm>
                <a:off x="3573" y="1384"/>
                <a:ext cx="221"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5" name="Rectangle 105">
                <a:extLst>
                  <a:ext uri="{FF2B5EF4-FFF2-40B4-BE49-F238E27FC236}">
                    <a16:creationId xmlns:a16="http://schemas.microsoft.com/office/drawing/2014/main" id="{24BCCA2F-F5E0-0B9A-D860-23B0652A4CCF}"/>
                  </a:ext>
                </a:extLst>
              </p:cNvPr>
              <p:cNvSpPr>
                <a:spLocks noChangeArrowheads="1"/>
              </p:cNvSpPr>
              <p:nvPr/>
            </p:nvSpPr>
            <p:spPr bwMode="auto">
              <a:xfrm>
                <a:off x="357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6" name="Rectangle 106">
                <a:extLst>
                  <a:ext uri="{FF2B5EF4-FFF2-40B4-BE49-F238E27FC236}">
                    <a16:creationId xmlns:a16="http://schemas.microsoft.com/office/drawing/2014/main" id="{DBEFBEB3-D421-1C27-D0B3-E5821BB0CCA7}"/>
                  </a:ext>
                </a:extLst>
              </p:cNvPr>
              <p:cNvSpPr>
                <a:spLocks noChangeArrowheads="1"/>
              </p:cNvSpPr>
              <p:nvPr/>
            </p:nvSpPr>
            <p:spPr bwMode="auto">
              <a:xfrm>
                <a:off x="358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7" name="Rectangle 107">
                <a:extLst>
                  <a:ext uri="{FF2B5EF4-FFF2-40B4-BE49-F238E27FC236}">
                    <a16:creationId xmlns:a16="http://schemas.microsoft.com/office/drawing/2014/main" id="{736B1EE3-EACA-67B0-8CD4-941975F59A51}"/>
                  </a:ext>
                </a:extLst>
              </p:cNvPr>
              <p:cNvSpPr>
                <a:spLocks noChangeArrowheads="1"/>
              </p:cNvSpPr>
              <p:nvPr/>
            </p:nvSpPr>
            <p:spPr bwMode="auto">
              <a:xfrm>
                <a:off x="151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8" name="Rectangle 108">
                <a:extLst>
                  <a:ext uri="{FF2B5EF4-FFF2-40B4-BE49-F238E27FC236}">
                    <a16:creationId xmlns:a16="http://schemas.microsoft.com/office/drawing/2014/main" id="{4F955CBD-E5FA-F66B-BC9C-A6DF842537B0}"/>
                  </a:ext>
                </a:extLst>
              </p:cNvPr>
              <p:cNvSpPr>
                <a:spLocks noChangeArrowheads="1"/>
              </p:cNvSpPr>
              <p:nvPr/>
            </p:nvSpPr>
            <p:spPr bwMode="auto">
              <a:xfrm>
                <a:off x="152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9" name="Rectangle 109">
                <a:extLst>
                  <a:ext uri="{FF2B5EF4-FFF2-40B4-BE49-F238E27FC236}">
                    <a16:creationId xmlns:a16="http://schemas.microsoft.com/office/drawing/2014/main" id="{A9421101-0289-0419-789B-6724CBEC8161}"/>
                  </a:ext>
                </a:extLst>
              </p:cNvPr>
              <p:cNvSpPr>
                <a:spLocks noChangeArrowheads="1"/>
              </p:cNvSpPr>
              <p:nvPr/>
            </p:nvSpPr>
            <p:spPr bwMode="auto">
              <a:xfrm>
                <a:off x="174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0" name="Rectangle 110">
                <a:extLst>
                  <a:ext uri="{FF2B5EF4-FFF2-40B4-BE49-F238E27FC236}">
                    <a16:creationId xmlns:a16="http://schemas.microsoft.com/office/drawing/2014/main" id="{6FB87B6D-3775-818B-7A2E-20EC9D769BD2}"/>
                  </a:ext>
                </a:extLst>
              </p:cNvPr>
              <p:cNvSpPr>
                <a:spLocks noChangeArrowheads="1"/>
              </p:cNvSpPr>
              <p:nvPr/>
            </p:nvSpPr>
            <p:spPr bwMode="auto">
              <a:xfrm>
                <a:off x="175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1" name="Rectangle 111">
                <a:extLst>
                  <a:ext uri="{FF2B5EF4-FFF2-40B4-BE49-F238E27FC236}">
                    <a16:creationId xmlns:a16="http://schemas.microsoft.com/office/drawing/2014/main" id="{B1EB58AB-1D41-2F0D-6BE6-6438DB4C6910}"/>
                  </a:ext>
                </a:extLst>
              </p:cNvPr>
              <p:cNvSpPr>
                <a:spLocks noChangeArrowheads="1"/>
              </p:cNvSpPr>
              <p:nvPr/>
            </p:nvSpPr>
            <p:spPr bwMode="auto">
              <a:xfrm>
                <a:off x="197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2" name="Rectangle 112">
                <a:extLst>
                  <a:ext uri="{FF2B5EF4-FFF2-40B4-BE49-F238E27FC236}">
                    <a16:creationId xmlns:a16="http://schemas.microsoft.com/office/drawing/2014/main" id="{F6A5228E-8236-94CF-166C-9505621BC82B}"/>
                  </a:ext>
                </a:extLst>
              </p:cNvPr>
              <p:cNvSpPr>
                <a:spLocks noChangeArrowheads="1"/>
              </p:cNvSpPr>
              <p:nvPr/>
            </p:nvSpPr>
            <p:spPr bwMode="auto">
              <a:xfrm>
                <a:off x="1980"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3" name="Rectangle 113">
                <a:extLst>
                  <a:ext uri="{FF2B5EF4-FFF2-40B4-BE49-F238E27FC236}">
                    <a16:creationId xmlns:a16="http://schemas.microsoft.com/office/drawing/2014/main" id="{902092D7-E90A-9D6C-3B24-D5C79E8C63C6}"/>
                  </a:ext>
                </a:extLst>
              </p:cNvPr>
              <p:cNvSpPr>
                <a:spLocks noChangeArrowheads="1"/>
              </p:cNvSpPr>
              <p:nvPr/>
            </p:nvSpPr>
            <p:spPr bwMode="auto">
              <a:xfrm>
                <a:off x="2202"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4" name="Rectangle 114">
                <a:extLst>
                  <a:ext uri="{FF2B5EF4-FFF2-40B4-BE49-F238E27FC236}">
                    <a16:creationId xmlns:a16="http://schemas.microsoft.com/office/drawing/2014/main" id="{01DF6180-3E19-BE70-60B7-FF17F610BE97}"/>
                  </a:ext>
                </a:extLst>
              </p:cNvPr>
              <p:cNvSpPr>
                <a:spLocks noChangeArrowheads="1"/>
              </p:cNvSpPr>
              <p:nvPr/>
            </p:nvSpPr>
            <p:spPr bwMode="auto">
              <a:xfrm>
                <a:off x="220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5" name="Rectangle 115">
                <a:extLst>
                  <a:ext uri="{FF2B5EF4-FFF2-40B4-BE49-F238E27FC236}">
                    <a16:creationId xmlns:a16="http://schemas.microsoft.com/office/drawing/2014/main" id="{5532E438-0023-4D7C-6DA0-A2128ED88552}"/>
                  </a:ext>
                </a:extLst>
              </p:cNvPr>
              <p:cNvSpPr>
                <a:spLocks noChangeArrowheads="1"/>
              </p:cNvSpPr>
              <p:nvPr/>
            </p:nvSpPr>
            <p:spPr bwMode="auto">
              <a:xfrm>
                <a:off x="242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6" name="Rectangle 116">
                <a:extLst>
                  <a:ext uri="{FF2B5EF4-FFF2-40B4-BE49-F238E27FC236}">
                    <a16:creationId xmlns:a16="http://schemas.microsoft.com/office/drawing/2014/main" id="{666FE1A4-01CC-F5C7-779A-6B6BD7D323EA}"/>
                  </a:ext>
                </a:extLst>
              </p:cNvPr>
              <p:cNvSpPr>
                <a:spLocks noChangeArrowheads="1"/>
              </p:cNvSpPr>
              <p:nvPr/>
            </p:nvSpPr>
            <p:spPr bwMode="auto">
              <a:xfrm>
                <a:off x="243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7" name="Rectangle 117">
                <a:extLst>
                  <a:ext uri="{FF2B5EF4-FFF2-40B4-BE49-F238E27FC236}">
                    <a16:creationId xmlns:a16="http://schemas.microsoft.com/office/drawing/2014/main" id="{2191CAC5-E89D-9663-A83A-6986891F3C93}"/>
                  </a:ext>
                </a:extLst>
              </p:cNvPr>
              <p:cNvSpPr>
                <a:spLocks noChangeArrowheads="1"/>
              </p:cNvSpPr>
              <p:nvPr/>
            </p:nvSpPr>
            <p:spPr bwMode="auto">
              <a:xfrm>
                <a:off x="265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8" name="Rectangle 118">
                <a:extLst>
                  <a:ext uri="{FF2B5EF4-FFF2-40B4-BE49-F238E27FC236}">
                    <a16:creationId xmlns:a16="http://schemas.microsoft.com/office/drawing/2014/main" id="{31B39F49-2421-1AAA-BE6B-9C61A4F6570D}"/>
                  </a:ext>
                </a:extLst>
              </p:cNvPr>
              <p:cNvSpPr>
                <a:spLocks noChangeArrowheads="1"/>
              </p:cNvSpPr>
              <p:nvPr/>
            </p:nvSpPr>
            <p:spPr bwMode="auto">
              <a:xfrm>
                <a:off x="266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9" name="Rectangle 119">
                <a:extLst>
                  <a:ext uri="{FF2B5EF4-FFF2-40B4-BE49-F238E27FC236}">
                    <a16:creationId xmlns:a16="http://schemas.microsoft.com/office/drawing/2014/main" id="{5C0E023A-AF4D-55E1-9F19-5BF9FB25AA92}"/>
                  </a:ext>
                </a:extLst>
              </p:cNvPr>
              <p:cNvSpPr>
                <a:spLocks noChangeArrowheads="1"/>
              </p:cNvSpPr>
              <p:nvPr/>
            </p:nvSpPr>
            <p:spPr bwMode="auto">
              <a:xfrm>
                <a:off x="288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0" name="Rectangle 120">
                <a:extLst>
                  <a:ext uri="{FF2B5EF4-FFF2-40B4-BE49-F238E27FC236}">
                    <a16:creationId xmlns:a16="http://schemas.microsoft.com/office/drawing/2014/main" id="{AFA8AC72-A917-B0C4-8D80-B580B68FECE6}"/>
                  </a:ext>
                </a:extLst>
              </p:cNvPr>
              <p:cNvSpPr>
                <a:spLocks noChangeArrowheads="1"/>
              </p:cNvSpPr>
              <p:nvPr/>
            </p:nvSpPr>
            <p:spPr bwMode="auto">
              <a:xfrm>
                <a:off x="2890"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Rectangle 121">
                <a:extLst>
                  <a:ext uri="{FF2B5EF4-FFF2-40B4-BE49-F238E27FC236}">
                    <a16:creationId xmlns:a16="http://schemas.microsoft.com/office/drawing/2014/main" id="{9F5C5F1D-99F0-F67C-B9A7-0788B31EE833}"/>
                  </a:ext>
                </a:extLst>
              </p:cNvPr>
              <p:cNvSpPr>
                <a:spLocks noChangeArrowheads="1"/>
              </p:cNvSpPr>
              <p:nvPr/>
            </p:nvSpPr>
            <p:spPr bwMode="auto">
              <a:xfrm>
                <a:off x="3111"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Rectangle 122">
                <a:extLst>
                  <a:ext uri="{FF2B5EF4-FFF2-40B4-BE49-F238E27FC236}">
                    <a16:creationId xmlns:a16="http://schemas.microsoft.com/office/drawing/2014/main" id="{D6280836-7C9F-7AF2-6B25-123BC261878F}"/>
                  </a:ext>
                </a:extLst>
              </p:cNvPr>
              <p:cNvSpPr>
                <a:spLocks noChangeArrowheads="1"/>
              </p:cNvSpPr>
              <p:nvPr/>
            </p:nvSpPr>
            <p:spPr bwMode="auto">
              <a:xfrm>
                <a:off x="311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Rectangle 123">
                <a:extLst>
                  <a:ext uri="{FF2B5EF4-FFF2-40B4-BE49-F238E27FC236}">
                    <a16:creationId xmlns:a16="http://schemas.microsoft.com/office/drawing/2014/main" id="{025E5EC6-02C0-96D4-1E00-AB3C5DBE6B3E}"/>
                  </a:ext>
                </a:extLst>
              </p:cNvPr>
              <p:cNvSpPr>
                <a:spLocks noChangeArrowheads="1"/>
              </p:cNvSpPr>
              <p:nvPr/>
            </p:nvSpPr>
            <p:spPr bwMode="auto">
              <a:xfrm>
                <a:off x="3339"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Rectangle 124">
                <a:extLst>
                  <a:ext uri="{FF2B5EF4-FFF2-40B4-BE49-F238E27FC236}">
                    <a16:creationId xmlns:a16="http://schemas.microsoft.com/office/drawing/2014/main" id="{A5B8F642-7338-F701-1055-9508875AB63B}"/>
                  </a:ext>
                </a:extLst>
              </p:cNvPr>
              <p:cNvSpPr>
                <a:spLocks noChangeArrowheads="1"/>
              </p:cNvSpPr>
              <p:nvPr/>
            </p:nvSpPr>
            <p:spPr bwMode="auto">
              <a:xfrm>
                <a:off x="3344" y="1377"/>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Rectangle 125">
                <a:extLst>
                  <a:ext uri="{FF2B5EF4-FFF2-40B4-BE49-F238E27FC236}">
                    <a16:creationId xmlns:a16="http://schemas.microsoft.com/office/drawing/2014/main" id="{BA118708-9147-D4BB-CE46-30A999EC20E3}"/>
                  </a:ext>
                </a:extLst>
              </p:cNvPr>
              <p:cNvSpPr>
                <a:spLocks noChangeArrowheads="1"/>
              </p:cNvSpPr>
              <p:nvPr/>
            </p:nvSpPr>
            <p:spPr bwMode="auto">
              <a:xfrm>
                <a:off x="356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Rectangle 126">
                <a:extLst>
                  <a:ext uri="{FF2B5EF4-FFF2-40B4-BE49-F238E27FC236}">
                    <a16:creationId xmlns:a16="http://schemas.microsoft.com/office/drawing/2014/main" id="{AB2B8C4A-B2BE-8E8F-4B6D-6EDB88507E91}"/>
                  </a:ext>
                </a:extLst>
              </p:cNvPr>
              <p:cNvSpPr>
                <a:spLocks noChangeArrowheads="1"/>
              </p:cNvSpPr>
              <p:nvPr/>
            </p:nvSpPr>
            <p:spPr bwMode="auto">
              <a:xfrm>
                <a:off x="357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Rectangle 127">
                <a:extLst>
                  <a:ext uri="{FF2B5EF4-FFF2-40B4-BE49-F238E27FC236}">
                    <a16:creationId xmlns:a16="http://schemas.microsoft.com/office/drawing/2014/main" id="{FBA21DC5-4C8B-D373-E75E-B2D0D78C0827}"/>
                  </a:ext>
                </a:extLst>
              </p:cNvPr>
              <p:cNvSpPr>
                <a:spLocks noChangeArrowheads="1"/>
              </p:cNvSpPr>
              <p:nvPr/>
            </p:nvSpPr>
            <p:spPr bwMode="auto">
              <a:xfrm>
                <a:off x="379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Rectangle 128">
                <a:extLst>
                  <a:ext uri="{FF2B5EF4-FFF2-40B4-BE49-F238E27FC236}">
                    <a16:creationId xmlns:a16="http://schemas.microsoft.com/office/drawing/2014/main" id="{FEE92B44-0B5D-71C7-6429-33475B85260F}"/>
                  </a:ext>
                </a:extLst>
              </p:cNvPr>
              <p:cNvSpPr>
                <a:spLocks noChangeArrowheads="1"/>
              </p:cNvSpPr>
              <p:nvPr/>
            </p:nvSpPr>
            <p:spPr bwMode="auto">
              <a:xfrm>
                <a:off x="151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Rectangle 129">
                <a:extLst>
                  <a:ext uri="{FF2B5EF4-FFF2-40B4-BE49-F238E27FC236}">
                    <a16:creationId xmlns:a16="http://schemas.microsoft.com/office/drawing/2014/main" id="{D3720BD6-A49D-0674-9C1D-7EF9BCDF31AB}"/>
                  </a:ext>
                </a:extLst>
              </p:cNvPr>
              <p:cNvSpPr>
                <a:spLocks noChangeArrowheads="1"/>
              </p:cNvSpPr>
              <p:nvPr/>
            </p:nvSpPr>
            <p:spPr bwMode="auto">
              <a:xfrm>
                <a:off x="174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Rectangle 130">
                <a:extLst>
                  <a:ext uri="{FF2B5EF4-FFF2-40B4-BE49-F238E27FC236}">
                    <a16:creationId xmlns:a16="http://schemas.microsoft.com/office/drawing/2014/main" id="{8D946318-33B9-19C5-6F83-AE4F65DC19B5}"/>
                  </a:ext>
                </a:extLst>
              </p:cNvPr>
              <p:cNvSpPr>
                <a:spLocks noChangeArrowheads="1"/>
              </p:cNvSpPr>
              <p:nvPr/>
            </p:nvSpPr>
            <p:spPr bwMode="auto">
              <a:xfrm>
                <a:off x="197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Rectangle 131">
                <a:extLst>
                  <a:ext uri="{FF2B5EF4-FFF2-40B4-BE49-F238E27FC236}">
                    <a16:creationId xmlns:a16="http://schemas.microsoft.com/office/drawing/2014/main" id="{5E94F8A4-5225-1FED-5DC8-D7A47410F1C0}"/>
                  </a:ext>
                </a:extLst>
              </p:cNvPr>
              <p:cNvSpPr>
                <a:spLocks noChangeArrowheads="1"/>
              </p:cNvSpPr>
              <p:nvPr/>
            </p:nvSpPr>
            <p:spPr bwMode="auto">
              <a:xfrm>
                <a:off x="2202"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Rectangle 132">
                <a:extLst>
                  <a:ext uri="{FF2B5EF4-FFF2-40B4-BE49-F238E27FC236}">
                    <a16:creationId xmlns:a16="http://schemas.microsoft.com/office/drawing/2014/main" id="{B401A049-BBEF-1E5D-123C-1C3D24BC3E1C}"/>
                  </a:ext>
                </a:extLst>
              </p:cNvPr>
              <p:cNvSpPr>
                <a:spLocks noChangeArrowheads="1"/>
              </p:cNvSpPr>
              <p:nvPr/>
            </p:nvSpPr>
            <p:spPr bwMode="auto">
              <a:xfrm>
                <a:off x="242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Rectangle 133">
                <a:extLst>
                  <a:ext uri="{FF2B5EF4-FFF2-40B4-BE49-F238E27FC236}">
                    <a16:creationId xmlns:a16="http://schemas.microsoft.com/office/drawing/2014/main" id="{578EF1DD-1D26-4B96-CAA9-CD3DA53FF6E0}"/>
                  </a:ext>
                </a:extLst>
              </p:cNvPr>
              <p:cNvSpPr>
                <a:spLocks noChangeArrowheads="1"/>
              </p:cNvSpPr>
              <p:nvPr/>
            </p:nvSpPr>
            <p:spPr bwMode="auto">
              <a:xfrm>
                <a:off x="265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Rectangle 134">
                <a:extLst>
                  <a:ext uri="{FF2B5EF4-FFF2-40B4-BE49-F238E27FC236}">
                    <a16:creationId xmlns:a16="http://schemas.microsoft.com/office/drawing/2014/main" id="{B3AD0065-C54E-8863-25C7-59FF2288D95B}"/>
                  </a:ext>
                </a:extLst>
              </p:cNvPr>
              <p:cNvSpPr>
                <a:spLocks noChangeArrowheads="1"/>
              </p:cNvSpPr>
              <p:nvPr/>
            </p:nvSpPr>
            <p:spPr bwMode="auto">
              <a:xfrm>
                <a:off x="288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Rectangle 135">
                <a:extLst>
                  <a:ext uri="{FF2B5EF4-FFF2-40B4-BE49-F238E27FC236}">
                    <a16:creationId xmlns:a16="http://schemas.microsoft.com/office/drawing/2014/main" id="{50526BBE-970B-32C4-681B-B84483F4092D}"/>
                  </a:ext>
                </a:extLst>
              </p:cNvPr>
              <p:cNvSpPr>
                <a:spLocks noChangeArrowheads="1"/>
              </p:cNvSpPr>
              <p:nvPr/>
            </p:nvSpPr>
            <p:spPr bwMode="auto">
              <a:xfrm>
                <a:off x="3111"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Rectangle 136">
                <a:extLst>
                  <a:ext uri="{FF2B5EF4-FFF2-40B4-BE49-F238E27FC236}">
                    <a16:creationId xmlns:a16="http://schemas.microsoft.com/office/drawing/2014/main" id="{AAA4AA89-1C4E-C6C3-B719-73A18BF780AB}"/>
                  </a:ext>
                </a:extLst>
              </p:cNvPr>
              <p:cNvSpPr>
                <a:spLocks noChangeArrowheads="1"/>
              </p:cNvSpPr>
              <p:nvPr/>
            </p:nvSpPr>
            <p:spPr bwMode="auto">
              <a:xfrm>
                <a:off x="3339"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7" name="Rectangle 137">
                <a:extLst>
                  <a:ext uri="{FF2B5EF4-FFF2-40B4-BE49-F238E27FC236}">
                    <a16:creationId xmlns:a16="http://schemas.microsoft.com/office/drawing/2014/main" id="{A6D7C582-CC46-860D-59D6-F66494464D81}"/>
                  </a:ext>
                </a:extLst>
              </p:cNvPr>
              <p:cNvSpPr>
                <a:spLocks noChangeArrowheads="1"/>
              </p:cNvSpPr>
              <p:nvPr/>
            </p:nvSpPr>
            <p:spPr bwMode="auto">
              <a:xfrm>
                <a:off x="356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8" name="Rectangle 138">
                <a:extLst>
                  <a:ext uri="{FF2B5EF4-FFF2-40B4-BE49-F238E27FC236}">
                    <a16:creationId xmlns:a16="http://schemas.microsoft.com/office/drawing/2014/main" id="{357394F1-D44F-ACDF-A150-AA9ED6C92978}"/>
                  </a:ext>
                </a:extLst>
              </p:cNvPr>
              <p:cNvSpPr>
                <a:spLocks noChangeArrowheads="1"/>
              </p:cNvSpPr>
              <p:nvPr/>
            </p:nvSpPr>
            <p:spPr bwMode="auto">
              <a:xfrm>
                <a:off x="379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Rectangle 139">
                <a:extLst>
                  <a:ext uri="{FF2B5EF4-FFF2-40B4-BE49-F238E27FC236}">
                    <a16:creationId xmlns:a16="http://schemas.microsoft.com/office/drawing/2014/main" id="{CD5EF581-FF68-605B-9481-4C1CC5E8EB55}"/>
                  </a:ext>
                </a:extLst>
              </p:cNvPr>
              <p:cNvSpPr>
                <a:spLocks noChangeArrowheads="1"/>
              </p:cNvSpPr>
              <p:nvPr/>
            </p:nvSpPr>
            <p:spPr bwMode="auto">
              <a:xfrm>
                <a:off x="152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Rectangle 140">
                <a:extLst>
                  <a:ext uri="{FF2B5EF4-FFF2-40B4-BE49-F238E27FC236}">
                    <a16:creationId xmlns:a16="http://schemas.microsoft.com/office/drawing/2014/main" id="{D52CA147-2CCF-CF2C-F9CC-6F8BEA8A8417}"/>
                  </a:ext>
                </a:extLst>
              </p:cNvPr>
              <p:cNvSpPr>
                <a:spLocks noChangeArrowheads="1"/>
              </p:cNvSpPr>
              <p:nvPr/>
            </p:nvSpPr>
            <p:spPr bwMode="auto">
              <a:xfrm>
                <a:off x="152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1" name="Rectangle 141">
                <a:extLst>
                  <a:ext uri="{FF2B5EF4-FFF2-40B4-BE49-F238E27FC236}">
                    <a16:creationId xmlns:a16="http://schemas.microsoft.com/office/drawing/2014/main" id="{28776A92-F628-512B-DA8D-B7E272043161}"/>
                  </a:ext>
                </a:extLst>
              </p:cNvPr>
              <p:cNvSpPr>
                <a:spLocks noChangeArrowheads="1"/>
              </p:cNvSpPr>
              <p:nvPr/>
            </p:nvSpPr>
            <p:spPr bwMode="auto">
              <a:xfrm>
                <a:off x="152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2" name="Rectangle 142">
                <a:extLst>
                  <a:ext uri="{FF2B5EF4-FFF2-40B4-BE49-F238E27FC236}">
                    <a16:creationId xmlns:a16="http://schemas.microsoft.com/office/drawing/2014/main" id="{3C7C334B-4D66-F689-2F46-7E11DA785385}"/>
                  </a:ext>
                </a:extLst>
              </p:cNvPr>
              <p:cNvSpPr>
                <a:spLocks noChangeArrowheads="1"/>
              </p:cNvSpPr>
              <p:nvPr/>
            </p:nvSpPr>
            <p:spPr bwMode="auto">
              <a:xfrm>
                <a:off x="153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3" name="Rectangle 143">
                <a:extLst>
                  <a:ext uri="{FF2B5EF4-FFF2-40B4-BE49-F238E27FC236}">
                    <a16:creationId xmlns:a16="http://schemas.microsoft.com/office/drawing/2014/main" id="{9CEEA88D-74A5-AD69-E5DB-62AE22866197}"/>
                  </a:ext>
                </a:extLst>
              </p:cNvPr>
              <p:cNvSpPr>
                <a:spLocks noChangeArrowheads="1"/>
              </p:cNvSpPr>
              <p:nvPr/>
            </p:nvSpPr>
            <p:spPr bwMode="auto">
              <a:xfrm>
                <a:off x="1753"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Rectangle 144">
                <a:extLst>
                  <a:ext uri="{FF2B5EF4-FFF2-40B4-BE49-F238E27FC236}">
                    <a16:creationId xmlns:a16="http://schemas.microsoft.com/office/drawing/2014/main" id="{ABB22E24-D435-EC8B-E5C2-99BD7095AE6B}"/>
                  </a:ext>
                </a:extLst>
              </p:cNvPr>
              <p:cNvSpPr>
                <a:spLocks noChangeArrowheads="1"/>
              </p:cNvSpPr>
              <p:nvPr/>
            </p:nvSpPr>
            <p:spPr bwMode="auto">
              <a:xfrm>
                <a:off x="1753"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5" name="Rectangle 145">
                <a:extLst>
                  <a:ext uri="{FF2B5EF4-FFF2-40B4-BE49-F238E27FC236}">
                    <a16:creationId xmlns:a16="http://schemas.microsoft.com/office/drawing/2014/main" id="{3F00170F-A048-CE33-60A6-474DA12A6FC1}"/>
                  </a:ext>
                </a:extLst>
              </p:cNvPr>
              <p:cNvSpPr>
                <a:spLocks noChangeArrowheads="1"/>
              </p:cNvSpPr>
              <p:nvPr/>
            </p:nvSpPr>
            <p:spPr bwMode="auto">
              <a:xfrm>
                <a:off x="175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6" name="Rectangle 146">
                <a:extLst>
                  <a:ext uri="{FF2B5EF4-FFF2-40B4-BE49-F238E27FC236}">
                    <a16:creationId xmlns:a16="http://schemas.microsoft.com/office/drawing/2014/main" id="{D5B710D1-4252-F100-0B67-D04E91E591A1}"/>
                  </a:ext>
                </a:extLst>
              </p:cNvPr>
              <p:cNvSpPr>
                <a:spLocks noChangeArrowheads="1"/>
              </p:cNvSpPr>
              <p:nvPr/>
            </p:nvSpPr>
            <p:spPr bwMode="auto">
              <a:xfrm>
                <a:off x="176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7" name="Rectangle 147">
                <a:extLst>
                  <a:ext uri="{FF2B5EF4-FFF2-40B4-BE49-F238E27FC236}">
                    <a16:creationId xmlns:a16="http://schemas.microsoft.com/office/drawing/2014/main" id="{BDDC9913-70C8-A2F5-58ED-B04928B57E37}"/>
                  </a:ext>
                </a:extLst>
              </p:cNvPr>
              <p:cNvSpPr>
                <a:spLocks noChangeArrowheads="1"/>
              </p:cNvSpPr>
              <p:nvPr/>
            </p:nvSpPr>
            <p:spPr bwMode="auto">
              <a:xfrm>
                <a:off x="1980"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8" name="Rectangle 148">
                <a:extLst>
                  <a:ext uri="{FF2B5EF4-FFF2-40B4-BE49-F238E27FC236}">
                    <a16:creationId xmlns:a16="http://schemas.microsoft.com/office/drawing/2014/main" id="{41DD8852-F714-C64E-E77B-18B604F63E81}"/>
                  </a:ext>
                </a:extLst>
              </p:cNvPr>
              <p:cNvSpPr>
                <a:spLocks noChangeArrowheads="1"/>
              </p:cNvSpPr>
              <p:nvPr/>
            </p:nvSpPr>
            <p:spPr bwMode="auto">
              <a:xfrm>
                <a:off x="1980"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9" name="Rectangle 149">
                <a:extLst>
                  <a:ext uri="{FF2B5EF4-FFF2-40B4-BE49-F238E27FC236}">
                    <a16:creationId xmlns:a16="http://schemas.microsoft.com/office/drawing/2014/main" id="{58C36649-158F-FD42-A1EC-EE9CAE9AA56C}"/>
                  </a:ext>
                </a:extLst>
              </p:cNvPr>
              <p:cNvSpPr>
                <a:spLocks noChangeArrowheads="1"/>
              </p:cNvSpPr>
              <p:nvPr/>
            </p:nvSpPr>
            <p:spPr bwMode="auto">
              <a:xfrm>
                <a:off x="198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0" name="Rectangle 150">
                <a:extLst>
                  <a:ext uri="{FF2B5EF4-FFF2-40B4-BE49-F238E27FC236}">
                    <a16:creationId xmlns:a16="http://schemas.microsoft.com/office/drawing/2014/main" id="{9300CFBE-6880-14CE-565B-C6AD54C9FE02}"/>
                  </a:ext>
                </a:extLst>
              </p:cNvPr>
              <p:cNvSpPr>
                <a:spLocks noChangeArrowheads="1"/>
              </p:cNvSpPr>
              <p:nvPr/>
            </p:nvSpPr>
            <p:spPr bwMode="auto">
              <a:xfrm>
                <a:off x="1993"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1" name="Rectangle 151">
                <a:extLst>
                  <a:ext uri="{FF2B5EF4-FFF2-40B4-BE49-F238E27FC236}">
                    <a16:creationId xmlns:a16="http://schemas.microsoft.com/office/drawing/2014/main" id="{3DDD82F7-F71C-CCFB-6B4E-968633FBE31A}"/>
                  </a:ext>
                </a:extLst>
              </p:cNvPr>
              <p:cNvSpPr>
                <a:spLocks noChangeArrowheads="1"/>
              </p:cNvSpPr>
              <p:nvPr/>
            </p:nvSpPr>
            <p:spPr bwMode="auto">
              <a:xfrm>
                <a:off x="2207"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2" name="Rectangle 152">
                <a:extLst>
                  <a:ext uri="{FF2B5EF4-FFF2-40B4-BE49-F238E27FC236}">
                    <a16:creationId xmlns:a16="http://schemas.microsoft.com/office/drawing/2014/main" id="{4902D0C0-E23A-BB63-5860-254D454728AC}"/>
                  </a:ext>
                </a:extLst>
              </p:cNvPr>
              <p:cNvSpPr>
                <a:spLocks noChangeArrowheads="1"/>
              </p:cNvSpPr>
              <p:nvPr/>
            </p:nvSpPr>
            <p:spPr bwMode="auto">
              <a:xfrm>
                <a:off x="2207"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3" name="Rectangle 153">
                <a:extLst>
                  <a:ext uri="{FF2B5EF4-FFF2-40B4-BE49-F238E27FC236}">
                    <a16:creationId xmlns:a16="http://schemas.microsoft.com/office/drawing/2014/main" id="{947E5907-B14C-5759-5E38-530460EA805C}"/>
                  </a:ext>
                </a:extLst>
              </p:cNvPr>
              <p:cNvSpPr>
                <a:spLocks noChangeArrowheads="1"/>
              </p:cNvSpPr>
              <p:nvPr/>
            </p:nvSpPr>
            <p:spPr bwMode="auto">
              <a:xfrm>
                <a:off x="220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4" name="Rectangle 154">
                <a:extLst>
                  <a:ext uri="{FF2B5EF4-FFF2-40B4-BE49-F238E27FC236}">
                    <a16:creationId xmlns:a16="http://schemas.microsoft.com/office/drawing/2014/main" id="{3E4AAAE2-D993-3C24-706B-A47208D24D66}"/>
                  </a:ext>
                </a:extLst>
              </p:cNvPr>
              <p:cNvSpPr>
                <a:spLocks noChangeArrowheads="1"/>
              </p:cNvSpPr>
              <p:nvPr/>
            </p:nvSpPr>
            <p:spPr bwMode="auto">
              <a:xfrm>
                <a:off x="222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5" name="Rectangle 155">
                <a:extLst>
                  <a:ext uri="{FF2B5EF4-FFF2-40B4-BE49-F238E27FC236}">
                    <a16:creationId xmlns:a16="http://schemas.microsoft.com/office/drawing/2014/main" id="{5B81E755-284A-36D0-44F0-0B929C1FD8BF}"/>
                  </a:ext>
                </a:extLst>
              </p:cNvPr>
              <p:cNvSpPr>
                <a:spLocks noChangeArrowheads="1"/>
              </p:cNvSpPr>
              <p:nvPr/>
            </p:nvSpPr>
            <p:spPr bwMode="auto">
              <a:xfrm>
                <a:off x="243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6" name="Rectangle 156">
                <a:extLst>
                  <a:ext uri="{FF2B5EF4-FFF2-40B4-BE49-F238E27FC236}">
                    <a16:creationId xmlns:a16="http://schemas.microsoft.com/office/drawing/2014/main" id="{AC55B861-65C8-B23C-4E89-09DB57AB7360}"/>
                  </a:ext>
                </a:extLst>
              </p:cNvPr>
              <p:cNvSpPr>
                <a:spLocks noChangeArrowheads="1"/>
              </p:cNvSpPr>
              <p:nvPr/>
            </p:nvSpPr>
            <p:spPr bwMode="auto">
              <a:xfrm>
                <a:off x="243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7" name="Rectangle 157">
                <a:extLst>
                  <a:ext uri="{FF2B5EF4-FFF2-40B4-BE49-F238E27FC236}">
                    <a16:creationId xmlns:a16="http://schemas.microsoft.com/office/drawing/2014/main" id="{828E2C83-BD68-74BE-3086-0DFCDE1AF774}"/>
                  </a:ext>
                </a:extLst>
              </p:cNvPr>
              <p:cNvSpPr>
                <a:spLocks noChangeArrowheads="1"/>
              </p:cNvSpPr>
              <p:nvPr/>
            </p:nvSpPr>
            <p:spPr bwMode="auto">
              <a:xfrm>
                <a:off x="243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8" name="Rectangle 158">
                <a:extLst>
                  <a:ext uri="{FF2B5EF4-FFF2-40B4-BE49-F238E27FC236}">
                    <a16:creationId xmlns:a16="http://schemas.microsoft.com/office/drawing/2014/main" id="{1391CC26-487E-0DB4-39EC-9DA614A799BE}"/>
                  </a:ext>
                </a:extLst>
              </p:cNvPr>
              <p:cNvSpPr>
                <a:spLocks noChangeArrowheads="1"/>
              </p:cNvSpPr>
              <p:nvPr/>
            </p:nvSpPr>
            <p:spPr bwMode="auto">
              <a:xfrm>
                <a:off x="244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9" name="Rectangle 159">
                <a:extLst>
                  <a:ext uri="{FF2B5EF4-FFF2-40B4-BE49-F238E27FC236}">
                    <a16:creationId xmlns:a16="http://schemas.microsoft.com/office/drawing/2014/main" id="{D6FEFB4A-F720-D83D-D144-BBD55353056F}"/>
                  </a:ext>
                </a:extLst>
              </p:cNvPr>
              <p:cNvSpPr>
                <a:spLocks noChangeArrowheads="1"/>
              </p:cNvSpPr>
              <p:nvPr/>
            </p:nvSpPr>
            <p:spPr bwMode="auto">
              <a:xfrm>
                <a:off x="266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60">
                <a:extLst>
                  <a:ext uri="{FF2B5EF4-FFF2-40B4-BE49-F238E27FC236}">
                    <a16:creationId xmlns:a16="http://schemas.microsoft.com/office/drawing/2014/main" id="{DDD0ABA3-302D-7515-0C0B-5CFF66D5D074}"/>
                  </a:ext>
                </a:extLst>
              </p:cNvPr>
              <p:cNvSpPr>
                <a:spLocks noChangeArrowheads="1"/>
              </p:cNvSpPr>
              <p:nvPr/>
            </p:nvSpPr>
            <p:spPr bwMode="auto">
              <a:xfrm>
                <a:off x="267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1" name="Rectangle 161">
                <a:extLst>
                  <a:ext uri="{FF2B5EF4-FFF2-40B4-BE49-F238E27FC236}">
                    <a16:creationId xmlns:a16="http://schemas.microsoft.com/office/drawing/2014/main" id="{576BF0FB-0A38-AD40-7508-C427C5304225}"/>
                  </a:ext>
                </a:extLst>
              </p:cNvPr>
              <p:cNvSpPr>
                <a:spLocks noChangeArrowheads="1"/>
              </p:cNvSpPr>
              <p:nvPr/>
            </p:nvSpPr>
            <p:spPr bwMode="auto">
              <a:xfrm>
                <a:off x="289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2" name="Rectangle 162">
                <a:extLst>
                  <a:ext uri="{FF2B5EF4-FFF2-40B4-BE49-F238E27FC236}">
                    <a16:creationId xmlns:a16="http://schemas.microsoft.com/office/drawing/2014/main" id="{94A6A622-B7EC-606E-8205-B304F11866F8}"/>
                  </a:ext>
                </a:extLst>
              </p:cNvPr>
              <p:cNvSpPr>
                <a:spLocks noChangeArrowheads="1"/>
              </p:cNvSpPr>
              <p:nvPr/>
            </p:nvSpPr>
            <p:spPr bwMode="auto">
              <a:xfrm>
                <a:off x="2902"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3" name="Rectangle 163">
                <a:extLst>
                  <a:ext uri="{FF2B5EF4-FFF2-40B4-BE49-F238E27FC236}">
                    <a16:creationId xmlns:a16="http://schemas.microsoft.com/office/drawing/2014/main" id="{7B452F13-C891-1513-48AE-F9EC0FEEFC91}"/>
                  </a:ext>
                </a:extLst>
              </p:cNvPr>
              <p:cNvSpPr>
                <a:spLocks noChangeArrowheads="1"/>
              </p:cNvSpPr>
              <p:nvPr/>
            </p:nvSpPr>
            <p:spPr bwMode="auto">
              <a:xfrm>
                <a:off x="311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4" name="Rectangle 164">
                <a:extLst>
                  <a:ext uri="{FF2B5EF4-FFF2-40B4-BE49-F238E27FC236}">
                    <a16:creationId xmlns:a16="http://schemas.microsoft.com/office/drawing/2014/main" id="{9711CBE2-7AD9-D6EF-F2F5-CFADFF00BFDF}"/>
                  </a:ext>
                </a:extLst>
              </p:cNvPr>
              <p:cNvSpPr>
                <a:spLocks noChangeArrowheads="1"/>
              </p:cNvSpPr>
              <p:nvPr/>
            </p:nvSpPr>
            <p:spPr bwMode="auto">
              <a:xfrm>
                <a:off x="313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5" name="Rectangle 165">
                <a:extLst>
                  <a:ext uri="{FF2B5EF4-FFF2-40B4-BE49-F238E27FC236}">
                    <a16:creationId xmlns:a16="http://schemas.microsoft.com/office/drawing/2014/main" id="{276C9F99-6AC9-D0F5-D82E-495634AAA7F1}"/>
                  </a:ext>
                </a:extLst>
              </p:cNvPr>
              <p:cNvSpPr>
                <a:spLocks noChangeArrowheads="1"/>
              </p:cNvSpPr>
              <p:nvPr/>
            </p:nvSpPr>
            <p:spPr bwMode="auto">
              <a:xfrm>
                <a:off x="3344"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6" name="Rectangle 166">
                <a:extLst>
                  <a:ext uri="{FF2B5EF4-FFF2-40B4-BE49-F238E27FC236}">
                    <a16:creationId xmlns:a16="http://schemas.microsoft.com/office/drawing/2014/main" id="{3A2F63D6-6372-C394-D11D-6165A8AA8438}"/>
                  </a:ext>
                </a:extLst>
              </p:cNvPr>
              <p:cNvSpPr>
                <a:spLocks noChangeArrowheads="1"/>
              </p:cNvSpPr>
              <p:nvPr/>
            </p:nvSpPr>
            <p:spPr bwMode="auto">
              <a:xfrm>
                <a:off x="335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7" name="Rectangle 167">
                <a:extLst>
                  <a:ext uri="{FF2B5EF4-FFF2-40B4-BE49-F238E27FC236}">
                    <a16:creationId xmlns:a16="http://schemas.microsoft.com/office/drawing/2014/main" id="{1874D93D-8A02-F0E9-D7BA-93BD67EE9641}"/>
                  </a:ext>
                </a:extLst>
              </p:cNvPr>
              <p:cNvSpPr>
                <a:spLocks noChangeArrowheads="1"/>
              </p:cNvSpPr>
              <p:nvPr/>
            </p:nvSpPr>
            <p:spPr bwMode="auto">
              <a:xfrm>
                <a:off x="357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8" name="Rectangle 168">
                <a:extLst>
                  <a:ext uri="{FF2B5EF4-FFF2-40B4-BE49-F238E27FC236}">
                    <a16:creationId xmlns:a16="http://schemas.microsoft.com/office/drawing/2014/main" id="{070F61AF-D501-B1FA-D607-809D4E6F33A9}"/>
                  </a:ext>
                </a:extLst>
              </p:cNvPr>
              <p:cNvSpPr>
                <a:spLocks noChangeArrowheads="1"/>
              </p:cNvSpPr>
              <p:nvPr/>
            </p:nvSpPr>
            <p:spPr bwMode="auto">
              <a:xfrm>
                <a:off x="358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9" name="Rectangle 169">
                <a:extLst>
                  <a:ext uri="{FF2B5EF4-FFF2-40B4-BE49-F238E27FC236}">
                    <a16:creationId xmlns:a16="http://schemas.microsoft.com/office/drawing/2014/main" id="{12F43D1A-4EF0-4176-1508-131901B9C9B9}"/>
                  </a:ext>
                </a:extLst>
              </p:cNvPr>
              <p:cNvSpPr>
                <a:spLocks noChangeArrowheads="1"/>
              </p:cNvSpPr>
              <p:nvPr/>
            </p:nvSpPr>
            <p:spPr bwMode="auto">
              <a:xfrm>
                <a:off x="151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0" name="Rectangle 170">
                <a:extLst>
                  <a:ext uri="{FF2B5EF4-FFF2-40B4-BE49-F238E27FC236}">
                    <a16:creationId xmlns:a16="http://schemas.microsoft.com/office/drawing/2014/main" id="{EAA124C5-3163-2823-7FFB-715AFFCD7C69}"/>
                  </a:ext>
                </a:extLst>
              </p:cNvPr>
              <p:cNvSpPr>
                <a:spLocks noChangeArrowheads="1"/>
              </p:cNvSpPr>
              <p:nvPr/>
            </p:nvSpPr>
            <p:spPr bwMode="auto">
              <a:xfrm>
                <a:off x="152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1" name="Rectangle 171">
                <a:extLst>
                  <a:ext uri="{FF2B5EF4-FFF2-40B4-BE49-F238E27FC236}">
                    <a16:creationId xmlns:a16="http://schemas.microsoft.com/office/drawing/2014/main" id="{8E040471-45C8-69D6-C1E5-02CD33047394}"/>
                  </a:ext>
                </a:extLst>
              </p:cNvPr>
              <p:cNvSpPr>
                <a:spLocks noChangeArrowheads="1"/>
              </p:cNvSpPr>
              <p:nvPr/>
            </p:nvSpPr>
            <p:spPr bwMode="auto">
              <a:xfrm>
                <a:off x="174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2" name="Rectangle 172">
                <a:extLst>
                  <a:ext uri="{FF2B5EF4-FFF2-40B4-BE49-F238E27FC236}">
                    <a16:creationId xmlns:a16="http://schemas.microsoft.com/office/drawing/2014/main" id="{1D175C8F-9D48-DC39-98ED-2F4F99ACBE86}"/>
                  </a:ext>
                </a:extLst>
              </p:cNvPr>
              <p:cNvSpPr>
                <a:spLocks noChangeArrowheads="1"/>
              </p:cNvSpPr>
              <p:nvPr/>
            </p:nvSpPr>
            <p:spPr bwMode="auto">
              <a:xfrm>
                <a:off x="175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3" name="Rectangle 173">
                <a:extLst>
                  <a:ext uri="{FF2B5EF4-FFF2-40B4-BE49-F238E27FC236}">
                    <a16:creationId xmlns:a16="http://schemas.microsoft.com/office/drawing/2014/main" id="{86AA0279-5FCC-44CD-5AF4-0ACA3C6B8F41}"/>
                  </a:ext>
                </a:extLst>
              </p:cNvPr>
              <p:cNvSpPr>
                <a:spLocks noChangeArrowheads="1"/>
              </p:cNvSpPr>
              <p:nvPr/>
            </p:nvSpPr>
            <p:spPr bwMode="auto">
              <a:xfrm>
                <a:off x="197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4" name="Rectangle 174">
                <a:extLst>
                  <a:ext uri="{FF2B5EF4-FFF2-40B4-BE49-F238E27FC236}">
                    <a16:creationId xmlns:a16="http://schemas.microsoft.com/office/drawing/2014/main" id="{3BC9F487-3EEB-8EE5-4837-A5502879149F}"/>
                  </a:ext>
                </a:extLst>
              </p:cNvPr>
              <p:cNvSpPr>
                <a:spLocks noChangeArrowheads="1"/>
              </p:cNvSpPr>
              <p:nvPr/>
            </p:nvSpPr>
            <p:spPr bwMode="auto">
              <a:xfrm>
                <a:off x="1980"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5" name="Rectangle 175">
                <a:extLst>
                  <a:ext uri="{FF2B5EF4-FFF2-40B4-BE49-F238E27FC236}">
                    <a16:creationId xmlns:a16="http://schemas.microsoft.com/office/drawing/2014/main" id="{9129C4E0-E1A6-7D6D-152E-CF4BA2BFDE9F}"/>
                  </a:ext>
                </a:extLst>
              </p:cNvPr>
              <p:cNvSpPr>
                <a:spLocks noChangeArrowheads="1"/>
              </p:cNvSpPr>
              <p:nvPr/>
            </p:nvSpPr>
            <p:spPr bwMode="auto">
              <a:xfrm>
                <a:off x="2202"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Rectangle 176">
                <a:extLst>
                  <a:ext uri="{FF2B5EF4-FFF2-40B4-BE49-F238E27FC236}">
                    <a16:creationId xmlns:a16="http://schemas.microsoft.com/office/drawing/2014/main" id="{C8FC9420-993B-42C4-65A4-F21E2C831C94}"/>
                  </a:ext>
                </a:extLst>
              </p:cNvPr>
              <p:cNvSpPr>
                <a:spLocks noChangeArrowheads="1"/>
              </p:cNvSpPr>
              <p:nvPr/>
            </p:nvSpPr>
            <p:spPr bwMode="auto">
              <a:xfrm>
                <a:off x="220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Rectangle 177">
                <a:extLst>
                  <a:ext uri="{FF2B5EF4-FFF2-40B4-BE49-F238E27FC236}">
                    <a16:creationId xmlns:a16="http://schemas.microsoft.com/office/drawing/2014/main" id="{DAE91FED-7F7B-6F87-331B-7F5FCC0A204F}"/>
                  </a:ext>
                </a:extLst>
              </p:cNvPr>
              <p:cNvSpPr>
                <a:spLocks noChangeArrowheads="1"/>
              </p:cNvSpPr>
              <p:nvPr/>
            </p:nvSpPr>
            <p:spPr bwMode="auto">
              <a:xfrm>
                <a:off x="242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Rectangle 178">
                <a:extLst>
                  <a:ext uri="{FF2B5EF4-FFF2-40B4-BE49-F238E27FC236}">
                    <a16:creationId xmlns:a16="http://schemas.microsoft.com/office/drawing/2014/main" id="{54DBD298-84D7-DA64-A074-DAC6F606BE48}"/>
                  </a:ext>
                </a:extLst>
              </p:cNvPr>
              <p:cNvSpPr>
                <a:spLocks noChangeArrowheads="1"/>
              </p:cNvSpPr>
              <p:nvPr/>
            </p:nvSpPr>
            <p:spPr bwMode="auto">
              <a:xfrm>
                <a:off x="243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Rectangle 179">
                <a:extLst>
                  <a:ext uri="{FF2B5EF4-FFF2-40B4-BE49-F238E27FC236}">
                    <a16:creationId xmlns:a16="http://schemas.microsoft.com/office/drawing/2014/main" id="{6465E2DB-F4CD-D8E9-E9F4-96CD71D2B84C}"/>
                  </a:ext>
                </a:extLst>
              </p:cNvPr>
              <p:cNvSpPr>
                <a:spLocks noChangeArrowheads="1"/>
              </p:cNvSpPr>
              <p:nvPr/>
            </p:nvSpPr>
            <p:spPr bwMode="auto">
              <a:xfrm>
                <a:off x="265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Rectangle 180">
                <a:extLst>
                  <a:ext uri="{FF2B5EF4-FFF2-40B4-BE49-F238E27FC236}">
                    <a16:creationId xmlns:a16="http://schemas.microsoft.com/office/drawing/2014/main" id="{7BDB34F4-03BD-6403-AC20-7649335A5760}"/>
                  </a:ext>
                </a:extLst>
              </p:cNvPr>
              <p:cNvSpPr>
                <a:spLocks noChangeArrowheads="1"/>
              </p:cNvSpPr>
              <p:nvPr/>
            </p:nvSpPr>
            <p:spPr bwMode="auto">
              <a:xfrm>
                <a:off x="266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Rectangle 181">
                <a:extLst>
                  <a:ext uri="{FF2B5EF4-FFF2-40B4-BE49-F238E27FC236}">
                    <a16:creationId xmlns:a16="http://schemas.microsoft.com/office/drawing/2014/main" id="{966376DB-4571-371E-1CC0-B90EEB9CE5A7}"/>
                  </a:ext>
                </a:extLst>
              </p:cNvPr>
              <p:cNvSpPr>
                <a:spLocks noChangeArrowheads="1"/>
              </p:cNvSpPr>
              <p:nvPr/>
            </p:nvSpPr>
            <p:spPr bwMode="auto">
              <a:xfrm>
                <a:off x="288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Rectangle 182">
                <a:extLst>
                  <a:ext uri="{FF2B5EF4-FFF2-40B4-BE49-F238E27FC236}">
                    <a16:creationId xmlns:a16="http://schemas.microsoft.com/office/drawing/2014/main" id="{E063DA47-77AE-C5D4-A3AB-5C8E7DFF5D8F}"/>
                  </a:ext>
                </a:extLst>
              </p:cNvPr>
              <p:cNvSpPr>
                <a:spLocks noChangeArrowheads="1"/>
              </p:cNvSpPr>
              <p:nvPr/>
            </p:nvSpPr>
            <p:spPr bwMode="auto">
              <a:xfrm>
                <a:off x="2890"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Rectangle 183">
                <a:extLst>
                  <a:ext uri="{FF2B5EF4-FFF2-40B4-BE49-F238E27FC236}">
                    <a16:creationId xmlns:a16="http://schemas.microsoft.com/office/drawing/2014/main" id="{66F64195-8EFD-1F44-87B3-21604B3F22CA}"/>
                  </a:ext>
                </a:extLst>
              </p:cNvPr>
              <p:cNvSpPr>
                <a:spLocks noChangeArrowheads="1"/>
              </p:cNvSpPr>
              <p:nvPr/>
            </p:nvSpPr>
            <p:spPr bwMode="auto">
              <a:xfrm>
                <a:off x="3111"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Rectangle 184">
                <a:extLst>
                  <a:ext uri="{FF2B5EF4-FFF2-40B4-BE49-F238E27FC236}">
                    <a16:creationId xmlns:a16="http://schemas.microsoft.com/office/drawing/2014/main" id="{552D3C47-23CE-2D59-3A29-EE7E4DEB792F}"/>
                  </a:ext>
                </a:extLst>
              </p:cNvPr>
              <p:cNvSpPr>
                <a:spLocks noChangeArrowheads="1"/>
              </p:cNvSpPr>
              <p:nvPr/>
            </p:nvSpPr>
            <p:spPr bwMode="auto">
              <a:xfrm>
                <a:off x="311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Rectangle 185">
                <a:extLst>
                  <a:ext uri="{FF2B5EF4-FFF2-40B4-BE49-F238E27FC236}">
                    <a16:creationId xmlns:a16="http://schemas.microsoft.com/office/drawing/2014/main" id="{83F99B33-D527-465F-97E1-50E86628F129}"/>
                  </a:ext>
                </a:extLst>
              </p:cNvPr>
              <p:cNvSpPr>
                <a:spLocks noChangeArrowheads="1"/>
              </p:cNvSpPr>
              <p:nvPr/>
            </p:nvSpPr>
            <p:spPr bwMode="auto">
              <a:xfrm>
                <a:off x="3339"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Rectangle 186">
                <a:extLst>
                  <a:ext uri="{FF2B5EF4-FFF2-40B4-BE49-F238E27FC236}">
                    <a16:creationId xmlns:a16="http://schemas.microsoft.com/office/drawing/2014/main" id="{F0EE453B-DB6C-E9C7-8014-061EA0FA45AC}"/>
                  </a:ext>
                </a:extLst>
              </p:cNvPr>
              <p:cNvSpPr>
                <a:spLocks noChangeArrowheads="1"/>
              </p:cNvSpPr>
              <p:nvPr/>
            </p:nvSpPr>
            <p:spPr bwMode="auto">
              <a:xfrm>
                <a:off x="3344" y="163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Rectangle 187">
                <a:extLst>
                  <a:ext uri="{FF2B5EF4-FFF2-40B4-BE49-F238E27FC236}">
                    <a16:creationId xmlns:a16="http://schemas.microsoft.com/office/drawing/2014/main" id="{20F7D806-4EC7-CFCF-211B-B759A947259B}"/>
                  </a:ext>
                </a:extLst>
              </p:cNvPr>
              <p:cNvSpPr>
                <a:spLocks noChangeArrowheads="1"/>
              </p:cNvSpPr>
              <p:nvPr/>
            </p:nvSpPr>
            <p:spPr bwMode="auto">
              <a:xfrm>
                <a:off x="356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Rectangle 188">
                <a:extLst>
                  <a:ext uri="{FF2B5EF4-FFF2-40B4-BE49-F238E27FC236}">
                    <a16:creationId xmlns:a16="http://schemas.microsoft.com/office/drawing/2014/main" id="{C07F8C26-3FE3-3B97-8037-C0231F313A20}"/>
                  </a:ext>
                </a:extLst>
              </p:cNvPr>
              <p:cNvSpPr>
                <a:spLocks noChangeArrowheads="1"/>
              </p:cNvSpPr>
              <p:nvPr/>
            </p:nvSpPr>
            <p:spPr bwMode="auto">
              <a:xfrm>
                <a:off x="357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Rectangle 189">
                <a:extLst>
                  <a:ext uri="{FF2B5EF4-FFF2-40B4-BE49-F238E27FC236}">
                    <a16:creationId xmlns:a16="http://schemas.microsoft.com/office/drawing/2014/main" id="{ACFDFB95-6F8D-73E3-D72B-19759F6F9B36}"/>
                  </a:ext>
                </a:extLst>
              </p:cNvPr>
              <p:cNvSpPr>
                <a:spLocks noChangeArrowheads="1"/>
              </p:cNvSpPr>
              <p:nvPr/>
            </p:nvSpPr>
            <p:spPr bwMode="auto">
              <a:xfrm>
                <a:off x="379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0" name="Rectangle 190">
                <a:extLst>
                  <a:ext uri="{FF2B5EF4-FFF2-40B4-BE49-F238E27FC236}">
                    <a16:creationId xmlns:a16="http://schemas.microsoft.com/office/drawing/2014/main" id="{EFF76D29-8E69-B4E4-EFD7-F3CDF387E986}"/>
                  </a:ext>
                </a:extLst>
              </p:cNvPr>
              <p:cNvSpPr>
                <a:spLocks noChangeArrowheads="1"/>
              </p:cNvSpPr>
              <p:nvPr/>
            </p:nvSpPr>
            <p:spPr bwMode="auto">
              <a:xfrm>
                <a:off x="151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1" name="Rectangle 191">
                <a:extLst>
                  <a:ext uri="{FF2B5EF4-FFF2-40B4-BE49-F238E27FC236}">
                    <a16:creationId xmlns:a16="http://schemas.microsoft.com/office/drawing/2014/main" id="{4C4D9F39-AA86-EDB0-92A8-B17C6A8C0868}"/>
                  </a:ext>
                </a:extLst>
              </p:cNvPr>
              <p:cNvSpPr>
                <a:spLocks noChangeArrowheads="1"/>
              </p:cNvSpPr>
              <p:nvPr/>
            </p:nvSpPr>
            <p:spPr bwMode="auto">
              <a:xfrm>
                <a:off x="174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2" name="Rectangle 192">
                <a:extLst>
                  <a:ext uri="{FF2B5EF4-FFF2-40B4-BE49-F238E27FC236}">
                    <a16:creationId xmlns:a16="http://schemas.microsoft.com/office/drawing/2014/main" id="{D3B34C9D-9CAC-5128-5E50-D3646C66A88E}"/>
                  </a:ext>
                </a:extLst>
              </p:cNvPr>
              <p:cNvSpPr>
                <a:spLocks noChangeArrowheads="1"/>
              </p:cNvSpPr>
              <p:nvPr/>
            </p:nvSpPr>
            <p:spPr bwMode="auto">
              <a:xfrm>
                <a:off x="197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3" name="Rectangle 193">
                <a:extLst>
                  <a:ext uri="{FF2B5EF4-FFF2-40B4-BE49-F238E27FC236}">
                    <a16:creationId xmlns:a16="http://schemas.microsoft.com/office/drawing/2014/main" id="{09FB0E68-030E-B067-C6FB-5BD2736323C0}"/>
                  </a:ext>
                </a:extLst>
              </p:cNvPr>
              <p:cNvSpPr>
                <a:spLocks noChangeArrowheads="1"/>
              </p:cNvSpPr>
              <p:nvPr/>
            </p:nvSpPr>
            <p:spPr bwMode="auto">
              <a:xfrm>
                <a:off x="2202"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4" name="Rectangle 194">
                <a:extLst>
                  <a:ext uri="{FF2B5EF4-FFF2-40B4-BE49-F238E27FC236}">
                    <a16:creationId xmlns:a16="http://schemas.microsoft.com/office/drawing/2014/main" id="{9C13CD2E-BB22-A6D6-3F1C-A1E12C50CC3D}"/>
                  </a:ext>
                </a:extLst>
              </p:cNvPr>
              <p:cNvSpPr>
                <a:spLocks noChangeArrowheads="1"/>
              </p:cNvSpPr>
              <p:nvPr/>
            </p:nvSpPr>
            <p:spPr bwMode="auto">
              <a:xfrm>
                <a:off x="242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5" name="Rectangle 195">
                <a:extLst>
                  <a:ext uri="{FF2B5EF4-FFF2-40B4-BE49-F238E27FC236}">
                    <a16:creationId xmlns:a16="http://schemas.microsoft.com/office/drawing/2014/main" id="{2FB06F42-2AD5-1169-13EC-C0B29E2165C6}"/>
                  </a:ext>
                </a:extLst>
              </p:cNvPr>
              <p:cNvSpPr>
                <a:spLocks noChangeArrowheads="1"/>
              </p:cNvSpPr>
              <p:nvPr/>
            </p:nvSpPr>
            <p:spPr bwMode="auto">
              <a:xfrm>
                <a:off x="265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6" name="Rectangle 196">
                <a:extLst>
                  <a:ext uri="{FF2B5EF4-FFF2-40B4-BE49-F238E27FC236}">
                    <a16:creationId xmlns:a16="http://schemas.microsoft.com/office/drawing/2014/main" id="{6560FEAC-4321-175B-A47B-E114CB655B27}"/>
                  </a:ext>
                </a:extLst>
              </p:cNvPr>
              <p:cNvSpPr>
                <a:spLocks noChangeArrowheads="1"/>
              </p:cNvSpPr>
              <p:nvPr/>
            </p:nvSpPr>
            <p:spPr bwMode="auto">
              <a:xfrm>
                <a:off x="288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7" name="Rectangle 197">
                <a:extLst>
                  <a:ext uri="{FF2B5EF4-FFF2-40B4-BE49-F238E27FC236}">
                    <a16:creationId xmlns:a16="http://schemas.microsoft.com/office/drawing/2014/main" id="{719FF72D-B5B0-4FC6-3FB5-D60419A22D14}"/>
                  </a:ext>
                </a:extLst>
              </p:cNvPr>
              <p:cNvSpPr>
                <a:spLocks noChangeArrowheads="1"/>
              </p:cNvSpPr>
              <p:nvPr/>
            </p:nvSpPr>
            <p:spPr bwMode="auto">
              <a:xfrm>
                <a:off x="3111"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8" name="Rectangle 198">
                <a:extLst>
                  <a:ext uri="{FF2B5EF4-FFF2-40B4-BE49-F238E27FC236}">
                    <a16:creationId xmlns:a16="http://schemas.microsoft.com/office/drawing/2014/main" id="{48A57FD9-0735-AA70-3797-E9A94BC1230C}"/>
                  </a:ext>
                </a:extLst>
              </p:cNvPr>
              <p:cNvSpPr>
                <a:spLocks noChangeArrowheads="1"/>
              </p:cNvSpPr>
              <p:nvPr/>
            </p:nvSpPr>
            <p:spPr bwMode="auto">
              <a:xfrm>
                <a:off x="3339"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9" name="Rectangle 199">
                <a:extLst>
                  <a:ext uri="{FF2B5EF4-FFF2-40B4-BE49-F238E27FC236}">
                    <a16:creationId xmlns:a16="http://schemas.microsoft.com/office/drawing/2014/main" id="{5BF159EA-F417-4A61-2E98-7B486FE82742}"/>
                  </a:ext>
                </a:extLst>
              </p:cNvPr>
              <p:cNvSpPr>
                <a:spLocks noChangeArrowheads="1"/>
              </p:cNvSpPr>
              <p:nvPr/>
            </p:nvSpPr>
            <p:spPr bwMode="auto">
              <a:xfrm>
                <a:off x="356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0" name="Rectangle 200">
                <a:extLst>
                  <a:ext uri="{FF2B5EF4-FFF2-40B4-BE49-F238E27FC236}">
                    <a16:creationId xmlns:a16="http://schemas.microsoft.com/office/drawing/2014/main" id="{02BCC017-CB77-5D0F-D644-90C96BF2C4F3}"/>
                  </a:ext>
                </a:extLst>
              </p:cNvPr>
              <p:cNvSpPr>
                <a:spLocks noChangeArrowheads="1"/>
              </p:cNvSpPr>
              <p:nvPr/>
            </p:nvSpPr>
            <p:spPr bwMode="auto">
              <a:xfrm>
                <a:off x="379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1" name="Rectangle 201">
                <a:extLst>
                  <a:ext uri="{FF2B5EF4-FFF2-40B4-BE49-F238E27FC236}">
                    <a16:creationId xmlns:a16="http://schemas.microsoft.com/office/drawing/2014/main" id="{9D4C7B34-D30F-EF58-1355-355B63825B9F}"/>
                  </a:ext>
                </a:extLst>
              </p:cNvPr>
              <p:cNvSpPr>
                <a:spLocks noChangeArrowheads="1"/>
              </p:cNvSpPr>
              <p:nvPr/>
            </p:nvSpPr>
            <p:spPr bwMode="auto">
              <a:xfrm>
                <a:off x="152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2" name="Rectangle 202">
                <a:extLst>
                  <a:ext uri="{FF2B5EF4-FFF2-40B4-BE49-F238E27FC236}">
                    <a16:creationId xmlns:a16="http://schemas.microsoft.com/office/drawing/2014/main" id="{8ABF1890-2C18-B546-EAD1-E1968ECEB968}"/>
                  </a:ext>
                </a:extLst>
              </p:cNvPr>
              <p:cNvSpPr>
                <a:spLocks noChangeArrowheads="1"/>
              </p:cNvSpPr>
              <p:nvPr/>
            </p:nvSpPr>
            <p:spPr bwMode="auto">
              <a:xfrm>
                <a:off x="152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3" name="Rectangle 203">
                <a:extLst>
                  <a:ext uri="{FF2B5EF4-FFF2-40B4-BE49-F238E27FC236}">
                    <a16:creationId xmlns:a16="http://schemas.microsoft.com/office/drawing/2014/main" id="{DA89D54E-C165-ACB6-C2E5-0400A7CA9870}"/>
                  </a:ext>
                </a:extLst>
              </p:cNvPr>
              <p:cNvSpPr>
                <a:spLocks noChangeArrowheads="1"/>
              </p:cNvSpPr>
              <p:nvPr/>
            </p:nvSpPr>
            <p:spPr bwMode="auto">
              <a:xfrm>
                <a:off x="152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4" name="Rectangle 204">
                <a:extLst>
                  <a:ext uri="{FF2B5EF4-FFF2-40B4-BE49-F238E27FC236}">
                    <a16:creationId xmlns:a16="http://schemas.microsoft.com/office/drawing/2014/main" id="{87B0EC14-91A1-32F1-84B9-7CCEE5F6B65C}"/>
                  </a:ext>
                </a:extLst>
              </p:cNvPr>
              <p:cNvSpPr>
                <a:spLocks noChangeArrowheads="1"/>
              </p:cNvSpPr>
              <p:nvPr/>
            </p:nvSpPr>
            <p:spPr bwMode="auto">
              <a:xfrm>
                <a:off x="153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3" name="Group 406">
              <a:extLst>
                <a:ext uri="{FF2B5EF4-FFF2-40B4-BE49-F238E27FC236}">
                  <a16:creationId xmlns:a16="http://schemas.microsoft.com/office/drawing/2014/main" id="{F031A10F-1EDB-2D4B-11C0-06E06CBFC272}"/>
                </a:ext>
              </a:extLst>
            </p:cNvPr>
            <p:cNvGrpSpPr>
              <a:grpSpLocks/>
            </p:cNvGrpSpPr>
            <p:nvPr/>
          </p:nvGrpSpPr>
          <p:grpSpPr bwMode="auto">
            <a:xfrm>
              <a:off x="2411413" y="2967038"/>
              <a:ext cx="3621088" cy="1658937"/>
              <a:chOff x="1519" y="1869"/>
              <a:chExt cx="2281" cy="1045"/>
            </a:xfrm>
          </p:grpSpPr>
          <p:sp>
            <p:nvSpPr>
              <p:cNvPr id="285" name="Rectangle 206">
                <a:extLst>
                  <a:ext uri="{FF2B5EF4-FFF2-40B4-BE49-F238E27FC236}">
                    <a16:creationId xmlns:a16="http://schemas.microsoft.com/office/drawing/2014/main" id="{419740D1-A7D0-D913-55BD-983C52D460E8}"/>
                  </a:ext>
                </a:extLst>
              </p:cNvPr>
              <p:cNvSpPr>
                <a:spLocks noChangeArrowheads="1"/>
              </p:cNvSpPr>
              <p:nvPr/>
            </p:nvSpPr>
            <p:spPr bwMode="auto">
              <a:xfrm>
                <a:off x="1753"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6" name="Rectangle 207">
                <a:extLst>
                  <a:ext uri="{FF2B5EF4-FFF2-40B4-BE49-F238E27FC236}">
                    <a16:creationId xmlns:a16="http://schemas.microsoft.com/office/drawing/2014/main" id="{B7336A62-76E4-A31F-DADC-AE7523AAC6A3}"/>
                  </a:ext>
                </a:extLst>
              </p:cNvPr>
              <p:cNvSpPr>
                <a:spLocks noChangeArrowheads="1"/>
              </p:cNvSpPr>
              <p:nvPr/>
            </p:nvSpPr>
            <p:spPr bwMode="auto">
              <a:xfrm>
                <a:off x="1753"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7" name="Rectangle 208">
                <a:extLst>
                  <a:ext uri="{FF2B5EF4-FFF2-40B4-BE49-F238E27FC236}">
                    <a16:creationId xmlns:a16="http://schemas.microsoft.com/office/drawing/2014/main" id="{7C7B33EC-FE00-6ADE-1B0A-60D48CE1CEE5}"/>
                  </a:ext>
                </a:extLst>
              </p:cNvPr>
              <p:cNvSpPr>
                <a:spLocks noChangeArrowheads="1"/>
              </p:cNvSpPr>
              <p:nvPr/>
            </p:nvSpPr>
            <p:spPr bwMode="auto">
              <a:xfrm>
                <a:off x="175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209">
                <a:extLst>
                  <a:ext uri="{FF2B5EF4-FFF2-40B4-BE49-F238E27FC236}">
                    <a16:creationId xmlns:a16="http://schemas.microsoft.com/office/drawing/2014/main" id="{21A52DE6-ADA6-AB80-A84D-AB472EE7B703}"/>
                  </a:ext>
                </a:extLst>
              </p:cNvPr>
              <p:cNvSpPr>
                <a:spLocks noChangeArrowheads="1"/>
              </p:cNvSpPr>
              <p:nvPr/>
            </p:nvSpPr>
            <p:spPr bwMode="auto">
              <a:xfrm>
                <a:off x="176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210">
                <a:extLst>
                  <a:ext uri="{FF2B5EF4-FFF2-40B4-BE49-F238E27FC236}">
                    <a16:creationId xmlns:a16="http://schemas.microsoft.com/office/drawing/2014/main" id="{846AD616-9E0B-5D61-0679-811D9A5CB275}"/>
                  </a:ext>
                </a:extLst>
              </p:cNvPr>
              <p:cNvSpPr>
                <a:spLocks noChangeArrowheads="1"/>
              </p:cNvSpPr>
              <p:nvPr/>
            </p:nvSpPr>
            <p:spPr bwMode="auto">
              <a:xfrm>
                <a:off x="1980"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0" name="Rectangle 211">
                <a:extLst>
                  <a:ext uri="{FF2B5EF4-FFF2-40B4-BE49-F238E27FC236}">
                    <a16:creationId xmlns:a16="http://schemas.microsoft.com/office/drawing/2014/main" id="{DC1AD84F-B7A8-315D-5D67-182A871BA897}"/>
                  </a:ext>
                </a:extLst>
              </p:cNvPr>
              <p:cNvSpPr>
                <a:spLocks noChangeArrowheads="1"/>
              </p:cNvSpPr>
              <p:nvPr/>
            </p:nvSpPr>
            <p:spPr bwMode="auto">
              <a:xfrm>
                <a:off x="1980"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1" name="Rectangle 212">
                <a:extLst>
                  <a:ext uri="{FF2B5EF4-FFF2-40B4-BE49-F238E27FC236}">
                    <a16:creationId xmlns:a16="http://schemas.microsoft.com/office/drawing/2014/main" id="{A12858CD-6C76-643F-7E6D-6B38801EE7CB}"/>
                  </a:ext>
                </a:extLst>
              </p:cNvPr>
              <p:cNvSpPr>
                <a:spLocks noChangeArrowheads="1"/>
              </p:cNvSpPr>
              <p:nvPr/>
            </p:nvSpPr>
            <p:spPr bwMode="auto">
              <a:xfrm>
                <a:off x="198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2" name="Rectangle 213">
                <a:extLst>
                  <a:ext uri="{FF2B5EF4-FFF2-40B4-BE49-F238E27FC236}">
                    <a16:creationId xmlns:a16="http://schemas.microsoft.com/office/drawing/2014/main" id="{9DE8915E-BDC9-4B1C-1DB5-50B0B18E7FFE}"/>
                  </a:ext>
                </a:extLst>
              </p:cNvPr>
              <p:cNvSpPr>
                <a:spLocks noChangeArrowheads="1"/>
              </p:cNvSpPr>
              <p:nvPr/>
            </p:nvSpPr>
            <p:spPr bwMode="auto">
              <a:xfrm>
                <a:off x="1993"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3" name="Rectangle 214">
                <a:extLst>
                  <a:ext uri="{FF2B5EF4-FFF2-40B4-BE49-F238E27FC236}">
                    <a16:creationId xmlns:a16="http://schemas.microsoft.com/office/drawing/2014/main" id="{B18C1491-08BB-5720-9D67-860DA0AAC5CD}"/>
                  </a:ext>
                </a:extLst>
              </p:cNvPr>
              <p:cNvSpPr>
                <a:spLocks noChangeArrowheads="1"/>
              </p:cNvSpPr>
              <p:nvPr/>
            </p:nvSpPr>
            <p:spPr bwMode="auto">
              <a:xfrm>
                <a:off x="2207"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4" name="Rectangle 215">
                <a:extLst>
                  <a:ext uri="{FF2B5EF4-FFF2-40B4-BE49-F238E27FC236}">
                    <a16:creationId xmlns:a16="http://schemas.microsoft.com/office/drawing/2014/main" id="{77906030-6F4A-36E0-0A37-7BCA24B6A28A}"/>
                  </a:ext>
                </a:extLst>
              </p:cNvPr>
              <p:cNvSpPr>
                <a:spLocks noChangeArrowheads="1"/>
              </p:cNvSpPr>
              <p:nvPr/>
            </p:nvSpPr>
            <p:spPr bwMode="auto">
              <a:xfrm>
                <a:off x="2207"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5" name="Rectangle 216">
                <a:extLst>
                  <a:ext uri="{FF2B5EF4-FFF2-40B4-BE49-F238E27FC236}">
                    <a16:creationId xmlns:a16="http://schemas.microsoft.com/office/drawing/2014/main" id="{C745B9D0-D3E3-2DD9-8A1F-A1702AE269C4}"/>
                  </a:ext>
                </a:extLst>
              </p:cNvPr>
              <p:cNvSpPr>
                <a:spLocks noChangeArrowheads="1"/>
              </p:cNvSpPr>
              <p:nvPr/>
            </p:nvSpPr>
            <p:spPr bwMode="auto">
              <a:xfrm>
                <a:off x="220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6" name="Rectangle 217">
                <a:extLst>
                  <a:ext uri="{FF2B5EF4-FFF2-40B4-BE49-F238E27FC236}">
                    <a16:creationId xmlns:a16="http://schemas.microsoft.com/office/drawing/2014/main" id="{B3465F45-6E1E-4FAD-C14C-6EDDC40CFCC5}"/>
                  </a:ext>
                </a:extLst>
              </p:cNvPr>
              <p:cNvSpPr>
                <a:spLocks noChangeArrowheads="1"/>
              </p:cNvSpPr>
              <p:nvPr/>
            </p:nvSpPr>
            <p:spPr bwMode="auto">
              <a:xfrm>
                <a:off x="222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7" name="Rectangle 218">
                <a:extLst>
                  <a:ext uri="{FF2B5EF4-FFF2-40B4-BE49-F238E27FC236}">
                    <a16:creationId xmlns:a16="http://schemas.microsoft.com/office/drawing/2014/main" id="{9A2B2FE0-CDEC-8911-9183-7D7084D8FAEA}"/>
                  </a:ext>
                </a:extLst>
              </p:cNvPr>
              <p:cNvSpPr>
                <a:spLocks noChangeArrowheads="1"/>
              </p:cNvSpPr>
              <p:nvPr/>
            </p:nvSpPr>
            <p:spPr bwMode="auto">
              <a:xfrm>
                <a:off x="243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8" name="Rectangle 219">
                <a:extLst>
                  <a:ext uri="{FF2B5EF4-FFF2-40B4-BE49-F238E27FC236}">
                    <a16:creationId xmlns:a16="http://schemas.microsoft.com/office/drawing/2014/main" id="{A0F9FE97-07F7-251D-52F1-DA3D6287D494}"/>
                  </a:ext>
                </a:extLst>
              </p:cNvPr>
              <p:cNvSpPr>
                <a:spLocks noChangeArrowheads="1"/>
              </p:cNvSpPr>
              <p:nvPr/>
            </p:nvSpPr>
            <p:spPr bwMode="auto">
              <a:xfrm>
                <a:off x="243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9" name="Rectangle 220">
                <a:extLst>
                  <a:ext uri="{FF2B5EF4-FFF2-40B4-BE49-F238E27FC236}">
                    <a16:creationId xmlns:a16="http://schemas.microsoft.com/office/drawing/2014/main" id="{049FE205-270A-0172-7116-F7B9A607FC5A}"/>
                  </a:ext>
                </a:extLst>
              </p:cNvPr>
              <p:cNvSpPr>
                <a:spLocks noChangeArrowheads="1"/>
              </p:cNvSpPr>
              <p:nvPr/>
            </p:nvSpPr>
            <p:spPr bwMode="auto">
              <a:xfrm>
                <a:off x="243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0" name="Rectangle 221">
                <a:extLst>
                  <a:ext uri="{FF2B5EF4-FFF2-40B4-BE49-F238E27FC236}">
                    <a16:creationId xmlns:a16="http://schemas.microsoft.com/office/drawing/2014/main" id="{CD4CDCA3-A430-7A70-26DC-C1580AC09DB8}"/>
                  </a:ext>
                </a:extLst>
              </p:cNvPr>
              <p:cNvSpPr>
                <a:spLocks noChangeArrowheads="1"/>
              </p:cNvSpPr>
              <p:nvPr/>
            </p:nvSpPr>
            <p:spPr bwMode="auto">
              <a:xfrm>
                <a:off x="244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1" name="Rectangle 222">
                <a:extLst>
                  <a:ext uri="{FF2B5EF4-FFF2-40B4-BE49-F238E27FC236}">
                    <a16:creationId xmlns:a16="http://schemas.microsoft.com/office/drawing/2014/main" id="{18EA5A37-3943-F29C-1735-EA973FBD8922}"/>
                  </a:ext>
                </a:extLst>
              </p:cNvPr>
              <p:cNvSpPr>
                <a:spLocks noChangeArrowheads="1"/>
              </p:cNvSpPr>
              <p:nvPr/>
            </p:nvSpPr>
            <p:spPr bwMode="auto">
              <a:xfrm>
                <a:off x="266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23">
                <a:extLst>
                  <a:ext uri="{FF2B5EF4-FFF2-40B4-BE49-F238E27FC236}">
                    <a16:creationId xmlns:a16="http://schemas.microsoft.com/office/drawing/2014/main" id="{208D64CD-4CA9-0743-406D-5480B8A29646}"/>
                  </a:ext>
                </a:extLst>
              </p:cNvPr>
              <p:cNvSpPr>
                <a:spLocks noChangeArrowheads="1"/>
              </p:cNvSpPr>
              <p:nvPr/>
            </p:nvSpPr>
            <p:spPr bwMode="auto">
              <a:xfrm>
                <a:off x="267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3" name="Rectangle 224">
                <a:extLst>
                  <a:ext uri="{FF2B5EF4-FFF2-40B4-BE49-F238E27FC236}">
                    <a16:creationId xmlns:a16="http://schemas.microsoft.com/office/drawing/2014/main" id="{1FC25B1D-AC8C-2D79-C3E9-23F8FD7B2A49}"/>
                  </a:ext>
                </a:extLst>
              </p:cNvPr>
              <p:cNvSpPr>
                <a:spLocks noChangeArrowheads="1"/>
              </p:cNvSpPr>
              <p:nvPr/>
            </p:nvSpPr>
            <p:spPr bwMode="auto">
              <a:xfrm>
                <a:off x="289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4" name="Rectangle 225">
                <a:extLst>
                  <a:ext uri="{FF2B5EF4-FFF2-40B4-BE49-F238E27FC236}">
                    <a16:creationId xmlns:a16="http://schemas.microsoft.com/office/drawing/2014/main" id="{92336676-17F5-3F8B-2635-BDDF9B60CBBE}"/>
                  </a:ext>
                </a:extLst>
              </p:cNvPr>
              <p:cNvSpPr>
                <a:spLocks noChangeArrowheads="1"/>
              </p:cNvSpPr>
              <p:nvPr/>
            </p:nvSpPr>
            <p:spPr bwMode="auto">
              <a:xfrm>
                <a:off x="2902"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5" name="Rectangle 226">
                <a:extLst>
                  <a:ext uri="{FF2B5EF4-FFF2-40B4-BE49-F238E27FC236}">
                    <a16:creationId xmlns:a16="http://schemas.microsoft.com/office/drawing/2014/main" id="{DEA292D1-DBF4-CFD0-B81B-FB0A9CEC2507}"/>
                  </a:ext>
                </a:extLst>
              </p:cNvPr>
              <p:cNvSpPr>
                <a:spLocks noChangeArrowheads="1"/>
              </p:cNvSpPr>
              <p:nvPr/>
            </p:nvSpPr>
            <p:spPr bwMode="auto">
              <a:xfrm>
                <a:off x="311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6" name="Rectangle 227">
                <a:extLst>
                  <a:ext uri="{FF2B5EF4-FFF2-40B4-BE49-F238E27FC236}">
                    <a16:creationId xmlns:a16="http://schemas.microsoft.com/office/drawing/2014/main" id="{7A637CFC-A009-7AF3-2F59-F141051933FE}"/>
                  </a:ext>
                </a:extLst>
              </p:cNvPr>
              <p:cNvSpPr>
                <a:spLocks noChangeArrowheads="1"/>
              </p:cNvSpPr>
              <p:nvPr/>
            </p:nvSpPr>
            <p:spPr bwMode="auto">
              <a:xfrm>
                <a:off x="313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28">
                <a:extLst>
                  <a:ext uri="{FF2B5EF4-FFF2-40B4-BE49-F238E27FC236}">
                    <a16:creationId xmlns:a16="http://schemas.microsoft.com/office/drawing/2014/main" id="{C43FA777-4F73-DA52-0488-869727C6727F}"/>
                  </a:ext>
                </a:extLst>
              </p:cNvPr>
              <p:cNvSpPr>
                <a:spLocks noChangeArrowheads="1"/>
              </p:cNvSpPr>
              <p:nvPr/>
            </p:nvSpPr>
            <p:spPr bwMode="auto">
              <a:xfrm>
                <a:off x="3344"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29">
                <a:extLst>
                  <a:ext uri="{FF2B5EF4-FFF2-40B4-BE49-F238E27FC236}">
                    <a16:creationId xmlns:a16="http://schemas.microsoft.com/office/drawing/2014/main" id="{6A843842-1B88-E6DE-E558-76AF07FF5E97}"/>
                  </a:ext>
                </a:extLst>
              </p:cNvPr>
              <p:cNvSpPr>
                <a:spLocks noChangeArrowheads="1"/>
              </p:cNvSpPr>
              <p:nvPr/>
            </p:nvSpPr>
            <p:spPr bwMode="auto">
              <a:xfrm>
                <a:off x="335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9" name="Rectangle 230">
                <a:extLst>
                  <a:ext uri="{FF2B5EF4-FFF2-40B4-BE49-F238E27FC236}">
                    <a16:creationId xmlns:a16="http://schemas.microsoft.com/office/drawing/2014/main" id="{C063C4A6-0A81-5C89-8EAF-4FE747802C34}"/>
                  </a:ext>
                </a:extLst>
              </p:cNvPr>
              <p:cNvSpPr>
                <a:spLocks noChangeArrowheads="1"/>
              </p:cNvSpPr>
              <p:nvPr/>
            </p:nvSpPr>
            <p:spPr bwMode="auto">
              <a:xfrm>
                <a:off x="3573" y="1896"/>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0" name="Rectangle 231">
                <a:extLst>
                  <a:ext uri="{FF2B5EF4-FFF2-40B4-BE49-F238E27FC236}">
                    <a16:creationId xmlns:a16="http://schemas.microsoft.com/office/drawing/2014/main" id="{61F3D30A-0D9C-C651-422D-D3F4A322919A}"/>
                  </a:ext>
                </a:extLst>
              </p:cNvPr>
              <p:cNvSpPr>
                <a:spLocks noChangeArrowheads="1"/>
              </p:cNvSpPr>
              <p:nvPr/>
            </p:nvSpPr>
            <p:spPr bwMode="auto">
              <a:xfrm>
                <a:off x="3573" y="1896"/>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1" name="Rectangle 232">
                <a:extLst>
                  <a:ext uri="{FF2B5EF4-FFF2-40B4-BE49-F238E27FC236}">
                    <a16:creationId xmlns:a16="http://schemas.microsoft.com/office/drawing/2014/main" id="{12BF7551-8178-8069-019D-5C851982B39E}"/>
                  </a:ext>
                </a:extLst>
              </p:cNvPr>
              <p:cNvSpPr>
                <a:spLocks noChangeArrowheads="1"/>
              </p:cNvSpPr>
              <p:nvPr/>
            </p:nvSpPr>
            <p:spPr bwMode="auto">
              <a:xfrm>
                <a:off x="357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233">
                <a:extLst>
                  <a:ext uri="{FF2B5EF4-FFF2-40B4-BE49-F238E27FC236}">
                    <a16:creationId xmlns:a16="http://schemas.microsoft.com/office/drawing/2014/main" id="{866EB595-A629-2107-383C-BA197459F4E3}"/>
                  </a:ext>
                </a:extLst>
              </p:cNvPr>
              <p:cNvSpPr>
                <a:spLocks noChangeArrowheads="1"/>
              </p:cNvSpPr>
              <p:nvPr/>
            </p:nvSpPr>
            <p:spPr bwMode="auto">
              <a:xfrm>
                <a:off x="358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3" name="Rectangle 234">
                <a:extLst>
                  <a:ext uri="{FF2B5EF4-FFF2-40B4-BE49-F238E27FC236}">
                    <a16:creationId xmlns:a16="http://schemas.microsoft.com/office/drawing/2014/main" id="{0D3C8724-EB21-9802-AC3A-F02BEC58ECE4}"/>
                  </a:ext>
                </a:extLst>
              </p:cNvPr>
              <p:cNvSpPr>
                <a:spLocks noChangeArrowheads="1"/>
              </p:cNvSpPr>
              <p:nvPr/>
            </p:nvSpPr>
            <p:spPr bwMode="auto">
              <a:xfrm>
                <a:off x="151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4" name="Rectangle 235">
                <a:extLst>
                  <a:ext uri="{FF2B5EF4-FFF2-40B4-BE49-F238E27FC236}">
                    <a16:creationId xmlns:a16="http://schemas.microsoft.com/office/drawing/2014/main" id="{A8D927A3-0941-65F3-31A7-E002351FB273}"/>
                  </a:ext>
                </a:extLst>
              </p:cNvPr>
              <p:cNvSpPr>
                <a:spLocks noChangeArrowheads="1"/>
              </p:cNvSpPr>
              <p:nvPr/>
            </p:nvSpPr>
            <p:spPr bwMode="auto">
              <a:xfrm>
                <a:off x="152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5" name="Rectangle 236">
                <a:extLst>
                  <a:ext uri="{FF2B5EF4-FFF2-40B4-BE49-F238E27FC236}">
                    <a16:creationId xmlns:a16="http://schemas.microsoft.com/office/drawing/2014/main" id="{87440ADA-5C02-2FEA-E675-E4A1DEAB02E1}"/>
                  </a:ext>
                </a:extLst>
              </p:cNvPr>
              <p:cNvSpPr>
                <a:spLocks noChangeArrowheads="1"/>
              </p:cNvSpPr>
              <p:nvPr/>
            </p:nvSpPr>
            <p:spPr bwMode="auto">
              <a:xfrm>
                <a:off x="174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6" name="Rectangle 237">
                <a:extLst>
                  <a:ext uri="{FF2B5EF4-FFF2-40B4-BE49-F238E27FC236}">
                    <a16:creationId xmlns:a16="http://schemas.microsoft.com/office/drawing/2014/main" id="{7EEE3695-7F67-FE18-3821-59E6DE5F1ABC}"/>
                  </a:ext>
                </a:extLst>
              </p:cNvPr>
              <p:cNvSpPr>
                <a:spLocks noChangeArrowheads="1"/>
              </p:cNvSpPr>
              <p:nvPr/>
            </p:nvSpPr>
            <p:spPr bwMode="auto">
              <a:xfrm>
                <a:off x="175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7" name="Rectangle 238">
                <a:extLst>
                  <a:ext uri="{FF2B5EF4-FFF2-40B4-BE49-F238E27FC236}">
                    <a16:creationId xmlns:a16="http://schemas.microsoft.com/office/drawing/2014/main" id="{5A6D62D2-7E4A-6112-B48F-0B865B936318}"/>
                  </a:ext>
                </a:extLst>
              </p:cNvPr>
              <p:cNvSpPr>
                <a:spLocks noChangeArrowheads="1"/>
              </p:cNvSpPr>
              <p:nvPr/>
            </p:nvSpPr>
            <p:spPr bwMode="auto">
              <a:xfrm>
                <a:off x="197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8" name="Rectangle 239">
                <a:extLst>
                  <a:ext uri="{FF2B5EF4-FFF2-40B4-BE49-F238E27FC236}">
                    <a16:creationId xmlns:a16="http://schemas.microsoft.com/office/drawing/2014/main" id="{339BAD10-D0CA-5189-3262-E6FD2C1AC38A}"/>
                  </a:ext>
                </a:extLst>
              </p:cNvPr>
              <p:cNvSpPr>
                <a:spLocks noChangeArrowheads="1"/>
              </p:cNvSpPr>
              <p:nvPr/>
            </p:nvSpPr>
            <p:spPr bwMode="auto">
              <a:xfrm>
                <a:off x="1980"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9" name="Rectangle 240">
                <a:extLst>
                  <a:ext uri="{FF2B5EF4-FFF2-40B4-BE49-F238E27FC236}">
                    <a16:creationId xmlns:a16="http://schemas.microsoft.com/office/drawing/2014/main" id="{894E4E67-E5B8-F9EE-823D-6A817AE18C34}"/>
                  </a:ext>
                </a:extLst>
              </p:cNvPr>
              <p:cNvSpPr>
                <a:spLocks noChangeArrowheads="1"/>
              </p:cNvSpPr>
              <p:nvPr/>
            </p:nvSpPr>
            <p:spPr bwMode="auto">
              <a:xfrm>
                <a:off x="2202"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Rectangle 241">
                <a:extLst>
                  <a:ext uri="{FF2B5EF4-FFF2-40B4-BE49-F238E27FC236}">
                    <a16:creationId xmlns:a16="http://schemas.microsoft.com/office/drawing/2014/main" id="{B6501B28-09BF-B752-FC05-545D63878589}"/>
                  </a:ext>
                </a:extLst>
              </p:cNvPr>
              <p:cNvSpPr>
                <a:spLocks noChangeArrowheads="1"/>
              </p:cNvSpPr>
              <p:nvPr/>
            </p:nvSpPr>
            <p:spPr bwMode="auto">
              <a:xfrm>
                <a:off x="220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Rectangle 242">
                <a:extLst>
                  <a:ext uri="{FF2B5EF4-FFF2-40B4-BE49-F238E27FC236}">
                    <a16:creationId xmlns:a16="http://schemas.microsoft.com/office/drawing/2014/main" id="{4549F6FF-651B-F508-399F-A911862D97C3}"/>
                  </a:ext>
                </a:extLst>
              </p:cNvPr>
              <p:cNvSpPr>
                <a:spLocks noChangeArrowheads="1"/>
              </p:cNvSpPr>
              <p:nvPr/>
            </p:nvSpPr>
            <p:spPr bwMode="auto">
              <a:xfrm>
                <a:off x="242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Rectangle 243">
                <a:extLst>
                  <a:ext uri="{FF2B5EF4-FFF2-40B4-BE49-F238E27FC236}">
                    <a16:creationId xmlns:a16="http://schemas.microsoft.com/office/drawing/2014/main" id="{ACB93450-BA66-2765-7357-904DDEBEEC54}"/>
                  </a:ext>
                </a:extLst>
              </p:cNvPr>
              <p:cNvSpPr>
                <a:spLocks noChangeArrowheads="1"/>
              </p:cNvSpPr>
              <p:nvPr/>
            </p:nvSpPr>
            <p:spPr bwMode="auto">
              <a:xfrm>
                <a:off x="243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Rectangle 244">
                <a:extLst>
                  <a:ext uri="{FF2B5EF4-FFF2-40B4-BE49-F238E27FC236}">
                    <a16:creationId xmlns:a16="http://schemas.microsoft.com/office/drawing/2014/main" id="{27ADC313-98A7-5822-7402-8FCDAFBE0A16}"/>
                  </a:ext>
                </a:extLst>
              </p:cNvPr>
              <p:cNvSpPr>
                <a:spLocks noChangeArrowheads="1"/>
              </p:cNvSpPr>
              <p:nvPr/>
            </p:nvSpPr>
            <p:spPr bwMode="auto">
              <a:xfrm>
                <a:off x="265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Rectangle 245">
                <a:extLst>
                  <a:ext uri="{FF2B5EF4-FFF2-40B4-BE49-F238E27FC236}">
                    <a16:creationId xmlns:a16="http://schemas.microsoft.com/office/drawing/2014/main" id="{4AC9823F-0274-D94B-319A-FAB8B59D0A55}"/>
                  </a:ext>
                </a:extLst>
              </p:cNvPr>
              <p:cNvSpPr>
                <a:spLocks noChangeArrowheads="1"/>
              </p:cNvSpPr>
              <p:nvPr/>
            </p:nvSpPr>
            <p:spPr bwMode="auto">
              <a:xfrm>
                <a:off x="266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Rectangle 246">
                <a:extLst>
                  <a:ext uri="{FF2B5EF4-FFF2-40B4-BE49-F238E27FC236}">
                    <a16:creationId xmlns:a16="http://schemas.microsoft.com/office/drawing/2014/main" id="{2C44ADC6-BE7E-3E1D-618B-CACF1A27F94E}"/>
                  </a:ext>
                </a:extLst>
              </p:cNvPr>
              <p:cNvSpPr>
                <a:spLocks noChangeArrowheads="1"/>
              </p:cNvSpPr>
              <p:nvPr/>
            </p:nvSpPr>
            <p:spPr bwMode="auto">
              <a:xfrm>
                <a:off x="288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Rectangle 247">
                <a:extLst>
                  <a:ext uri="{FF2B5EF4-FFF2-40B4-BE49-F238E27FC236}">
                    <a16:creationId xmlns:a16="http://schemas.microsoft.com/office/drawing/2014/main" id="{1FB68513-D2D2-1F8D-75D7-B22C2F1D2323}"/>
                  </a:ext>
                </a:extLst>
              </p:cNvPr>
              <p:cNvSpPr>
                <a:spLocks noChangeArrowheads="1"/>
              </p:cNvSpPr>
              <p:nvPr/>
            </p:nvSpPr>
            <p:spPr bwMode="auto">
              <a:xfrm>
                <a:off x="2890"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Rectangle 248">
                <a:extLst>
                  <a:ext uri="{FF2B5EF4-FFF2-40B4-BE49-F238E27FC236}">
                    <a16:creationId xmlns:a16="http://schemas.microsoft.com/office/drawing/2014/main" id="{29C38BBC-C10A-9BF6-E9DB-9A4693298669}"/>
                  </a:ext>
                </a:extLst>
              </p:cNvPr>
              <p:cNvSpPr>
                <a:spLocks noChangeArrowheads="1"/>
              </p:cNvSpPr>
              <p:nvPr/>
            </p:nvSpPr>
            <p:spPr bwMode="auto">
              <a:xfrm>
                <a:off x="3111"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Rectangle 249">
                <a:extLst>
                  <a:ext uri="{FF2B5EF4-FFF2-40B4-BE49-F238E27FC236}">
                    <a16:creationId xmlns:a16="http://schemas.microsoft.com/office/drawing/2014/main" id="{C547A4C0-FC5C-4B86-9DE2-860A45A51A58}"/>
                  </a:ext>
                </a:extLst>
              </p:cNvPr>
              <p:cNvSpPr>
                <a:spLocks noChangeArrowheads="1"/>
              </p:cNvSpPr>
              <p:nvPr/>
            </p:nvSpPr>
            <p:spPr bwMode="auto">
              <a:xfrm>
                <a:off x="311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Rectangle 250">
                <a:extLst>
                  <a:ext uri="{FF2B5EF4-FFF2-40B4-BE49-F238E27FC236}">
                    <a16:creationId xmlns:a16="http://schemas.microsoft.com/office/drawing/2014/main" id="{69B9279E-BC8E-6B3A-D5EC-F87237A87BC2}"/>
                  </a:ext>
                </a:extLst>
              </p:cNvPr>
              <p:cNvSpPr>
                <a:spLocks noChangeArrowheads="1"/>
              </p:cNvSpPr>
              <p:nvPr/>
            </p:nvSpPr>
            <p:spPr bwMode="auto">
              <a:xfrm>
                <a:off x="3339"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Rectangle 251">
                <a:extLst>
                  <a:ext uri="{FF2B5EF4-FFF2-40B4-BE49-F238E27FC236}">
                    <a16:creationId xmlns:a16="http://schemas.microsoft.com/office/drawing/2014/main" id="{CAEB534D-8C9A-AD9D-3B57-229BBDFE619F}"/>
                  </a:ext>
                </a:extLst>
              </p:cNvPr>
              <p:cNvSpPr>
                <a:spLocks noChangeArrowheads="1"/>
              </p:cNvSpPr>
              <p:nvPr/>
            </p:nvSpPr>
            <p:spPr bwMode="auto">
              <a:xfrm>
                <a:off x="3344" y="1889"/>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Rectangle 252">
                <a:extLst>
                  <a:ext uri="{FF2B5EF4-FFF2-40B4-BE49-F238E27FC236}">
                    <a16:creationId xmlns:a16="http://schemas.microsoft.com/office/drawing/2014/main" id="{34237E89-5311-8FAA-3C7D-3FB9922D718E}"/>
                  </a:ext>
                </a:extLst>
              </p:cNvPr>
              <p:cNvSpPr>
                <a:spLocks noChangeArrowheads="1"/>
              </p:cNvSpPr>
              <p:nvPr/>
            </p:nvSpPr>
            <p:spPr bwMode="auto">
              <a:xfrm>
                <a:off x="356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Rectangle 253">
                <a:extLst>
                  <a:ext uri="{FF2B5EF4-FFF2-40B4-BE49-F238E27FC236}">
                    <a16:creationId xmlns:a16="http://schemas.microsoft.com/office/drawing/2014/main" id="{9A00F99C-78B9-DD49-5B7E-29E794BC8CE0}"/>
                  </a:ext>
                </a:extLst>
              </p:cNvPr>
              <p:cNvSpPr>
                <a:spLocks noChangeArrowheads="1"/>
              </p:cNvSpPr>
              <p:nvPr/>
            </p:nvSpPr>
            <p:spPr bwMode="auto">
              <a:xfrm>
                <a:off x="357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Rectangle 254">
                <a:extLst>
                  <a:ext uri="{FF2B5EF4-FFF2-40B4-BE49-F238E27FC236}">
                    <a16:creationId xmlns:a16="http://schemas.microsoft.com/office/drawing/2014/main" id="{6361E79C-CC6D-26B5-982A-B138EA1F5EB3}"/>
                  </a:ext>
                </a:extLst>
              </p:cNvPr>
              <p:cNvSpPr>
                <a:spLocks noChangeArrowheads="1"/>
              </p:cNvSpPr>
              <p:nvPr/>
            </p:nvSpPr>
            <p:spPr bwMode="auto">
              <a:xfrm>
                <a:off x="379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Rectangle 255">
                <a:extLst>
                  <a:ext uri="{FF2B5EF4-FFF2-40B4-BE49-F238E27FC236}">
                    <a16:creationId xmlns:a16="http://schemas.microsoft.com/office/drawing/2014/main" id="{E6BB8085-AAC8-B1FC-467F-410EC0B5C7AC}"/>
                  </a:ext>
                </a:extLst>
              </p:cNvPr>
              <p:cNvSpPr>
                <a:spLocks noChangeArrowheads="1"/>
              </p:cNvSpPr>
              <p:nvPr/>
            </p:nvSpPr>
            <p:spPr bwMode="auto">
              <a:xfrm>
                <a:off x="151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Rectangle 256">
                <a:extLst>
                  <a:ext uri="{FF2B5EF4-FFF2-40B4-BE49-F238E27FC236}">
                    <a16:creationId xmlns:a16="http://schemas.microsoft.com/office/drawing/2014/main" id="{53D5F42D-2FF2-B81C-F3BB-FEC41908CCB2}"/>
                  </a:ext>
                </a:extLst>
              </p:cNvPr>
              <p:cNvSpPr>
                <a:spLocks noChangeArrowheads="1"/>
              </p:cNvSpPr>
              <p:nvPr/>
            </p:nvSpPr>
            <p:spPr bwMode="auto">
              <a:xfrm>
                <a:off x="174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Rectangle 257">
                <a:extLst>
                  <a:ext uri="{FF2B5EF4-FFF2-40B4-BE49-F238E27FC236}">
                    <a16:creationId xmlns:a16="http://schemas.microsoft.com/office/drawing/2014/main" id="{413C2AB4-832C-934B-22E1-DE6E75AB1C74}"/>
                  </a:ext>
                </a:extLst>
              </p:cNvPr>
              <p:cNvSpPr>
                <a:spLocks noChangeArrowheads="1"/>
              </p:cNvSpPr>
              <p:nvPr/>
            </p:nvSpPr>
            <p:spPr bwMode="auto">
              <a:xfrm>
                <a:off x="197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Rectangle 258">
                <a:extLst>
                  <a:ext uri="{FF2B5EF4-FFF2-40B4-BE49-F238E27FC236}">
                    <a16:creationId xmlns:a16="http://schemas.microsoft.com/office/drawing/2014/main" id="{D59B48C6-6B8F-1EE8-37F9-D04A20894387}"/>
                  </a:ext>
                </a:extLst>
              </p:cNvPr>
              <p:cNvSpPr>
                <a:spLocks noChangeArrowheads="1"/>
              </p:cNvSpPr>
              <p:nvPr/>
            </p:nvSpPr>
            <p:spPr bwMode="auto">
              <a:xfrm>
                <a:off x="2202"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Rectangle 259">
                <a:extLst>
                  <a:ext uri="{FF2B5EF4-FFF2-40B4-BE49-F238E27FC236}">
                    <a16:creationId xmlns:a16="http://schemas.microsoft.com/office/drawing/2014/main" id="{107A13E3-7A8B-16F6-6BAD-7B1A327D1F40}"/>
                  </a:ext>
                </a:extLst>
              </p:cNvPr>
              <p:cNvSpPr>
                <a:spLocks noChangeArrowheads="1"/>
              </p:cNvSpPr>
              <p:nvPr/>
            </p:nvSpPr>
            <p:spPr bwMode="auto">
              <a:xfrm>
                <a:off x="242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Rectangle 260">
                <a:extLst>
                  <a:ext uri="{FF2B5EF4-FFF2-40B4-BE49-F238E27FC236}">
                    <a16:creationId xmlns:a16="http://schemas.microsoft.com/office/drawing/2014/main" id="{02B04CD4-B6D9-67AD-0957-EFDA98FA0781}"/>
                  </a:ext>
                </a:extLst>
              </p:cNvPr>
              <p:cNvSpPr>
                <a:spLocks noChangeArrowheads="1"/>
              </p:cNvSpPr>
              <p:nvPr/>
            </p:nvSpPr>
            <p:spPr bwMode="auto">
              <a:xfrm>
                <a:off x="265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Rectangle 261">
                <a:extLst>
                  <a:ext uri="{FF2B5EF4-FFF2-40B4-BE49-F238E27FC236}">
                    <a16:creationId xmlns:a16="http://schemas.microsoft.com/office/drawing/2014/main" id="{B579A016-3BFF-0697-68EC-71711C25F642}"/>
                  </a:ext>
                </a:extLst>
              </p:cNvPr>
              <p:cNvSpPr>
                <a:spLocks noChangeArrowheads="1"/>
              </p:cNvSpPr>
              <p:nvPr/>
            </p:nvSpPr>
            <p:spPr bwMode="auto">
              <a:xfrm>
                <a:off x="288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Rectangle 262">
                <a:extLst>
                  <a:ext uri="{FF2B5EF4-FFF2-40B4-BE49-F238E27FC236}">
                    <a16:creationId xmlns:a16="http://schemas.microsoft.com/office/drawing/2014/main" id="{4DCFB192-1D60-EB3D-BE42-19AED676EA50}"/>
                  </a:ext>
                </a:extLst>
              </p:cNvPr>
              <p:cNvSpPr>
                <a:spLocks noChangeArrowheads="1"/>
              </p:cNvSpPr>
              <p:nvPr/>
            </p:nvSpPr>
            <p:spPr bwMode="auto">
              <a:xfrm>
                <a:off x="3111"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Rectangle 263">
                <a:extLst>
                  <a:ext uri="{FF2B5EF4-FFF2-40B4-BE49-F238E27FC236}">
                    <a16:creationId xmlns:a16="http://schemas.microsoft.com/office/drawing/2014/main" id="{EB3F5192-9D29-5EB9-D680-F6C30667E657}"/>
                  </a:ext>
                </a:extLst>
              </p:cNvPr>
              <p:cNvSpPr>
                <a:spLocks noChangeArrowheads="1"/>
              </p:cNvSpPr>
              <p:nvPr/>
            </p:nvSpPr>
            <p:spPr bwMode="auto">
              <a:xfrm>
                <a:off x="3339"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3" name="Rectangle 264">
                <a:extLst>
                  <a:ext uri="{FF2B5EF4-FFF2-40B4-BE49-F238E27FC236}">
                    <a16:creationId xmlns:a16="http://schemas.microsoft.com/office/drawing/2014/main" id="{DD2474F9-57E2-3D5C-ADAA-F8443E6BFD10}"/>
                  </a:ext>
                </a:extLst>
              </p:cNvPr>
              <p:cNvSpPr>
                <a:spLocks noChangeArrowheads="1"/>
              </p:cNvSpPr>
              <p:nvPr/>
            </p:nvSpPr>
            <p:spPr bwMode="auto">
              <a:xfrm>
                <a:off x="356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4" name="Rectangle 265">
                <a:extLst>
                  <a:ext uri="{FF2B5EF4-FFF2-40B4-BE49-F238E27FC236}">
                    <a16:creationId xmlns:a16="http://schemas.microsoft.com/office/drawing/2014/main" id="{8C1D4A2B-761A-BF97-1332-DEC82B6843BB}"/>
                  </a:ext>
                </a:extLst>
              </p:cNvPr>
              <p:cNvSpPr>
                <a:spLocks noChangeArrowheads="1"/>
              </p:cNvSpPr>
              <p:nvPr/>
            </p:nvSpPr>
            <p:spPr bwMode="auto">
              <a:xfrm>
                <a:off x="379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Rectangle 266">
                <a:extLst>
                  <a:ext uri="{FF2B5EF4-FFF2-40B4-BE49-F238E27FC236}">
                    <a16:creationId xmlns:a16="http://schemas.microsoft.com/office/drawing/2014/main" id="{9A6172DC-4128-CA25-56BB-91F713B8F02C}"/>
                  </a:ext>
                </a:extLst>
              </p:cNvPr>
              <p:cNvSpPr>
                <a:spLocks noChangeArrowheads="1"/>
              </p:cNvSpPr>
              <p:nvPr/>
            </p:nvSpPr>
            <p:spPr bwMode="auto">
              <a:xfrm>
                <a:off x="152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Rectangle 267">
                <a:extLst>
                  <a:ext uri="{FF2B5EF4-FFF2-40B4-BE49-F238E27FC236}">
                    <a16:creationId xmlns:a16="http://schemas.microsoft.com/office/drawing/2014/main" id="{E0406E7C-671D-A24F-6A9F-B54E54253F06}"/>
                  </a:ext>
                </a:extLst>
              </p:cNvPr>
              <p:cNvSpPr>
                <a:spLocks noChangeArrowheads="1"/>
              </p:cNvSpPr>
              <p:nvPr/>
            </p:nvSpPr>
            <p:spPr bwMode="auto">
              <a:xfrm>
                <a:off x="152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7" name="Rectangle 268">
                <a:extLst>
                  <a:ext uri="{FF2B5EF4-FFF2-40B4-BE49-F238E27FC236}">
                    <a16:creationId xmlns:a16="http://schemas.microsoft.com/office/drawing/2014/main" id="{CD4E2A05-131D-3E33-19F1-83C4AA2CF111}"/>
                  </a:ext>
                </a:extLst>
              </p:cNvPr>
              <p:cNvSpPr>
                <a:spLocks noChangeArrowheads="1"/>
              </p:cNvSpPr>
              <p:nvPr/>
            </p:nvSpPr>
            <p:spPr bwMode="auto">
              <a:xfrm>
                <a:off x="152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8" name="Rectangle 269">
                <a:extLst>
                  <a:ext uri="{FF2B5EF4-FFF2-40B4-BE49-F238E27FC236}">
                    <a16:creationId xmlns:a16="http://schemas.microsoft.com/office/drawing/2014/main" id="{72B647A0-BEDE-D9BA-7006-508D54DD8043}"/>
                  </a:ext>
                </a:extLst>
              </p:cNvPr>
              <p:cNvSpPr>
                <a:spLocks noChangeArrowheads="1"/>
              </p:cNvSpPr>
              <p:nvPr/>
            </p:nvSpPr>
            <p:spPr bwMode="auto">
              <a:xfrm>
                <a:off x="153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9" name="Rectangle 270">
                <a:extLst>
                  <a:ext uri="{FF2B5EF4-FFF2-40B4-BE49-F238E27FC236}">
                    <a16:creationId xmlns:a16="http://schemas.microsoft.com/office/drawing/2014/main" id="{F3571D6D-26AB-3E69-4C3B-EEF211132213}"/>
                  </a:ext>
                </a:extLst>
              </p:cNvPr>
              <p:cNvSpPr>
                <a:spLocks noChangeArrowheads="1"/>
              </p:cNvSpPr>
              <p:nvPr/>
            </p:nvSpPr>
            <p:spPr bwMode="auto">
              <a:xfrm>
                <a:off x="1753"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Rectangle 271">
                <a:extLst>
                  <a:ext uri="{FF2B5EF4-FFF2-40B4-BE49-F238E27FC236}">
                    <a16:creationId xmlns:a16="http://schemas.microsoft.com/office/drawing/2014/main" id="{9AA1BC53-819F-F65A-82FB-3752DBF1A24D}"/>
                  </a:ext>
                </a:extLst>
              </p:cNvPr>
              <p:cNvSpPr>
                <a:spLocks noChangeArrowheads="1"/>
              </p:cNvSpPr>
              <p:nvPr/>
            </p:nvSpPr>
            <p:spPr bwMode="auto">
              <a:xfrm>
                <a:off x="1753"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1" name="Rectangle 272">
                <a:extLst>
                  <a:ext uri="{FF2B5EF4-FFF2-40B4-BE49-F238E27FC236}">
                    <a16:creationId xmlns:a16="http://schemas.microsoft.com/office/drawing/2014/main" id="{246FA284-C6C2-0961-602B-CE21806AB873}"/>
                  </a:ext>
                </a:extLst>
              </p:cNvPr>
              <p:cNvSpPr>
                <a:spLocks noChangeArrowheads="1"/>
              </p:cNvSpPr>
              <p:nvPr/>
            </p:nvSpPr>
            <p:spPr bwMode="auto">
              <a:xfrm>
                <a:off x="175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2" name="Rectangle 273">
                <a:extLst>
                  <a:ext uri="{FF2B5EF4-FFF2-40B4-BE49-F238E27FC236}">
                    <a16:creationId xmlns:a16="http://schemas.microsoft.com/office/drawing/2014/main" id="{3735F1DC-2F4B-18BF-1AF1-A94611742C78}"/>
                  </a:ext>
                </a:extLst>
              </p:cNvPr>
              <p:cNvSpPr>
                <a:spLocks noChangeArrowheads="1"/>
              </p:cNvSpPr>
              <p:nvPr/>
            </p:nvSpPr>
            <p:spPr bwMode="auto">
              <a:xfrm>
                <a:off x="176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3" name="Rectangle 274">
                <a:extLst>
                  <a:ext uri="{FF2B5EF4-FFF2-40B4-BE49-F238E27FC236}">
                    <a16:creationId xmlns:a16="http://schemas.microsoft.com/office/drawing/2014/main" id="{A22BCB25-E107-D674-6F8C-3BAE0E667968}"/>
                  </a:ext>
                </a:extLst>
              </p:cNvPr>
              <p:cNvSpPr>
                <a:spLocks noChangeArrowheads="1"/>
              </p:cNvSpPr>
              <p:nvPr/>
            </p:nvSpPr>
            <p:spPr bwMode="auto">
              <a:xfrm>
                <a:off x="1980"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4" name="Rectangle 275">
                <a:extLst>
                  <a:ext uri="{FF2B5EF4-FFF2-40B4-BE49-F238E27FC236}">
                    <a16:creationId xmlns:a16="http://schemas.microsoft.com/office/drawing/2014/main" id="{3F8AFF6B-1B46-BED1-475E-9CDAE7213E34}"/>
                  </a:ext>
                </a:extLst>
              </p:cNvPr>
              <p:cNvSpPr>
                <a:spLocks noChangeArrowheads="1"/>
              </p:cNvSpPr>
              <p:nvPr/>
            </p:nvSpPr>
            <p:spPr bwMode="auto">
              <a:xfrm>
                <a:off x="1980"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5" name="Rectangle 276">
                <a:extLst>
                  <a:ext uri="{FF2B5EF4-FFF2-40B4-BE49-F238E27FC236}">
                    <a16:creationId xmlns:a16="http://schemas.microsoft.com/office/drawing/2014/main" id="{EFB84B9B-6269-E2B4-2526-2FB36A64F1E1}"/>
                  </a:ext>
                </a:extLst>
              </p:cNvPr>
              <p:cNvSpPr>
                <a:spLocks noChangeArrowheads="1"/>
              </p:cNvSpPr>
              <p:nvPr/>
            </p:nvSpPr>
            <p:spPr bwMode="auto">
              <a:xfrm>
                <a:off x="198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6" name="Rectangle 277">
                <a:extLst>
                  <a:ext uri="{FF2B5EF4-FFF2-40B4-BE49-F238E27FC236}">
                    <a16:creationId xmlns:a16="http://schemas.microsoft.com/office/drawing/2014/main" id="{3CD20CF3-0E7F-9BBF-15E8-047A65A9AB00}"/>
                  </a:ext>
                </a:extLst>
              </p:cNvPr>
              <p:cNvSpPr>
                <a:spLocks noChangeArrowheads="1"/>
              </p:cNvSpPr>
              <p:nvPr/>
            </p:nvSpPr>
            <p:spPr bwMode="auto">
              <a:xfrm>
                <a:off x="1993"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7" name="Rectangle 278">
                <a:extLst>
                  <a:ext uri="{FF2B5EF4-FFF2-40B4-BE49-F238E27FC236}">
                    <a16:creationId xmlns:a16="http://schemas.microsoft.com/office/drawing/2014/main" id="{699C42FE-9B88-1D4E-0F3A-80FD9FA0FA88}"/>
                  </a:ext>
                </a:extLst>
              </p:cNvPr>
              <p:cNvSpPr>
                <a:spLocks noChangeArrowheads="1"/>
              </p:cNvSpPr>
              <p:nvPr/>
            </p:nvSpPr>
            <p:spPr bwMode="auto">
              <a:xfrm>
                <a:off x="2207"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8" name="Rectangle 279">
                <a:extLst>
                  <a:ext uri="{FF2B5EF4-FFF2-40B4-BE49-F238E27FC236}">
                    <a16:creationId xmlns:a16="http://schemas.microsoft.com/office/drawing/2014/main" id="{22D236F5-6EC7-618B-9D87-2491670E352A}"/>
                  </a:ext>
                </a:extLst>
              </p:cNvPr>
              <p:cNvSpPr>
                <a:spLocks noChangeArrowheads="1"/>
              </p:cNvSpPr>
              <p:nvPr/>
            </p:nvSpPr>
            <p:spPr bwMode="auto">
              <a:xfrm>
                <a:off x="2207"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9" name="Rectangle 280">
                <a:extLst>
                  <a:ext uri="{FF2B5EF4-FFF2-40B4-BE49-F238E27FC236}">
                    <a16:creationId xmlns:a16="http://schemas.microsoft.com/office/drawing/2014/main" id="{E0BB5CD0-0CF5-8DD6-EF56-E4E871C90D87}"/>
                  </a:ext>
                </a:extLst>
              </p:cNvPr>
              <p:cNvSpPr>
                <a:spLocks noChangeArrowheads="1"/>
              </p:cNvSpPr>
              <p:nvPr/>
            </p:nvSpPr>
            <p:spPr bwMode="auto">
              <a:xfrm>
                <a:off x="220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0" name="Rectangle 281">
                <a:extLst>
                  <a:ext uri="{FF2B5EF4-FFF2-40B4-BE49-F238E27FC236}">
                    <a16:creationId xmlns:a16="http://schemas.microsoft.com/office/drawing/2014/main" id="{1B64922F-7768-1FA6-7F52-7B41670927BE}"/>
                  </a:ext>
                </a:extLst>
              </p:cNvPr>
              <p:cNvSpPr>
                <a:spLocks noChangeArrowheads="1"/>
              </p:cNvSpPr>
              <p:nvPr/>
            </p:nvSpPr>
            <p:spPr bwMode="auto">
              <a:xfrm>
                <a:off x="222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1" name="Rectangle 282">
                <a:extLst>
                  <a:ext uri="{FF2B5EF4-FFF2-40B4-BE49-F238E27FC236}">
                    <a16:creationId xmlns:a16="http://schemas.microsoft.com/office/drawing/2014/main" id="{D92B1E42-D520-2434-0C3B-1010CDF02B74}"/>
                  </a:ext>
                </a:extLst>
              </p:cNvPr>
              <p:cNvSpPr>
                <a:spLocks noChangeArrowheads="1"/>
              </p:cNvSpPr>
              <p:nvPr/>
            </p:nvSpPr>
            <p:spPr bwMode="auto">
              <a:xfrm>
                <a:off x="243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2" name="Rectangle 283">
                <a:extLst>
                  <a:ext uri="{FF2B5EF4-FFF2-40B4-BE49-F238E27FC236}">
                    <a16:creationId xmlns:a16="http://schemas.microsoft.com/office/drawing/2014/main" id="{24380E75-6696-730E-0FCF-013E0CB5EE28}"/>
                  </a:ext>
                </a:extLst>
              </p:cNvPr>
              <p:cNvSpPr>
                <a:spLocks noChangeArrowheads="1"/>
              </p:cNvSpPr>
              <p:nvPr/>
            </p:nvSpPr>
            <p:spPr bwMode="auto">
              <a:xfrm>
                <a:off x="243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3" name="Rectangle 284">
                <a:extLst>
                  <a:ext uri="{FF2B5EF4-FFF2-40B4-BE49-F238E27FC236}">
                    <a16:creationId xmlns:a16="http://schemas.microsoft.com/office/drawing/2014/main" id="{CE7BE364-B802-085E-5E2C-D9E9EC953AF3}"/>
                  </a:ext>
                </a:extLst>
              </p:cNvPr>
              <p:cNvSpPr>
                <a:spLocks noChangeArrowheads="1"/>
              </p:cNvSpPr>
              <p:nvPr/>
            </p:nvSpPr>
            <p:spPr bwMode="auto">
              <a:xfrm>
                <a:off x="243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4" name="Rectangle 285">
                <a:extLst>
                  <a:ext uri="{FF2B5EF4-FFF2-40B4-BE49-F238E27FC236}">
                    <a16:creationId xmlns:a16="http://schemas.microsoft.com/office/drawing/2014/main" id="{CDBD2EA7-3BB6-5F08-6943-C9FAD62D01F5}"/>
                  </a:ext>
                </a:extLst>
              </p:cNvPr>
              <p:cNvSpPr>
                <a:spLocks noChangeArrowheads="1"/>
              </p:cNvSpPr>
              <p:nvPr/>
            </p:nvSpPr>
            <p:spPr bwMode="auto">
              <a:xfrm>
                <a:off x="244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5" name="Rectangle 286">
                <a:extLst>
                  <a:ext uri="{FF2B5EF4-FFF2-40B4-BE49-F238E27FC236}">
                    <a16:creationId xmlns:a16="http://schemas.microsoft.com/office/drawing/2014/main" id="{EB82B5CE-3B0C-17A7-5B7E-E3F84DA1A53C}"/>
                  </a:ext>
                </a:extLst>
              </p:cNvPr>
              <p:cNvSpPr>
                <a:spLocks noChangeArrowheads="1"/>
              </p:cNvSpPr>
              <p:nvPr/>
            </p:nvSpPr>
            <p:spPr bwMode="auto">
              <a:xfrm>
                <a:off x="266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6" name="Rectangle 287">
                <a:extLst>
                  <a:ext uri="{FF2B5EF4-FFF2-40B4-BE49-F238E27FC236}">
                    <a16:creationId xmlns:a16="http://schemas.microsoft.com/office/drawing/2014/main" id="{6C256A87-00D5-8A0E-AE52-CE805D7625FC}"/>
                  </a:ext>
                </a:extLst>
              </p:cNvPr>
              <p:cNvSpPr>
                <a:spLocks noChangeArrowheads="1"/>
              </p:cNvSpPr>
              <p:nvPr/>
            </p:nvSpPr>
            <p:spPr bwMode="auto">
              <a:xfrm>
                <a:off x="267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7" name="Rectangle 288">
                <a:extLst>
                  <a:ext uri="{FF2B5EF4-FFF2-40B4-BE49-F238E27FC236}">
                    <a16:creationId xmlns:a16="http://schemas.microsoft.com/office/drawing/2014/main" id="{E428CB9A-9D36-E76B-C949-47F9B0B0F19E}"/>
                  </a:ext>
                </a:extLst>
              </p:cNvPr>
              <p:cNvSpPr>
                <a:spLocks noChangeArrowheads="1"/>
              </p:cNvSpPr>
              <p:nvPr/>
            </p:nvSpPr>
            <p:spPr bwMode="auto">
              <a:xfrm>
                <a:off x="2890" y="2152"/>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Rectangle 289">
                <a:extLst>
                  <a:ext uri="{FF2B5EF4-FFF2-40B4-BE49-F238E27FC236}">
                    <a16:creationId xmlns:a16="http://schemas.microsoft.com/office/drawing/2014/main" id="{D3198D6A-CF66-8B43-ED21-9C7951E840DA}"/>
                  </a:ext>
                </a:extLst>
              </p:cNvPr>
              <p:cNvSpPr>
                <a:spLocks noChangeArrowheads="1"/>
              </p:cNvSpPr>
              <p:nvPr/>
            </p:nvSpPr>
            <p:spPr bwMode="auto">
              <a:xfrm>
                <a:off x="2890" y="2152"/>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9" name="Rectangle 290">
                <a:extLst>
                  <a:ext uri="{FF2B5EF4-FFF2-40B4-BE49-F238E27FC236}">
                    <a16:creationId xmlns:a16="http://schemas.microsoft.com/office/drawing/2014/main" id="{D2E15458-A1E0-1E57-7069-6CC50FDFD8D8}"/>
                  </a:ext>
                </a:extLst>
              </p:cNvPr>
              <p:cNvSpPr>
                <a:spLocks noChangeArrowheads="1"/>
              </p:cNvSpPr>
              <p:nvPr/>
            </p:nvSpPr>
            <p:spPr bwMode="auto">
              <a:xfrm>
                <a:off x="289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0" name="Rectangle 291">
                <a:extLst>
                  <a:ext uri="{FF2B5EF4-FFF2-40B4-BE49-F238E27FC236}">
                    <a16:creationId xmlns:a16="http://schemas.microsoft.com/office/drawing/2014/main" id="{C34ACAEC-3E38-38E3-5548-0E9C7922284A}"/>
                  </a:ext>
                </a:extLst>
              </p:cNvPr>
              <p:cNvSpPr>
                <a:spLocks noChangeArrowheads="1"/>
              </p:cNvSpPr>
              <p:nvPr/>
            </p:nvSpPr>
            <p:spPr bwMode="auto">
              <a:xfrm>
                <a:off x="2902"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1" name="Rectangle 292">
                <a:extLst>
                  <a:ext uri="{FF2B5EF4-FFF2-40B4-BE49-F238E27FC236}">
                    <a16:creationId xmlns:a16="http://schemas.microsoft.com/office/drawing/2014/main" id="{772E3532-E650-EE94-C156-5613D6B2FD53}"/>
                  </a:ext>
                </a:extLst>
              </p:cNvPr>
              <p:cNvSpPr>
                <a:spLocks noChangeArrowheads="1"/>
              </p:cNvSpPr>
              <p:nvPr/>
            </p:nvSpPr>
            <p:spPr bwMode="auto">
              <a:xfrm>
                <a:off x="3117" y="2152"/>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2" name="Rectangle 293">
                <a:extLst>
                  <a:ext uri="{FF2B5EF4-FFF2-40B4-BE49-F238E27FC236}">
                    <a16:creationId xmlns:a16="http://schemas.microsoft.com/office/drawing/2014/main" id="{CB596DD7-542B-C32C-BF02-EC9F89D0E169}"/>
                  </a:ext>
                </a:extLst>
              </p:cNvPr>
              <p:cNvSpPr>
                <a:spLocks noChangeArrowheads="1"/>
              </p:cNvSpPr>
              <p:nvPr/>
            </p:nvSpPr>
            <p:spPr bwMode="auto">
              <a:xfrm>
                <a:off x="3117" y="2152"/>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3" name="Rectangle 294">
                <a:extLst>
                  <a:ext uri="{FF2B5EF4-FFF2-40B4-BE49-F238E27FC236}">
                    <a16:creationId xmlns:a16="http://schemas.microsoft.com/office/drawing/2014/main" id="{FD65B0FC-C534-C1DD-5F53-B4EF23C799E6}"/>
                  </a:ext>
                </a:extLst>
              </p:cNvPr>
              <p:cNvSpPr>
                <a:spLocks noChangeArrowheads="1"/>
              </p:cNvSpPr>
              <p:nvPr/>
            </p:nvSpPr>
            <p:spPr bwMode="auto">
              <a:xfrm>
                <a:off x="311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4" name="Rectangle 295">
                <a:extLst>
                  <a:ext uri="{FF2B5EF4-FFF2-40B4-BE49-F238E27FC236}">
                    <a16:creationId xmlns:a16="http://schemas.microsoft.com/office/drawing/2014/main" id="{AAF98279-7BE7-C1C0-7525-D3D5EA24E892}"/>
                  </a:ext>
                </a:extLst>
              </p:cNvPr>
              <p:cNvSpPr>
                <a:spLocks noChangeArrowheads="1"/>
              </p:cNvSpPr>
              <p:nvPr/>
            </p:nvSpPr>
            <p:spPr bwMode="auto">
              <a:xfrm>
                <a:off x="313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5" name="Rectangle 296">
                <a:extLst>
                  <a:ext uri="{FF2B5EF4-FFF2-40B4-BE49-F238E27FC236}">
                    <a16:creationId xmlns:a16="http://schemas.microsoft.com/office/drawing/2014/main" id="{3AC82B11-F8D3-6AC1-A00C-E1B8A014D90C}"/>
                  </a:ext>
                </a:extLst>
              </p:cNvPr>
              <p:cNvSpPr>
                <a:spLocks noChangeArrowheads="1"/>
              </p:cNvSpPr>
              <p:nvPr/>
            </p:nvSpPr>
            <p:spPr bwMode="auto">
              <a:xfrm>
                <a:off x="3344"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6" name="Rectangle 297">
                <a:extLst>
                  <a:ext uri="{FF2B5EF4-FFF2-40B4-BE49-F238E27FC236}">
                    <a16:creationId xmlns:a16="http://schemas.microsoft.com/office/drawing/2014/main" id="{98E78AC5-7655-8BB7-23C5-2EEA0748E843}"/>
                  </a:ext>
                </a:extLst>
              </p:cNvPr>
              <p:cNvSpPr>
                <a:spLocks noChangeArrowheads="1"/>
              </p:cNvSpPr>
              <p:nvPr/>
            </p:nvSpPr>
            <p:spPr bwMode="auto">
              <a:xfrm>
                <a:off x="335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7" name="Rectangle 298">
                <a:extLst>
                  <a:ext uri="{FF2B5EF4-FFF2-40B4-BE49-F238E27FC236}">
                    <a16:creationId xmlns:a16="http://schemas.microsoft.com/office/drawing/2014/main" id="{3BDCCA94-C8D9-EC96-2974-E4E970235E18}"/>
                  </a:ext>
                </a:extLst>
              </p:cNvPr>
              <p:cNvSpPr>
                <a:spLocks noChangeArrowheads="1"/>
              </p:cNvSpPr>
              <p:nvPr/>
            </p:nvSpPr>
            <p:spPr bwMode="auto">
              <a:xfrm>
                <a:off x="3573" y="2152"/>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Rectangle 299">
                <a:extLst>
                  <a:ext uri="{FF2B5EF4-FFF2-40B4-BE49-F238E27FC236}">
                    <a16:creationId xmlns:a16="http://schemas.microsoft.com/office/drawing/2014/main" id="{B14AAD1B-43AE-F711-8238-A2C27D8A3506}"/>
                  </a:ext>
                </a:extLst>
              </p:cNvPr>
              <p:cNvSpPr>
                <a:spLocks noChangeArrowheads="1"/>
              </p:cNvSpPr>
              <p:nvPr/>
            </p:nvSpPr>
            <p:spPr bwMode="auto">
              <a:xfrm>
                <a:off x="3573" y="2152"/>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Rectangle 300">
                <a:extLst>
                  <a:ext uri="{FF2B5EF4-FFF2-40B4-BE49-F238E27FC236}">
                    <a16:creationId xmlns:a16="http://schemas.microsoft.com/office/drawing/2014/main" id="{A9B3B0A0-77BA-3796-04B4-C8661C71A835}"/>
                  </a:ext>
                </a:extLst>
              </p:cNvPr>
              <p:cNvSpPr>
                <a:spLocks noChangeArrowheads="1"/>
              </p:cNvSpPr>
              <p:nvPr/>
            </p:nvSpPr>
            <p:spPr bwMode="auto">
              <a:xfrm>
                <a:off x="357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0" name="Rectangle 301">
                <a:extLst>
                  <a:ext uri="{FF2B5EF4-FFF2-40B4-BE49-F238E27FC236}">
                    <a16:creationId xmlns:a16="http://schemas.microsoft.com/office/drawing/2014/main" id="{40D429B6-8A35-CF36-37D0-AF7E1DC2BBF3}"/>
                  </a:ext>
                </a:extLst>
              </p:cNvPr>
              <p:cNvSpPr>
                <a:spLocks noChangeArrowheads="1"/>
              </p:cNvSpPr>
              <p:nvPr/>
            </p:nvSpPr>
            <p:spPr bwMode="auto">
              <a:xfrm>
                <a:off x="358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1" name="Rectangle 302">
                <a:extLst>
                  <a:ext uri="{FF2B5EF4-FFF2-40B4-BE49-F238E27FC236}">
                    <a16:creationId xmlns:a16="http://schemas.microsoft.com/office/drawing/2014/main" id="{5A9FA226-D891-8526-A62F-3BF04C97F707}"/>
                  </a:ext>
                </a:extLst>
              </p:cNvPr>
              <p:cNvSpPr>
                <a:spLocks noChangeArrowheads="1"/>
              </p:cNvSpPr>
              <p:nvPr/>
            </p:nvSpPr>
            <p:spPr bwMode="auto">
              <a:xfrm>
                <a:off x="151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2" name="Rectangle 303">
                <a:extLst>
                  <a:ext uri="{FF2B5EF4-FFF2-40B4-BE49-F238E27FC236}">
                    <a16:creationId xmlns:a16="http://schemas.microsoft.com/office/drawing/2014/main" id="{C71BA1EE-4B21-2D59-8F71-074C602D4B2B}"/>
                  </a:ext>
                </a:extLst>
              </p:cNvPr>
              <p:cNvSpPr>
                <a:spLocks noChangeArrowheads="1"/>
              </p:cNvSpPr>
              <p:nvPr/>
            </p:nvSpPr>
            <p:spPr bwMode="auto">
              <a:xfrm>
                <a:off x="152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3" name="Rectangle 304">
                <a:extLst>
                  <a:ext uri="{FF2B5EF4-FFF2-40B4-BE49-F238E27FC236}">
                    <a16:creationId xmlns:a16="http://schemas.microsoft.com/office/drawing/2014/main" id="{364A7E98-075B-FA87-6BC4-AA5ED56774FE}"/>
                  </a:ext>
                </a:extLst>
              </p:cNvPr>
              <p:cNvSpPr>
                <a:spLocks noChangeArrowheads="1"/>
              </p:cNvSpPr>
              <p:nvPr/>
            </p:nvSpPr>
            <p:spPr bwMode="auto">
              <a:xfrm>
                <a:off x="174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Rectangle 305">
                <a:extLst>
                  <a:ext uri="{FF2B5EF4-FFF2-40B4-BE49-F238E27FC236}">
                    <a16:creationId xmlns:a16="http://schemas.microsoft.com/office/drawing/2014/main" id="{9E41450C-6BF6-607D-BF8A-E19F1865D133}"/>
                  </a:ext>
                </a:extLst>
              </p:cNvPr>
              <p:cNvSpPr>
                <a:spLocks noChangeArrowheads="1"/>
              </p:cNvSpPr>
              <p:nvPr/>
            </p:nvSpPr>
            <p:spPr bwMode="auto">
              <a:xfrm>
                <a:off x="175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Rectangle 306">
                <a:extLst>
                  <a:ext uri="{FF2B5EF4-FFF2-40B4-BE49-F238E27FC236}">
                    <a16:creationId xmlns:a16="http://schemas.microsoft.com/office/drawing/2014/main" id="{3F76614C-BD9B-A849-476B-E85F6E37E6BB}"/>
                  </a:ext>
                </a:extLst>
              </p:cNvPr>
              <p:cNvSpPr>
                <a:spLocks noChangeArrowheads="1"/>
              </p:cNvSpPr>
              <p:nvPr/>
            </p:nvSpPr>
            <p:spPr bwMode="auto">
              <a:xfrm>
                <a:off x="197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6" name="Rectangle 307">
                <a:extLst>
                  <a:ext uri="{FF2B5EF4-FFF2-40B4-BE49-F238E27FC236}">
                    <a16:creationId xmlns:a16="http://schemas.microsoft.com/office/drawing/2014/main" id="{D32799B5-E9BE-BAE2-886E-F62F9A43FD69}"/>
                  </a:ext>
                </a:extLst>
              </p:cNvPr>
              <p:cNvSpPr>
                <a:spLocks noChangeArrowheads="1"/>
              </p:cNvSpPr>
              <p:nvPr/>
            </p:nvSpPr>
            <p:spPr bwMode="auto">
              <a:xfrm>
                <a:off x="1980"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7" name="Rectangle 308">
                <a:extLst>
                  <a:ext uri="{FF2B5EF4-FFF2-40B4-BE49-F238E27FC236}">
                    <a16:creationId xmlns:a16="http://schemas.microsoft.com/office/drawing/2014/main" id="{4B2B31EB-3ACE-CEAC-CD70-ACE95D92F4F1}"/>
                  </a:ext>
                </a:extLst>
              </p:cNvPr>
              <p:cNvSpPr>
                <a:spLocks noChangeArrowheads="1"/>
              </p:cNvSpPr>
              <p:nvPr/>
            </p:nvSpPr>
            <p:spPr bwMode="auto">
              <a:xfrm>
                <a:off x="2202"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Rectangle 309">
                <a:extLst>
                  <a:ext uri="{FF2B5EF4-FFF2-40B4-BE49-F238E27FC236}">
                    <a16:creationId xmlns:a16="http://schemas.microsoft.com/office/drawing/2014/main" id="{10F0833C-6F9C-C9D4-3752-2ABABA664A0F}"/>
                  </a:ext>
                </a:extLst>
              </p:cNvPr>
              <p:cNvSpPr>
                <a:spLocks noChangeArrowheads="1"/>
              </p:cNvSpPr>
              <p:nvPr/>
            </p:nvSpPr>
            <p:spPr bwMode="auto">
              <a:xfrm>
                <a:off x="220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Rectangle 310">
                <a:extLst>
                  <a:ext uri="{FF2B5EF4-FFF2-40B4-BE49-F238E27FC236}">
                    <a16:creationId xmlns:a16="http://schemas.microsoft.com/office/drawing/2014/main" id="{CB748F28-B2E7-8E05-026E-4FCE621DE0DD}"/>
                  </a:ext>
                </a:extLst>
              </p:cNvPr>
              <p:cNvSpPr>
                <a:spLocks noChangeArrowheads="1"/>
              </p:cNvSpPr>
              <p:nvPr/>
            </p:nvSpPr>
            <p:spPr bwMode="auto">
              <a:xfrm>
                <a:off x="242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Rectangle 311">
                <a:extLst>
                  <a:ext uri="{FF2B5EF4-FFF2-40B4-BE49-F238E27FC236}">
                    <a16:creationId xmlns:a16="http://schemas.microsoft.com/office/drawing/2014/main" id="{C15A2254-CF0C-B3E7-C296-5F23C109145F}"/>
                  </a:ext>
                </a:extLst>
              </p:cNvPr>
              <p:cNvSpPr>
                <a:spLocks noChangeArrowheads="1"/>
              </p:cNvSpPr>
              <p:nvPr/>
            </p:nvSpPr>
            <p:spPr bwMode="auto">
              <a:xfrm>
                <a:off x="243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Rectangle 312">
                <a:extLst>
                  <a:ext uri="{FF2B5EF4-FFF2-40B4-BE49-F238E27FC236}">
                    <a16:creationId xmlns:a16="http://schemas.microsoft.com/office/drawing/2014/main" id="{D713375E-CDFE-5FED-F70E-EC0C5069F96D}"/>
                  </a:ext>
                </a:extLst>
              </p:cNvPr>
              <p:cNvSpPr>
                <a:spLocks noChangeArrowheads="1"/>
              </p:cNvSpPr>
              <p:nvPr/>
            </p:nvSpPr>
            <p:spPr bwMode="auto">
              <a:xfrm>
                <a:off x="265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Rectangle 313">
                <a:extLst>
                  <a:ext uri="{FF2B5EF4-FFF2-40B4-BE49-F238E27FC236}">
                    <a16:creationId xmlns:a16="http://schemas.microsoft.com/office/drawing/2014/main" id="{2F10AEE2-0E79-E2BD-2ECE-4058FE239A96}"/>
                  </a:ext>
                </a:extLst>
              </p:cNvPr>
              <p:cNvSpPr>
                <a:spLocks noChangeArrowheads="1"/>
              </p:cNvSpPr>
              <p:nvPr/>
            </p:nvSpPr>
            <p:spPr bwMode="auto">
              <a:xfrm>
                <a:off x="266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Rectangle 314">
                <a:extLst>
                  <a:ext uri="{FF2B5EF4-FFF2-40B4-BE49-F238E27FC236}">
                    <a16:creationId xmlns:a16="http://schemas.microsoft.com/office/drawing/2014/main" id="{A7D5D356-9451-24B6-44B4-C768C48CEB11}"/>
                  </a:ext>
                </a:extLst>
              </p:cNvPr>
              <p:cNvSpPr>
                <a:spLocks noChangeArrowheads="1"/>
              </p:cNvSpPr>
              <p:nvPr/>
            </p:nvSpPr>
            <p:spPr bwMode="auto">
              <a:xfrm>
                <a:off x="288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Rectangle 315">
                <a:extLst>
                  <a:ext uri="{FF2B5EF4-FFF2-40B4-BE49-F238E27FC236}">
                    <a16:creationId xmlns:a16="http://schemas.microsoft.com/office/drawing/2014/main" id="{12F68B0F-FE95-B4AE-5232-76E53AA39893}"/>
                  </a:ext>
                </a:extLst>
              </p:cNvPr>
              <p:cNvSpPr>
                <a:spLocks noChangeArrowheads="1"/>
              </p:cNvSpPr>
              <p:nvPr/>
            </p:nvSpPr>
            <p:spPr bwMode="auto">
              <a:xfrm>
                <a:off x="2890"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Rectangle 316">
                <a:extLst>
                  <a:ext uri="{FF2B5EF4-FFF2-40B4-BE49-F238E27FC236}">
                    <a16:creationId xmlns:a16="http://schemas.microsoft.com/office/drawing/2014/main" id="{7F8C7635-4E1B-43E0-320B-2DE54070A27B}"/>
                  </a:ext>
                </a:extLst>
              </p:cNvPr>
              <p:cNvSpPr>
                <a:spLocks noChangeArrowheads="1"/>
              </p:cNvSpPr>
              <p:nvPr/>
            </p:nvSpPr>
            <p:spPr bwMode="auto">
              <a:xfrm>
                <a:off x="3111"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Rectangle 317">
                <a:extLst>
                  <a:ext uri="{FF2B5EF4-FFF2-40B4-BE49-F238E27FC236}">
                    <a16:creationId xmlns:a16="http://schemas.microsoft.com/office/drawing/2014/main" id="{C3B6A5F7-366C-58A3-1268-E7D0B3498D17}"/>
                  </a:ext>
                </a:extLst>
              </p:cNvPr>
              <p:cNvSpPr>
                <a:spLocks noChangeArrowheads="1"/>
              </p:cNvSpPr>
              <p:nvPr/>
            </p:nvSpPr>
            <p:spPr bwMode="auto">
              <a:xfrm>
                <a:off x="311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Rectangle 318">
                <a:extLst>
                  <a:ext uri="{FF2B5EF4-FFF2-40B4-BE49-F238E27FC236}">
                    <a16:creationId xmlns:a16="http://schemas.microsoft.com/office/drawing/2014/main" id="{872409C9-578D-0711-D1FA-6E9478B4D8E2}"/>
                  </a:ext>
                </a:extLst>
              </p:cNvPr>
              <p:cNvSpPr>
                <a:spLocks noChangeArrowheads="1"/>
              </p:cNvSpPr>
              <p:nvPr/>
            </p:nvSpPr>
            <p:spPr bwMode="auto">
              <a:xfrm>
                <a:off x="3339"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Rectangle 319">
                <a:extLst>
                  <a:ext uri="{FF2B5EF4-FFF2-40B4-BE49-F238E27FC236}">
                    <a16:creationId xmlns:a16="http://schemas.microsoft.com/office/drawing/2014/main" id="{E93182CA-5473-983B-E5EE-D5455C6918B8}"/>
                  </a:ext>
                </a:extLst>
              </p:cNvPr>
              <p:cNvSpPr>
                <a:spLocks noChangeArrowheads="1"/>
              </p:cNvSpPr>
              <p:nvPr/>
            </p:nvSpPr>
            <p:spPr bwMode="auto">
              <a:xfrm>
                <a:off x="3344" y="2145"/>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Rectangle 320">
                <a:extLst>
                  <a:ext uri="{FF2B5EF4-FFF2-40B4-BE49-F238E27FC236}">
                    <a16:creationId xmlns:a16="http://schemas.microsoft.com/office/drawing/2014/main" id="{863ABDE8-1D4A-DCF3-704E-60E6E1496F9A}"/>
                  </a:ext>
                </a:extLst>
              </p:cNvPr>
              <p:cNvSpPr>
                <a:spLocks noChangeArrowheads="1"/>
              </p:cNvSpPr>
              <p:nvPr/>
            </p:nvSpPr>
            <p:spPr bwMode="auto">
              <a:xfrm>
                <a:off x="356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Rectangle 321">
                <a:extLst>
                  <a:ext uri="{FF2B5EF4-FFF2-40B4-BE49-F238E27FC236}">
                    <a16:creationId xmlns:a16="http://schemas.microsoft.com/office/drawing/2014/main" id="{D1BDB781-F698-CC87-34BB-EEE9F13084C1}"/>
                  </a:ext>
                </a:extLst>
              </p:cNvPr>
              <p:cNvSpPr>
                <a:spLocks noChangeArrowheads="1"/>
              </p:cNvSpPr>
              <p:nvPr/>
            </p:nvSpPr>
            <p:spPr bwMode="auto">
              <a:xfrm>
                <a:off x="357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Rectangle 322">
                <a:extLst>
                  <a:ext uri="{FF2B5EF4-FFF2-40B4-BE49-F238E27FC236}">
                    <a16:creationId xmlns:a16="http://schemas.microsoft.com/office/drawing/2014/main" id="{CEA88E68-BE8D-54C9-23C1-8D9BDBAA3EE4}"/>
                  </a:ext>
                </a:extLst>
              </p:cNvPr>
              <p:cNvSpPr>
                <a:spLocks noChangeArrowheads="1"/>
              </p:cNvSpPr>
              <p:nvPr/>
            </p:nvSpPr>
            <p:spPr bwMode="auto">
              <a:xfrm>
                <a:off x="379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Rectangle 323">
                <a:extLst>
                  <a:ext uri="{FF2B5EF4-FFF2-40B4-BE49-F238E27FC236}">
                    <a16:creationId xmlns:a16="http://schemas.microsoft.com/office/drawing/2014/main" id="{52CB5896-BC2E-EFB3-B47B-B6BA7A92C40F}"/>
                  </a:ext>
                </a:extLst>
              </p:cNvPr>
              <p:cNvSpPr>
                <a:spLocks noChangeArrowheads="1"/>
              </p:cNvSpPr>
              <p:nvPr/>
            </p:nvSpPr>
            <p:spPr bwMode="auto">
              <a:xfrm>
                <a:off x="151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Rectangle 324">
                <a:extLst>
                  <a:ext uri="{FF2B5EF4-FFF2-40B4-BE49-F238E27FC236}">
                    <a16:creationId xmlns:a16="http://schemas.microsoft.com/office/drawing/2014/main" id="{1F5C5F31-66ED-1B7F-B3FF-CE1A9122B520}"/>
                  </a:ext>
                </a:extLst>
              </p:cNvPr>
              <p:cNvSpPr>
                <a:spLocks noChangeArrowheads="1"/>
              </p:cNvSpPr>
              <p:nvPr/>
            </p:nvSpPr>
            <p:spPr bwMode="auto">
              <a:xfrm>
                <a:off x="174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Rectangle 325">
                <a:extLst>
                  <a:ext uri="{FF2B5EF4-FFF2-40B4-BE49-F238E27FC236}">
                    <a16:creationId xmlns:a16="http://schemas.microsoft.com/office/drawing/2014/main" id="{343EC903-FACB-0CFD-9082-CAE5CF082C66}"/>
                  </a:ext>
                </a:extLst>
              </p:cNvPr>
              <p:cNvSpPr>
                <a:spLocks noChangeArrowheads="1"/>
              </p:cNvSpPr>
              <p:nvPr/>
            </p:nvSpPr>
            <p:spPr bwMode="auto">
              <a:xfrm>
                <a:off x="197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Rectangle 326">
                <a:extLst>
                  <a:ext uri="{FF2B5EF4-FFF2-40B4-BE49-F238E27FC236}">
                    <a16:creationId xmlns:a16="http://schemas.microsoft.com/office/drawing/2014/main" id="{5815D801-A4FA-79C9-DC74-087FD19DCD88}"/>
                  </a:ext>
                </a:extLst>
              </p:cNvPr>
              <p:cNvSpPr>
                <a:spLocks noChangeArrowheads="1"/>
              </p:cNvSpPr>
              <p:nvPr/>
            </p:nvSpPr>
            <p:spPr bwMode="auto">
              <a:xfrm>
                <a:off x="2202"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Rectangle 327">
                <a:extLst>
                  <a:ext uri="{FF2B5EF4-FFF2-40B4-BE49-F238E27FC236}">
                    <a16:creationId xmlns:a16="http://schemas.microsoft.com/office/drawing/2014/main" id="{58E1844D-3C12-5B1C-9FDA-84159F38EC71}"/>
                  </a:ext>
                </a:extLst>
              </p:cNvPr>
              <p:cNvSpPr>
                <a:spLocks noChangeArrowheads="1"/>
              </p:cNvSpPr>
              <p:nvPr/>
            </p:nvSpPr>
            <p:spPr bwMode="auto">
              <a:xfrm>
                <a:off x="242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Rectangle 328">
                <a:extLst>
                  <a:ext uri="{FF2B5EF4-FFF2-40B4-BE49-F238E27FC236}">
                    <a16:creationId xmlns:a16="http://schemas.microsoft.com/office/drawing/2014/main" id="{7E1E69B6-E0E2-747E-871F-3858649E5886}"/>
                  </a:ext>
                </a:extLst>
              </p:cNvPr>
              <p:cNvSpPr>
                <a:spLocks noChangeArrowheads="1"/>
              </p:cNvSpPr>
              <p:nvPr/>
            </p:nvSpPr>
            <p:spPr bwMode="auto">
              <a:xfrm>
                <a:off x="265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Rectangle 329">
                <a:extLst>
                  <a:ext uri="{FF2B5EF4-FFF2-40B4-BE49-F238E27FC236}">
                    <a16:creationId xmlns:a16="http://schemas.microsoft.com/office/drawing/2014/main" id="{E6CA1EC1-FB7C-1502-55F2-9B130A54CFA5}"/>
                  </a:ext>
                </a:extLst>
              </p:cNvPr>
              <p:cNvSpPr>
                <a:spLocks noChangeArrowheads="1"/>
              </p:cNvSpPr>
              <p:nvPr/>
            </p:nvSpPr>
            <p:spPr bwMode="auto">
              <a:xfrm>
                <a:off x="288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9" name="Rectangle 330">
                <a:extLst>
                  <a:ext uri="{FF2B5EF4-FFF2-40B4-BE49-F238E27FC236}">
                    <a16:creationId xmlns:a16="http://schemas.microsoft.com/office/drawing/2014/main" id="{845866A7-DE79-4089-661E-202C8A2781FA}"/>
                  </a:ext>
                </a:extLst>
              </p:cNvPr>
              <p:cNvSpPr>
                <a:spLocks noChangeArrowheads="1"/>
              </p:cNvSpPr>
              <p:nvPr/>
            </p:nvSpPr>
            <p:spPr bwMode="auto">
              <a:xfrm>
                <a:off x="3111"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0" name="Rectangle 331">
                <a:extLst>
                  <a:ext uri="{FF2B5EF4-FFF2-40B4-BE49-F238E27FC236}">
                    <a16:creationId xmlns:a16="http://schemas.microsoft.com/office/drawing/2014/main" id="{A9A0A143-2A67-7AA8-FD1C-C627543537EF}"/>
                  </a:ext>
                </a:extLst>
              </p:cNvPr>
              <p:cNvSpPr>
                <a:spLocks noChangeArrowheads="1"/>
              </p:cNvSpPr>
              <p:nvPr/>
            </p:nvSpPr>
            <p:spPr bwMode="auto">
              <a:xfrm>
                <a:off x="3339"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1" name="Rectangle 332">
                <a:extLst>
                  <a:ext uri="{FF2B5EF4-FFF2-40B4-BE49-F238E27FC236}">
                    <a16:creationId xmlns:a16="http://schemas.microsoft.com/office/drawing/2014/main" id="{A1803E42-4A8E-A238-DB2E-89CB16EC22A6}"/>
                  </a:ext>
                </a:extLst>
              </p:cNvPr>
              <p:cNvSpPr>
                <a:spLocks noChangeArrowheads="1"/>
              </p:cNvSpPr>
              <p:nvPr/>
            </p:nvSpPr>
            <p:spPr bwMode="auto">
              <a:xfrm>
                <a:off x="356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2" name="Rectangle 333">
                <a:extLst>
                  <a:ext uri="{FF2B5EF4-FFF2-40B4-BE49-F238E27FC236}">
                    <a16:creationId xmlns:a16="http://schemas.microsoft.com/office/drawing/2014/main" id="{294B1AA2-F6ED-DB54-213C-DF2EC38E7184}"/>
                  </a:ext>
                </a:extLst>
              </p:cNvPr>
              <p:cNvSpPr>
                <a:spLocks noChangeArrowheads="1"/>
              </p:cNvSpPr>
              <p:nvPr/>
            </p:nvSpPr>
            <p:spPr bwMode="auto">
              <a:xfrm>
                <a:off x="379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3" name="Rectangle 334">
                <a:extLst>
                  <a:ext uri="{FF2B5EF4-FFF2-40B4-BE49-F238E27FC236}">
                    <a16:creationId xmlns:a16="http://schemas.microsoft.com/office/drawing/2014/main" id="{77A19DB8-EE4A-4794-8B6D-6B78D75EBECD}"/>
                  </a:ext>
                </a:extLst>
              </p:cNvPr>
              <p:cNvSpPr>
                <a:spLocks noChangeArrowheads="1"/>
              </p:cNvSpPr>
              <p:nvPr/>
            </p:nvSpPr>
            <p:spPr bwMode="auto">
              <a:xfrm>
                <a:off x="152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4" name="Rectangle 335">
                <a:extLst>
                  <a:ext uri="{FF2B5EF4-FFF2-40B4-BE49-F238E27FC236}">
                    <a16:creationId xmlns:a16="http://schemas.microsoft.com/office/drawing/2014/main" id="{579DA650-1A97-59AB-F2C7-F434DF2D666C}"/>
                  </a:ext>
                </a:extLst>
              </p:cNvPr>
              <p:cNvSpPr>
                <a:spLocks noChangeArrowheads="1"/>
              </p:cNvSpPr>
              <p:nvPr/>
            </p:nvSpPr>
            <p:spPr bwMode="auto">
              <a:xfrm>
                <a:off x="153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5" name="Rectangle 336">
                <a:extLst>
                  <a:ext uri="{FF2B5EF4-FFF2-40B4-BE49-F238E27FC236}">
                    <a16:creationId xmlns:a16="http://schemas.microsoft.com/office/drawing/2014/main" id="{12BB6B64-F291-AFE9-65DC-786D387199D1}"/>
                  </a:ext>
                </a:extLst>
              </p:cNvPr>
              <p:cNvSpPr>
                <a:spLocks noChangeArrowheads="1"/>
              </p:cNvSpPr>
              <p:nvPr/>
            </p:nvSpPr>
            <p:spPr bwMode="auto">
              <a:xfrm>
                <a:off x="175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6" name="Rectangle 337">
                <a:extLst>
                  <a:ext uri="{FF2B5EF4-FFF2-40B4-BE49-F238E27FC236}">
                    <a16:creationId xmlns:a16="http://schemas.microsoft.com/office/drawing/2014/main" id="{04B3579F-6BF0-FFD0-1DF7-7BB89CC27F39}"/>
                  </a:ext>
                </a:extLst>
              </p:cNvPr>
              <p:cNvSpPr>
                <a:spLocks noChangeArrowheads="1"/>
              </p:cNvSpPr>
              <p:nvPr/>
            </p:nvSpPr>
            <p:spPr bwMode="auto">
              <a:xfrm>
                <a:off x="176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7" name="Rectangle 338">
                <a:extLst>
                  <a:ext uri="{FF2B5EF4-FFF2-40B4-BE49-F238E27FC236}">
                    <a16:creationId xmlns:a16="http://schemas.microsoft.com/office/drawing/2014/main" id="{421A66B9-E074-2BA2-03B4-0279D2DE9922}"/>
                  </a:ext>
                </a:extLst>
              </p:cNvPr>
              <p:cNvSpPr>
                <a:spLocks noChangeArrowheads="1"/>
              </p:cNvSpPr>
              <p:nvPr/>
            </p:nvSpPr>
            <p:spPr bwMode="auto">
              <a:xfrm>
                <a:off x="198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8" name="Rectangle 339">
                <a:extLst>
                  <a:ext uri="{FF2B5EF4-FFF2-40B4-BE49-F238E27FC236}">
                    <a16:creationId xmlns:a16="http://schemas.microsoft.com/office/drawing/2014/main" id="{D5BD0B6D-A3B9-FA11-0553-984434D3DA7D}"/>
                  </a:ext>
                </a:extLst>
              </p:cNvPr>
              <p:cNvSpPr>
                <a:spLocks noChangeArrowheads="1"/>
              </p:cNvSpPr>
              <p:nvPr/>
            </p:nvSpPr>
            <p:spPr bwMode="auto">
              <a:xfrm>
                <a:off x="1993"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9" name="Rectangle 340">
                <a:extLst>
                  <a:ext uri="{FF2B5EF4-FFF2-40B4-BE49-F238E27FC236}">
                    <a16:creationId xmlns:a16="http://schemas.microsoft.com/office/drawing/2014/main" id="{B447F8BD-0632-81EA-CF50-400382EDB538}"/>
                  </a:ext>
                </a:extLst>
              </p:cNvPr>
              <p:cNvSpPr>
                <a:spLocks noChangeArrowheads="1"/>
              </p:cNvSpPr>
              <p:nvPr/>
            </p:nvSpPr>
            <p:spPr bwMode="auto">
              <a:xfrm>
                <a:off x="220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0" name="Rectangle 341">
                <a:extLst>
                  <a:ext uri="{FF2B5EF4-FFF2-40B4-BE49-F238E27FC236}">
                    <a16:creationId xmlns:a16="http://schemas.microsoft.com/office/drawing/2014/main" id="{F509B3F7-2532-2004-1CC0-279C047B3F07}"/>
                  </a:ext>
                </a:extLst>
              </p:cNvPr>
              <p:cNvSpPr>
                <a:spLocks noChangeArrowheads="1"/>
              </p:cNvSpPr>
              <p:nvPr/>
            </p:nvSpPr>
            <p:spPr bwMode="auto">
              <a:xfrm>
                <a:off x="222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1" name="Rectangle 342">
                <a:extLst>
                  <a:ext uri="{FF2B5EF4-FFF2-40B4-BE49-F238E27FC236}">
                    <a16:creationId xmlns:a16="http://schemas.microsoft.com/office/drawing/2014/main" id="{B1FC1109-4290-4FEB-9AF1-8DA7FCE5C9D7}"/>
                  </a:ext>
                </a:extLst>
              </p:cNvPr>
              <p:cNvSpPr>
                <a:spLocks noChangeArrowheads="1"/>
              </p:cNvSpPr>
              <p:nvPr/>
            </p:nvSpPr>
            <p:spPr bwMode="auto">
              <a:xfrm>
                <a:off x="243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2" name="Rectangle 343">
                <a:extLst>
                  <a:ext uri="{FF2B5EF4-FFF2-40B4-BE49-F238E27FC236}">
                    <a16:creationId xmlns:a16="http://schemas.microsoft.com/office/drawing/2014/main" id="{8FFDDE42-9558-F61E-D7EA-0F70A578AD63}"/>
                  </a:ext>
                </a:extLst>
              </p:cNvPr>
              <p:cNvSpPr>
                <a:spLocks noChangeArrowheads="1"/>
              </p:cNvSpPr>
              <p:nvPr/>
            </p:nvSpPr>
            <p:spPr bwMode="auto">
              <a:xfrm>
                <a:off x="244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3" name="Rectangle 344">
                <a:extLst>
                  <a:ext uri="{FF2B5EF4-FFF2-40B4-BE49-F238E27FC236}">
                    <a16:creationId xmlns:a16="http://schemas.microsoft.com/office/drawing/2014/main" id="{5F215FF8-B131-F54A-191C-E0CBE65347B3}"/>
                  </a:ext>
                </a:extLst>
              </p:cNvPr>
              <p:cNvSpPr>
                <a:spLocks noChangeArrowheads="1"/>
              </p:cNvSpPr>
              <p:nvPr/>
            </p:nvSpPr>
            <p:spPr bwMode="auto">
              <a:xfrm>
                <a:off x="266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4" name="Rectangle 345">
                <a:extLst>
                  <a:ext uri="{FF2B5EF4-FFF2-40B4-BE49-F238E27FC236}">
                    <a16:creationId xmlns:a16="http://schemas.microsoft.com/office/drawing/2014/main" id="{5CE41EFE-62D7-5DF9-6170-B2FBA9ABB02E}"/>
                  </a:ext>
                </a:extLst>
              </p:cNvPr>
              <p:cNvSpPr>
                <a:spLocks noChangeArrowheads="1"/>
              </p:cNvSpPr>
              <p:nvPr/>
            </p:nvSpPr>
            <p:spPr bwMode="auto">
              <a:xfrm>
                <a:off x="267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5" name="Rectangle 346">
                <a:extLst>
                  <a:ext uri="{FF2B5EF4-FFF2-40B4-BE49-F238E27FC236}">
                    <a16:creationId xmlns:a16="http://schemas.microsoft.com/office/drawing/2014/main" id="{A3276C07-34EE-961B-5422-2BD0394B68CE}"/>
                  </a:ext>
                </a:extLst>
              </p:cNvPr>
              <p:cNvSpPr>
                <a:spLocks noChangeArrowheads="1"/>
              </p:cNvSpPr>
              <p:nvPr/>
            </p:nvSpPr>
            <p:spPr bwMode="auto">
              <a:xfrm>
                <a:off x="2890" y="2409"/>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6" name="Rectangle 347">
                <a:extLst>
                  <a:ext uri="{FF2B5EF4-FFF2-40B4-BE49-F238E27FC236}">
                    <a16:creationId xmlns:a16="http://schemas.microsoft.com/office/drawing/2014/main" id="{4008BA61-7D1E-F330-9737-A11036430F8F}"/>
                  </a:ext>
                </a:extLst>
              </p:cNvPr>
              <p:cNvSpPr>
                <a:spLocks noChangeArrowheads="1"/>
              </p:cNvSpPr>
              <p:nvPr/>
            </p:nvSpPr>
            <p:spPr bwMode="auto">
              <a:xfrm>
                <a:off x="2890" y="2409"/>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7" name="Rectangle 348">
                <a:extLst>
                  <a:ext uri="{FF2B5EF4-FFF2-40B4-BE49-F238E27FC236}">
                    <a16:creationId xmlns:a16="http://schemas.microsoft.com/office/drawing/2014/main" id="{DE212F5E-B9AA-6C55-6AE9-7B1F469198DE}"/>
                  </a:ext>
                </a:extLst>
              </p:cNvPr>
              <p:cNvSpPr>
                <a:spLocks noChangeArrowheads="1"/>
              </p:cNvSpPr>
              <p:nvPr/>
            </p:nvSpPr>
            <p:spPr bwMode="auto">
              <a:xfrm>
                <a:off x="289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49">
                <a:extLst>
                  <a:ext uri="{FF2B5EF4-FFF2-40B4-BE49-F238E27FC236}">
                    <a16:creationId xmlns:a16="http://schemas.microsoft.com/office/drawing/2014/main" id="{F595F403-3550-13AF-4084-487C6492653E}"/>
                  </a:ext>
                </a:extLst>
              </p:cNvPr>
              <p:cNvSpPr>
                <a:spLocks noChangeArrowheads="1"/>
              </p:cNvSpPr>
              <p:nvPr/>
            </p:nvSpPr>
            <p:spPr bwMode="auto">
              <a:xfrm>
                <a:off x="2902"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9" name="Rectangle 350">
                <a:extLst>
                  <a:ext uri="{FF2B5EF4-FFF2-40B4-BE49-F238E27FC236}">
                    <a16:creationId xmlns:a16="http://schemas.microsoft.com/office/drawing/2014/main" id="{0D5AC833-232F-C258-2A03-C95C3E63E0D2}"/>
                  </a:ext>
                </a:extLst>
              </p:cNvPr>
              <p:cNvSpPr>
                <a:spLocks noChangeArrowheads="1"/>
              </p:cNvSpPr>
              <p:nvPr/>
            </p:nvSpPr>
            <p:spPr bwMode="auto">
              <a:xfrm>
                <a:off x="3117" y="2409"/>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0" name="Rectangle 351">
                <a:extLst>
                  <a:ext uri="{FF2B5EF4-FFF2-40B4-BE49-F238E27FC236}">
                    <a16:creationId xmlns:a16="http://schemas.microsoft.com/office/drawing/2014/main" id="{5C445325-D0C6-EFE7-1D15-213ECE615B11}"/>
                  </a:ext>
                </a:extLst>
              </p:cNvPr>
              <p:cNvSpPr>
                <a:spLocks noChangeArrowheads="1"/>
              </p:cNvSpPr>
              <p:nvPr/>
            </p:nvSpPr>
            <p:spPr bwMode="auto">
              <a:xfrm>
                <a:off x="3117" y="2409"/>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1" name="Rectangle 352">
                <a:extLst>
                  <a:ext uri="{FF2B5EF4-FFF2-40B4-BE49-F238E27FC236}">
                    <a16:creationId xmlns:a16="http://schemas.microsoft.com/office/drawing/2014/main" id="{5042324C-05D8-C96B-D2EA-5E3787C12682}"/>
                  </a:ext>
                </a:extLst>
              </p:cNvPr>
              <p:cNvSpPr>
                <a:spLocks noChangeArrowheads="1"/>
              </p:cNvSpPr>
              <p:nvPr/>
            </p:nvSpPr>
            <p:spPr bwMode="auto">
              <a:xfrm>
                <a:off x="311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2" name="Rectangle 353">
                <a:extLst>
                  <a:ext uri="{FF2B5EF4-FFF2-40B4-BE49-F238E27FC236}">
                    <a16:creationId xmlns:a16="http://schemas.microsoft.com/office/drawing/2014/main" id="{CCF09AAC-E9E4-9B38-D54D-A59DC923A6EB}"/>
                  </a:ext>
                </a:extLst>
              </p:cNvPr>
              <p:cNvSpPr>
                <a:spLocks noChangeArrowheads="1"/>
              </p:cNvSpPr>
              <p:nvPr/>
            </p:nvSpPr>
            <p:spPr bwMode="auto">
              <a:xfrm>
                <a:off x="313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3" name="Rectangle 354">
                <a:extLst>
                  <a:ext uri="{FF2B5EF4-FFF2-40B4-BE49-F238E27FC236}">
                    <a16:creationId xmlns:a16="http://schemas.microsoft.com/office/drawing/2014/main" id="{057A7B88-A19D-D957-AFC6-8F76E15B0C97}"/>
                  </a:ext>
                </a:extLst>
              </p:cNvPr>
              <p:cNvSpPr>
                <a:spLocks noChangeArrowheads="1"/>
              </p:cNvSpPr>
              <p:nvPr/>
            </p:nvSpPr>
            <p:spPr bwMode="auto">
              <a:xfrm>
                <a:off x="3344"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4" name="Rectangle 355">
                <a:extLst>
                  <a:ext uri="{FF2B5EF4-FFF2-40B4-BE49-F238E27FC236}">
                    <a16:creationId xmlns:a16="http://schemas.microsoft.com/office/drawing/2014/main" id="{CFF5DE99-1D8B-64D7-68DD-C7CF54D75A45}"/>
                  </a:ext>
                </a:extLst>
              </p:cNvPr>
              <p:cNvSpPr>
                <a:spLocks noChangeArrowheads="1"/>
              </p:cNvSpPr>
              <p:nvPr/>
            </p:nvSpPr>
            <p:spPr bwMode="auto">
              <a:xfrm>
                <a:off x="335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5" name="Rectangle 356">
                <a:extLst>
                  <a:ext uri="{FF2B5EF4-FFF2-40B4-BE49-F238E27FC236}">
                    <a16:creationId xmlns:a16="http://schemas.microsoft.com/office/drawing/2014/main" id="{039BE733-0443-E750-4BD6-22E52C87C1C6}"/>
                  </a:ext>
                </a:extLst>
              </p:cNvPr>
              <p:cNvSpPr>
                <a:spLocks noChangeArrowheads="1"/>
              </p:cNvSpPr>
              <p:nvPr/>
            </p:nvSpPr>
            <p:spPr bwMode="auto">
              <a:xfrm>
                <a:off x="3573" y="2409"/>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Rectangle 357">
                <a:extLst>
                  <a:ext uri="{FF2B5EF4-FFF2-40B4-BE49-F238E27FC236}">
                    <a16:creationId xmlns:a16="http://schemas.microsoft.com/office/drawing/2014/main" id="{EB1D7014-F681-B877-D57A-5060D0AA2859}"/>
                  </a:ext>
                </a:extLst>
              </p:cNvPr>
              <p:cNvSpPr>
                <a:spLocks noChangeArrowheads="1"/>
              </p:cNvSpPr>
              <p:nvPr/>
            </p:nvSpPr>
            <p:spPr bwMode="auto">
              <a:xfrm>
                <a:off x="3573" y="2409"/>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Rectangle 358">
                <a:extLst>
                  <a:ext uri="{FF2B5EF4-FFF2-40B4-BE49-F238E27FC236}">
                    <a16:creationId xmlns:a16="http://schemas.microsoft.com/office/drawing/2014/main" id="{D732D081-8941-FF45-F8C3-DEA07B4C51EC}"/>
                  </a:ext>
                </a:extLst>
              </p:cNvPr>
              <p:cNvSpPr>
                <a:spLocks noChangeArrowheads="1"/>
              </p:cNvSpPr>
              <p:nvPr/>
            </p:nvSpPr>
            <p:spPr bwMode="auto">
              <a:xfrm>
                <a:off x="357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8" name="Rectangle 359">
                <a:extLst>
                  <a:ext uri="{FF2B5EF4-FFF2-40B4-BE49-F238E27FC236}">
                    <a16:creationId xmlns:a16="http://schemas.microsoft.com/office/drawing/2014/main" id="{46B00BBD-BE13-0627-7962-74F6C4BC4B5A}"/>
                  </a:ext>
                </a:extLst>
              </p:cNvPr>
              <p:cNvSpPr>
                <a:spLocks noChangeArrowheads="1"/>
              </p:cNvSpPr>
              <p:nvPr/>
            </p:nvSpPr>
            <p:spPr bwMode="auto">
              <a:xfrm>
                <a:off x="358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9" name="Rectangle 360">
                <a:extLst>
                  <a:ext uri="{FF2B5EF4-FFF2-40B4-BE49-F238E27FC236}">
                    <a16:creationId xmlns:a16="http://schemas.microsoft.com/office/drawing/2014/main" id="{8E0F385C-4C80-3FC8-5F12-3836CC8A1819}"/>
                  </a:ext>
                </a:extLst>
              </p:cNvPr>
              <p:cNvSpPr>
                <a:spLocks noChangeArrowheads="1"/>
              </p:cNvSpPr>
              <p:nvPr/>
            </p:nvSpPr>
            <p:spPr bwMode="auto">
              <a:xfrm>
                <a:off x="151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0" name="Rectangle 361">
                <a:extLst>
                  <a:ext uri="{FF2B5EF4-FFF2-40B4-BE49-F238E27FC236}">
                    <a16:creationId xmlns:a16="http://schemas.microsoft.com/office/drawing/2014/main" id="{A0C390FF-455E-0F88-374E-C3662634B12D}"/>
                  </a:ext>
                </a:extLst>
              </p:cNvPr>
              <p:cNvSpPr>
                <a:spLocks noChangeArrowheads="1"/>
              </p:cNvSpPr>
              <p:nvPr/>
            </p:nvSpPr>
            <p:spPr bwMode="auto">
              <a:xfrm>
                <a:off x="152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1" name="Rectangle 362">
                <a:extLst>
                  <a:ext uri="{FF2B5EF4-FFF2-40B4-BE49-F238E27FC236}">
                    <a16:creationId xmlns:a16="http://schemas.microsoft.com/office/drawing/2014/main" id="{4342E01B-7013-38F2-0D55-605714D4FD85}"/>
                  </a:ext>
                </a:extLst>
              </p:cNvPr>
              <p:cNvSpPr>
                <a:spLocks noChangeArrowheads="1"/>
              </p:cNvSpPr>
              <p:nvPr/>
            </p:nvSpPr>
            <p:spPr bwMode="auto">
              <a:xfrm>
                <a:off x="174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2" name="Rectangle 363">
                <a:extLst>
                  <a:ext uri="{FF2B5EF4-FFF2-40B4-BE49-F238E27FC236}">
                    <a16:creationId xmlns:a16="http://schemas.microsoft.com/office/drawing/2014/main" id="{69C47BF6-74F6-C0D3-E04F-1095427BEAC7}"/>
                  </a:ext>
                </a:extLst>
              </p:cNvPr>
              <p:cNvSpPr>
                <a:spLocks noChangeArrowheads="1"/>
              </p:cNvSpPr>
              <p:nvPr/>
            </p:nvSpPr>
            <p:spPr bwMode="auto">
              <a:xfrm>
                <a:off x="175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3" name="Rectangle 364">
                <a:extLst>
                  <a:ext uri="{FF2B5EF4-FFF2-40B4-BE49-F238E27FC236}">
                    <a16:creationId xmlns:a16="http://schemas.microsoft.com/office/drawing/2014/main" id="{FFCD5417-EC77-BF4F-BEB7-FB2F5F7D687A}"/>
                  </a:ext>
                </a:extLst>
              </p:cNvPr>
              <p:cNvSpPr>
                <a:spLocks noChangeArrowheads="1"/>
              </p:cNvSpPr>
              <p:nvPr/>
            </p:nvSpPr>
            <p:spPr bwMode="auto">
              <a:xfrm>
                <a:off x="197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4" name="Rectangle 365">
                <a:extLst>
                  <a:ext uri="{FF2B5EF4-FFF2-40B4-BE49-F238E27FC236}">
                    <a16:creationId xmlns:a16="http://schemas.microsoft.com/office/drawing/2014/main" id="{654FAFC4-9535-1F19-661D-574F3D4D50A1}"/>
                  </a:ext>
                </a:extLst>
              </p:cNvPr>
              <p:cNvSpPr>
                <a:spLocks noChangeArrowheads="1"/>
              </p:cNvSpPr>
              <p:nvPr/>
            </p:nvSpPr>
            <p:spPr bwMode="auto">
              <a:xfrm>
                <a:off x="1980"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5" name="Rectangle 366">
                <a:extLst>
                  <a:ext uri="{FF2B5EF4-FFF2-40B4-BE49-F238E27FC236}">
                    <a16:creationId xmlns:a16="http://schemas.microsoft.com/office/drawing/2014/main" id="{E1DE7A2E-986B-6536-E719-4A2BC13AA9CE}"/>
                  </a:ext>
                </a:extLst>
              </p:cNvPr>
              <p:cNvSpPr>
                <a:spLocks noChangeArrowheads="1"/>
              </p:cNvSpPr>
              <p:nvPr/>
            </p:nvSpPr>
            <p:spPr bwMode="auto">
              <a:xfrm>
                <a:off x="2202"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6" name="Rectangle 367">
                <a:extLst>
                  <a:ext uri="{FF2B5EF4-FFF2-40B4-BE49-F238E27FC236}">
                    <a16:creationId xmlns:a16="http://schemas.microsoft.com/office/drawing/2014/main" id="{1DBDE5F9-D12A-3791-6348-C9B0FEEFE6C6}"/>
                  </a:ext>
                </a:extLst>
              </p:cNvPr>
              <p:cNvSpPr>
                <a:spLocks noChangeArrowheads="1"/>
              </p:cNvSpPr>
              <p:nvPr/>
            </p:nvSpPr>
            <p:spPr bwMode="auto">
              <a:xfrm>
                <a:off x="220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7" name="Rectangle 368">
                <a:extLst>
                  <a:ext uri="{FF2B5EF4-FFF2-40B4-BE49-F238E27FC236}">
                    <a16:creationId xmlns:a16="http://schemas.microsoft.com/office/drawing/2014/main" id="{D1438255-30E5-69BF-EC9A-F3E381A6DFB2}"/>
                  </a:ext>
                </a:extLst>
              </p:cNvPr>
              <p:cNvSpPr>
                <a:spLocks noChangeArrowheads="1"/>
              </p:cNvSpPr>
              <p:nvPr/>
            </p:nvSpPr>
            <p:spPr bwMode="auto">
              <a:xfrm>
                <a:off x="242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8" name="Rectangle 369">
                <a:extLst>
                  <a:ext uri="{FF2B5EF4-FFF2-40B4-BE49-F238E27FC236}">
                    <a16:creationId xmlns:a16="http://schemas.microsoft.com/office/drawing/2014/main" id="{8DCC01D7-EF3D-F791-BCE8-AEB03946196E}"/>
                  </a:ext>
                </a:extLst>
              </p:cNvPr>
              <p:cNvSpPr>
                <a:spLocks noChangeArrowheads="1"/>
              </p:cNvSpPr>
              <p:nvPr/>
            </p:nvSpPr>
            <p:spPr bwMode="auto">
              <a:xfrm>
                <a:off x="243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9" name="Rectangle 370">
                <a:extLst>
                  <a:ext uri="{FF2B5EF4-FFF2-40B4-BE49-F238E27FC236}">
                    <a16:creationId xmlns:a16="http://schemas.microsoft.com/office/drawing/2014/main" id="{9E13F84C-C331-B8BB-83D9-9268719DBFC9}"/>
                  </a:ext>
                </a:extLst>
              </p:cNvPr>
              <p:cNvSpPr>
                <a:spLocks noChangeArrowheads="1"/>
              </p:cNvSpPr>
              <p:nvPr/>
            </p:nvSpPr>
            <p:spPr bwMode="auto">
              <a:xfrm>
                <a:off x="265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0" name="Rectangle 371">
                <a:extLst>
                  <a:ext uri="{FF2B5EF4-FFF2-40B4-BE49-F238E27FC236}">
                    <a16:creationId xmlns:a16="http://schemas.microsoft.com/office/drawing/2014/main" id="{AA059FD2-4983-68FC-CD12-EFD25E463FE3}"/>
                  </a:ext>
                </a:extLst>
              </p:cNvPr>
              <p:cNvSpPr>
                <a:spLocks noChangeArrowheads="1"/>
              </p:cNvSpPr>
              <p:nvPr/>
            </p:nvSpPr>
            <p:spPr bwMode="auto">
              <a:xfrm>
                <a:off x="266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1" name="Rectangle 372">
                <a:extLst>
                  <a:ext uri="{FF2B5EF4-FFF2-40B4-BE49-F238E27FC236}">
                    <a16:creationId xmlns:a16="http://schemas.microsoft.com/office/drawing/2014/main" id="{9D6ED741-7B78-BA91-CFE8-530D6F8E1196}"/>
                  </a:ext>
                </a:extLst>
              </p:cNvPr>
              <p:cNvSpPr>
                <a:spLocks noChangeArrowheads="1"/>
              </p:cNvSpPr>
              <p:nvPr/>
            </p:nvSpPr>
            <p:spPr bwMode="auto">
              <a:xfrm>
                <a:off x="288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2" name="Rectangle 373">
                <a:extLst>
                  <a:ext uri="{FF2B5EF4-FFF2-40B4-BE49-F238E27FC236}">
                    <a16:creationId xmlns:a16="http://schemas.microsoft.com/office/drawing/2014/main" id="{96C52F86-2943-56B1-A79D-2D5598037AE7}"/>
                  </a:ext>
                </a:extLst>
              </p:cNvPr>
              <p:cNvSpPr>
                <a:spLocks noChangeArrowheads="1"/>
              </p:cNvSpPr>
              <p:nvPr/>
            </p:nvSpPr>
            <p:spPr bwMode="auto">
              <a:xfrm>
                <a:off x="2890"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3" name="Rectangle 374">
                <a:extLst>
                  <a:ext uri="{FF2B5EF4-FFF2-40B4-BE49-F238E27FC236}">
                    <a16:creationId xmlns:a16="http://schemas.microsoft.com/office/drawing/2014/main" id="{25F16D6E-C4CE-88A8-756C-4331663CABBD}"/>
                  </a:ext>
                </a:extLst>
              </p:cNvPr>
              <p:cNvSpPr>
                <a:spLocks noChangeArrowheads="1"/>
              </p:cNvSpPr>
              <p:nvPr/>
            </p:nvSpPr>
            <p:spPr bwMode="auto">
              <a:xfrm>
                <a:off x="3111"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4" name="Rectangle 375">
                <a:extLst>
                  <a:ext uri="{FF2B5EF4-FFF2-40B4-BE49-F238E27FC236}">
                    <a16:creationId xmlns:a16="http://schemas.microsoft.com/office/drawing/2014/main" id="{058EB40A-6C4D-C4C4-2138-3BCC56F8F14E}"/>
                  </a:ext>
                </a:extLst>
              </p:cNvPr>
              <p:cNvSpPr>
                <a:spLocks noChangeArrowheads="1"/>
              </p:cNvSpPr>
              <p:nvPr/>
            </p:nvSpPr>
            <p:spPr bwMode="auto">
              <a:xfrm>
                <a:off x="311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5" name="Rectangle 376">
                <a:extLst>
                  <a:ext uri="{FF2B5EF4-FFF2-40B4-BE49-F238E27FC236}">
                    <a16:creationId xmlns:a16="http://schemas.microsoft.com/office/drawing/2014/main" id="{49D92DB8-DB95-4E0C-EE82-6792BD77DCA6}"/>
                  </a:ext>
                </a:extLst>
              </p:cNvPr>
              <p:cNvSpPr>
                <a:spLocks noChangeArrowheads="1"/>
              </p:cNvSpPr>
              <p:nvPr/>
            </p:nvSpPr>
            <p:spPr bwMode="auto">
              <a:xfrm>
                <a:off x="3339"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6" name="Rectangle 377">
                <a:extLst>
                  <a:ext uri="{FF2B5EF4-FFF2-40B4-BE49-F238E27FC236}">
                    <a16:creationId xmlns:a16="http://schemas.microsoft.com/office/drawing/2014/main" id="{0432EA47-F4CF-45FB-5B2D-29FA0E6C2A0D}"/>
                  </a:ext>
                </a:extLst>
              </p:cNvPr>
              <p:cNvSpPr>
                <a:spLocks noChangeArrowheads="1"/>
              </p:cNvSpPr>
              <p:nvPr/>
            </p:nvSpPr>
            <p:spPr bwMode="auto">
              <a:xfrm>
                <a:off x="3344" y="240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7" name="Rectangle 378">
                <a:extLst>
                  <a:ext uri="{FF2B5EF4-FFF2-40B4-BE49-F238E27FC236}">
                    <a16:creationId xmlns:a16="http://schemas.microsoft.com/office/drawing/2014/main" id="{AF34325D-4394-2BB2-111B-C9BBD0F06D37}"/>
                  </a:ext>
                </a:extLst>
              </p:cNvPr>
              <p:cNvSpPr>
                <a:spLocks noChangeArrowheads="1"/>
              </p:cNvSpPr>
              <p:nvPr/>
            </p:nvSpPr>
            <p:spPr bwMode="auto">
              <a:xfrm>
                <a:off x="356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8" name="Rectangle 379">
                <a:extLst>
                  <a:ext uri="{FF2B5EF4-FFF2-40B4-BE49-F238E27FC236}">
                    <a16:creationId xmlns:a16="http://schemas.microsoft.com/office/drawing/2014/main" id="{1A183772-01B6-1749-B08B-D5D10450CB0B}"/>
                  </a:ext>
                </a:extLst>
              </p:cNvPr>
              <p:cNvSpPr>
                <a:spLocks noChangeArrowheads="1"/>
              </p:cNvSpPr>
              <p:nvPr/>
            </p:nvSpPr>
            <p:spPr bwMode="auto">
              <a:xfrm>
                <a:off x="357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9" name="Rectangle 380">
                <a:extLst>
                  <a:ext uri="{FF2B5EF4-FFF2-40B4-BE49-F238E27FC236}">
                    <a16:creationId xmlns:a16="http://schemas.microsoft.com/office/drawing/2014/main" id="{17933877-E7AA-80D3-FC31-C127E8EF8047}"/>
                  </a:ext>
                </a:extLst>
              </p:cNvPr>
              <p:cNvSpPr>
                <a:spLocks noChangeArrowheads="1"/>
              </p:cNvSpPr>
              <p:nvPr/>
            </p:nvSpPr>
            <p:spPr bwMode="auto">
              <a:xfrm>
                <a:off x="379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0" name="Rectangle 381">
                <a:extLst>
                  <a:ext uri="{FF2B5EF4-FFF2-40B4-BE49-F238E27FC236}">
                    <a16:creationId xmlns:a16="http://schemas.microsoft.com/office/drawing/2014/main" id="{FDCACCF8-791A-8316-EAC6-377693ACF917}"/>
                  </a:ext>
                </a:extLst>
              </p:cNvPr>
              <p:cNvSpPr>
                <a:spLocks noChangeArrowheads="1"/>
              </p:cNvSpPr>
              <p:nvPr/>
            </p:nvSpPr>
            <p:spPr bwMode="auto">
              <a:xfrm>
                <a:off x="151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1" name="Rectangle 382">
                <a:extLst>
                  <a:ext uri="{FF2B5EF4-FFF2-40B4-BE49-F238E27FC236}">
                    <a16:creationId xmlns:a16="http://schemas.microsoft.com/office/drawing/2014/main" id="{48573B68-C806-06D9-3732-773ECA1651D3}"/>
                  </a:ext>
                </a:extLst>
              </p:cNvPr>
              <p:cNvSpPr>
                <a:spLocks noChangeArrowheads="1"/>
              </p:cNvSpPr>
              <p:nvPr/>
            </p:nvSpPr>
            <p:spPr bwMode="auto">
              <a:xfrm>
                <a:off x="174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2" name="Rectangle 383">
                <a:extLst>
                  <a:ext uri="{FF2B5EF4-FFF2-40B4-BE49-F238E27FC236}">
                    <a16:creationId xmlns:a16="http://schemas.microsoft.com/office/drawing/2014/main" id="{CA9862DD-B1E5-617A-6BFA-0F2E939CEB7B}"/>
                  </a:ext>
                </a:extLst>
              </p:cNvPr>
              <p:cNvSpPr>
                <a:spLocks noChangeArrowheads="1"/>
              </p:cNvSpPr>
              <p:nvPr/>
            </p:nvSpPr>
            <p:spPr bwMode="auto">
              <a:xfrm>
                <a:off x="197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3" name="Rectangle 384">
                <a:extLst>
                  <a:ext uri="{FF2B5EF4-FFF2-40B4-BE49-F238E27FC236}">
                    <a16:creationId xmlns:a16="http://schemas.microsoft.com/office/drawing/2014/main" id="{9F5F92B2-8F37-ACB5-AC7E-4C806BA3E365}"/>
                  </a:ext>
                </a:extLst>
              </p:cNvPr>
              <p:cNvSpPr>
                <a:spLocks noChangeArrowheads="1"/>
              </p:cNvSpPr>
              <p:nvPr/>
            </p:nvSpPr>
            <p:spPr bwMode="auto">
              <a:xfrm>
                <a:off x="2202"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4" name="Rectangle 385">
                <a:extLst>
                  <a:ext uri="{FF2B5EF4-FFF2-40B4-BE49-F238E27FC236}">
                    <a16:creationId xmlns:a16="http://schemas.microsoft.com/office/drawing/2014/main" id="{9802BC17-C3A5-2E8C-6A10-AAA4075A170C}"/>
                  </a:ext>
                </a:extLst>
              </p:cNvPr>
              <p:cNvSpPr>
                <a:spLocks noChangeArrowheads="1"/>
              </p:cNvSpPr>
              <p:nvPr/>
            </p:nvSpPr>
            <p:spPr bwMode="auto">
              <a:xfrm>
                <a:off x="242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5" name="Rectangle 386">
                <a:extLst>
                  <a:ext uri="{FF2B5EF4-FFF2-40B4-BE49-F238E27FC236}">
                    <a16:creationId xmlns:a16="http://schemas.microsoft.com/office/drawing/2014/main" id="{76900D47-44BA-49C9-560A-DFC3BEC0E07E}"/>
                  </a:ext>
                </a:extLst>
              </p:cNvPr>
              <p:cNvSpPr>
                <a:spLocks noChangeArrowheads="1"/>
              </p:cNvSpPr>
              <p:nvPr/>
            </p:nvSpPr>
            <p:spPr bwMode="auto">
              <a:xfrm>
                <a:off x="265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6" name="Rectangle 387">
                <a:extLst>
                  <a:ext uri="{FF2B5EF4-FFF2-40B4-BE49-F238E27FC236}">
                    <a16:creationId xmlns:a16="http://schemas.microsoft.com/office/drawing/2014/main" id="{9A51E139-5F97-5C3F-5423-CB049BE7CBA1}"/>
                  </a:ext>
                </a:extLst>
              </p:cNvPr>
              <p:cNvSpPr>
                <a:spLocks noChangeArrowheads="1"/>
              </p:cNvSpPr>
              <p:nvPr/>
            </p:nvSpPr>
            <p:spPr bwMode="auto">
              <a:xfrm>
                <a:off x="288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7" name="Rectangle 388">
                <a:extLst>
                  <a:ext uri="{FF2B5EF4-FFF2-40B4-BE49-F238E27FC236}">
                    <a16:creationId xmlns:a16="http://schemas.microsoft.com/office/drawing/2014/main" id="{74E2F145-D920-5472-0F01-D04443C9E13A}"/>
                  </a:ext>
                </a:extLst>
              </p:cNvPr>
              <p:cNvSpPr>
                <a:spLocks noChangeArrowheads="1"/>
              </p:cNvSpPr>
              <p:nvPr/>
            </p:nvSpPr>
            <p:spPr bwMode="auto">
              <a:xfrm>
                <a:off x="3111"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8" name="Rectangle 389">
                <a:extLst>
                  <a:ext uri="{FF2B5EF4-FFF2-40B4-BE49-F238E27FC236}">
                    <a16:creationId xmlns:a16="http://schemas.microsoft.com/office/drawing/2014/main" id="{719E8329-681D-8016-0726-785AE98E394F}"/>
                  </a:ext>
                </a:extLst>
              </p:cNvPr>
              <p:cNvSpPr>
                <a:spLocks noChangeArrowheads="1"/>
              </p:cNvSpPr>
              <p:nvPr/>
            </p:nvSpPr>
            <p:spPr bwMode="auto">
              <a:xfrm>
                <a:off x="3339"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9" name="Rectangle 390">
                <a:extLst>
                  <a:ext uri="{FF2B5EF4-FFF2-40B4-BE49-F238E27FC236}">
                    <a16:creationId xmlns:a16="http://schemas.microsoft.com/office/drawing/2014/main" id="{378C0921-2F83-1614-2CA8-E42D5284BF12}"/>
                  </a:ext>
                </a:extLst>
              </p:cNvPr>
              <p:cNvSpPr>
                <a:spLocks noChangeArrowheads="1"/>
              </p:cNvSpPr>
              <p:nvPr/>
            </p:nvSpPr>
            <p:spPr bwMode="auto">
              <a:xfrm>
                <a:off x="356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0" name="Rectangle 391">
                <a:extLst>
                  <a:ext uri="{FF2B5EF4-FFF2-40B4-BE49-F238E27FC236}">
                    <a16:creationId xmlns:a16="http://schemas.microsoft.com/office/drawing/2014/main" id="{29AB6514-A0B4-D38D-D84B-4D5ED2BA50AF}"/>
                  </a:ext>
                </a:extLst>
              </p:cNvPr>
              <p:cNvSpPr>
                <a:spLocks noChangeArrowheads="1"/>
              </p:cNvSpPr>
              <p:nvPr/>
            </p:nvSpPr>
            <p:spPr bwMode="auto">
              <a:xfrm>
                <a:off x="379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1" name="Rectangle 392">
                <a:extLst>
                  <a:ext uri="{FF2B5EF4-FFF2-40B4-BE49-F238E27FC236}">
                    <a16:creationId xmlns:a16="http://schemas.microsoft.com/office/drawing/2014/main" id="{1BD4F777-C7BC-2892-FDF9-CC44A749489A}"/>
                  </a:ext>
                </a:extLst>
              </p:cNvPr>
              <p:cNvSpPr>
                <a:spLocks noChangeArrowheads="1"/>
              </p:cNvSpPr>
              <p:nvPr/>
            </p:nvSpPr>
            <p:spPr bwMode="auto">
              <a:xfrm>
                <a:off x="1525"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2" name="Rectangle 393">
                <a:extLst>
                  <a:ext uri="{FF2B5EF4-FFF2-40B4-BE49-F238E27FC236}">
                    <a16:creationId xmlns:a16="http://schemas.microsoft.com/office/drawing/2014/main" id="{C08215BD-4873-C05A-7048-A78811D60A3C}"/>
                  </a:ext>
                </a:extLst>
              </p:cNvPr>
              <p:cNvSpPr>
                <a:spLocks noChangeArrowheads="1"/>
              </p:cNvSpPr>
              <p:nvPr/>
            </p:nvSpPr>
            <p:spPr bwMode="auto">
              <a:xfrm>
                <a:off x="1525"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3" name="Rectangle 394">
                <a:extLst>
                  <a:ext uri="{FF2B5EF4-FFF2-40B4-BE49-F238E27FC236}">
                    <a16:creationId xmlns:a16="http://schemas.microsoft.com/office/drawing/2014/main" id="{0D92DB8F-25BB-BC9A-2066-F3D015BA3790}"/>
                  </a:ext>
                </a:extLst>
              </p:cNvPr>
              <p:cNvSpPr>
                <a:spLocks noChangeArrowheads="1"/>
              </p:cNvSpPr>
              <p:nvPr/>
            </p:nvSpPr>
            <p:spPr bwMode="auto">
              <a:xfrm>
                <a:off x="152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4" name="Rectangle 395">
                <a:extLst>
                  <a:ext uri="{FF2B5EF4-FFF2-40B4-BE49-F238E27FC236}">
                    <a16:creationId xmlns:a16="http://schemas.microsoft.com/office/drawing/2014/main" id="{5DB95EC1-48DB-1DB8-15F2-D927D5E10B05}"/>
                  </a:ext>
                </a:extLst>
              </p:cNvPr>
              <p:cNvSpPr>
                <a:spLocks noChangeArrowheads="1"/>
              </p:cNvSpPr>
              <p:nvPr/>
            </p:nvSpPr>
            <p:spPr bwMode="auto">
              <a:xfrm>
                <a:off x="153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5" name="Rectangle 396">
                <a:extLst>
                  <a:ext uri="{FF2B5EF4-FFF2-40B4-BE49-F238E27FC236}">
                    <a16:creationId xmlns:a16="http://schemas.microsoft.com/office/drawing/2014/main" id="{7829128A-2B2C-55C0-F383-F96F7542B61F}"/>
                  </a:ext>
                </a:extLst>
              </p:cNvPr>
              <p:cNvSpPr>
                <a:spLocks noChangeArrowheads="1"/>
              </p:cNvSpPr>
              <p:nvPr/>
            </p:nvSpPr>
            <p:spPr bwMode="auto">
              <a:xfrm>
                <a:off x="1753"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6" name="Rectangle 397">
                <a:extLst>
                  <a:ext uri="{FF2B5EF4-FFF2-40B4-BE49-F238E27FC236}">
                    <a16:creationId xmlns:a16="http://schemas.microsoft.com/office/drawing/2014/main" id="{12E42BF5-148F-1358-D766-BA95A8A2C01C}"/>
                  </a:ext>
                </a:extLst>
              </p:cNvPr>
              <p:cNvSpPr>
                <a:spLocks noChangeArrowheads="1"/>
              </p:cNvSpPr>
              <p:nvPr/>
            </p:nvSpPr>
            <p:spPr bwMode="auto">
              <a:xfrm>
                <a:off x="1753"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7" name="Rectangle 398">
                <a:extLst>
                  <a:ext uri="{FF2B5EF4-FFF2-40B4-BE49-F238E27FC236}">
                    <a16:creationId xmlns:a16="http://schemas.microsoft.com/office/drawing/2014/main" id="{B7D91B11-8256-4E0E-AC7B-67AFFE74189E}"/>
                  </a:ext>
                </a:extLst>
              </p:cNvPr>
              <p:cNvSpPr>
                <a:spLocks noChangeArrowheads="1"/>
              </p:cNvSpPr>
              <p:nvPr/>
            </p:nvSpPr>
            <p:spPr bwMode="auto">
              <a:xfrm>
                <a:off x="175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8" name="Rectangle 399">
                <a:extLst>
                  <a:ext uri="{FF2B5EF4-FFF2-40B4-BE49-F238E27FC236}">
                    <a16:creationId xmlns:a16="http://schemas.microsoft.com/office/drawing/2014/main" id="{D16D6392-2065-FD97-9091-6E99D9704456}"/>
                  </a:ext>
                </a:extLst>
              </p:cNvPr>
              <p:cNvSpPr>
                <a:spLocks noChangeArrowheads="1"/>
              </p:cNvSpPr>
              <p:nvPr/>
            </p:nvSpPr>
            <p:spPr bwMode="auto">
              <a:xfrm>
                <a:off x="176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9" name="Rectangle 400">
                <a:extLst>
                  <a:ext uri="{FF2B5EF4-FFF2-40B4-BE49-F238E27FC236}">
                    <a16:creationId xmlns:a16="http://schemas.microsoft.com/office/drawing/2014/main" id="{67DD1946-8184-8FCA-E4F2-443D897351F6}"/>
                  </a:ext>
                </a:extLst>
              </p:cNvPr>
              <p:cNvSpPr>
                <a:spLocks noChangeArrowheads="1"/>
              </p:cNvSpPr>
              <p:nvPr/>
            </p:nvSpPr>
            <p:spPr bwMode="auto">
              <a:xfrm>
                <a:off x="1980"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0" name="Rectangle 401">
                <a:extLst>
                  <a:ext uri="{FF2B5EF4-FFF2-40B4-BE49-F238E27FC236}">
                    <a16:creationId xmlns:a16="http://schemas.microsoft.com/office/drawing/2014/main" id="{01E208DF-6C20-D9A9-16F1-8B5C1518FBC7}"/>
                  </a:ext>
                </a:extLst>
              </p:cNvPr>
              <p:cNvSpPr>
                <a:spLocks noChangeArrowheads="1"/>
              </p:cNvSpPr>
              <p:nvPr/>
            </p:nvSpPr>
            <p:spPr bwMode="auto">
              <a:xfrm>
                <a:off x="1980"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1" name="Rectangle 402">
                <a:extLst>
                  <a:ext uri="{FF2B5EF4-FFF2-40B4-BE49-F238E27FC236}">
                    <a16:creationId xmlns:a16="http://schemas.microsoft.com/office/drawing/2014/main" id="{7AD4AB27-4A1E-781F-46BE-13E2B46003CD}"/>
                  </a:ext>
                </a:extLst>
              </p:cNvPr>
              <p:cNvSpPr>
                <a:spLocks noChangeArrowheads="1"/>
              </p:cNvSpPr>
              <p:nvPr/>
            </p:nvSpPr>
            <p:spPr bwMode="auto">
              <a:xfrm>
                <a:off x="198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2" name="Rectangle 403">
                <a:extLst>
                  <a:ext uri="{FF2B5EF4-FFF2-40B4-BE49-F238E27FC236}">
                    <a16:creationId xmlns:a16="http://schemas.microsoft.com/office/drawing/2014/main" id="{AE4962F7-78C5-A80B-739D-C5CE902577B2}"/>
                  </a:ext>
                </a:extLst>
              </p:cNvPr>
              <p:cNvSpPr>
                <a:spLocks noChangeArrowheads="1"/>
              </p:cNvSpPr>
              <p:nvPr/>
            </p:nvSpPr>
            <p:spPr bwMode="auto">
              <a:xfrm>
                <a:off x="1993"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3" name="Rectangle 404">
                <a:extLst>
                  <a:ext uri="{FF2B5EF4-FFF2-40B4-BE49-F238E27FC236}">
                    <a16:creationId xmlns:a16="http://schemas.microsoft.com/office/drawing/2014/main" id="{21B41B20-307B-D964-47B1-436030F84EEC}"/>
                  </a:ext>
                </a:extLst>
              </p:cNvPr>
              <p:cNvSpPr>
                <a:spLocks noChangeArrowheads="1"/>
              </p:cNvSpPr>
              <p:nvPr/>
            </p:nvSpPr>
            <p:spPr bwMode="auto">
              <a:xfrm>
                <a:off x="2207"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4" name="Rectangle 405">
                <a:extLst>
                  <a:ext uri="{FF2B5EF4-FFF2-40B4-BE49-F238E27FC236}">
                    <a16:creationId xmlns:a16="http://schemas.microsoft.com/office/drawing/2014/main" id="{FBEBFDCA-CE06-326B-2CAC-350D85DE821C}"/>
                  </a:ext>
                </a:extLst>
              </p:cNvPr>
              <p:cNvSpPr>
                <a:spLocks noChangeArrowheads="1"/>
              </p:cNvSpPr>
              <p:nvPr/>
            </p:nvSpPr>
            <p:spPr bwMode="auto">
              <a:xfrm>
                <a:off x="2207"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14" name="Group 607">
              <a:extLst>
                <a:ext uri="{FF2B5EF4-FFF2-40B4-BE49-F238E27FC236}">
                  <a16:creationId xmlns:a16="http://schemas.microsoft.com/office/drawing/2014/main" id="{C977B46D-DA98-A1DF-2EA1-78126B71FAD7}"/>
                </a:ext>
              </a:extLst>
            </p:cNvPr>
            <p:cNvGrpSpPr>
              <a:grpSpLocks/>
            </p:cNvGrpSpPr>
            <p:nvPr/>
          </p:nvGrpSpPr>
          <p:grpSpPr bwMode="auto">
            <a:xfrm>
              <a:off x="2411413" y="4186238"/>
              <a:ext cx="3621088" cy="1658937"/>
              <a:chOff x="1519" y="2637"/>
              <a:chExt cx="2281" cy="1045"/>
            </a:xfrm>
          </p:grpSpPr>
          <p:sp>
            <p:nvSpPr>
              <p:cNvPr id="85" name="Rectangle 407">
                <a:extLst>
                  <a:ext uri="{FF2B5EF4-FFF2-40B4-BE49-F238E27FC236}">
                    <a16:creationId xmlns:a16="http://schemas.microsoft.com/office/drawing/2014/main" id="{07C05FE4-BC6B-85F5-4F58-EE71CFC83D96}"/>
                  </a:ext>
                </a:extLst>
              </p:cNvPr>
              <p:cNvSpPr>
                <a:spLocks noChangeArrowheads="1"/>
              </p:cNvSpPr>
              <p:nvPr/>
            </p:nvSpPr>
            <p:spPr bwMode="auto">
              <a:xfrm>
                <a:off x="220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408">
                <a:extLst>
                  <a:ext uri="{FF2B5EF4-FFF2-40B4-BE49-F238E27FC236}">
                    <a16:creationId xmlns:a16="http://schemas.microsoft.com/office/drawing/2014/main" id="{A328555B-AC4C-A36A-D17C-E62F619E7B46}"/>
                  </a:ext>
                </a:extLst>
              </p:cNvPr>
              <p:cNvSpPr>
                <a:spLocks noChangeArrowheads="1"/>
              </p:cNvSpPr>
              <p:nvPr/>
            </p:nvSpPr>
            <p:spPr bwMode="auto">
              <a:xfrm>
                <a:off x="222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Rectangle 409">
                <a:extLst>
                  <a:ext uri="{FF2B5EF4-FFF2-40B4-BE49-F238E27FC236}">
                    <a16:creationId xmlns:a16="http://schemas.microsoft.com/office/drawing/2014/main" id="{A241BCDD-AC81-5A68-7D41-F33FEA6E2CAB}"/>
                  </a:ext>
                </a:extLst>
              </p:cNvPr>
              <p:cNvSpPr>
                <a:spLocks noChangeArrowheads="1"/>
              </p:cNvSpPr>
              <p:nvPr/>
            </p:nvSpPr>
            <p:spPr bwMode="auto">
              <a:xfrm>
                <a:off x="243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Rectangle 410">
                <a:extLst>
                  <a:ext uri="{FF2B5EF4-FFF2-40B4-BE49-F238E27FC236}">
                    <a16:creationId xmlns:a16="http://schemas.microsoft.com/office/drawing/2014/main" id="{63184605-1AD0-86BA-4ED0-C8305C2E700A}"/>
                  </a:ext>
                </a:extLst>
              </p:cNvPr>
              <p:cNvSpPr>
                <a:spLocks noChangeArrowheads="1"/>
              </p:cNvSpPr>
              <p:nvPr/>
            </p:nvSpPr>
            <p:spPr bwMode="auto">
              <a:xfrm>
                <a:off x="244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9" name="Rectangle 411">
                <a:extLst>
                  <a:ext uri="{FF2B5EF4-FFF2-40B4-BE49-F238E27FC236}">
                    <a16:creationId xmlns:a16="http://schemas.microsoft.com/office/drawing/2014/main" id="{0F9153E2-0E61-7011-EC43-1923A3A1899F}"/>
                  </a:ext>
                </a:extLst>
              </p:cNvPr>
              <p:cNvSpPr>
                <a:spLocks noChangeArrowheads="1"/>
              </p:cNvSpPr>
              <p:nvPr/>
            </p:nvSpPr>
            <p:spPr bwMode="auto">
              <a:xfrm>
                <a:off x="266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412">
                <a:extLst>
                  <a:ext uri="{FF2B5EF4-FFF2-40B4-BE49-F238E27FC236}">
                    <a16:creationId xmlns:a16="http://schemas.microsoft.com/office/drawing/2014/main" id="{B3D1B6CC-EE31-791B-DF8F-1DA51A07E456}"/>
                  </a:ext>
                </a:extLst>
              </p:cNvPr>
              <p:cNvSpPr>
                <a:spLocks noChangeArrowheads="1"/>
              </p:cNvSpPr>
              <p:nvPr/>
            </p:nvSpPr>
            <p:spPr bwMode="auto">
              <a:xfrm>
                <a:off x="267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1" name="Rectangle 413">
                <a:extLst>
                  <a:ext uri="{FF2B5EF4-FFF2-40B4-BE49-F238E27FC236}">
                    <a16:creationId xmlns:a16="http://schemas.microsoft.com/office/drawing/2014/main" id="{A22CB989-1CCA-A669-C305-3D2D4A9651AF}"/>
                  </a:ext>
                </a:extLst>
              </p:cNvPr>
              <p:cNvSpPr>
                <a:spLocks noChangeArrowheads="1"/>
              </p:cNvSpPr>
              <p:nvPr/>
            </p:nvSpPr>
            <p:spPr bwMode="auto">
              <a:xfrm>
                <a:off x="2890" y="2664"/>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Rectangle 414">
                <a:extLst>
                  <a:ext uri="{FF2B5EF4-FFF2-40B4-BE49-F238E27FC236}">
                    <a16:creationId xmlns:a16="http://schemas.microsoft.com/office/drawing/2014/main" id="{47F5E0EE-33C6-6930-BF14-92A674D1359E}"/>
                  </a:ext>
                </a:extLst>
              </p:cNvPr>
              <p:cNvSpPr>
                <a:spLocks noChangeArrowheads="1"/>
              </p:cNvSpPr>
              <p:nvPr/>
            </p:nvSpPr>
            <p:spPr bwMode="auto">
              <a:xfrm>
                <a:off x="2890" y="2664"/>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3" name="Rectangle 415">
                <a:extLst>
                  <a:ext uri="{FF2B5EF4-FFF2-40B4-BE49-F238E27FC236}">
                    <a16:creationId xmlns:a16="http://schemas.microsoft.com/office/drawing/2014/main" id="{1F6E628D-A8AB-B556-9F92-754444CBE8D1}"/>
                  </a:ext>
                </a:extLst>
              </p:cNvPr>
              <p:cNvSpPr>
                <a:spLocks noChangeArrowheads="1"/>
              </p:cNvSpPr>
              <p:nvPr/>
            </p:nvSpPr>
            <p:spPr bwMode="auto">
              <a:xfrm>
                <a:off x="289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416">
                <a:extLst>
                  <a:ext uri="{FF2B5EF4-FFF2-40B4-BE49-F238E27FC236}">
                    <a16:creationId xmlns:a16="http://schemas.microsoft.com/office/drawing/2014/main" id="{B835B18B-A2E5-01B7-AA90-4ED091311092}"/>
                  </a:ext>
                </a:extLst>
              </p:cNvPr>
              <p:cNvSpPr>
                <a:spLocks noChangeArrowheads="1"/>
              </p:cNvSpPr>
              <p:nvPr/>
            </p:nvSpPr>
            <p:spPr bwMode="auto">
              <a:xfrm>
                <a:off x="2902"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417">
                <a:extLst>
                  <a:ext uri="{FF2B5EF4-FFF2-40B4-BE49-F238E27FC236}">
                    <a16:creationId xmlns:a16="http://schemas.microsoft.com/office/drawing/2014/main" id="{B62DEA56-4E8D-AB93-BC9C-E6813F182798}"/>
                  </a:ext>
                </a:extLst>
              </p:cNvPr>
              <p:cNvSpPr>
                <a:spLocks noChangeArrowheads="1"/>
              </p:cNvSpPr>
              <p:nvPr/>
            </p:nvSpPr>
            <p:spPr bwMode="auto">
              <a:xfrm>
                <a:off x="3117" y="2664"/>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6" name="Rectangle 418">
                <a:extLst>
                  <a:ext uri="{FF2B5EF4-FFF2-40B4-BE49-F238E27FC236}">
                    <a16:creationId xmlns:a16="http://schemas.microsoft.com/office/drawing/2014/main" id="{4FF1EB65-46A1-D00D-A00D-D564BA43EE88}"/>
                  </a:ext>
                </a:extLst>
              </p:cNvPr>
              <p:cNvSpPr>
                <a:spLocks noChangeArrowheads="1"/>
              </p:cNvSpPr>
              <p:nvPr/>
            </p:nvSpPr>
            <p:spPr bwMode="auto">
              <a:xfrm>
                <a:off x="3117" y="2664"/>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7" name="Rectangle 419">
                <a:extLst>
                  <a:ext uri="{FF2B5EF4-FFF2-40B4-BE49-F238E27FC236}">
                    <a16:creationId xmlns:a16="http://schemas.microsoft.com/office/drawing/2014/main" id="{889BA1EE-D166-953A-C3AF-15D078BB7B63}"/>
                  </a:ext>
                </a:extLst>
              </p:cNvPr>
              <p:cNvSpPr>
                <a:spLocks noChangeArrowheads="1"/>
              </p:cNvSpPr>
              <p:nvPr/>
            </p:nvSpPr>
            <p:spPr bwMode="auto">
              <a:xfrm>
                <a:off x="311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8" name="Rectangle 420">
                <a:extLst>
                  <a:ext uri="{FF2B5EF4-FFF2-40B4-BE49-F238E27FC236}">
                    <a16:creationId xmlns:a16="http://schemas.microsoft.com/office/drawing/2014/main" id="{26B1F4A1-B1E5-3C07-9AC8-2B7B62730C34}"/>
                  </a:ext>
                </a:extLst>
              </p:cNvPr>
              <p:cNvSpPr>
                <a:spLocks noChangeArrowheads="1"/>
              </p:cNvSpPr>
              <p:nvPr/>
            </p:nvSpPr>
            <p:spPr bwMode="auto">
              <a:xfrm>
                <a:off x="313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9" name="Rectangle 421">
                <a:extLst>
                  <a:ext uri="{FF2B5EF4-FFF2-40B4-BE49-F238E27FC236}">
                    <a16:creationId xmlns:a16="http://schemas.microsoft.com/office/drawing/2014/main" id="{19737CF0-A841-4840-FCCA-963579C71A8F}"/>
                  </a:ext>
                </a:extLst>
              </p:cNvPr>
              <p:cNvSpPr>
                <a:spLocks noChangeArrowheads="1"/>
              </p:cNvSpPr>
              <p:nvPr/>
            </p:nvSpPr>
            <p:spPr bwMode="auto">
              <a:xfrm>
                <a:off x="3344"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Rectangle 422">
                <a:extLst>
                  <a:ext uri="{FF2B5EF4-FFF2-40B4-BE49-F238E27FC236}">
                    <a16:creationId xmlns:a16="http://schemas.microsoft.com/office/drawing/2014/main" id="{9D74A428-06A8-C8DE-E57A-4FD2AA8631FD}"/>
                  </a:ext>
                </a:extLst>
              </p:cNvPr>
              <p:cNvSpPr>
                <a:spLocks noChangeArrowheads="1"/>
              </p:cNvSpPr>
              <p:nvPr/>
            </p:nvSpPr>
            <p:spPr bwMode="auto">
              <a:xfrm>
                <a:off x="335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1" name="Rectangle 423">
                <a:extLst>
                  <a:ext uri="{FF2B5EF4-FFF2-40B4-BE49-F238E27FC236}">
                    <a16:creationId xmlns:a16="http://schemas.microsoft.com/office/drawing/2014/main" id="{0B5D1A0C-C1B7-21F9-56F7-F501C477DC54}"/>
                  </a:ext>
                </a:extLst>
              </p:cNvPr>
              <p:cNvSpPr>
                <a:spLocks noChangeArrowheads="1"/>
              </p:cNvSpPr>
              <p:nvPr/>
            </p:nvSpPr>
            <p:spPr bwMode="auto">
              <a:xfrm>
                <a:off x="3573" y="2664"/>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Rectangle 424">
                <a:extLst>
                  <a:ext uri="{FF2B5EF4-FFF2-40B4-BE49-F238E27FC236}">
                    <a16:creationId xmlns:a16="http://schemas.microsoft.com/office/drawing/2014/main" id="{255BC269-B2EB-78B7-6082-13E28E181A7F}"/>
                  </a:ext>
                </a:extLst>
              </p:cNvPr>
              <p:cNvSpPr>
                <a:spLocks noChangeArrowheads="1"/>
              </p:cNvSpPr>
              <p:nvPr/>
            </p:nvSpPr>
            <p:spPr bwMode="auto">
              <a:xfrm>
                <a:off x="3573" y="2664"/>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Rectangle 425">
                <a:extLst>
                  <a:ext uri="{FF2B5EF4-FFF2-40B4-BE49-F238E27FC236}">
                    <a16:creationId xmlns:a16="http://schemas.microsoft.com/office/drawing/2014/main" id="{E99F0271-69A5-A36D-EA7F-895328833BC0}"/>
                  </a:ext>
                </a:extLst>
              </p:cNvPr>
              <p:cNvSpPr>
                <a:spLocks noChangeArrowheads="1"/>
              </p:cNvSpPr>
              <p:nvPr/>
            </p:nvSpPr>
            <p:spPr bwMode="auto">
              <a:xfrm>
                <a:off x="357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4" name="Rectangle 426">
                <a:extLst>
                  <a:ext uri="{FF2B5EF4-FFF2-40B4-BE49-F238E27FC236}">
                    <a16:creationId xmlns:a16="http://schemas.microsoft.com/office/drawing/2014/main" id="{98A88D70-BA4B-92BF-B43C-950DD04CAC85}"/>
                  </a:ext>
                </a:extLst>
              </p:cNvPr>
              <p:cNvSpPr>
                <a:spLocks noChangeArrowheads="1"/>
              </p:cNvSpPr>
              <p:nvPr/>
            </p:nvSpPr>
            <p:spPr bwMode="auto">
              <a:xfrm>
                <a:off x="358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Rectangle 427">
                <a:extLst>
                  <a:ext uri="{FF2B5EF4-FFF2-40B4-BE49-F238E27FC236}">
                    <a16:creationId xmlns:a16="http://schemas.microsoft.com/office/drawing/2014/main" id="{311E2B74-8683-9D9B-A6F3-EFD6EC2D3516}"/>
                  </a:ext>
                </a:extLst>
              </p:cNvPr>
              <p:cNvSpPr>
                <a:spLocks noChangeArrowheads="1"/>
              </p:cNvSpPr>
              <p:nvPr/>
            </p:nvSpPr>
            <p:spPr bwMode="auto">
              <a:xfrm>
                <a:off x="151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Rectangle 428">
                <a:extLst>
                  <a:ext uri="{FF2B5EF4-FFF2-40B4-BE49-F238E27FC236}">
                    <a16:creationId xmlns:a16="http://schemas.microsoft.com/office/drawing/2014/main" id="{64158BCF-7654-9386-7695-CCC4BB0C5DE4}"/>
                  </a:ext>
                </a:extLst>
              </p:cNvPr>
              <p:cNvSpPr>
                <a:spLocks noChangeArrowheads="1"/>
              </p:cNvSpPr>
              <p:nvPr/>
            </p:nvSpPr>
            <p:spPr bwMode="auto">
              <a:xfrm>
                <a:off x="152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Rectangle 429">
                <a:extLst>
                  <a:ext uri="{FF2B5EF4-FFF2-40B4-BE49-F238E27FC236}">
                    <a16:creationId xmlns:a16="http://schemas.microsoft.com/office/drawing/2014/main" id="{A41B5398-4366-38CC-0D23-8A63C73E3965}"/>
                  </a:ext>
                </a:extLst>
              </p:cNvPr>
              <p:cNvSpPr>
                <a:spLocks noChangeArrowheads="1"/>
              </p:cNvSpPr>
              <p:nvPr/>
            </p:nvSpPr>
            <p:spPr bwMode="auto">
              <a:xfrm>
                <a:off x="174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Rectangle 430">
                <a:extLst>
                  <a:ext uri="{FF2B5EF4-FFF2-40B4-BE49-F238E27FC236}">
                    <a16:creationId xmlns:a16="http://schemas.microsoft.com/office/drawing/2014/main" id="{6F3F3A01-4E55-A00A-F00B-3AC1611F7D61}"/>
                  </a:ext>
                </a:extLst>
              </p:cNvPr>
              <p:cNvSpPr>
                <a:spLocks noChangeArrowheads="1"/>
              </p:cNvSpPr>
              <p:nvPr/>
            </p:nvSpPr>
            <p:spPr bwMode="auto">
              <a:xfrm>
                <a:off x="175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Rectangle 431">
                <a:extLst>
                  <a:ext uri="{FF2B5EF4-FFF2-40B4-BE49-F238E27FC236}">
                    <a16:creationId xmlns:a16="http://schemas.microsoft.com/office/drawing/2014/main" id="{00BDE13B-DFCB-0C33-7B96-6F2FB9214524}"/>
                  </a:ext>
                </a:extLst>
              </p:cNvPr>
              <p:cNvSpPr>
                <a:spLocks noChangeArrowheads="1"/>
              </p:cNvSpPr>
              <p:nvPr/>
            </p:nvSpPr>
            <p:spPr bwMode="auto">
              <a:xfrm>
                <a:off x="197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 name="Rectangle 432">
                <a:extLst>
                  <a:ext uri="{FF2B5EF4-FFF2-40B4-BE49-F238E27FC236}">
                    <a16:creationId xmlns:a16="http://schemas.microsoft.com/office/drawing/2014/main" id="{C632F9C5-F615-081A-971F-6EB0431ECFE8}"/>
                  </a:ext>
                </a:extLst>
              </p:cNvPr>
              <p:cNvSpPr>
                <a:spLocks noChangeArrowheads="1"/>
              </p:cNvSpPr>
              <p:nvPr/>
            </p:nvSpPr>
            <p:spPr bwMode="auto">
              <a:xfrm>
                <a:off x="1980"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 name="Rectangle 433">
                <a:extLst>
                  <a:ext uri="{FF2B5EF4-FFF2-40B4-BE49-F238E27FC236}">
                    <a16:creationId xmlns:a16="http://schemas.microsoft.com/office/drawing/2014/main" id="{72BB6A08-09E9-0695-27F5-CB7EEBB95A3B}"/>
                  </a:ext>
                </a:extLst>
              </p:cNvPr>
              <p:cNvSpPr>
                <a:spLocks noChangeArrowheads="1"/>
              </p:cNvSpPr>
              <p:nvPr/>
            </p:nvSpPr>
            <p:spPr bwMode="auto">
              <a:xfrm>
                <a:off x="2202"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Rectangle 434">
                <a:extLst>
                  <a:ext uri="{FF2B5EF4-FFF2-40B4-BE49-F238E27FC236}">
                    <a16:creationId xmlns:a16="http://schemas.microsoft.com/office/drawing/2014/main" id="{089D3754-2B65-3992-8D02-BF5C0635D992}"/>
                  </a:ext>
                </a:extLst>
              </p:cNvPr>
              <p:cNvSpPr>
                <a:spLocks noChangeArrowheads="1"/>
              </p:cNvSpPr>
              <p:nvPr/>
            </p:nvSpPr>
            <p:spPr bwMode="auto">
              <a:xfrm>
                <a:off x="220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Rectangle 435">
                <a:extLst>
                  <a:ext uri="{FF2B5EF4-FFF2-40B4-BE49-F238E27FC236}">
                    <a16:creationId xmlns:a16="http://schemas.microsoft.com/office/drawing/2014/main" id="{65C7C79B-C5C6-7681-0AA4-5B447AFCA81C}"/>
                  </a:ext>
                </a:extLst>
              </p:cNvPr>
              <p:cNvSpPr>
                <a:spLocks noChangeArrowheads="1"/>
              </p:cNvSpPr>
              <p:nvPr/>
            </p:nvSpPr>
            <p:spPr bwMode="auto">
              <a:xfrm>
                <a:off x="242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Rectangle 436">
                <a:extLst>
                  <a:ext uri="{FF2B5EF4-FFF2-40B4-BE49-F238E27FC236}">
                    <a16:creationId xmlns:a16="http://schemas.microsoft.com/office/drawing/2014/main" id="{076247F3-AB69-FC88-C11C-C6DA800B32E1}"/>
                  </a:ext>
                </a:extLst>
              </p:cNvPr>
              <p:cNvSpPr>
                <a:spLocks noChangeArrowheads="1"/>
              </p:cNvSpPr>
              <p:nvPr/>
            </p:nvSpPr>
            <p:spPr bwMode="auto">
              <a:xfrm>
                <a:off x="243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Rectangle 437">
                <a:extLst>
                  <a:ext uri="{FF2B5EF4-FFF2-40B4-BE49-F238E27FC236}">
                    <a16:creationId xmlns:a16="http://schemas.microsoft.com/office/drawing/2014/main" id="{462BC0F2-F2BB-F5C3-6408-9CB2809E5B39}"/>
                  </a:ext>
                </a:extLst>
              </p:cNvPr>
              <p:cNvSpPr>
                <a:spLocks noChangeArrowheads="1"/>
              </p:cNvSpPr>
              <p:nvPr/>
            </p:nvSpPr>
            <p:spPr bwMode="auto">
              <a:xfrm>
                <a:off x="265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Rectangle 438">
                <a:extLst>
                  <a:ext uri="{FF2B5EF4-FFF2-40B4-BE49-F238E27FC236}">
                    <a16:creationId xmlns:a16="http://schemas.microsoft.com/office/drawing/2014/main" id="{5C1F0657-ED6F-9CB4-8069-69CD4DE96F30}"/>
                  </a:ext>
                </a:extLst>
              </p:cNvPr>
              <p:cNvSpPr>
                <a:spLocks noChangeArrowheads="1"/>
              </p:cNvSpPr>
              <p:nvPr/>
            </p:nvSpPr>
            <p:spPr bwMode="auto">
              <a:xfrm>
                <a:off x="266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Rectangle 439">
                <a:extLst>
                  <a:ext uri="{FF2B5EF4-FFF2-40B4-BE49-F238E27FC236}">
                    <a16:creationId xmlns:a16="http://schemas.microsoft.com/office/drawing/2014/main" id="{2B7D8DCD-D791-FB9C-354C-2E3ED330B8ED}"/>
                  </a:ext>
                </a:extLst>
              </p:cNvPr>
              <p:cNvSpPr>
                <a:spLocks noChangeArrowheads="1"/>
              </p:cNvSpPr>
              <p:nvPr/>
            </p:nvSpPr>
            <p:spPr bwMode="auto">
              <a:xfrm>
                <a:off x="288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Rectangle 440">
                <a:extLst>
                  <a:ext uri="{FF2B5EF4-FFF2-40B4-BE49-F238E27FC236}">
                    <a16:creationId xmlns:a16="http://schemas.microsoft.com/office/drawing/2014/main" id="{C3B8F1B1-8E7F-E679-5BE6-EBA9035F31C5}"/>
                  </a:ext>
                </a:extLst>
              </p:cNvPr>
              <p:cNvSpPr>
                <a:spLocks noChangeArrowheads="1"/>
              </p:cNvSpPr>
              <p:nvPr/>
            </p:nvSpPr>
            <p:spPr bwMode="auto">
              <a:xfrm>
                <a:off x="2890"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Rectangle 441">
                <a:extLst>
                  <a:ext uri="{FF2B5EF4-FFF2-40B4-BE49-F238E27FC236}">
                    <a16:creationId xmlns:a16="http://schemas.microsoft.com/office/drawing/2014/main" id="{50A1F780-745A-4D9B-198B-BF9D006AC82B}"/>
                  </a:ext>
                </a:extLst>
              </p:cNvPr>
              <p:cNvSpPr>
                <a:spLocks noChangeArrowheads="1"/>
              </p:cNvSpPr>
              <p:nvPr/>
            </p:nvSpPr>
            <p:spPr bwMode="auto">
              <a:xfrm>
                <a:off x="3111"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Rectangle 442">
                <a:extLst>
                  <a:ext uri="{FF2B5EF4-FFF2-40B4-BE49-F238E27FC236}">
                    <a16:creationId xmlns:a16="http://schemas.microsoft.com/office/drawing/2014/main" id="{D42F0841-28EC-E8A9-40C3-688706B02590}"/>
                  </a:ext>
                </a:extLst>
              </p:cNvPr>
              <p:cNvSpPr>
                <a:spLocks noChangeArrowheads="1"/>
              </p:cNvSpPr>
              <p:nvPr/>
            </p:nvSpPr>
            <p:spPr bwMode="auto">
              <a:xfrm>
                <a:off x="311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443">
                <a:extLst>
                  <a:ext uri="{FF2B5EF4-FFF2-40B4-BE49-F238E27FC236}">
                    <a16:creationId xmlns:a16="http://schemas.microsoft.com/office/drawing/2014/main" id="{1C0B2E7B-D6DC-53CD-94A4-0A2FFCF9BD70}"/>
                  </a:ext>
                </a:extLst>
              </p:cNvPr>
              <p:cNvSpPr>
                <a:spLocks noChangeArrowheads="1"/>
              </p:cNvSpPr>
              <p:nvPr/>
            </p:nvSpPr>
            <p:spPr bwMode="auto">
              <a:xfrm>
                <a:off x="3339"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Rectangle 444">
                <a:extLst>
                  <a:ext uri="{FF2B5EF4-FFF2-40B4-BE49-F238E27FC236}">
                    <a16:creationId xmlns:a16="http://schemas.microsoft.com/office/drawing/2014/main" id="{D49C385A-7887-B272-3621-FD8859ECD141}"/>
                  </a:ext>
                </a:extLst>
              </p:cNvPr>
              <p:cNvSpPr>
                <a:spLocks noChangeArrowheads="1"/>
              </p:cNvSpPr>
              <p:nvPr/>
            </p:nvSpPr>
            <p:spPr bwMode="auto">
              <a:xfrm>
                <a:off x="3344" y="2658"/>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Rectangle 445">
                <a:extLst>
                  <a:ext uri="{FF2B5EF4-FFF2-40B4-BE49-F238E27FC236}">
                    <a16:creationId xmlns:a16="http://schemas.microsoft.com/office/drawing/2014/main" id="{EFD72533-2DDD-8A8B-73B5-2B0A8D524F46}"/>
                  </a:ext>
                </a:extLst>
              </p:cNvPr>
              <p:cNvSpPr>
                <a:spLocks noChangeArrowheads="1"/>
              </p:cNvSpPr>
              <p:nvPr/>
            </p:nvSpPr>
            <p:spPr bwMode="auto">
              <a:xfrm>
                <a:off x="356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Rectangle 446">
                <a:extLst>
                  <a:ext uri="{FF2B5EF4-FFF2-40B4-BE49-F238E27FC236}">
                    <a16:creationId xmlns:a16="http://schemas.microsoft.com/office/drawing/2014/main" id="{D5A138A6-E82E-C49C-F027-6B5AC783E0A5}"/>
                  </a:ext>
                </a:extLst>
              </p:cNvPr>
              <p:cNvSpPr>
                <a:spLocks noChangeArrowheads="1"/>
              </p:cNvSpPr>
              <p:nvPr/>
            </p:nvSpPr>
            <p:spPr bwMode="auto">
              <a:xfrm>
                <a:off x="357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Rectangle 447">
                <a:extLst>
                  <a:ext uri="{FF2B5EF4-FFF2-40B4-BE49-F238E27FC236}">
                    <a16:creationId xmlns:a16="http://schemas.microsoft.com/office/drawing/2014/main" id="{63F42932-9DDA-8B50-CA92-E9628889C6DC}"/>
                  </a:ext>
                </a:extLst>
              </p:cNvPr>
              <p:cNvSpPr>
                <a:spLocks noChangeArrowheads="1"/>
              </p:cNvSpPr>
              <p:nvPr/>
            </p:nvSpPr>
            <p:spPr bwMode="auto">
              <a:xfrm>
                <a:off x="379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Rectangle 448">
                <a:extLst>
                  <a:ext uri="{FF2B5EF4-FFF2-40B4-BE49-F238E27FC236}">
                    <a16:creationId xmlns:a16="http://schemas.microsoft.com/office/drawing/2014/main" id="{F4CB2948-479F-7990-DE5F-C1512038812B}"/>
                  </a:ext>
                </a:extLst>
              </p:cNvPr>
              <p:cNvSpPr>
                <a:spLocks noChangeArrowheads="1"/>
              </p:cNvSpPr>
              <p:nvPr/>
            </p:nvSpPr>
            <p:spPr bwMode="auto">
              <a:xfrm>
                <a:off x="151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Rectangle 449">
                <a:extLst>
                  <a:ext uri="{FF2B5EF4-FFF2-40B4-BE49-F238E27FC236}">
                    <a16:creationId xmlns:a16="http://schemas.microsoft.com/office/drawing/2014/main" id="{BF364586-CFD8-257C-14E2-82812F51B9E9}"/>
                  </a:ext>
                </a:extLst>
              </p:cNvPr>
              <p:cNvSpPr>
                <a:spLocks noChangeArrowheads="1"/>
              </p:cNvSpPr>
              <p:nvPr/>
            </p:nvSpPr>
            <p:spPr bwMode="auto">
              <a:xfrm>
                <a:off x="174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Rectangle 450">
                <a:extLst>
                  <a:ext uri="{FF2B5EF4-FFF2-40B4-BE49-F238E27FC236}">
                    <a16:creationId xmlns:a16="http://schemas.microsoft.com/office/drawing/2014/main" id="{543F6CB0-108A-72B4-FF24-96E20764ED26}"/>
                  </a:ext>
                </a:extLst>
              </p:cNvPr>
              <p:cNvSpPr>
                <a:spLocks noChangeArrowheads="1"/>
              </p:cNvSpPr>
              <p:nvPr/>
            </p:nvSpPr>
            <p:spPr bwMode="auto">
              <a:xfrm>
                <a:off x="197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Rectangle 451">
                <a:extLst>
                  <a:ext uri="{FF2B5EF4-FFF2-40B4-BE49-F238E27FC236}">
                    <a16:creationId xmlns:a16="http://schemas.microsoft.com/office/drawing/2014/main" id="{406774FF-E1CB-91DC-171F-02B81A4D40A2}"/>
                  </a:ext>
                </a:extLst>
              </p:cNvPr>
              <p:cNvSpPr>
                <a:spLocks noChangeArrowheads="1"/>
              </p:cNvSpPr>
              <p:nvPr/>
            </p:nvSpPr>
            <p:spPr bwMode="auto">
              <a:xfrm>
                <a:off x="2202"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Rectangle 452">
                <a:extLst>
                  <a:ext uri="{FF2B5EF4-FFF2-40B4-BE49-F238E27FC236}">
                    <a16:creationId xmlns:a16="http://schemas.microsoft.com/office/drawing/2014/main" id="{BEC3F2E7-61EF-6AD4-ACAA-61708305EE89}"/>
                  </a:ext>
                </a:extLst>
              </p:cNvPr>
              <p:cNvSpPr>
                <a:spLocks noChangeArrowheads="1"/>
              </p:cNvSpPr>
              <p:nvPr/>
            </p:nvSpPr>
            <p:spPr bwMode="auto">
              <a:xfrm>
                <a:off x="242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Rectangle 453">
                <a:extLst>
                  <a:ext uri="{FF2B5EF4-FFF2-40B4-BE49-F238E27FC236}">
                    <a16:creationId xmlns:a16="http://schemas.microsoft.com/office/drawing/2014/main" id="{D2DFEBA8-34FD-8A78-7D28-3CB0FC3819AB}"/>
                  </a:ext>
                </a:extLst>
              </p:cNvPr>
              <p:cNvSpPr>
                <a:spLocks noChangeArrowheads="1"/>
              </p:cNvSpPr>
              <p:nvPr/>
            </p:nvSpPr>
            <p:spPr bwMode="auto">
              <a:xfrm>
                <a:off x="265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Rectangle 454">
                <a:extLst>
                  <a:ext uri="{FF2B5EF4-FFF2-40B4-BE49-F238E27FC236}">
                    <a16:creationId xmlns:a16="http://schemas.microsoft.com/office/drawing/2014/main" id="{93D87105-8F5C-F121-924F-2F7EFBEF5499}"/>
                  </a:ext>
                </a:extLst>
              </p:cNvPr>
              <p:cNvSpPr>
                <a:spLocks noChangeArrowheads="1"/>
              </p:cNvSpPr>
              <p:nvPr/>
            </p:nvSpPr>
            <p:spPr bwMode="auto">
              <a:xfrm>
                <a:off x="288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Rectangle 455">
                <a:extLst>
                  <a:ext uri="{FF2B5EF4-FFF2-40B4-BE49-F238E27FC236}">
                    <a16:creationId xmlns:a16="http://schemas.microsoft.com/office/drawing/2014/main" id="{6EA3A22B-EB65-59E7-F74F-262D5E0761BD}"/>
                  </a:ext>
                </a:extLst>
              </p:cNvPr>
              <p:cNvSpPr>
                <a:spLocks noChangeArrowheads="1"/>
              </p:cNvSpPr>
              <p:nvPr/>
            </p:nvSpPr>
            <p:spPr bwMode="auto">
              <a:xfrm>
                <a:off x="3111"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Rectangle 456">
                <a:extLst>
                  <a:ext uri="{FF2B5EF4-FFF2-40B4-BE49-F238E27FC236}">
                    <a16:creationId xmlns:a16="http://schemas.microsoft.com/office/drawing/2014/main" id="{7C9C7CE8-B90E-B309-A3DB-2B391BDC39F1}"/>
                  </a:ext>
                </a:extLst>
              </p:cNvPr>
              <p:cNvSpPr>
                <a:spLocks noChangeArrowheads="1"/>
              </p:cNvSpPr>
              <p:nvPr/>
            </p:nvSpPr>
            <p:spPr bwMode="auto">
              <a:xfrm>
                <a:off x="3339"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5" name="Rectangle 457">
                <a:extLst>
                  <a:ext uri="{FF2B5EF4-FFF2-40B4-BE49-F238E27FC236}">
                    <a16:creationId xmlns:a16="http://schemas.microsoft.com/office/drawing/2014/main" id="{7710BD75-DA24-4B02-9C41-A47ACAD1A6E2}"/>
                  </a:ext>
                </a:extLst>
              </p:cNvPr>
              <p:cNvSpPr>
                <a:spLocks noChangeArrowheads="1"/>
              </p:cNvSpPr>
              <p:nvPr/>
            </p:nvSpPr>
            <p:spPr bwMode="auto">
              <a:xfrm>
                <a:off x="356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Rectangle 458">
                <a:extLst>
                  <a:ext uri="{FF2B5EF4-FFF2-40B4-BE49-F238E27FC236}">
                    <a16:creationId xmlns:a16="http://schemas.microsoft.com/office/drawing/2014/main" id="{1C7EEBB7-B268-892F-830C-B16E50407AE1}"/>
                  </a:ext>
                </a:extLst>
              </p:cNvPr>
              <p:cNvSpPr>
                <a:spLocks noChangeArrowheads="1"/>
              </p:cNvSpPr>
              <p:nvPr/>
            </p:nvSpPr>
            <p:spPr bwMode="auto">
              <a:xfrm>
                <a:off x="379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Rectangle 459">
                <a:extLst>
                  <a:ext uri="{FF2B5EF4-FFF2-40B4-BE49-F238E27FC236}">
                    <a16:creationId xmlns:a16="http://schemas.microsoft.com/office/drawing/2014/main" id="{762401F7-13A7-2B85-87FC-D9060D5A1DF7}"/>
                  </a:ext>
                </a:extLst>
              </p:cNvPr>
              <p:cNvSpPr>
                <a:spLocks noChangeArrowheads="1"/>
              </p:cNvSpPr>
              <p:nvPr/>
            </p:nvSpPr>
            <p:spPr bwMode="auto">
              <a:xfrm>
                <a:off x="1525"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Rectangle 460">
                <a:extLst>
                  <a:ext uri="{FF2B5EF4-FFF2-40B4-BE49-F238E27FC236}">
                    <a16:creationId xmlns:a16="http://schemas.microsoft.com/office/drawing/2014/main" id="{6756FE96-061F-9BA6-EBB5-76C35D547E59}"/>
                  </a:ext>
                </a:extLst>
              </p:cNvPr>
              <p:cNvSpPr>
                <a:spLocks noChangeArrowheads="1"/>
              </p:cNvSpPr>
              <p:nvPr/>
            </p:nvSpPr>
            <p:spPr bwMode="auto">
              <a:xfrm>
                <a:off x="1525"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Rectangle 461">
                <a:extLst>
                  <a:ext uri="{FF2B5EF4-FFF2-40B4-BE49-F238E27FC236}">
                    <a16:creationId xmlns:a16="http://schemas.microsoft.com/office/drawing/2014/main" id="{951F0760-9A14-EC42-D53B-D2C180DAC15D}"/>
                  </a:ext>
                </a:extLst>
              </p:cNvPr>
              <p:cNvSpPr>
                <a:spLocks noChangeArrowheads="1"/>
              </p:cNvSpPr>
              <p:nvPr/>
            </p:nvSpPr>
            <p:spPr bwMode="auto">
              <a:xfrm>
                <a:off x="152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462">
                <a:extLst>
                  <a:ext uri="{FF2B5EF4-FFF2-40B4-BE49-F238E27FC236}">
                    <a16:creationId xmlns:a16="http://schemas.microsoft.com/office/drawing/2014/main" id="{8599A952-6F81-A537-DC34-2865ECB81F6E}"/>
                  </a:ext>
                </a:extLst>
              </p:cNvPr>
              <p:cNvSpPr>
                <a:spLocks noChangeArrowheads="1"/>
              </p:cNvSpPr>
              <p:nvPr/>
            </p:nvSpPr>
            <p:spPr bwMode="auto">
              <a:xfrm>
                <a:off x="153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Rectangle 463">
                <a:extLst>
                  <a:ext uri="{FF2B5EF4-FFF2-40B4-BE49-F238E27FC236}">
                    <a16:creationId xmlns:a16="http://schemas.microsoft.com/office/drawing/2014/main" id="{7B392616-B548-A8FA-FA2A-92AE1B314A7A}"/>
                  </a:ext>
                </a:extLst>
              </p:cNvPr>
              <p:cNvSpPr>
                <a:spLocks noChangeArrowheads="1"/>
              </p:cNvSpPr>
              <p:nvPr/>
            </p:nvSpPr>
            <p:spPr bwMode="auto">
              <a:xfrm>
                <a:off x="1753"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Rectangle 464">
                <a:extLst>
                  <a:ext uri="{FF2B5EF4-FFF2-40B4-BE49-F238E27FC236}">
                    <a16:creationId xmlns:a16="http://schemas.microsoft.com/office/drawing/2014/main" id="{790DDC4A-9D20-5BAD-13D8-E48A4BC251A9}"/>
                  </a:ext>
                </a:extLst>
              </p:cNvPr>
              <p:cNvSpPr>
                <a:spLocks noChangeArrowheads="1"/>
              </p:cNvSpPr>
              <p:nvPr/>
            </p:nvSpPr>
            <p:spPr bwMode="auto">
              <a:xfrm>
                <a:off x="1753"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Rectangle 465">
                <a:extLst>
                  <a:ext uri="{FF2B5EF4-FFF2-40B4-BE49-F238E27FC236}">
                    <a16:creationId xmlns:a16="http://schemas.microsoft.com/office/drawing/2014/main" id="{2EBC8201-3D1C-3C0D-F821-940556D46455}"/>
                  </a:ext>
                </a:extLst>
              </p:cNvPr>
              <p:cNvSpPr>
                <a:spLocks noChangeArrowheads="1"/>
              </p:cNvSpPr>
              <p:nvPr/>
            </p:nvSpPr>
            <p:spPr bwMode="auto">
              <a:xfrm>
                <a:off x="175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466">
                <a:extLst>
                  <a:ext uri="{FF2B5EF4-FFF2-40B4-BE49-F238E27FC236}">
                    <a16:creationId xmlns:a16="http://schemas.microsoft.com/office/drawing/2014/main" id="{2A38DE5A-2A71-F225-C52F-81356A698EDF}"/>
                  </a:ext>
                </a:extLst>
              </p:cNvPr>
              <p:cNvSpPr>
                <a:spLocks noChangeArrowheads="1"/>
              </p:cNvSpPr>
              <p:nvPr/>
            </p:nvSpPr>
            <p:spPr bwMode="auto">
              <a:xfrm>
                <a:off x="176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5" name="Rectangle 467">
                <a:extLst>
                  <a:ext uri="{FF2B5EF4-FFF2-40B4-BE49-F238E27FC236}">
                    <a16:creationId xmlns:a16="http://schemas.microsoft.com/office/drawing/2014/main" id="{1A57046F-9414-F49E-BC3A-CB61D35A9EEC}"/>
                  </a:ext>
                </a:extLst>
              </p:cNvPr>
              <p:cNvSpPr>
                <a:spLocks noChangeArrowheads="1"/>
              </p:cNvSpPr>
              <p:nvPr/>
            </p:nvSpPr>
            <p:spPr bwMode="auto">
              <a:xfrm>
                <a:off x="1980"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Rectangle 468">
                <a:extLst>
                  <a:ext uri="{FF2B5EF4-FFF2-40B4-BE49-F238E27FC236}">
                    <a16:creationId xmlns:a16="http://schemas.microsoft.com/office/drawing/2014/main" id="{311B6DDC-C169-9A97-923B-067C65B53FB0}"/>
                  </a:ext>
                </a:extLst>
              </p:cNvPr>
              <p:cNvSpPr>
                <a:spLocks noChangeArrowheads="1"/>
              </p:cNvSpPr>
              <p:nvPr/>
            </p:nvSpPr>
            <p:spPr bwMode="auto">
              <a:xfrm>
                <a:off x="1980"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7" name="Rectangle 469">
                <a:extLst>
                  <a:ext uri="{FF2B5EF4-FFF2-40B4-BE49-F238E27FC236}">
                    <a16:creationId xmlns:a16="http://schemas.microsoft.com/office/drawing/2014/main" id="{354F7355-2375-3FA1-B3C3-D2918AC247BC}"/>
                  </a:ext>
                </a:extLst>
              </p:cNvPr>
              <p:cNvSpPr>
                <a:spLocks noChangeArrowheads="1"/>
              </p:cNvSpPr>
              <p:nvPr/>
            </p:nvSpPr>
            <p:spPr bwMode="auto">
              <a:xfrm>
                <a:off x="198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470">
                <a:extLst>
                  <a:ext uri="{FF2B5EF4-FFF2-40B4-BE49-F238E27FC236}">
                    <a16:creationId xmlns:a16="http://schemas.microsoft.com/office/drawing/2014/main" id="{33DEC873-2A72-E68E-51F1-0831723398A3}"/>
                  </a:ext>
                </a:extLst>
              </p:cNvPr>
              <p:cNvSpPr>
                <a:spLocks noChangeArrowheads="1"/>
              </p:cNvSpPr>
              <p:nvPr/>
            </p:nvSpPr>
            <p:spPr bwMode="auto">
              <a:xfrm>
                <a:off x="1993"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471">
                <a:extLst>
                  <a:ext uri="{FF2B5EF4-FFF2-40B4-BE49-F238E27FC236}">
                    <a16:creationId xmlns:a16="http://schemas.microsoft.com/office/drawing/2014/main" id="{C1445E6D-1F7E-8A66-443C-7EEF704E1F34}"/>
                  </a:ext>
                </a:extLst>
              </p:cNvPr>
              <p:cNvSpPr>
                <a:spLocks noChangeArrowheads="1"/>
              </p:cNvSpPr>
              <p:nvPr/>
            </p:nvSpPr>
            <p:spPr bwMode="auto">
              <a:xfrm>
                <a:off x="2207"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0" name="Rectangle 472">
                <a:extLst>
                  <a:ext uri="{FF2B5EF4-FFF2-40B4-BE49-F238E27FC236}">
                    <a16:creationId xmlns:a16="http://schemas.microsoft.com/office/drawing/2014/main" id="{21471D0F-D9EE-90C5-AA4A-27B93D34A203}"/>
                  </a:ext>
                </a:extLst>
              </p:cNvPr>
              <p:cNvSpPr>
                <a:spLocks noChangeArrowheads="1"/>
              </p:cNvSpPr>
              <p:nvPr/>
            </p:nvSpPr>
            <p:spPr bwMode="auto">
              <a:xfrm>
                <a:off x="2207"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1" name="Rectangle 473">
                <a:extLst>
                  <a:ext uri="{FF2B5EF4-FFF2-40B4-BE49-F238E27FC236}">
                    <a16:creationId xmlns:a16="http://schemas.microsoft.com/office/drawing/2014/main" id="{3301D9BE-936A-B0FB-D1E1-81FE61AD5532}"/>
                  </a:ext>
                </a:extLst>
              </p:cNvPr>
              <p:cNvSpPr>
                <a:spLocks noChangeArrowheads="1"/>
              </p:cNvSpPr>
              <p:nvPr/>
            </p:nvSpPr>
            <p:spPr bwMode="auto">
              <a:xfrm>
                <a:off x="220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2" name="Rectangle 474">
                <a:extLst>
                  <a:ext uri="{FF2B5EF4-FFF2-40B4-BE49-F238E27FC236}">
                    <a16:creationId xmlns:a16="http://schemas.microsoft.com/office/drawing/2014/main" id="{7AF0F116-7CF6-30F8-038A-764E477DA364}"/>
                  </a:ext>
                </a:extLst>
              </p:cNvPr>
              <p:cNvSpPr>
                <a:spLocks noChangeArrowheads="1"/>
              </p:cNvSpPr>
              <p:nvPr/>
            </p:nvSpPr>
            <p:spPr bwMode="auto">
              <a:xfrm>
                <a:off x="222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475">
                <a:extLst>
                  <a:ext uri="{FF2B5EF4-FFF2-40B4-BE49-F238E27FC236}">
                    <a16:creationId xmlns:a16="http://schemas.microsoft.com/office/drawing/2014/main" id="{6588B071-5E14-2A34-3F75-82B31C8A0A9F}"/>
                  </a:ext>
                </a:extLst>
              </p:cNvPr>
              <p:cNvSpPr>
                <a:spLocks noChangeArrowheads="1"/>
              </p:cNvSpPr>
              <p:nvPr/>
            </p:nvSpPr>
            <p:spPr bwMode="auto">
              <a:xfrm>
                <a:off x="243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476">
                <a:extLst>
                  <a:ext uri="{FF2B5EF4-FFF2-40B4-BE49-F238E27FC236}">
                    <a16:creationId xmlns:a16="http://schemas.microsoft.com/office/drawing/2014/main" id="{A67D8826-930A-F658-B05E-D52D9CAE922E}"/>
                  </a:ext>
                </a:extLst>
              </p:cNvPr>
              <p:cNvSpPr>
                <a:spLocks noChangeArrowheads="1"/>
              </p:cNvSpPr>
              <p:nvPr/>
            </p:nvSpPr>
            <p:spPr bwMode="auto">
              <a:xfrm>
                <a:off x="244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77">
                <a:extLst>
                  <a:ext uri="{FF2B5EF4-FFF2-40B4-BE49-F238E27FC236}">
                    <a16:creationId xmlns:a16="http://schemas.microsoft.com/office/drawing/2014/main" id="{AA597C12-62EE-6A6C-A4D3-E3C795987C7E}"/>
                  </a:ext>
                </a:extLst>
              </p:cNvPr>
              <p:cNvSpPr>
                <a:spLocks noChangeArrowheads="1"/>
              </p:cNvSpPr>
              <p:nvPr/>
            </p:nvSpPr>
            <p:spPr bwMode="auto">
              <a:xfrm>
                <a:off x="266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6" name="Rectangle 478">
                <a:extLst>
                  <a:ext uri="{FF2B5EF4-FFF2-40B4-BE49-F238E27FC236}">
                    <a16:creationId xmlns:a16="http://schemas.microsoft.com/office/drawing/2014/main" id="{C2FEDFEF-9B53-24AB-F615-0B62FE8898CE}"/>
                  </a:ext>
                </a:extLst>
              </p:cNvPr>
              <p:cNvSpPr>
                <a:spLocks noChangeArrowheads="1"/>
              </p:cNvSpPr>
              <p:nvPr/>
            </p:nvSpPr>
            <p:spPr bwMode="auto">
              <a:xfrm>
                <a:off x="267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Rectangle 479">
                <a:extLst>
                  <a:ext uri="{FF2B5EF4-FFF2-40B4-BE49-F238E27FC236}">
                    <a16:creationId xmlns:a16="http://schemas.microsoft.com/office/drawing/2014/main" id="{63DB6D36-3135-7679-8E35-A6E7BEA75774}"/>
                  </a:ext>
                </a:extLst>
              </p:cNvPr>
              <p:cNvSpPr>
                <a:spLocks noChangeArrowheads="1"/>
              </p:cNvSpPr>
              <p:nvPr/>
            </p:nvSpPr>
            <p:spPr bwMode="auto">
              <a:xfrm>
                <a:off x="2890" y="2920"/>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Rectangle 480">
                <a:extLst>
                  <a:ext uri="{FF2B5EF4-FFF2-40B4-BE49-F238E27FC236}">
                    <a16:creationId xmlns:a16="http://schemas.microsoft.com/office/drawing/2014/main" id="{5D218C19-AF15-EE64-5B3A-B4B44A8573FD}"/>
                  </a:ext>
                </a:extLst>
              </p:cNvPr>
              <p:cNvSpPr>
                <a:spLocks noChangeArrowheads="1"/>
              </p:cNvSpPr>
              <p:nvPr/>
            </p:nvSpPr>
            <p:spPr bwMode="auto">
              <a:xfrm>
                <a:off x="2890" y="2920"/>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9" name="Rectangle 481">
                <a:extLst>
                  <a:ext uri="{FF2B5EF4-FFF2-40B4-BE49-F238E27FC236}">
                    <a16:creationId xmlns:a16="http://schemas.microsoft.com/office/drawing/2014/main" id="{5E87F082-065A-8908-4687-DD10BAC2534B}"/>
                  </a:ext>
                </a:extLst>
              </p:cNvPr>
              <p:cNvSpPr>
                <a:spLocks noChangeArrowheads="1"/>
              </p:cNvSpPr>
              <p:nvPr/>
            </p:nvSpPr>
            <p:spPr bwMode="auto">
              <a:xfrm>
                <a:off x="289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482">
                <a:extLst>
                  <a:ext uri="{FF2B5EF4-FFF2-40B4-BE49-F238E27FC236}">
                    <a16:creationId xmlns:a16="http://schemas.microsoft.com/office/drawing/2014/main" id="{17526929-1107-DBF6-45B2-D50785A9AD17}"/>
                  </a:ext>
                </a:extLst>
              </p:cNvPr>
              <p:cNvSpPr>
                <a:spLocks noChangeArrowheads="1"/>
              </p:cNvSpPr>
              <p:nvPr/>
            </p:nvSpPr>
            <p:spPr bwMode="auto">
              <a:xfrm>
                <a:off x="2902"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83">
                <a:extLst>
                  <a:ext uri="{FF2B5EF4-FFF2-40B4-BE49-F238E27FC236}">
                    <a16:creationId xmlns:a16="http://schemas.microsoft.com/office/drawing/2014/main" id="{69978ECB-82B5-CC97-5038-77ED0BBA2685}"/>
                  </a:ext>
                </a:extLst>
              </p:cNvPr>
              <p:cNvSpPr>
                <a:spLocks noChangeArrowheads="1"/>
              </p:cNvSpPr>
              <p:nvPr/>
            </p:nvSpPr>
            <p:spPr bwMode="auto">
              <a:xfrm>
                <a:off x="3117" y="2920"/>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2" name="Rectangle 484">
                <a:extLst>
                  <a:ext uri="{FF2B5EF4-FFF2-40B4-BE49-F238E27FC236}">
                    <a16:creationId xmlns:a16="http://schemas.microsoft.com/office/drawing/2014/main" id="{BC987646-7136-ABAB-35F9-B234B7106C08}"/>
                  </a:ext>
                </a:extLst>
              </p:cNvPr>
              <p:cNvSpPr>
                <a:spLocks noChangeArrowheads="1"/>
              </p:cNvSpPr>
              <p:nvPr/>
            </p:nvSpPr>
            <p:spPr bwMode="auto">
              <a:xfrm>
                <a:off x="3117" y="2920"/>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Rectangle 485">
                <a:extLst>
                  <a:ext uri="{FF2B5EF4-FFF2-40B4-BE49-F238E27FC236}">
                    <a16:creationId xmlns:a16="http://schemas.microsoft.com/office/drawing/2014/main" id="{F1E24EA3-D9F7-96FA-1D55-97A5E925CB1A}"/>
                  </a:ext>
                </a:extLst>
              </p:cNvPr>
              <p:cNvSpPr>
                <a:spLocks noChangeArrowheads="1"/>
              </p:cNvSpPr>
              <p:nvPr/>
            </p:nvSpPr>
            <p:spPr bwMode="auto">
              <a:xfrm>
                <a:off x="311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4" name="Rectangle 486">
                <a:extLst>
                  <a:ext uri="{FF2B5EF4-FFF2-40B4-BE49-F238E27FC236}">
                    <a16:creationId xmlns:a16="http://schemas.microsoft.com/office/drawing/2014/main" id="{90B6B05A-9DC9-CD43-343D-F49AE747A24C}"/>
                  </a:ext>
                </a:extLst>
              </p:cNvPr>
              <p:cNvSpPr>
                <a:spLocks noChangeArrowheads="1"/>
              </p:cNvSpPr>
              <p:nvPr/>
            </p:nvSpPr>
            <p:spPr bwMode="auto">
              <a:xfrm>
                <a:off x="313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487">
                <a:extLst>
                  <a:ext uri="{FF2B5EF4-FFF2-40B4-BE49-F238E27FC236}">
                    <a16:creationId xmlns:a16="http://schemas.microsoft.com/office/drawing/2014/main" id="{D2C08487-E54A-8DAD-03DE-68B8BCCBF201}"/>
                  </a:ext>
                </a:extLst>
              </p:cNvPr>
              <p:cNvSpPr>
                <a:spLocks noChangeArrowheads="1"/>
              </p:cNvSpPr>
              <p:nvPr/>
            </p:nvSpPr>
            <p:spPr bwMode="auto">
              <a:xfrm>
                <a:off x="3344"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488">
                <a:extLst>
                  <a:ext uri="{FF2B5EF4-FFF2-40B4-BE49-F238E27FC236}">
                    <a16:creationId xmlns:a16="http://schemas.microsoft.com/office/drawing/2014/main" id="{5A2A0AAD-05F6-BFD3-3989-D3A71CCF20D4}"/>
                  </a:ext>
                </a:extLst>
              </p:cNvPr>
              <p:cNvSpPr>
                <a:spLocks noChangeArrowheads="1"/>
              </p:cNvSpPr>
              <p:nvPr/>
            </p:nvSpPr>
            <p:spPr bwMode="auto">
              <a:xfrm>
                <a:off x="335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 name="Rectangle 489">
                <a:extLst>
                  <a:ext uri="{FF2B5EF4-FFF2-40B4-BE49-F238E27FC236}">
                    <a16:creationId xmlns:a16="http://schemas.microsoft.com/office/drawing/2014/main" id="{804DBC6F-981C-C121-0FBC-E8F6C1E0ED4D}"/>
                  </a:ext>
                </a:extLst>
              </p:cNvPr>
              <p:cNvSpPr>
                <a:spLocks noChangeArrowheads="1"/>
              </p:cNvSpPr>
              <p:nvPr/>
            </p:nvSpPr>
            <p:spPr bwMode="auto">
              <a:xfrm>
                <a:off x="3573" y="2920"/>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Rectangle 490">
                <a:extLst>
                  <a:ext uri="{FF2B5EF4-FFF2-40B4-BE49-F238E27FC236}">
                    <a16:creationId xmlns:a16="http://schemas.microsoft.com/office/drawing/2014/main" id="{6702811D-43E5-7FCA-362B-FE13C4B86E8F}"/>
                  </a:ext>
                </a:extLst>
              </p:cNvPr>
              <p:cNvSpPr>
                <a:spLocks noChangeArrowheads="1"/>
              </p:cNvSpPr>
              <p:nvPr/>
            </p:nvSpPr>
            <p:spPr bwMode="auto">
              <a:xfrm>
                <a:off x="3573" y="2920"/>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Rectangle 491">
                <a:extLst>
                  <a:ext uri="{FF2B5EF4-FFF2-40B4-BE49-F238E27FC236}">
                    <a16:creationId xmlns:a16="http://schemas.microsoft.com/office/drawing/2014/main" id="{9A8EB560-3A70-0AF3-6E76-67A119C11EA3}"/>
                  </a:ext>
                </a:extLst>
              </p:cNvPr>
              <p:cNvSpPr>
                <a:spLocks noChangeArrowheads="1"/>
              </p:cNvSpPr>
              <p:nvPr/>
            </p:nvSpPr>
            <p:spPr bwMode="auto">
              <a:xfrm>
                <a:off x="357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Rectangle 492">
                <a:extLst>
                  <a:ext uri="{FF2B5EF4-FFF2-40B4-BE49-F238E27FC236}">
                    <a16:creationId xmlns:a16="http://schemas.microsoft.com/office/drawing/2014/main" id="{5D628459-A30E-3B13-5947-CB0A4A92BEC0}"/>
                  </a:ext>
                </a:extLst>
              </p:cNvPr>
              <p:cNvSpPr>
                <a:spLocks noChangeArrowheads="1"/>
              </p:cNvSpPr>
              <p:nvPr/>
            </p:nvSpPr>
            <p:spPr bwMode="auto">
              <a:xfrm>
                <a:off x="358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1" name="Rectangle 493">
                <a:extLst>
                  <a:ext uri="{FF2B5EF4-FFF2-40B4-BE49-F238E27FC236}">
                    <a16:creationId xmlns:a16="http://schemas.microsoft.com/office/drawing/2014/main" id="{264471F7-99E0-BE10-FA51-E903C6CB3DE6}"/>
                  </a:ext>
                </a:extLst>
              </p:cNvPr>
              <p:cNvSpPr>
                <a:spLocks noChangeArrowheads="1"/>
              </p:cNvSpPr>
              <p:nvPr/>
            </p:nvSpPr>
            <p:spPr bwMode="auto">
              <a:xfrm>
                <a:off x="151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2" name="Rectangle 494">
                <a:extLst>
                  <a:ext uri="{FF2B5EF4-FFF2-40B4-BE49-F238E27FC236}">
                    <a16:creationId xmlns:a16="http://schemas.microsoft.com/office/drawing/2014/main" id="{4EA4A34E-3819-562E-B5B5-56194B3E2E06}"/>
                  </a:ext>
                </a:extLst>
              </p:cNvPr>
              <p:cNvSpPr>
                <a:spLocks noChangeArrowheads="1"/>
              </p:cNvSpPr>
              <p:nvPr/>
            </p:nvSpPr>
            <p:spPr bwMode="auto">
              <a:xfrm>
                <a:off x="152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3" name="Rectangle 495">
                <a:extLst>
                  <a:ext uri="{FF2B5EF4-FFF2-40B4-BE49-F238E27FC236}">
                    <a16:creationId xmlns:a16="http://schemas.microsoft.com/office/drawing/2014/main" id="{225F27B9-7F74-6107-9D88-381F4B8AB93D}"/>
                  </a:ext>
                </a:extLst>
              </p:cNvPr>
              <p:cNvSpPr>
                <a:spLocks noChangeArrowheads="1"/>
              </p:cNvSpPr>
              <p:nvPr/>
            </p:nvSpPr>
            <p:spPr bwMode="auto">
              <a:xfrm>
                <a:off x="174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Rectangle 496">
                <a:extLst>
                  <a:ext uri="{FF2B5EF4-FFF2-40B4-BE49-F238E27FC236}">
                    <a16:creationId xmlns:a16="http://schemas.microsoft.com/office/drawing/2014/main" id="{25464209-B0D5-2023-0FB4-07CBDFFC1415}"/>
                  </a:ext>
                </a:extLst>
              </p:cNvPr>
              <p:cNvSpPr>
                <a:spLocks noChangeArrowheads="1"/>
              </p:cNvSpPr>
              <p:nvPr/>
            </p:nvSpPr>
            <p:spPr bwMode="auto">
              <a:xfrm>
                <a:off x="175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Rectangle 497">
                <a:extLst>
                  <a:ext uri="{FF2B5EF4-FFF2-40B4-BE49-F238E27FC236}">
                    <a16:creationId xmlns:a16="http://schemas.microsoft.com/office/drawing/2014/main" id="{C6EFA0D3-EBE6-A480-80E5-A548997061C1}"/>
                  </a:ext>
                </a:extLst>
              </p:cNvPr>
              <p:cNvSpPr>
                <a:spLocks noChangeArrowheads="1"/>
              </p:cNvSpPr>
              <p:nvPr/>
            </p:nvSpPr>
            <p:spPr bwMode="auto">
              <a:xfrm>
                <a:off x="197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Rectangle 498">
                <a:extLst>
                  <a:ext uri="{FF2B5EF4-FFF2-40B4-BE49-F238E27FC236}">
                    <a16:creationId xmlns:a16="http://schemas.microsoft.com/office/drawing/2014/main" id="{4763D770-7630-3991-5544-951B746770E3}"/>
                  </a:ext>
                </a:extLst>
              </p:cNvPr>
              <p:cNvSpPr>
                <a:spLocks noChangeArrowheads="1"/>
              </p:cNvSpPr>
              <p:nvPr/>
            </p:nvSpPr>
            <p:spPr bwMode="auto">
              <a:xfrm>
                <a:off x="1980"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Rectangle 499">
                <a:extLst>
                  <a:ext uri="{FF2B5EF4-FFF2-40B4-BE49-F238E27FC236}">
                    <a16:creationId xmlns:a16="http://schemas.microsoft.com/office/drawing/2014/main" id="{147DADDD-25B5-EE2D-96B1-F06A3DF55A3F}"/>
                  </a:ext>
                </a:extLst>
              </p:cNvPr>
              <p:cNvSpPr>
                <a:spLocks noChangeArrowheads="1"/>
              </p:cNvSpPr>
              <p:nvPr/>
            </p:nvSpPr>
            <p:spPr bwMode="auto">
              <a:xfrm>
                <a:off x="2202"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Rectangle 500">
                <a:extLst>
                  <a:ext uri="{FF2B5EF4-FFF2-40B4-BE49-F238E27FC236}">
                    <a16:creationId xmlns:a16="http://schemas.microsoft.com/office/drawing/2014/main" id="{C7D52320-282E-43CC-416D-91954765B565}"/>
                  </a:ext>
                </a:extLst>
              </p:cNvPr>
              <p:cNvSpPr>
                <a:spLocks noChangeArrowheads="1"/>
              </p:cNvSpPr>
              <p:nvPr/>
            </p:nvSpPr>
            <p:spPr bwMode="auto">
              <a:xfrm>
                <a:off x="220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Rectangle 501">
                <a:extLst>
                  <a:ext uri="{FF2B5EF4-FFF2-40B4-BE49-F238E27FC236}">
                    <a16:creationId xmlns:a16="http://schemas.microsoft.com/office/drawing/2014/main" id="{730BF46D-CD7C-D33B-1946-A0CEA0FB9993}"/>
                  </a:ext>
                </a:extLst>
              </p:cNvPr>
              <p:cNvSpPr>
                <a:spLocks noChangeArrowheads="1"/>
              </p:cNvSpPr>
              <p:nvPr/>
            </p:nvSpPr>
            <p:spPr bwMode="auto">
              <a:xfrm>
                <a:off x="242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Rectangle 502">
                <a:extLst>
                  <a:ext uri="{FF2B5EF4-FFF2-40B4-BE49-F238E27FC236}">
                    <a16:creationId xmlns:a16="http://schemas.microsoft.com/office/drawing/2014/main" id="{E813EE18-70A6-F45C-97C9-3A95B7237899}"/>
                  </a:ext>
                </a:extLst>
              </p:cNvPr>
              <p:cNvSpPr>
                <a:spLocks noChangeArrowheads="1"/>
              </p:cNvSpPr>
              <p:nvPr/>
            </p:nvSpPr>
            <p:spPr bwMode="auto">
              <a:xfrm>
                <a:off x="243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503">
                <a:extLst>
                  <a:ext uri="{FF2B5EF4-FFF2-40B4-BE49-F238E27FC236}">
                    <a16:creationId xmlns:a16="http://schemas.microsoft.com/office/drawing/2014/main" id="{DBC1433D-4EBF-10B4-E69F-446ED6E4ABE8}"/>
                  </a:ext>
                </a:extLst>
              </p:cNvPr>
              <p:cNvSpPr>
                <a:spLocks noChangeArrowheads="1"/>
              </p:cNvSpPr>
              <p:nvPr/>
            </p:nvSpPr>
            <p:spPr bwMode="auto">
              <a:xfrm>
                <a:off x="265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Rectangle 504">
                <a:extLst>
                  <a:ext uri="{FF2B5EF4-FFF2-40B4-BE49-F238E27FC236}">
                    <a16:creationId xmlns:a16="http://schemas.microsoft.com/office/drawing/2014/main" id="{EAAB0491-CC09-6AD2-2382-025EB3B5313E}"/>
                  </a:ext>
                </a:extLst>
              </p:cNvPr>
              <p:cNvSpPr>
                <a:spLocks noChangeArrowheads="1"/>
              </p:cNvSpPr>
              <p:nvPr/>
            </p:nvSpPr>
            <p:spPr bwMode="auto">
              <a:xfrm>
                <a:off x="266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Rectangle 505">
                <a:extLst>
                  <a:ext uri="{FF2B5EF4-FFF2-40B4-BE49-F238E27FC236}">
                    <a16:creationId xmlns:a16="http://schemas.microsoft.com/office/drawing/2014/main" id="{1CB83DF2-C593-7DC5-F616-7A7CBCE2FF12}"/>
                  </a:ext>
                </a:extLst>
              </p:cNvPr>
              <p:cNvSpPr>
                <a:spLocks noChangeArrowheads="1"/>
              </p:cNvSpPr>
              <p:nvPr/>
            </p:nvSpPr>
            <p:spPr bwMode="auto">
              <a:xfrm>
                <a:off x="288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Rectangle 506">
                <a:extLst>
                  <a:ext uri="{FF2B5EF4-FFF2-40B4-BE49-F238E27FC236}">
                    <a16:creationId xmlns:a16="http://schemas.microsoft.com/office/drawing/2014/main" id="{5334A5CE-F91B-0182-1032-D2A0B7F127A4}"/>
                  </a:ext>
                </a:extLst>
              </p:cNvPr>
              <p:cNvSpPr>
                <a:spLocks noChangeArrowheads="1"/>
              </p:cNvSpPr>
              <p:nvPr/>
            </p:nvSpPr>
            <p:spPr bwMode="auto">
              <a:xfrm>
                <a:off x="2890"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Rectangle 507">
                <a:extLst>
                  <a:ext uri="{FF2B5EF4-FFF2-40B4-BE49-F238E27FC236}">
                    <a16:creationId xmlns:a16="http://schemas.microsoft.com/office/drawing/2014/main" id="{39D59B24-CBA0-85D7-569A-BA3CA646B6D1}"/>
                  </a:ext>
                </a:extLst>
              </p:cNvPr>
              <p:cNvSpPr>
                <a:spLocks noChangeArrowheads="1"/>
              </p:cNvSpPr>
              <p:nvPr/>
            </p:nvSpPr>
            <p:spPr bwMode="auto">
              <a:xfrm>
                <a:off x="3111"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Rectangle 508">
                <a:extLst>
                  <a:ext uri="{FF2B5EF4-FFF2-40B4-BE49-F238E27FC236}">
                    <a16:creationId xmlns:a16="http://schemas.microsoft.com/office/drawing/2014/main" id="{287B9B48-05EE-77D6-E52F-4BF466807BB2}"/>
                  </a:ext>
                </a:extLst>
              </p:cNvPr>
              <p:cNvSpPr>
                <a:spLocks noChangeArrowheads="1"/>
              </p:cNvSpPr>
              <p:nvPr/>
            </p:nvSpPr>
            <p:spPr bwMode="auto">
              <a:xfrm>
                <a:off x="311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Rectangle 509">
                <a:extLst>
                  <a:ext uri="{FF2B5EF4-FFF2-40B4-BE49-F238E27FC236}">
                    <a16:creationId xmlns:a16="http://schemas.microsoft.com/office/drawing/2014/main" id="{2822CDBE-6A50-5B3E-E76A-106B6E1CA655}"/>
                  </a:ext>
                </a:extLst>
              </p:cNvPr>
              <p:cNvSpPr>
                <a:spLocks noChangeArrowheads="1"/>
              </p:cNvSpPr>
              <p:nvPr/>
            </p:nvSpPr>
            <p:spPr bwMode="auto">
              <a:xfrm>
                <a:off x="3339"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Rectangle 510">
                <a:extLst>
                  <a:ext uri="{FF2B5EF4-FFF2-40B4-BE49-F238E27FC236}">
                    <a16:creationId xmlns:a16="http://schemas.microsoft.com/office/drawing/2014/main" id="{2762138B-64AF-177F-AE81-8DAABD37ED96}"/>
                  </a:ext>
                </a:extLst>
              </p:cNvPr>
              <p:cNvSpPr>
                <a:spLocks noChangeArrowheads="1"/>
              </p:cNvSpPr>
              <p:nvPr/>
            </p:nvSpPr>
            <p:spPr bwMode="auto">
              <a:xfrm>
                <a:off x="3344" y="291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Rectangle 511">
                <a:extLst>
                  <a:ext uri="{FF2B5EF4-FFF2-40B4-BE49-F238E27FC236}">
                    <a16:creationId xmlns:a16="http://schemas.microsoft.com/office/drawing/2014/main" id="{A10CDEAA-9493-9778-E08B-BD130AC0426D}"/>
                  </a:ext>
                </a:extLst>
              </p:cNvPr>
              <p:cNvSpPr>
                <a:spLocks noChangeArrowheads="1"/>
              </p:cNvSpPr>
              <p:nvPr/>
            </p:nvSpPr>
            <p:spPr bwMode="auto">
              <a:xfrm>
                <a:off x="356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Rectangle 512">
                <a:extLst>
                  <a:ext uri="{FF2B5EF4-FFF2-40B4-BE49-F238E27FC236}">
                    <a16:creationId xmlns:a16="http://schemas.microsoft.com/office/drawing/2014/main" id="{5D8219E8-2437-2380-51EE-F56F092355B5}"/>
                  </a:ext>
                </a:extLst>
              </p:cNvPr>
              <p:cNvSpPr>
                <a:spLocks noChangeArrowheads="1"/>
              </p:cNvSpPr>
              <p:nvPr/>
            </p:nvSpPr>
            <p:spPr bwMode="auto">
              <a:xfrm>
                <a:off x="357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Rectangle 513">
                <a:extLst>
                  <a:ext uri="{FF2B5EF4-FFF2-40B4-BE49-F238E27FC236}">
                    <a16:creationId xmlns:a16="http://schemas.microsoft.com/office/drawing/2014/main" id="{F1A6CF6F-8759-5186-C825-6100D6DDFF65}"/>
                  </a:ext>
                </a:extLst>
              </p:cNvPr>
              <p:cNvSpPr>
                <a:spLocks noChangeArrowheads="1"/>
              </p:cNvSpPr>
              <p:nvPr/>
            </p:nvSpPr>
            <p:spPr bwMode="auto">
              <a:xfrm>
                <a:off x="379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Rectangle 514">
                <a:extLst>
                  <a:ext uri="{FF2B5EF4-FFF2-40B4-BE49-F238E27FC236}">
                    <a16:creationId xmlns:a16="http://schemas.microsoft.com/office/drawing/2014/main" id="{92136C60-3F1A-9936-A229-9996800F3492}"/>
                  </a:ext>
                </a:extLst>
              </p:cNvPr>
              <p:cNvSpPr>
                <a:spLocks noChangeArrowheads="1"/>
              </p:cNvSpPr>
              <p:nvPr/>
            </p:nvSpPr>
            <p:spPr bwMode="auto">
              <a:xfrm>
                <a:off x="151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Rectangle 515">
                <a:extLst>
                  <a:ext uri="{FF2B5EF4-FFF2-40B4-BE49-F238E27FC236}">
                    <a16:creationId xmlns:a16="http://schemas.microsoft.com/office/drawing/2014/main" id="{B69223D9-336F-11F6-8498-18D965F8D49A}"/>
                  </a:ext>
                </a:extLst>
              </p:cNvPr>
              <p:cNvSpPr>
                <a:spLocks noChangeArrowheads="1"/>
              </p:cNvSpPr>
              <p:nvPr/>
            </p:nvSpPr>
            <p:spPr bwMode="auto">
              <a:xfrm>
                <a:off x="174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Rectangle 516">
                <a:extLst>
                  <a:ext uri="{FF2B5EF4-FFF2-40B4-BE49-F238E27FC236}">
                    <a16:creationId xmlns:a16="http://schemas.microsoft.com/office/drawing/2014/main" id="{468E9A57-9BB5-89E9-D729-EB389A4A84F7}"/>
                  </a:ext>
                </a:extLst>
              </p:cNvPr>
              <p:cNvSpPr>
                <a:spLocks noChangeArrowheads="1"/>
              </p:cNvSpPr>
              <p:nvPr/>
            </p:nvSpPr>
            <p:spPr bwMode="auto">
              <a:xfrm>
                <a:off x="197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Rectangle 517">
                <a:extLst>
                  <a:ext uri="{FF2B5EF4-FFF2-40B4-BE49-F238E27FC236}">
                    <a16:creationId xmlns:a16="http://schemas.microsoft.com/office/drawing/2014/main" id="{889212A8-57D3-9D62-139F-EDAC57D92CA9}"/>
                  </a:ext>
                </a:extLst>
              </p:cNvPr>
              <p:cNvSpPr>
                <a:spLocks noChangeArrowheads="1"/>
              </p:cNvSpPr>
              <p:nvPr/>
            </p:nvSpPr>
            <p:spPr bwMode="auto">
              <a:xfrm>
                <a:off x="2202"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Rectangle 518">
                <a:extLst>
                  <a:ext uri="{FF2B5EF4-FFF2-40B4-BE49-F238E27FC236}">
                    <a16:creationId xmlns:a16="http://schemas.microsoft.com/office/drawing/2014/main" id="{99E435C3-72DC-4E94-2E7E-8EFA57DBFC47}"/>
                  </a:ext>
                </a:extLst>
              </p:cNvPr>
              <p:cNvSpPr>
                <a:spLocks noChangeArrowheads="1"/>
              </p:cNvSpPr>
              <p:nvPr/>
            </p:nvSpPr>
            <p:spPr bwMode="auto">
              <a:xfrm>
                <a:off x="242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Rectangle 519">
                <a:extLst>
                  <a:ext uri="{FF2B5EF4-FFF2-40B4-BE49-F238E27FC236}">
                    <a16:creationId xmlns:a16="http://schemas.microsoft.com/office/drawing/2014/main" id="{2AC97B27-1C3D-01F7-58EC-972D9126860D}"/>
                  </a:ext>
                </a:extLst>
              </p:cNvPr>
              <p:cNvSpPr>
                <a:spLocks noChangeArrowheads="1"/>
              </p:cNvSpPr>
              <p:nvPr/>
            </p:nvSpPr>
            <p:spPr bwMode="auto">
              <a:xfrm>
                <a:off x="265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Rectangle 520">
                <a:extLst>
                  <a:ext uri="{FF2B5EF4-FFF2-40B4-BE49-F238E27FC236}">
                    <a16:creationId xmlns:a16="http://schemas.microsoft.com/office/drawing/2014/main" id="{1EC803C6-9B7A-BD80-9D8D-641E170DC053}"/>
                  </a:ext>
                </a:extLst>
              </p:cNvPr>
              <p:cNvSpPr>
                <a:spLocks noChangeArrowheads="1"/>
              </p:cNvSpPr>
              <p:nvPr/>
            </p:nvSpPr>
            <p:spPr bwMode="auto">
              <a:xfrm>
                <a:off x="288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Rectangle 521">
                <a:extLst>
                  <a:ext uri="{FF2B5EF4-FFF2-40B4-BE49-F238E27FC236}">
                    <a16:creationId xmlns:a16="http://schemas.microsoft.com/office/drawing/2014/main" id="{3DEE1AA6-0FA8-43B1-073B-106C3F7E842D}"/>
                  </a:ext>
                </a:extLst>
              </p:cNvPr>
              <p:cNvSpPr>
                <a:spLocks noChangeArrowheads="1"/>
              </p:cNvSpPr>
              <p:nvPr/>
            </p:nvSpPr>
            <p:spPr bwMode="auto">
              <a:xfrm>
                <a:off x="3111"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Rectangle 522">
                <a:extLst>
                  <a:ext uri="{FF2B5EF4-FFF2-40B4-BE49-F238E27FC236}">
                    <a16:creationId xmlns:a16="http://schemas.microsoft.com/office/drawing/2014/main" id="{600F8BB1-AAAA-40E2-84E5-D82444AF2E6F}"/>
                  </a:ext>
                </a:extLst>
              </p:cNvPr>
              <p:cNvSpPr>
                <a:spLocks noChangeArrowheads="1"/>
              </p:cNvSpPr>
              <p:nvPr/>
            </p:nvSpPr>
            <p:spPr bwMode="auto">
              <a:xfrm>
                <a:off x="3339"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1" name="Rectangle 523">
                <a:extLst>
                  <a:ext uri="{FF2B5EF4-FFF2-40B4-BE49-F238E27FC236}">
                    <a16:creationId xmlns:a16="http://schemas.microsoft.com/office/drawing/2014/main" id="{B0C8CD3A-1DB7-C441-54D0-A3B974640AEE}"/>
                  </a:ext>
                </a:extLst>
              </p:cNvPr>
              <p:cNvSpPr>
                <a:spLocks noChangeArrowheads="1"/>
              </p:cNvSpPr>
              <p:nvPr/>
            </p:nvSpPr>
            <p:spPr bwMode="auto">
              <a:xfrm>
                <a:off x="356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2" name="Rectangle 524">
                <a:extLst>
                  <a:ext uri="{FF2B5EF4-FFF2-40B4-BE49-F238E27FC236}">
                    <a16:creationId xmlns:a16="http://schemas.microsoft.com/office/drawing/2014/main" id="{B564135E-B3C4-C703-5579-C102F2E4A632}"/>
                  </a:ext>
                </a:extLst>
              </p:cNvPr>
              <p:cNvSpPr>
                <a:spLocks noChangeArrowheads="1"/>
              </p:cNvSpPr>
              <p:nvPr/>
            </p:nvSpPr>
            <p:spPr bwMode="auto">
              <a:xfrm>
                <a:off x="379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Rectangle 525">
                <a:extLst>
                  <a:ext uri="{FF2B5EF4-FFF2-40B4-BE49-F238E27FC236}">
                    <a16:creationId xmlns:a16="http://schemas.microsoft.com/office/drawing/2014/main" id="{FF144DBB-3F21-0D47-A1D6-72E96DC94A13}"/>
                  </a:ext>
                </a:extLst>
              </p:cNvPr>
              <p:cNvSpPr>
                <a:spLocks noChangeArrowheads="1"/>
              </p:cNvSpPr>
              <p:nvPr/>
            </p:nvSpPr>
            <p:spPr bwMode="auto">
              <a:xfrm>
                <a:off x="1525"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Rectangle 526">
                <a:extLst>
                  <a:ext uri="{FF2B5EF4-FFF2-40B4-BE49-F238E27FC236}">
                    <a16:creationId xmlns:a16="http://schemas.microsoft.com/office/drawing/2014/main" id="{043F10E8-4559-4CC6-F70F-83E56E5585D6}"/>
                  </a:ext>
                </a:extLst>
              </p:cNvPr>
              <p:cNvSpPr>
                <a:spLocks noChangeArrowheads="1"/>
              </p:cNvSpPr>
              <p:nvPr/>
            </p:nvSpPr>
            <p:spPr bwMode="auto">
              <a:xfrm>
                <a:off x="1525"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 name="Rectangle 527">
                <a:extLst>
                  <a:ext uri="{FF2B5EF4-FFF2-40B4-BE49-F238E27FC236}">
                    <a16:creationId xmlns:a16="http://schemas.microsoft.com/office/drawing/2014/main" id="{45812DBD-33CF-70B0-287C-CE8FC4AE9600}"/>
                  </a:ext>
                </a:extLst>
              </p:cNvPr>
              <p:cNvSpPr>
                <a:spLocks noChangeArrowheads="1"/>
              </p:cNvSpPr>
              <p:nvPr/>
            </p:nvSpPr>
            <p:spPr bwMode="auto">
              <a:xfrm>
                <a:off x="152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6" name="Rectangle 528">
                <a:extLst>
                  <a:ext uri="{FF2B5EF4-FFF2-40B4-BE49-F238E27FC236}">
                    <a16:creationId xmlns:a16="http://schemas.microsoft.com/office/drawing/2014/main" id="{958D4D9A-982C-802E-2D6E-BE0AF0796B6A}"/>
                  </a:ext>
                </a:extLst>
              </p:cNvPr>
              <p:cNvSpPr>
                <a:spLocks noChangeArrowheads="1"/>
              </p:cNvSpPr>
              <p:nvPr/>
            </p:nvSpPr>
            <p:spPr bwMode="auto">
              <a:xfrm>
                <a:off x="153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7" name="Rectangle 529">
                <a:extLst>
                  <a:ext uri="{FF2B5EF4-FFF2-40B4-BE49-F238E27FC236}">
                    <a16:creationId xmlns:a16="http://schemas.microsoft.com/office/drawing/2014/main" id="{8A69CFF1-B6AF-3F77-DF53-75F45423B55D}"/>
                  </a:ext>
                </a:extLst>
              </p:cNvPr>
              <p:cNvSpPr>
                <a:spLocks noChangeArrowheads="1"/>
              </p:cNvSpPr>
              <p:nvPr/>
            </p:nvSpPr>
            <p:spPr bwMode="auto">
              <a:xfrm>
                <a:off x="1753"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Rectangle 530">
                <a:extLst>
                  <a:ext uri="{FF2B5EF4-FFF2-40B4-BE49-F238E27FC236}">
                    <a16:creationId xmlns:a16="http://schemas.microsoft.com/office/drawing/2014/main" id="{CE3AF5E5-8DEE-097B-480F-EC3264309AD6}"/>
                  </a:ext>
                </a:extLst>
              </p:cNvPr>
              <p:cNvSpPr>
                <a:spLocks noChangeArrowheads="1"/>
              </p:cNvSpPr>
              <p:nvPr/>
            </p:nvSpPr>
            <p:spPr bwMode="auto">
              <a:xfrm>
                <a:off x="1753"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9" name="Rectangle 531">
                <a:extLst>
                  <a:ext uri="{FF2B5EF4-FFF2-40B4-BE49-F238E27FC236}">
                    <a16:creationId xmlns:a16="http://schemas.microsoft.com/office/drawing/2014/main" id="{386AE345-6C98-6F5F-455A-AB3B4153DE06}"/>
                  </a:ext>
                </a:extLst>
              </p:cNvPr>
              <p:cNvSpPr>
                <a:spLocks noChangeArrowheads="1"/>
              </p:cNvSpPr>
              <p:nvPr/>
            </p:nvSpPr>
            <p:spPr bwMode="auto">
              <a:xfrm>
                <a:off x="175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0" name="Rectangle 532">
                <a:extLst>
                  <a:ext uri="{FF2B5EF4-FFF2-40B4-BE49-F238E27FC236}">
                    <a16:creationId xmlns:a16="http://schemas.microsoft.com/office/drawing/2014/main" id="{2A1AFD24-0E45-8FAE-A299-9B987D34CF10}"/>
                  </a:ext>
                </a:extLst>
              </p:cNvPr>
              <p:cNvSpPr>
                <a:spLocks noChangeArrowheads="1"/>
              </p:cNvSpPr>
              <p:nvPr/>
            </p:nvSpPr>
            <p:spPr bwMode="auto">
              <a:xfrm>
                <a:off x="176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1" name="Rectangle 533">
                <a:extLst>
                  <a:ext uri="{FF2B5EF4-FFF2-40B4-BE49-F238E27FC236}">
                    <a16:creationId xmlns:a16="http://schemas.microsoft.com/office/drawing/2014/main" id="{7136CA7F-7D05-A808-BC19-974C7C8F3D7B}"/>
                  </a:ext>
                </a:extLst>
              </p:cNvPr>
              <p:cNvSpPr>
                <a:spLocks noChangeArrowheads="1"/>
              </p:cNvSpPr>
              <p:nvPr/>
            </p:nvSpPr>
            <p:spPr bwMode="auto">
              <a:xfrm>
                <a:off x="1980"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2" name="Rectangle 534">
                <a:extLst>
                  <a:ext uri="{FF2B5EF4-FFF2-40B4-BE49-F238E27FC236}">
                    <a16:creationId xmlns:a16="http://schemas.microsoft.com/office/drawing/2014/main" id="{1897F356-CD46-4A61-8F30-3313BC1CD06C}"/>
                  </a:ext>
                </a:extLst>
              </p:cNvPr>
              <p:cNvSpPr>
                <a:spLocks noChangeArrowheads="1"/>
              </p:cNvSpPr>
              <p:nvPr/>
            </p:nvSpPr>
            <p:spPr bwMode="auto">
              <a:xfrm>
                <a:off x="1980"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3" name="Rectangle 535">
                <a:extLst>
                  <a:ext uri="{FF2B5EF4-FFF2-40B4-BE49-F238E27FC236}">
                    <a16:creationId xmlns:a16="http://schemas.microsoft.com/office/drawing/2014/main" id="{77EEE32D-AA38-6CA5-3419-D994E8914933}"/>
                  </a:ext>
                </a:extLst>
              </p:cNvPr>
              <p:cNvSpPr>
                <a:spLocks noChangeArrowheads="1"/>
              </p:cNvSpPr>
              <p:nvPr/>
            </p:nvSpPr>
            <p:spPr bwMode="auto">
              <a:xfrm>
                <a:off x="198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4" name="Rectangle 536">
                <a:extLst>
                  <a:ext uri="{FF2B5EF4-FFF2-40B4-BE49-F238E27FC236}">
                    <a16:creationId xmlns:a16="http://schemas.microsoft.com/office/drawing/2014/main" id="{DE2CCA22-75C9-2BCA-D4F4-AE52AAE0B54B}"/>
                  </a:ext>
                </a:extLst>
              </p:cNvPr>
              <p:cNvSpPr>
                <a:spLocks noChangeArrowheads="1"/>
              </p:cNvSpPr>
              <p:nvPr/>
            </p:nvSpPr>
            <p:spPr bwMode="auto">
              <a:xfrm>
                <a:off x="1993"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5" name="Rectangle 537">
                <a:extLst>
                  <a:ext uri="{FF2B5EF4-FFF2-40B4-BE49-F238E27FC236}">
                    <a16:creationId xmlns:a16="http://schemas.microsoft.com/office/drawing/2014/main" id="{2B2D401B-9486-01A9-7E7B-0134A23E9FDE}"/>
                  </a:ext>
                </a:extLst>
              </p:cNvPr>
              <p:cNvSpPr>
                <a:spLocks noChangeArrowheads="1"/>
              </p:cNvSpPr>
              <p:nvPr/>
            </p:nvSpPr>
            <p:spPr bwMode="auto">
              <a:xfrm>
                <a:off x="2207"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6" name="Rectangle 538">
                <a:extLst>
                  <a:ext uri="{FF2B5EF4-FFF2-40B4-BE49-F238E27FC236}">
                    <a16:creationId xmlns:a16="http://schemas.microsoft.com/office/drawing/2014/main" id="{52A01E4D-5030-A855-9335-09976586BCE9}"/>
                  </a:ext>
                </a:extLst>
              </p:cNvPr>
              <p:cNvSpPr>
                <a:spLocks noChangeArrowheads="1"/>
              </p:cNvSpPr>
              <p:nvPr/>
            </p:nvSpPr>
            <p:spPr bwMode="auto">
              <a:xfrm>
                <a:off x="2207"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 name="Rectangle 539">
                <a:extLst>
                  <a:ext uri="{FF2B5EF4-FFF2-40B4-BE49-F238E27FC236}">
                    <a16:creationId xmlns:a16="http://schemas.microsoft.com/office/drawing/2014/main" id="{6E101228-A80B-6CB6-5F65-B833706BD545}"/>
                  </a:ext>
                </a:extLst>
              </p:cNvPr>
              <p:cNvSpPr>
                <a:spLocks noChangeArrowheads="1"/>
              </p:cNvSpPr>
              <p:nvPr/>
            </p:nvSpPr>
            <p:spPr bwMode="auto">
              <a:xfrm>
                <a:off x="220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8" name="Rectangle 540">
                <a:extLst>
                  <a:ext uri="{FF2B5EF4-FFF2-40B4-BE49-F238E27FC236}">
                    <a16:creationId xmlns:a16="http://schemas.microsoft.com/office/drawing/2014/main" id="{4256049F-646E-1721-664B-09F19228B8F7}"/>
                  </a:ext>
                </a:extLst>
              </p:cNvPr>
              <p:cNvSpPr>
                <a:spLocks noChangeArrowheads="1"/>
              </p:cNvSpPr>
              <p:nvPr/>
            </p:nvSpPr>
            <p:spPr bwMode="auto">
              <a:xfrm>
                <a:off x="222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9" name="Rectangle 541">
                <a:extLst>
                  <a:ext uri="{FF2B5EF4-FFF2-40B4-BE49-F238E27FC236}">
                    <a16:creationId xmlns:a16="http://schemas.microsoft.com/office/drawing/2014/main" id="{87299A4F-69E7-4ED8-0186-35ECE5C3AEF3}"/>
                  </a:ext>
                </a:extLst>
              </p:cNvPr>
              <p:cNvSpPr>
                <a:spLocks noChangeArrowheads="1"/>
              </p:cNvSpPr>
              <p:nvPr/>
            </p:nvSpPr>
            <p:spPr bwMode="auto">
              <a:xfrm>
                <a:off x="243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0" name="Rectangle 542">
                <a:extLst>
                  <a:ext uri="{FF2B5EF4-FFF2-40B4-BE49-F238E27FC236}">
                    <a16:creationId xmlns:a16="http://schemas.microsoft.com/office/drawing/2014/main" id="{0A289D78-A506-2655-414E-D2827C283CF0}"/>
                  </a:ext>
                </a:extLst>
              </p:cNvPr>
              <p:cNvSpPr>
                <a:spLocks noChangeArrowheads="1"/>
              </p:cNvSpPr>
              <p:nvPr/>
            </p:nvSpPr>
            <p:spPr bwMode="auto">
              <a:xfrm>
                <a:off x="244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1" name="Rectangle 543">
                <a:extLst>
                  <a:ext uri="{FF2B5EF4-FFF2-40B4-BE49-F238E27FC236}">
                    <a16:creationId xmlns:a16="http://schemas.microsoft.com/office/drawing/2014/main" id="{25F5EEF9-D33A-230D-0330-78836FD58273}"/>
                  </a:ext>
                </a:extLst>
              </p:cNvPr>
              <p:cNvSpPr>
                <a:spLocks noChangeArrowheads="1"/>
              </p:cNvSpPr>
              <p:nvPr/>
            </p:nvSpPr>
            <p:spPr bwMode="auto">
              <a:xfrm>
                <a:off x="266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2" name="Rectangle 544">
                <a:extLst>
                  <a:ext uri="{FF2B5EF4-FFF2-40B4-BE49-F238E27FC236}">
                    <a16:creationId xmlns:a16="http://schemas.microsoft.com/office/drawing/2014/main" id="{90E81177-DF17-F5F5-BF42-7DA68F188CDE}"/>
                  </a:ext>
                </a:extLst>
              </p:cNvPr>
              <p:cNvSpPr>
                <a:spLocks noChangeArrowheads="1"/>
              </p:cNvSpPr>
              <p:nvPr/>
            </p:nvSpPr>
            <p:spPr bwMode="auto">
              <a:xfrm>
                <a:off x="267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3" name="Rectangle 545">
                <a:extLst>
                  <a:ext uri="{FF2B5EF4-FFF2-40B4-BE49-F238E27FC236}">
                    <a16:creationId xmlns:a16="http://schemas.microsoft.com/office/drawing/2014/main" id="{B0C9D648-2275-DB7C-2EB0-677CB1A7F42C}"/>
                  </a:ext>
                </a:extLst>
              </p:cNvPr>
              <p:cNvSpPr>
                <a:spLocks noChangeArrowheads="1"/>
              </p:cNvSpPr>
              <p:nvPr/>
            </p:nvSpPr>
            <p:spPr bwMode="auto">
              <a:xfrm>
                <a:off x="2890" y="3176"/>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4" name="Rectangle 546">
                <a:extLst>
                  <a:ext uri="{FF2B5EF4-FFF2-40B4-BE49-F238E27FC236}">
                    <a16:creationId xmlns:a16="http://schemas.microsoft.com/office/drawing/2014/main" id="{3F16F338-AFBB-A78A-6F46-6246F4AA4F40}"/>
                  </a:ext>
                </a:extLst>
              </p:cNvPr>
              <p:cNvSpPr>
                <a:spLocks noChangeArrowheads="1"/>
              </p:cNvSpPr>
              <p:nvPr/>
            </p:nvSpPr>
            <p:spPr bwMode="auto">
              <a:xfrm>
                <a:off x="2890" y="3176"/>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5" name="Rectangle 547">
                <a:extLst>
                  <a:ext uri="{FF2B5EF4-FFF2-40B4-BE49-F238E27FC236}">
                    <a16:creationId xmlns:a16="http://schemas.microsoft.com/office/drawing/2014/main" id="{4AB712F6-9804-B5EA-5F35-D6E05AE85D64}"/>
                  </a:ext>
                </a:extLst>
              </p:cNvPr>
              <p:cNvSpPr>
                <a:spLocks noChangeArrowheads="1"/>
              </p:cNvSpPr>
              <p:nvPr/>
            </p:nvSpPr>
            <p:spPr bwMode="auto">
              <a:xfrm>
                <a:off x="289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548">
                <a:extLst>
                  <a:ext uri="{FF2B5EF4-FFF2-40B4-BE49-F238E27FC236}">
                    <a16:creationId xmlns:a16="http://schemas.microsoft.com/office/drawing/2014/main" id="{EF88A095-8B8B-3599-BD27-F4109DC50024}"/>
                  </a:ext>
                </a:extLst>
              </p:cNvPr>
              <p:cNvSpPr>
                <a:spLocks noChangeArrowheads="1"/>
              </p:cNvSpPr>
              <p:nvPr/>
            </p:nvSpPr>
            <p:spPr bwMode="auto">
              <a:xfrm>
                <a:off x="2902"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549">
                <a:extLst>
                  <a:ext uri="{FF2B5EF4-FFF2-40B4-BE49-F238E27FC236}">
                    <a16:creationId xmlns:a16="http://schemas.microsoft.com/office/drawing/2014/main" id="{EA543FB9-0581-EB1C-799C-1B27B6AA76C2}"/>
                  </a:ext>
                </a:extLst>
              </p:cNvPr>
              <p:cNvSpPr>
                <a:spLocks noChangeArrowheads="1"/>
              </p:cNvSpPr>
              <p:nvPr/>
            </p:nvSpPr>
            <p:spPr bwMode="auto">
              <a:xfrm>
                <a:off x="3117" y="3176"/>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8" name="Rectangle 550">
                <a:extLst>
                  <a:ext uri="{FF2B5EF4-FFF2-40B4-BE49-F238E27FC236}">
                    <a16:creationId xmlns:a16="http://schemas.microsoft.com/office/drawing/2014/main" id="{A3788F50-44C2-1EFE-F163-3A4443F58CEE}"/>
                  </a:ext>
                </a:extLst>
              </p:cNvPr>
              <p:cNvSpPr>
                <a:spLocks noChangeArrowheads="1"/>
              </p:cNvSpPr>
              <p:nvPr/>
            </p:nvSpPr>
            <p:spPr bwMode="auto">
              <a:xfrm>
                <a:off x="3117" y="3176"/>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9" name="Rectangle 551">
                <a:extLst>
                  <a:ext uri="{FF2B5EF4-FFF2-40B4-BE49-F238E27FC236}">
                    <a16:creationId xmlns:a16="http://schemas.microsoft.com/office/drawing/2014/main" id="{E5B4EE93-4BA1-F2B6-6F3F-4757035BD2FA}"/>
                  </a:ext>
                </a:extLst>
              </p:cNvPr>
              <p:cNvSpPr>
                <a:spLocks noChangeArrowheads="1"/>
              </p:cNvSpPr>
              <p:nvPr/>
            </p:nvSpPr>
            <p:spPr bwMode="auto">
              <a:xfrm>
                <a:off x="311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552">
                <a:extLst>
                  <a:ext uri="{FF2B5EF4-FFF2-40B4-BE49-F238E27FC236}">
                    <a16:creationId xmlns:a16="http://schemas.microsoft.com/office/drawing/2014/main" id="{FA97CE0D-FE4F-4434-08E3-92AFD3E68658}"/>
                  </a:ext>
                </a:extLst>
              </p:cNvPr>
              <p:cNvSpPr>
                <a:spLocks noChangeArrowheads="1"/>
              </p:cNvSpPr>
              <p:nvPr/>
            </p:nvSpPr>
            <p:spPr bwMode="auto">
              <a:xfrm>
                <a:off x="313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1" name="Rectangle 553">
                <a:extLst>
                  <a:ext uri="{FF2B5EF4-FFF2-40B4-BE49-F238E27FC236}">
                    <a16:creationId xmlns:a16="http://schemas.microsoft.com/office/drawing/2014/main" id="{C5C42913-7E07-6B6B-0DA9-6D4E0618CDF5}"/>
                  </a:ext>
                </a:extLst>
              </p:cNvPr>
              <p:cNvSpPr>
                <a:spLocks noChangeArrowheads="1"/>
              </p:cNvSpPr>
              <p:nvPr/>
            </p:nvSpPr>
            <p:spPr bwMode="auto">
              <a:xfrm>
                <a:off x="3344"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554">
                <a:extLst>
                  <a:ext uri="{FF2B5EF4-FFF2-40B4-BE49-F238E27FC236}">
                    <a16:creationId xmlns:a16="http://schemas.microsoft.com/office/drawing/2014/main" id="{035C5B2C-C636-1320-79F0-285F8013C10F}"/>
                  </a:ext>
                </a:extLst>
              </p:cNvPr>
              <p:cNvSpPr>
                <a:spLocks noChangeArrowheads="1"/>
              </p:cNvSpPr>
              <p:nvPr/>
            </p:nvSpPr>
            <p:spPr bwMode="auto">
              <a:xfrm>
                <a:off x="335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555">
                <a:extLst>
                  <a:ext uri="{FF2B5EF4-FFF2-40B4-BE49-F238E27FC236}">
                    <a16:creationId xmlns:a16="http://schemas.microsoft.com/office/drawing/2014/main" id="{0518D144-0FC9-C1FE-42D8-BFFC801B540C}"/>
                  </a:ext>
                </a:extLst>
              </p:cNvPr>
              <p:cNvSpPr>
                <a:spLocks noChangeArrowheads="1"/>
              </p:cNvSpPr>
              <p:nvPr/>
            </p:nvSpPr>
            <p:spPr bwMode="auto">
              <a:xfrm>
                <a:off x="357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4" name="Rectangle 556">
                <a:extLst>
                  <a:ext uri="{FF2B5EF4-FFF2-40B4-BE49-F238E27FC236}">
                    <a16:creationId xmlns:a16="http://schemas.microsoft.com/office/drawing/2014/main" id="{E3C12386-8DC1-84B4-65DD-AF0A393C9DC8}"/>
                  </a:ext>
                </a:extLst>
              </p:cNvPr>
              <p:cNvSpPr>
                <a:spLocks noChangeArrowheads="1"/>
              </p:cNvSpPr>
              <p:nvPr/>
            </p:nvSpPr>
            <p:spPr bwMode="auto">
              <a:xfrm>
                <a:off x="358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5" name="Rectangle 557">
                <a:extLst>
                  <a:ext uri="{FF2B5EF4-FFF2-40B4-BE49-F238E27FC236}">
                    <a16:creationId xmlns:a16="http://schemas.microsoft.com/office/drawing/2014/main" id="{DF1ED527-DDFC-E334-D30E-6D7C476D1F11}"/>
                  </a:ext>
                </a:extLst>
              </p:cNvPr>
              <p:cNvSpPr>
                <a:spLocks noChangeArrowheads="1"/>
              </p:cNvSpPr>
              <p:nvPr/>
            </p:nvSpPr>
            <p:spPr bwMode="auto">
              <a:xfrm>
                <a:off x="151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6" name="Rectangle 558">
                <a:extLst>
                  <a:ext uri="{FF2B5EF4-FFF2-40B4-BE49-F238E27FC236}">
                    <a16:creationId xmlns:a16="http://schemas.microsoft.com/office/drawing/2014/main" id="{403EA743-8992-293C-698E-31BBF3DF03C5}"/>
                  </a:ext>
                </a:extLst>
              </p:cNvPr>
              <p:cNvSpPr>
                <a:spLocks noChangeArrowheads="1"/>
              </p:cNvSpPr>
              <p:nvPr/>
            </p:nvSpPr>
            <p:spPr bwMode="auto">
              <a:xfrm>
                <a:off x="152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7" name="Rectangle 559">
                <a:extLst>
                  <a:ext uri="{FF2B5EF4-FFF2-40B4-BE49-F238E27FC236}">
                    <a16:creationId xmlns:a16="http://schemas.microsoft.com/office/drawing/2014/main" id="{B39C0A05-B542-0F5E-0B2A-9CEEE56658CD}"/>
                  </a:ext>
                </a:extLst>
              </p:cNvPr>
              <p:cNvSpPr>
                <a:spLocks noChangeArrowheads="1"/>
              </p:cNvSpPr>
              <p:nvPr/>
            </p:nvSpPr>
            <p:spPr bwMode="auto">
              <a:xfrm>
                <a:off x="174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8" name="Rectangle 560">
                <a:extLst>
                  <a:ext uri="{FF2B5EF4-FFF2-40B4-BE49-F238E27FC236}">
                    <a16:creationId xmlns:a16="http://schemas.microsoft.com/office/drawing/2014/main" id="{86E31CB6-F344-584C-7FA6-E6DBCE2D304D}"/>
                  </a:ext>
                </a:extLst>
              </p:cNvPr>
              <p:cNvSpPr>
                <a:spLocks noChangeArrowheads="1"/>
              </p:cNvSpPr>
              <p:nvPr/>
            </p:nvSpPr>
            <p:spPr bwMode="auto">
              <a:xfrm>
                <a:off x="175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9" name="Rectangle 561">
                <a:extLst>
                  <a:ext uri="{FF2B5EF4-FFF2-40B4-BE49-F238E27FC236}">
                    <a16:creationId xmlns:a16="http://schemas.microsoft.com/office/drawing/2014/main" id="{189BCD35-EBF3-14C5-F21F-F5D9442C16CF}"/>
                  </a:ext>
                </a:extLst>
              </p:cNvPr>
              <p:cNvSpPr>
                <a:spLocks noChangeArrowheads="1"/>
              </p:cNvSpPr>
              <p:nvPr/>
            </p:nvSpPr>
            <p:spPr bwMode="auto">
              <a:xfrm>
                <a:off x="197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0" name="Rectangle 562">
                <a:extLst>
                  <a:ext uri="{FF2B5EF4-FFF2-40B4-BE49-F238E27FC236}">
                    <a16:creationId xmlns:a16="http://schemas.microsoft.com/office/drawing/2014/main" id="{05916AF8-353A-6628-47A0-510FADDA137B}"/>
                  </a:ext>
                </a:extLst>
              </p:cNvPr>
              <p:cNvSpPr>
                <a:spLocks noChangeArrowheads="1"/>
              </p:cNvSpPr>
              <p:nvPr/>
            </p:nvSpPr>
            <p:spPr bwMode="auto">
              <a:xfrm>
                <a:off x="1980"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1" name="Rectangle 563">
                <a:extLst>
                  <a:ext uri="{FF2B5EF4-FFF2-40B4-BE49-F238E27FC236}">
                    <a16:creationId xmlns:a16="http://schemas.microsoft.com/office/drawing/2014/main" id="{BD2411AB-E398-1F82-1B7C-6C55433C9475}"/>
                  </a:ext>
                </a:extLst>
              </p:cNvPr>
              <p:cNvSpPr>
                <a:spLocks noChangeArrowheads="1"/>
              </p:cNvSpPr>
              <p:nvPr/>
            </p:nvSpPr>
            <p:spPr bwMode="auto">
              <a:xfrm>
                <a:off x="2202"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Rectangle 564">
                <a:extLst>
                  <a:ext uri="{FF2B5EF4-FFF2-40B4-BE49-F238E27FC236}">
                    <a16:creationId xmlns:a16="http://schemas.microsoft.com/office/drawing/2014/main" id="{BB730A32-D94F-33C9-AAC5-6A0772F3ABF8}"/>
                  </a:ext>
                </a:extLst>
              </p:cNvPr>
              <p:cNvSpPr>
                <a:spLocks noChangeArrowheads="1"/>
              </p:cNvSpPr>
              <p:nvPr/>
            </p:nvSpPr>
            <p:spPr bwMode="auto">
              <a:xfrm>
                <a:off x="220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Rectangle 565">
                <a:extLst>
                  <a:ext uri="{FF2B5EF4-FFF2-40B4-BE49-F238E27FC236}">
                    <a16:creationId xmlns:a16="http://schemas.microsoft.com/office/drawing/2014/main" id="{A7246F0F-3956-8253-490A-E3CD9C0AC82D}"/>
                  </a:ext>
                </a:extLst>
              </p:cNvPr>
              <p:cNvSpPr>
                <a:spLocks noChangeArrowheads="1"/>
              </p:cNvSpPr>
              <p:nvPr/>
            </p:nvSpPr>
            <p:spPr bwMode="auto">
              <a:xfrm>
                <a:off x="242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Rectangle 566">
                <a:extLst>
                  <a:ext uri="{FF2B5EF4-FFF2-40B4-BE49-F238E27FC236}">
                    <a16:creationId xmlns:a16="http://schemas.microsoft.com/office/drawing/2014/main" id="{C880E336-A6B5-CE4F-F107-55ADEB176C08}"/>
                  </a:ext>
                </a:extLst>
              </p:cNvPr>
              <p:cNvSpPr>
                <a:spLocks noChangeArrowheads="1"/>
              </p:cNvSpPr>
              <p:nvPr/>
            </p:nvSpPr>
            <p:spPr bwMode="auto">
              <a:xfrm>
                <a:off x="243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Rectangle 567">
                <a:extLst>
                  <a:ext uri="{FF2B5EF4-FFF2-40B4-BE49-F238E27FC236}">
                    <a16:creationId xmlns:a16="http://schemas.microsoft.com/office/drawing/2014/main" id="{C822B71E-1C43-5EAF-4A69-7F6CA5D26CB6}"/>
                  </a:ext>
                </a:extLst>
              </p:cNvPr>
              <p:cNvSpPr>
                <a:spLocks noChangeArrowheads="1"/>
              </p:cNvSpPr>
              <p:nvPr/>
            </p:nvSpPr>
            <p:spPr bwMode="auto">
              <a:xfrm>
                <a:off x="265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Rectangle 568">
                <a:extLst>
                  <a:ext uri="{FF2B5EF4-FFF2-40B4-BE49-F238E27FC236}">
                    <a16:creationId xmlns:a16="http://schemas.microsoft.com/office/drawing/2014/main" id="{4B4DF6C5-9923-747A-D7B9-24C26D2BCAC5}"/>
                  </a:ext>
                </a:extLst>
              </p:cNvPr>
              <p:cNvSpPr>
                <a:spLocks noChangeArrowheads="1"/>
              </p:cNvSpPr>
              <p:nvPr/>
            </p:nvSpPr>
            <p:spPr bwMode="auto">
              <a:xfrm>
                <a:off x="266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Rectangle 569">
                <a:extLst>
                  <a:ext uri="{FF2B5EF4-FFF2-40B4-BE49-F238E27FC236}">
                    <a16:creationId xmlns:a16="http://schemas.microsoft.com/office/drawing/2014/main" id="{1896F57F-965D-4E3F-7AD1-19727E3B9D00}"/>
                  </a:ext>
                </a:extLst>
              </p:cNvPr>
              <p:cNvSpPr>
                <a:spLocks noChangeArrowheads="1"/>
              </p:cNvSpPr>
              <p:nvPr/>
            </p:nvSpPr>
            <p:spPr bwMode="auto">
              <a:xfrm>
                <a:off x="288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Rectangle 570">
                <a:extLst>
                  <a:ext uri="{FF2B5EF4-FFF2-40B4-BE49-F238E27FC236}">
                    <a16:creationId xmlns:a16="http://schemas.microsoft.com/office/drawing/2014/main" id="{C2E7FFD3-161E-FD96-0E01-E31F7E826068}"/>
                  </a:ext>
                </a:extLst>
              </p:cNvPr>
              <p:cNvSpPr>
                <a:spLocks noChangeArrowheads="1"/>
              </p:cNvSpPr>
              <p:nvPr/>
            </p:nvSpPr>
            <p:spPr bwMode="auto">
              <a:xfrm>
                <a:off x="2890"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Rectangle 571">
                <a:extLst>
                  <a:ext uri="{FF2B5EF4-FFF2-40B4-BE49-F238E27FC236}">
                    <a16:creationId xmlns:a16="http://schemas.microsoft.com/office/drawing/2014/main" id="{9557BD1F-94D5-0796-AE19-2D68B7302642}"/>
                  </a:ext>
                </a:extLst>
              </p:cNvPr>
              <p:cNvSpPr>
                <a:spLocks noChangeArrowheads="1"/>
              </p:cNvSpPr>
              <p:nvPr/>
            </p:nvSpPr>
            <p:spPr bwMode="auto">
              <a:xfrm>
                <a:off x="3111"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Rectangle 572">
                <a:extLst>
                  <a:ext uri="{FF2B5EF4-FFF2-40B4-BE49-F238E27FC236}">
                    <a16:creationId xmlns:a16="http://schemas.microsoft.com/office/drawing/2014/main" id="{9C6DC9FA-3A62-7489-C2A5-2D509C45D69B}"/>
                  </a:ext>
                </a:extLst>
              </p:cNvPr>
              <p:cNvSpPr>
                <a:spLocks noChangeArrowheads="1"/>
              </p:cNvSpPr>
              <p:nvPr/>
            </p:nvSpPr>
            <p:spPr bwMode="auto">
              <a:xfrm>
                <a:off x="311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Rectangle 573">
                <a:extLst>
                  <a:ext uri="{FF2B5EF4-FFF2-40B4-BE49-F238E27FC236}">
                    <a16:creationId xmlns:a16="http://schemas.microsoft.com/office/drawing/2014/main" id="{B1491329-9A7D-9C63-5947-192358E031C5}"/>
                  </a:ext>
                </a:extLst>
              </p:cNvPr>
              <p:cNvSpPr>
                <a:spLocks noChangeArrowheads="1"/>
              </p:cNvSpPr>
              <p:nvPr/>
            </p:nvSpPr>
            <p:spPr bwMode="auto">
              <a:xfrm>
                <a:off x="3339"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Rectangle 574">
                <a:extLst>
                  <a:ext uri="{FF2B5EF4-FFF2-40B4-BE49-F238E27FC236}">
                    <a16:creationId xmlns:a16="http://schemas.microsoft.com/office/drawing/2014/main" id="{E48C27BB-3063-28AE-02D9-FFF00A873696}"/>
                  </a:ext>
                </a:extLst>
              </p:cNvPr>
              <p:cNvSpPr>
                <a:spLocks noChangeArrowheads="1"/>
              </p:cNvSpPr>
              <p:nvPr/>
            </p:nvSpPr>
            <p:spPr bwMode="auto">
              <a:xfrm>
                <a:off x="3344" y="3170"/>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Rectangle 575">
                <a:extLst>
                  <a:ext uri="{FF2B5EF4-FFF2-40B4-BE49-F238E27FC236}">
                    <a16:creationId xmlns:a16="http://schemas.microsoft.com/office/drawing/2014/main" id="{7E6A3991-AD77-DD3A-B390-5EB0840C3F8D}"/>
                  </a:ext>
                </a:extLst>
              </p:cNvPr>
              <p:cNvSpPr>
                <a:spLocks noChangeArrowheads="1"/>
              </p:cNvSpPr>
              <p:nvPr/>
            </p:nvSpPr>
            <p:spPr bwMode="auto">
              <a:xfrm>
                <a:off x="356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Rectangle 576">
                <a:extLst>
                  <a:ext uri="{FF2B5EF4-FFF2-40B4-BE49-F238E27FC236}">
                    <a16:creationId xmlns:a16="http://schemas.microsoft.com/office/drawing/2014/main" id="{57087282-0FB6-F1A9-813A-319AA0D7FEFE}"/>
                  </a:ext>
                </a:extLst>
              </p:cNvPr>
              <p:cNvSpPr>
                <a:spLocks noChangeArrowheads="1"/>
              </p:cNvSpPr>
              <p:nvPr/>
            </p:nvSpPr>
            <p:spPr bwMode="auto">
              <a:xfrm>
                <a:off x="357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Rectangle 577">
                <a:extLst>
                  <a:ext uri="{FF2B5EF4-FFF2-40B4-BE49-F238E27FC236}">
                    <a16:creationId xmlns:a16="http://schemas.microsoft.com/office/drawing/2014/main" id="{614024E2-45A4-E4FB-B33F-1FFB5422B5F2}"/>
                  </a:ext>
                </a:extLst>
              </p:cNvPr>
              <p:cNvSpPr>
                <a:spLocks noChangeArrowheads="1"/>
              </p:cNvSpPr>
              <p:nvPr/>
            </p:nvSpPr>
            <p:spPr bwMode="auto">
              <a:xfrm>
                <a:off x="379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Rectangle 578">
                <a:extLst>
                  <a:ext uri="{FF2B5EF4-FFF2-40B4-BE49-F238E27FC236}">
                    <a16:creationId xmlns:a16="http://schemas.microsoft.com/office/drawing/2014/main" id="{A7DC646C-F04F-1FBC-D1FB-7A59B3C79043}"/>
                  </a:ext>
                </a:extLst>
              </p:cNvPr>
              <p:cNvSpPr>
                <a:spLocks noChangeArrowheads="1"/>
              </p:cNvSpPr>
              <p:nvPr/>
            </p:nvSpPr>
            <p:spPr bwMode="auto">
              <a:xfrm>
                <a:off x="151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Rectangle 579">
                <a:extLst>
                  <a:ext uri="{FF2B5EF4-FFF2-40B4-BE49-F238E27FC236}">
                    <a16:creationId xmlns:a16="http://schemas.microsoft.com/office/drawing/2014/main" id="{6FA4E130-3583-310D-E18E-1CA8EC240F8A}"/>
                  </a:ext>
                </a:extLst>
              </p:cNvPr>
              <p:cNvSpPr>
                <a:spLocks noChangeArrowheads="1"/>
              </p:cNvSpPr>
              <p:nvPr/>
            </p:nvSpPr>
            <p:spPr bwMode="auto">
              <a:xfrm>
                <a:off x="174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Rectangle 580">
                <a:extLst>
                  <a:ext uri="{FF2B5EF4-FFF2-40B4-BE49-F238E27FC236}">
                    <a16:creationId xmlns:a16="http://schemas.microsoft.com/office/drawing/2014/main" id="{E69A1416-3229-E9BE-ACBD-36CF338CEFC3}"/>
                  </a:ext>
                </a:extLst>
              </p:cNvPr>
              <p:cNvSpPr>
                <a:spLocks noChangeArrowheads="1"/>
              </p:cNvSpPr>
              <p:nvPr/>
            </p:nvSpPr>
            <p:spPr bwMode="auto">
              <a:xfrm>
                <a:off x="197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Rectangle 581">
                <a:extLst>
                  <a:ext uri="{FF2B5EF4-FFF2-40B4-BE49-F238E27FC236}">
                    <a16:creationId xmlns:a16="http://schemas.microsoft.com/office/drawing/2014/main" id="{CCE0BA46-A2A4-4BB3-2E8F-646DB6325008}"/>
                  </a:ext>
                </a:extLst>
              </p:cNvPr>
              <p:cNvSpPr>
                <a:spLocks noChangeArrowheads="1"/>
              </p:cNvSpPr>
              <p:nvPr/>
            </p:nvSpPr>
            <p:spPr bwMode="auto">
              <a:xfrm>
                <a:off x="2202"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Rectangle 582">
                <a:extLst>
                  <a:ext uri="{FF2B5EF4-FFF2-40B4-BE49-F238E27FC236}">
                    <a16:creationId xmlns:a16="http://schemas.microsoft.com/office/drawing/2014/main" id="{526F4B54-F938-348A-7252-3583A78F07D1}"/>
                  </a:ext>
                </a:extLst>
              </p:cNvPr>
              <p:cNvSpPr>
                <a:spLocks noChangeArrowheads="1"/>
              </p:cNvSpPr>
              <p:nvPr/>
            </p:nvSpPr>
            <p:spPr bwMode="auto">
              <a:xfrm>
                <a:off x="242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Rectangle 583">
                <a:extLst>
                  <a:ext uri="{FF2B5EF4-FFF2-40B4-BE49-F238E27FC236}">
                    <a16:creationId xmlns:a16="http://schemas.microsoft.com/office/drawing/2014/main" id="{73E519FE-E70D-2EC8-214C-6B054C77B7A8}"/>
                  </a:ext>
                </a:extLst>
              </p:cNvPr>
              <p:cNvSpPr>
                <a:spLocks noChangeArrowheads="1"/>
              </p:cNvSpPr>
              <p:nvPr/>
            </p:nvSpPr>
            <p:spPr bwMode="auto">
              <a:xfrm>
                <a:off x="265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Rectangle 584">
                <a:extLst>
                  <a:ext uri="{FF2B5EF4-FFF2-40B4-BE49-F238E27FC236}">
                    <a16:creationId xmlns:a16="http://schemas.microsoft.com/office/drawing/2014/main" id="{63AAAF41-E5A0-AD8F-6137-F0EA9F9BD6D2}"/>
                  </a:ext>
                </a:extLst>
              </p:cNvPr>
              <p:cNvSpPr>
                <a:spLocks noChangeArrowheads="1"/>
              </p:cNvSpPr>
              <p:nvPr/>
            </p:nvSpPr>
            <p:spPr bwMode="auto">
              <a:xfrm>
                <a:off x="288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Rectangle 585">
                <a:extLst>
                  <a:ext uri="{FF2B5EF4-FFF2-40B4-BE49-F238E27FC236}">
                    <a16:creationId xmlns:a16="http://schemas.microsoft.com/office/drawing/2014/main" id="{2F22B100-8C66-2B0C-EE60-310C24F3F57A}"/>
                  </a:ext>
                </a:extLst>
              </p:cNvPr>
              <p:cNvSpPr>
                <a:spLocks noChangeArrowheads="1"/>
              </p:cNvSpPr>
              <p:nvPr/>
            </p:nvSpPr>
            <p:spPr bwMode="auto">
              <a:xfrm>
                <a:off x="3111"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Rectangle 586">
                <a:extLst>
                  <a:ext uri="{FF2B5EF4-FFF2-40B4-BE49-F238E27FC236}">
                    <a16:creationId xmlns:a16="http://schemas.microsoft.com/office/drawing/2014/main" id="{0AF7E087-71B1-66A5-6AEB-DEE46B394334}"/>
                  </a:ext>
                </a:extLst>
              </p:cNvPr>
              <p:cNvSpPr>
                <a:spLocks noChangeArrowheads="1"/>
              </p:cNvSpPr>
              <p:nvPr/>
            </p:nvSpPr>
            <p:spPr bwMode="auto">
              <a:xfrm>
                <a:off x="3339"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5" name="Rectangle 587">
                <a:extLst>
                  <a:ext uri="{FF2B5EF4-FFF2-40B4-BE49-F238E27FC236}">
                    <a16:creationId xmlns:a16="http://schemas.microsoft.com/office/drawing/2014/main" id="{C87F51FF-435D-12FB-C602-F853B1A34703}"/>
                  </a:ext>
                </a:extLst>
              </p:cNvPr>
              <p:cNvSpPr>
                <a:spLocks noChangeArrowheads="1"/>
              </p:cNvSpPr>
              <p:nvPr/>
            </p:nvSpPr>
            <p:spPr bwMode="auto">
              <a:xfrm>
                <a:off x="356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6" name="Rectangle 588">
                <a:extLst>
                  <a:ext uri="{FF2B5EF4-FFF2-40B4-BE49-F238E27FC236}">
                    <a16:creationId xmlns:a16="http://schemas.microsoft.com/office/drawing/2014/main" id="{E52EF3B2-616D-FFD6-2937-3B2BAE1041F5}"/>
                  </a:ext>
                </a:extLst>
              </p:cNvPr>
              <p:cNvSpPr>
                <a:spLocks noChangeArrowheads="1"/>
              </p:cNvSpPr>
              <p:nvPr/>
            </p:nvSpPr>
            <p:spPr bwMode="auto">
              <a:xfrm>
                <a:off x="379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Rectangle 589">
                <a:extLst>
                  <a:ext uri="{FF2B5EF4-FFF2-40B4-BE49-F238E27FC236}">
                    <a16:creationId xmlns:a16="http://schemas.microsoft.com/office/drawing/2014/main" id="{CAB61394-C7A8-E76F-C924-88D24566CD6B}"/>
                  </a:ext>
                </a:extLst>
              </p:cNvPr>
              <p:cNvSpPr>
                <a:spLocks noChangeArrowheads="1"/>
              </p:cNvSpPr>
              <p:nvPr/>
            </p:nvSpPr>
            <p:spPr bwMode="auto">
              <a:xfrm>
                <a:off x="1525"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Rectangle 590">
                <a:extLst>
                  <a:ext uri="{FF2B5EF4-FFF2-40B4-BE49-F238E27FC236}">
                    <a16:creationId xmlns:a16="http://schemas.microsoft.com/office/drawing/2014/main" id="{3DE34125-5071-197F-93DE-EE2B1ACADA4A}"/>
                  </a:ext>
                </a:extLst>
              </p:cNvPr>
              <p:cNvSpPr>
                <a:spLocks noChangeArrowheads="1"/>
              </p:cNvSpPr>
              <p:nvPr/>
            </p:nvSpPr>
            <p:spPr bwMode="auto">
              <a:xfrm>
                <a:off x="1525"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9" name="Rectangle 591">
                <a:extLst>
                  <a:ext uri="{FF2B5EF4-FFF2-40B4-BE49-F238E27FC236}">
                    <a16:creationId xmlns:a16="http://schemas.microsoft.com/office/drawing/2014/main" id="{560264D7-90A7-6BAB-00C4-345247517136}"/>
                  </a:ext>
                </a:extLst>
              </p:cNvPr>
              <p:cNvSpPr>
                <a:spLocks noChangeArrowheads="1"/>
              </p:cNvSpPr>
              <p:nvPr/>
            </p:nvSpPr>
            <p:spPr bwMode="auto">
              <a:xfrm>
                <a:off x="152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0" name="Rectangle 592">
                <a:extLst>
                  <a:ext uri="{FF2B5EF4-FFF2-40B4-BE49-F238E27FC236}">
                    <a16:creationId xmlns:a16="http://schemas.microsoft.com/office/drawing/2014/main" id="{D605085F-0F2E-B69E-1106-B5E3BF9DA531}"/>
                  </a:ext>
                </a:extLst>
              </p:cNvPr>
              <p:cNvSpPr>
                <a:spLocks noChangeArrowheads="1"/>
              </p:cNvSpPr>
              <p:nvPr/>
            </p:nvSpPr>
            <p:spPr bwMode="auto">
              <a:xfrm>
                <a:off x="153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1" name="Rectangle 593">
                <a:extLst>
                  <a:ext uri="{FF2B5EF4-FFF2-40B4-BE49-F238E27FC236}">
                    <a16:creationId xmlns:a16="http://schemas.microsoft.com/office/drawing/2014/main" id="{235C04C0-84A2-CA98-8166-4A0DB7E88171}"/>
                  </a:ext>
                </a:extLst>
              </p:cNvPr>
              <p:cNvSpPr>
                <a:spLocks noChangeArrowheads="1"/>
              </p:cNvSpPr>
              <p:nvPr/>
            </p:nvSpPr>
            <p:spPr bwMode="auto">
              <a:xfrm>
                <a:off x="1753"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2" name="Rectangle 594">
                <a:extLst>
                  <a:ext uri="{FF2B5EF4-FFF2-40B4-BE49-F238E27FC236}">
                    <a16:creationId xmlns:a16="http://schemas.microsoft.com/office/drawing/2014/main" id="{C957A5A1-C095-2FFD-AEF6-D078FF3942C6}"/>
                  </a:ext>
                </a:extLst>
              </p:cNvPr>
              <p:cNvSpPr>
                <a:spLocks noChangeArrowheads="1"/>
              </p:cNvSpPr>
              <p:nvPr/>
            </p:nvSpPr>
            <p:spPr bwMode="auto">
              <a:xfrm>
                <a:off x="1753"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3" name="Rectangle 595">
                <a:extLst>
                  <a:ext uri="{FF2B5EF4-FFF2-40B4-BE49-F238E27FC236}">
                    <a16:creationId xmlns:a16="http://schemas.microsoft.com/office/drawing/2014/main" id="{4500BC26-497B-DE42-3369-97C67335F485}"/>
                  </a:ext>
                </a:extLst>
              </p:cNvPr>
              <p:cNvSpPr>
                <a:spLocks noChangeArrowheads="1"/>
              </p:cNvSpPr>
              <p:nvPr/>
            </p:nvSpPr>
            <p:spPr bwMode="auto">
              <a:xfrm>
                <a:off x="1753"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4" name="Rectangle 596">
                <a:extLst>
                  <a:ext uri="{FF2B5EF4-FFF2-40B4-BE49-F238E27FC236}">
                    <a16:creationId xmlns:a16="http://schemas.microsoft.com/office/drawing/2014/main" id="{C4E65565-4CA7-9C6E-CEAD-A9A05C73CD05}"/>
                  </a:ext>
                </a:extLst>
              </p:cNvPr>
              <p:cNvSpPr>
                <a:spLocks noChangeArrowheads="1"/>
              </p:cNvSpPr>
              <p:nvPr/>
            </p:nvSpPr>
            <p:spPr bwMode="auto">
              <a:xfrm>
                <a:off x="1765"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5" name="Rectangle 597">
                <a:extLst>
                  <a:ext uri="{FF2B5EF4-FFF2-40B4-BE49-F238E27FC236}">
                    <a16:creationId xmlns:a16="http://schemas.microsoft.com/office/drawing/2014/main" id="{DC443E13-0A67-447C-9FA3-62C20DF566F9}"/>
                  </a:ext>
                </a:extLst>
              </p:cNvPr>
              <p:cNvSpPr>
                <a:spLocks noChangeArrowheads="1"/>
              </p:cNvSpPr>
              <p:nvPr/>
            </p:nvSpPr>
            <p:spPr bwMode="auto">
              <a:xfrm>
                <a:off x="1980"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6" name="Rectangle 598">
                <a:extLst>
                  <a:ext uri="{FF2B5EF4-FFF2-40B4-BE49-F238E27FC236}">
                    <a16:creationId xmlns:a16="http://schemas.microsoft.com/office/drawing/2014/main" id="{394AD073-E52A-0042-2BAD-D0E19AB1E238}"/>
                  </a:ext>
                </a:extLst>
              </p:cNvPr>
              <p:cNvSpPr>
                <a:spLocks noChangeArrowheads="1"/>
              </p:cNvSpPr>
              <p:nvPr/>
            </p:nvSpPr>
            <p:spPr bwMode="auto">
              <a:xfrm>
                <a:off x="1980"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7" name="Rectangle 599">
                <a:extLst>
                  <a:ext uri="{FF2B5EF4-FFF2-40B4-BE49-F238E27FC236}">
                    <a16:creationId xmlns:a16="http://schemas.microsoft.com/office/drawing/2014/main" id="{3DDECA79-643A-EAA4-FFF1-A0AC7EF3DA9B}"/>
                  </a:ext>
                </a:extLst>
              </p:cNvPr>
              <p:cNvSpPr>
                <a:spLocks noChangeArrowheads="1"/>
              </p:cNvSpPr>
              <p:nvPr/>
            </p:nvSpPr>
            <p:spPr bwMode="auto">
              <a:xfrm>
                <a:off x="1980"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8" name="Rectangle 600">
                <a:extLst>
                  <a:ext uri="{FF2B5EF4-FFF2-40B4-BE49-F238E27FC236}">
                    <a16:creationId xmlns:a16="http://schemas.microsoft.com/office/drawing/2014/main" id="{D77125B0-6551-4C76-8DC2-6BA80AB5E13E}"/>
                  </a:ext>
                </a:extLst>
              </p:cNvPr>
              <p:cNvSpPr>
                <a:spLocks noChangeArrowheads="1"/>
              </p:cNvSpPr>
              <p:nvPr/>
            </p:nvSpPr>
            <p:spPr bwMode="auto">
              <a:xfrm>
                <a:off x="1993"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9" name="Rectangle 601">
                <a:extLst>
                  <a:ext uri="{FF2B5EF4-FFF2-40B4-BE49-F238E27FC236}">
                    <a16:creationId xmlns:a16="http://schemas.microsoft.com/office/drawing/2014/main" id="{89E99026-73AC-51FD-E605-1DE8683C0862}"/>
                  </a:ext>
                </a:extLst>
              </p:cNvPr>
              <p:cNvSpPr>
                <a:spLocks noChangeArrowheads="1"/>
              </p:cNvSpPr>
              <p:nvPr/>
            </p:nvSpPr>
            <p:spPr bwMode="auto">
              <a:xfrm>
                <a:off x="2207"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0" name="Rectangle 602">
                <a:extLst>
                  <a:ext uri="{FF2B5EF4-FFF2-40B4-BE49-F238E27FC236}">
                    <a16:creationId xmlns:a16="http://schemas.microsoft.com/office/drawing/2014/main" id="{4805F52D-504E-CF08-8771-4452EF67BAF6}"/>
                  </a:ext>
                </a:extLst>
              </p:cNvPr>
              <p:cNvSpPr>
                <a:spLocks noChangeArrowheads="1"/>
              </p:cNvSpPr>
              <p:nvPr/>
            </p:nvSpPr>
            <p:spPr bwMode="auto">
              <a:xfrm>
                <a:off x="2207"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1" name="Rectangle 603">
                <a:extLst>
                  <a:ext uri="{FF2B5EF4-FFF2-40B4-BE49-F238E27FC236}">
                    <a16:creationId xmlns:a16="http://schemas.microsoft.com/office/drawing/2014/main" id="{2CC268ED-3A61-4BB7-4F62-903C4A92CE94}"/>
                  </a:ext>
                </a:extLst>
              </p:cNvPr>
              <p:cNvSpPr>
                <a:spLocks noChangeArrowheads="1"/>
              </p:cNvSpPr>
              <p:nvPr/>
            </p:nvSpPr>
            <p:spPr bwMode="auto">
              <a:xfrm>
                <a:off x="2207"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2" name="Rectangle 604">
                <a:extLst>
                  <a:ext uri="{FF2B5EF4-FFF2-40B4-BE49-F238E27FC236}">
                    <a16:creationId xmlns:a16="http://schemas.microsoft.com/office/drawing/2014/main" id="{143DC6C7-9B4E-3F70-332D-B431807D582C}"/>
                  </a:ext>
                </a:extLst>
              </p:cNvPr>
              <p:cNvSpPr>
                <a:spLocks noChangeArrowheads="1"/>
              </p:cNvSpPr>
              <p:nvPr/>
            </p:nvSpPr>
            <p:spPr bwMode="auto">
              <a:xfrm>
                <a:off x="2220"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3" name="Rectangle 605">
                <a:extLst>
                  <a:ext uri="{FF2B5EF4-FFF2-40B4-BE49-F238E27FC236}">
                    <a16:creationId xmlns:a16="http://schemas.microsoft.com/office/drawing/2014/main" id="{03213942-3AE9-C0B7-90D7-9982021B78B8}"/>
                  </a:ext>
                </a:extLst>
              </p:cNvPr>
              <p:cNvSpPr>
                <a:spLocks noChangeArrowheads="1"/>
              </p:cNvSpPr>
              <p:nvPr/>
            </p:nvSpPr>
            <p:spPr bwMode="auto">
              <a:xfrm>
                <a:off x="243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606">
                <a:extLst>
                  <a:ext uri="{FF2B5EF4-FFF2-40B4-BE49-F238E27FC236}">
                    <a16:creationId xmlns:a16="http://schemas.microsoft.com/office/drawing/2014/main" id="{4CF7A18C-BB82-1C0D-0F41-DD43D0CC7685}"/>
                  </a:ext>
                </a:extLst>
              </p:cNvPr>
              <p:cNvSpPr>
                <a:spLocks noChangeArrowheads="1"/>
              </p:cNvSpPr>
              <p:nvPr/>
            </p:nvSpPr>
            <p:spPr bwMode="auto">
              <a:xfrm>
                <a:off x="244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5" name="Rectangle 608">
              <a:extLst>
                <a:ext uri="{FF2B5EF4-FFF2-40B4-BE49-F238E27FC236}">
                  <a16:creationId xmlns:a16="http://schemas.microsoft.com/office/drawing/2014/main" id="{44B03400-3C0D-D275-3C6D-5B2278D771DE}"/>
                </a:ext>
              </a:extLst>
            </p:cNvPr>
            <p:cNvSpPr>
              <a:spLocks noChangeArrowheads="1"/>
            </p:cNvSpPr>
            <p:nvPr/>
          </p:nvSpPr>
          <p:spPr bwMode="auto">
            <a:xfrm>
              <a:off x="4227513"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609">
              <a:extLst>
                <a:ext uri="{FF2B5EF4-FFF2-40B4-BE49-F238E27FC236}">
                  <a16:creationId xmlns:a16="http://schemas.microsoft.com/office/drawing/2014/main" id="{63D1A813-1524-16FA-ADFC-153ABA950A90}"/>
                </a:ext>
              </a:extLst>
            </p:cNvPr>
            <p:cNvSpPr>
              <a:spLocks noChangeArrowheads="1"/>
            </p:cNvSpPr>
            <p:nvPr/>
          </p:nvSpPr>
          <p:spPr bwMode="auto">
            <a:xfrm>
              <a:off x="4246563"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10">
              <a:extLst>
                <a:ext uri="{FF2B5EF4-FFF2-40B4-BE49-F238E27FC236}">
                  <a16:creationId xmlns:a16="http://schemas.microsoft.com/office/drawing/2014/main" id="{9A6C8ED5-899B-E9D0-2908-CBEF8D95F0ED}"/>
                </a:ext>
              </a:extLst>
            </p:cNvPr>
            <p:cNvSpPr>
              <a:spLocks noChangeArrowheads="1"/>
            </p:cNvSpPr>
            <p:nvPr/>
          </p:nvSpPr>
          <p:spPr bwMode="auto">
            <a:xfrm>
              <a:off x="4587876"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611">
              <a:extLst>
                <a:ext uri="{FF2B5EF4-FFF2-40B4-BE49-F238E27FC236}">
                  <a16:creationId xmlns:a16="http://schemas.microsoft.com/office/drawing/2014/main" id="{756958F0-E266-1249-A968-CA16FB6B2632}"/>
                </a:ext>
              </a:extLst>
            </p:cNvPr>
            <p:cNvSpPr>
              <a:spLocks noChangeArrowheads="1"/>
            </p:cNvSpPr>
            <p:nvPr/>
          </p:nvSpPr>
          <p:spPr bwMode="auto">
            <a:xfrm>
              <a:off x="460692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612">
              <a:extLst>
                <a:ext uri="{FF2B5EF4-FFF2-40B4-BE49-F238E27FC236}">
                  <a16:creationId xmlns:a16="http://schemas.microsoft.com/office/drawing/2014/main" id="{2D4569DF-6224-E6D9-C517-006E019FD2DB}"/>
                </a:ext>
              </a:extLst>
            </p:cNvPr>
            <p:cNvSpPr>
              <a:spLocks noChangeArrowheads="1"/>
            </p:cNvSpPr>
            <p:nvPr/>
          </p:nvSpPr>
          <p:spPr bwMode="auto">
            <a:xfrm>
              <a:off x="49482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613">
              <a:extLst>
                <a:ext uri="{FF2B5EF4-FFF2-40B4-BE49-F238E27FC236}">
                  <a16:creationId xmlns:a16="http://schemas.microsoft.com/office/drawing/2014/main" id="{B5493536-1AE4-DA37-708C-06CC23AA1D85}"/>
                </a:ext>
              </a:extLst>
            </p:cNvPr>
            <p:cNvSpPr>
              <a:spLocks noChangeArrowheads="1"/>
            </p:cNvSpPr>
            <p:nvPr/>
          </p:nvSpPr>
          <p:spPr bwMode="auto">
            <a:xfrm>
              <a:off x="496887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614">
              <a:extLst>
                <a:ext uri="{FF2B5EF4-FFF2-40B4-BE49-F238E27FC236}">
                  <a16:creationId xmlns:a16="http://schemas.microsoft.com/office/drawing/2014/main" id="{801EA85B-06CE-A4BF-3D52-52D1CAFE102C}"/>
                </a:ext>
              </a:extLst>
            </p:cNvPr>
            <p:cNvSpPr>
              <a:spLocks noChangeArrowheads="1"/>
            </p:cNvSpPr>
            <p:nvPr/>
          </p:nvSpPr>
          <p:spPr bwMode="auto">
            <a:xfrm>
              <a:off x="5308601"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615">
              <a:extLst>
                <a:ext uri="{FF2B5EF4-FFF2-40B4-BE49-F238E27FC236}">
                  <a16:creationId xmlns:a16="http://schemas.microsoft.com/office/drawing/2014/main" id="{0F92CB89-A982-F3A7-B21C-2D7817EE9E53}"/>
                </a:ext>
              </a:extLst>
            </p:cNvPr>
            <p:cNvSpPr>
              <a:spLocks noChangeArrowheads="1"/>
            </p:cNvSpPr>
            <p:nvPr/>
          </p:nvSpPr>
          <p:spPr bwMode="auto">
            <a:xfrm>
              <a:off x="532923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616">
              <a:extLst>
                <a:ext uri="{FF2B5EF4-FFF2-40B4-BE49-F238E27FC236}">
                  <a16:creationId xmlns:a16="http://schemas.microsoft.com/office/drawing/2014/main" id="{FB0D5294-8F75-5139-A2DA-A86B7762DC84}"/>
                </a:ext>
              </a:extLst>
            </p:cNvPr>
            <p:cNvSpPr>
              <a:spLocks noChangeArrowheads="1"/>
            </p:cNvSpPr>
            <p:nvPr/>
          </p:nvSpPr>
          <p:spPr bwMode="auto">
            <a:xfrm>
              <a:off x="5672138" y="5449888"/>
              <a:ext cx="350838" cy="39528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Rectangle 617">
              <a:extLst>
                <a:ext uri="{FF2B5EF4-FFF2-40B4-BE49-F238E27FC236}">
                  <a16:creationId xmlns:a16="http://schemas.microsoft.com/office/drawing/2014/main" id="{CFBE9CA0-3F6B-D1AA-0A49-53A40CFF1AD0}"/>
                </a:ext>
              </a:extLst>
            </p:cNvPr>
            <p:cNvSpPr>
              <a:spLocks noChangeArrowheads="1"/>
            </p:cNvSpPr>
            <p:nvPr/>
          </p:nvSpPr>
          <p:spPr bwMode="auto">
            <a:xfrm>
              <a:off x="5672138" y="5449888"/>
              <a:ext cx="350838" cy="12223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Rectangle 618">
              <a:extLst>
                <a:ext uri="{FF2B5EF4-FFF2-40B4-BE49-F238E27FC236}">
                  <a16:creationId xmlns:a16="http://schemas.microsoft.com/office/drawing/2014/main" id="{FD8200AB-FC5D-491F-3DB0-D3451998FE83}"/>
                </a:ext>
              </a:extLst>
            </p:cNvPr>
            <p:cNvSpPr>
              <a:spLocks noChangeArrowheads="1"/>
            </p:cNvSpPr>
            <p:nvPr/>
          </p:nvSpPr>
          <p:spPr bwMode="auto">
            <a:xfrm>
              <a:off x="56721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619">
              <a:extLst>
                <a:ext uri="{FF2B5EF4-FFF2-40B4-BE49-F238E27FC236}">
                  <a16:creationId xmlns:a16="http://schemas.microsoft.com/office/drawing/2014/main" id="{85C173D9-B71F-DD52-DB95-9A7EE32BDD28}"/>
                </a:ext>
              </a:extLst>
            </p:cNvPr>
            <p:cNvSpPr>
              <a:spLocks noChangeArrowheads="1"/>
            </p:cNvSpPr>
            <p:nvPr/>
          </p:nvSpPr>
          <p:spPr bwMode="auto">
            <a:xfrm>
              <a:off x="569118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Rectangle 620">
              <a:extLst>
                <a:ext uri="{FF2B5EF4-FFF2-40B4-BE49-F238E27FC236}">
                  <a16:creationId xmlns:a16="http://schemas.microsoft.com/office/drawing/2014/main" id="{C70D2B08-BE4A-488E-E9CA-E80EA10B71D7}"/>
                </a:ext>
              </a:extLst>
            </p:cNvPr>
            <p:cNvSpPr>
              <a:spLocks noChangeArrowheads="1"/>
            </p:cNvSpPr>
            <p:nvPr/>
          </p:nvSpPr>
          <p:spPr bwMode="auto">
            <a:xfrm>
              <a:off x="24114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Rectangle 621">
              <a:extLst>
                <a:ext uri="{FF2B5EF4-FFF2-40B4-BE49-F238E27FC236}">
                  <a16:creationId xmlns:a16="http://schemas.microsoft.com/office/drawing/2014/main" id="{51BC01C3-C5E9-8467-9ACD-58AF8433FFB2}"/>
                </a:ext>
              </a:extLst>
            </p:cNvPr>
            <p:cNvSpPr>
              <a:spLocks noChangeArrowheads="1"/>
            </p:cNvSpPr>
            <p:nvPr/>
          </p:nvSpPr>
          <p:spPr bwMode="auto">
            <a:xfrm>
              <a:off x="24209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Rectangle 622">
              <a:extLst>
                <a:ext uri="{FF2B5EF4-FFF2-40B4-BE49-F238E27FC236}">
                  <a16:creationId xmlns:a16="http://schemas.microsoft.com/office/drawing/2014/main" id="{B3B29495-2BAD-48D5-D6D2-03314FE0E33E}"/>
                </a:ext>
              </a:extLst>
            </p:cNvPr>
            <p:cNvSpPr>
              <a:spLocks noChangeArrowheads="1"/>
            </p:cNvSpPr>
            <p:nvPr/>
          </p:nvSpPr>
          <p:spPr bwMode="auto">
            <a:xfrm>
              <a:off x="277336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Rectangle 623">
              <a:extLst>
                <a:ext uri="{FF2B5EF4-FFF2-40B4-BE49-F238E27FC236}">
                  <a16:creationId xmlns:a16="http://schemas.microsoft.com/office/drawing/2014/main" id="{8773CEBC-2F3B-5932-9CB8-EC8188117F1D}"/>
                </a:ext>
              </a:extLst>
            </p:cNvPr>
            <p:cNvSpPr>
              <a:spLocks noChangeArrowheads="1"/>
            </p:cNvSpPr>
            <p:nvPr/>
          </p:nvSpPr>
          <p:spPr bwMode="auto">
            <a:xfrm>
              <a:off x="278288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Rectangle 624">
              <a:extLst>
                <a:ext uri="{FF2B5EF4-FFF2-40B4-BE49-F238E27FC236}">
                  <a16:creationId xmlns:a16="http://schemas.microsoft.com/office/drawing/2014/main" id="{F67F2C7F-7F06-8EF4-A592-5434544984A4}"/>
                </a:ext>
              </a:extLst>
            </p:cNvPr>
            <p:cNvSpPr>
              <a:spLocks noChangeArrowheads="1"/>
            </p:cNvSpPr>
            <p:nvPr/>
          </p:nvSpPr>
          <p:spPr bwMode="auto">
            <a:xfrm>
              <a:off x="313372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Rectangle 625">
              <a:extLst>
                <a:ext uri="{FF2B5EF4-FFF2-40B4-BE49-F238E27FC236}">
                  <a16:creationId xmlns:a16="http://schemas.microsoft.com/office/drawing/2014/main" id="{1636D687-1179-8834-092E-362137A2596D}"/>
                </a:ext>
              </a:extLst>
            </p:cNvPr>
            <p:cNvSpPr>
              <a:spLocks noChangeArrowheads="1"/>
            </p:cNvSpPr>
            <p:nvPr/>
          </p:nvSpPr>
          <p:spPr bwMode="auto">
            <a:xfrm>
              <a:off x="3143251"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Rectangle 626">
              <a:extLst>
                <a:ext uri="{FF2B5EF4-FFF2-40B4-BE49-F238E27FC236}">
                  <a16:creationId xmlns:a16="http://schemas.microsoft.com/office/drawing/2014/main" id="{CDFE2DAB-9B5D-6DE2-7B00-16F30F55D142}"/>
                </a:ext>
              </a:extLst>
            </p:cNvPr>
            <p:cNvSpPr>
              <a:spLocks noChangeArrowheads="1"/>
            </p:cNvSpPr>
            <p:nvPr/>
          </p:nvSpPr>
          <p:spPr bwMode="auto">
            <a:xfrm>
              <a:off x="3495676"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627">
              <a:extLst>
                <a:ext uri="{FF2B5EF4-FFF2-40B4-BE49-F238E27FC236}">
                  <a16:creationId xmlns:a16="http://schemas.microsoft.com/office/drawing/2014/main" id="{32273C6A-F705-4BD3-D243-405EBE7E926C}"/>
                </a:ext>
              </a:extLst>
            </p:cNvPr>
            <p:cNvSpPr>
              <a:spLocks noChangeArrowheads="1"/>
            </p:cNvSpPr>
            <p:nvPr/>
          </p:nvSpPr>
          <p:spPr bwMode="auto">
            <a:xfrm>
              <a:off x="350361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Rectangle 628">
              <a:extLst>
                <a:ext uri="{FF2B5EF4-FFF2-40B4-BE49-F238E27FC236}">
                  <a16:creationId xmlns:a16="http://schemas.microsoft.com/office/drawing/2014/main" id="{C63ACB8F-C487-41CC-EA7E-80CB53FDBC70}"/>
                </a:ext>
              </a:extLst>
            </p:cNvPr>
            <p:cNvSpPr>
              <a:spLocks noChangeArrowheads="1"/>
            </p:cNvSpPr>
            <p:nvPr/>
          </p:nvSpPr>
          <p:spPr bwMode="auto">
            <a:xfrm>
              <a:off x="385603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Rectangle 629">
              <a:extLst>
                <a:ext uri="{FF2B5EF4-FFF2-40B4-BE49-F238E27FC236}">
                  <a16:creationId xmlns:a16="http://schemas.microsoft.com/office/drawing/2014/main" id="{9DD28ACC-719E-4722-F5DA-1B6D69936AAA}"/>
                </a:ext>
              </a:extLst>
            </p:cNvPr>
            <p:cNvSpPr>
              <a:spLocks noChangeArrowheads="1"/>
            </p:cNvSpPr>
            <p:nvPr/>
          </p:nvSpPr>
          <p:spPr bwMode="auto">
            <a:xfrm>
              <a:off x="386556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Rectangle 630">
              <a:extLst>
                <a:ext uri="{FF2B5EF4-FFF2-40B4-BE49-F238E27FC236}">
                  <a16:creationId xmlns:a16="http://schemas.microsoft.com/office/drawing/2014/main" id="{23CF6DA7-A86D-D0B4-DE29-247823DB4794}"/>
                </a:ext>
              </a:extLst>
            </p:cNvPr>
            <p:cNvSpPr>
              <a:spLocks noChangeArrowheads="1"/>
            </p:cNvSpPr>
            <p:nvPr/>
          </p:nvSpPr>
          <p:spPr bwMode="auto">
            <a:xfrm>
              <a:off x="421798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Rectangle 631">
              <a:extLst>
                <a:ext uri="{FF2B5EF4-FFF2-40B4-BE49-F238E27FC236}">
                  <a16:creationId xmlns:a16="http://schemas.microsoft.com/office/drawing/2014/main" id="{0FBC81F8-24D4-0694-9D38-5B84589C75C5}"/>
                </a:ext>
              </a:extLst>
            </p:cNvPr>
            <p:cNvSpPr>
              <a:spLocks noChangeArrowheads="1"/>
            </p:cNvSpPr>
            <p:nvPr/>
          </p:nvSpPr>
          <p:spPr bwMode="auto">
            <a:xfrm>
              <a:off x="4227513"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632">
              <a:extLst>
                <a:ext uri="{FF2B5EF4-FFF2-40B4-BE49-F238E27FC236}">
                  <a16:creationId xmlns:a16="http://schemas.microsoft.com/office/drawing/2014/main" id="{FF380F0E-8B4D-5C4A-6BAB-91A7C0F473B8}"/>
                </a:ext>
              </a:extLst>
            </p:cNvPr>
            <p:cNvSpPr>
              <a:spLocks noChangeArrowheads="1"/>
            </p:cNvSpPr>
            <p:nvPr/>
          </p:nvSpPr>
          <p:spPr bwMode="auto">
            <a:xfrm>
              <a:off x="4578351"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Rectangle 633">
              <a:extLst>
                <a:ext uri="{FF2B5EF4-FFF2-40B4-BE49-F238E27FC236}">
                  <a16:creationId xmlns:a16="http://schemas.microsoft.com/office/drawing/2014/main" id="{FD7C71C6-4F48-782A-9ACF-E7C4892697A7}"/>
                </a:ext>
              </a:extLst>
            </p:cNvPr>
            <p:cNvSpPr>
              <a:spLocks noChangeArrowheads="1"/>
            </p:cNvSpPr>
            <p:nvPr/>
          </p:nvSpPr>
          <p:spPr bwMode="auto">
            <a:xfrm>
              <a:off x="4587876"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634">
              <a:extLst>
                <a:ext uri="{FF2B5EF4-FFF2-40B4-BE49-F238E27FC236}">
                  <a16:creationId xmlns:a16="http://schemas.microsoft.com/office/drawing/2014/main" id="{A1F1B388-B658-00FE-9FFD-5ACB9948C958}"/>
                </a:ext>
              </a:extLst>
            </p:cNvPr>
            <p:cNvSpPr>
              <a:spLocks noChangeArrowheads="1"/>
            </p:cNvSpPr>
            <p:nvPr/>
          </p:nvSpPr>
          <p:spPr bwMode="auto">
            <a:xfrm>
              <a:off x="49387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635">
              <a:extLst>
                <a:ext uri="{FF2B5EF4-FFF2-40B4-BE49-F238E27FC236}">
                  <a16:creationId xmlns:a16="http://schemas.microsoft.com/office/drawing/2014/main" id="{AA291A20-C39B-F448-A068-541F2DC4BDFB}"/>
                </a:ext>
              </a:extLst>
            </p:cNvPr>
            <p:cNvSpPr>
              <a:spLocks noChangeArrowheads="1"/>
            </p:cNvSpPr>
            <p:nvPr/>
          </p:nvSpPr>
          <p:spPr bwMode="auto">
            <a:xfrm>
              <a:off x="49482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Rectangle 636">
              <a:extLst>
                <a:ext uri="{FF2B5EF4-FFF2-40B4-BE49-F238E27FC236}">
                  <a16:creationId xmlns:a16="http://schemas.microsoft.com/office/drawing/2014/main" id="{D5B227E8-DD5C-8CBF-A27B-EDC3172D49CC}"/>
                </a:ext>
              </a:extLst>
            </p:cNvPr>
            <p:cNvSpPr>
              <a:spLocks noChangeArrowheads="1"/>
            </p:cNvSpPr>
            <p:nvPr/>
          </p:nvSpPr>
          <p:spPr bwMode="auto">
            <a:xfrm>
              <a:off x="5300663"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637">
              <a:extLst>
                <a:ext uri="{FF2B5EF4-FFF2-40B4-BE49-F238E27FC236}">
                  <a16:creationId xmlns:a16="http://schemas.microsoft.com/office/drawing/2014/main" id="{6DC5EB82-00CF-48C3-39AE-99715503E49C}"/>
                </a:ext>
              </a:extLst>
            </p:cNvPr>
            <p:cNvSpPr>
              <a:spLocks noChangeArrowheads="1"/>
            </p:cNvSpPr>
            <p:nvPr/>
          </p:nvSpPr>
          <p:spPr bwMode="auto">
            <a:xfrm>
              <a:off x="5308601" y="5437188"/>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638">
              <a:extLst>
                <a:ext uri="{FF2B5EF4-FFF2-40B4-BE49-F238E27FC236}">
                  <a16:creationId xmlns:a16="http://schemas.microsoft.com/office/drawing/2014/main" id="{6FF2C602-25C8-248D-4059-04171328A914}"/>
                </a:ext>
              </a:extLst>
            </p:cNvPr>
            <p:cNvSpPr>
              <a:spLocks noChangeArrowheads="1"/>
            </p:cNvSpPr>
            <p:nvPr/>
          </p:nvSpPr>
          <p:spPr bwMode="auto">
            <a:xfrm>
              <a:off x="56626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639">
              <a:extLst>
                <a:ext uri="{FF2B5EF4-FFF2-40B4-BE49-F238E27FC236}">
                  <a16:creationId xmlns:a16="http://schemas.microsoft.com/office/drawing/2014/main" id="{C7B10B99-C894-7808-D837-70849FBE9BF0}"/>
                </a:ext>
              </a:extLst>
            </p:cNvPr>
            <p:cNvSpPr>
              <a:spLocks noChangeArrowheads="1"/>
            </p:cNvSpPr>
            <p:nvPr/>
          </p:nvSpPr>
          <p:spPr bwMode="auto">
            <a:xfrm>
              <a:off x="567213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Rectangle 640">
              <a:extLst>
                <a:ext uri="{FF2B5EF4-FFF2-40B4-BE49-F238E27FC236}">
                  <a16:creationId xmlns:a16="http://schemas.microsoft.com/office/drawing/2014/main" id="{9BBAB438-B698-ECEF-4DDE-93F75AFE94A1}"/>
                </a:ext>
              </a:extLst>
            </p:cNvPr>
            <p:cNvSpPr>
              <a:spLocks noChangeArrowheads="1"/>
            </p:cNvSpPr>
            <p:nvPr/>
          </p:nvSpPr>
          <p:spPr bwMode="auto">
            <a:xfrm>
              <a:off x="602297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41">
              <a:extLst>
                <a:ext uri="{FF2B5EF4-FFF2-40B4-BE49-F238E27FC236}">
                  <a16:creationId xmlns:a16="http://schemas.microsoft.com/office/drawing/2014/main" id="{F5832B87-3BE1-AD8C-6FA4-75E7E080420F}"/>
                </a:ext>
              </a:extLst>
            </p:cNvPr>
            <p:cNvSpPr>
              <a:spLocks noChangeArrowheads="1"/>
            </p:cNvSpPr>
            <p:nvPr/>
          </p:nvSpPr>
          <p:spPr bwMode="auto">
            <a:xfrm>
              <a:off x="24114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42">
              <a:extLst>
                <a:ext uri="{FF2B5EF4-FFF2-40B4-BE49-F238E27FC236}">
                  <a16:creationId xmlns:a16="http://schemas.microsoft.com/office/drawing/2014/main" id="{119501F6-3D79-A922-578C-E0ABD8115608}"/>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Rectangle 643">
              <a:extLst>
                <a:ext uri="{FF2B5EF4-FFF2-40B4-BE49-F238E27FC236}">
                  <a16:creationId xmlns:a16="http://schemas.microsoft.com/office/drawing/2014/main" id="{8BB40F93-2352-9620-2829-8C129A7BEBF2}"/>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Rectangle 644">
              <a:extLst>
                <a:ext uri="{FF2B5EF4-FFF2-40B4-BE49-F238E27FC236}">
                  <a16:creationId xmlns:a16="http://schemas.microsoft.com/office/drawing/2014/main" id="{3D16C768-0F5D-C40A-90FA-D3978FD4B93D}"/>
                </a:ext>
              </a:extLst>
            </p:cNvPr>
            <p:cNvSpPr>
              <a:spLocks noChangeArrowheads="1"/>
            </p:cNvSpPr>
            <p:nvPr/>
          </p:nvSpPr>
          <p:spPr bwMode="auto">
            <a:xfrm>
              <a:off x="24209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Rectangle 645">
              <a:extLst>
                <a:ext uri="{FF2B5EF4-FFF2-40B4-BE49-F238E27FC236}">
                  <a16:creationId xmlns:a16="http://schemas.microsoft.com/office/drawing/2014/main" id="{492D89D6-E1D4-8E40-5C58-16DA0A14E11B}"/>
                </a:ext>
              </a:extLst>
            </p:cNvPr>
            <p:cNvSpPr>
              <a:spLocks noChangeArrowheads="1"/>
            </p:cNvSpPr>
            <p:nvPr/>
          </p:nvSpPr>
          <p:spPr bwMode="auto">
            <a:xfrm>
              <a:off x="277336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Rectangle 646">
              <a:extLst>
                <a:ext uri="{FF2B5EF4-FFF2-40B4-BE49-F238E27FC236}">
                  <a16:creationId xmlns:a16="http://schemas.microsoft.com/office/drawing/2014/main" id="{800547B7-D316-970F-4307-3536AD6FF0F1}"/>
                </a:ext>
              </a:extLst>
            </p:cNvPr>
            <p:cNvSpPr>
              <a:spLocks noChangeArrowheads="1"/>
            </p:cNvSpPr>
            <p:nvPr/>
          </p:nvSpPr>
          <p:spPr bwMode="auto">
            <a:xfrm>
              <a:off x="277336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647">
              <a:extLst>
                <a:ext uri="{FF2B5EF4-FFF2-40B4-BE49-F238E27FC236}">
                  <a16:creationId xmlns:a16="http://schemas.microsoft.com/office/drawing/2014/main" id="{BE2C6953-29AD-C470-680F-2922A31C8FE6}"/>
                </a:ext>
              </a:extLst>
            </p:cNvPr>
            <p:cNvSpPr>
              <a:spLocks noChangeArrowheads="1"/>
            </p:cNvSpPr>
            <p:nvPr/>
          </p:nvSpPr>
          <p:spPr bwMode="auto">
            <a:xfrm>
              <a:off x="278288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Rectangle 648">
              <a:extLst>
                <a:ext uri="{FF2B5EF4-FFF2-40B4-BE49-F238E27FC236}">
                  <a16:creationId xmlns:a16="http://schemas.microsoft.com/office/drawing/2014/main" id="{2DE770E4-BE62-AD00-9741-95A99EE925ED}"/>
                </a:ext>
              </a:extLst>
            </p:cNvPr>
            <p:cNvSpPr>
              <a:spLocks noChangeArrowheads="1"/>
            </p:cNvSpPr>
            <p:nvPr/>
          </p:nvSpPr>
          <p:spPr bwMode="auto">
            <a:xfrm>
              <a:off x="313372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Rectangle 649">
              <a:extLst>
                <a:ext uri="{FF2B5EF4-FFF2-40B4-BE49-F238E27FC236}">
                  <a16:creationId xmlns:a16="http://schemas.microsoft.com/office/drawing/2014/main" id="{9B54084E-E0F7-123D-EABD-436EC47FE626}"/>
                </a:ext>
              </a:extLst>
            </p:cNvPr>
            <p:cNvSpPr>
              <a:spLocks noChangeArrowheads="1"/>
            </p:cNvSpPr>
            <p:nvPr/>
          </p:nvSpPr>
          <p:spPr bwMode="auto">
            <a:xfrm>
              <a:off x="313372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Rectangle 650">
              <a:extLst>
                <a:ext uri="{FF2B5EF4-FFF2-40B4-BE49-F238E27FC236}">
                  <a16:creationId xmlns:a16="http://schemas.microsoft.com/office/drawing/2014/main" id="{95DCAB6D-3360-83E8-816C-405A87FDAA2C}"/>
                </a:ext>
              </a:extLst>
            </p:cNvPr>
            <p:cNvSpPr>
              <a:spLocks noChangeArrowheads="1"/>
            </p:cNvSpPr>
            <p:nvPr/>
          </p:nvSpPr>
          <p:spPr bwMode="auto">
            <a:xfrm>
              <a:off x="3143251"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Rectangle 651">
              <a:extLst>
                <a:ext uri="{FF2B5EF4-FFF2-40B4-BE49-F238E27FC236}">
                  <a16:creationId xmlns:a16="http://schemas.microsoft.com/office/drawing/2014/main" id="{978C77A2-3036-6510-6BE1-DD0883949A9A}"/>
                </a:ext>
              </a:extLst>
            </p:cNvPr>
            <p:cNvSpPr>
              <a:spLocks noChangeArrowheads="1"/>
            </p:cNvSpPr>
            <p:nvPr/>
          </p:nvSpPr>
          <p:spPr bwMode="auto">
            <a:xfrm>
              <a:off x="3495676"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652">
              <a:extLst>
                <a:ext uri="{FF2B5EF4-FFF2-40B4-BE49-F238E27FC236}">
                  <a16:creationId xmlns:a16="http://schemas.microsoft.com/office/drawing/2014/main" id="{7B3025B0-0C49-FF67-1917-77F1B95D8F8C}"/>
                </a:ext>
              </a:extLst>
            </p:cNvPr>
            <p:cNvSpPr>
              <a:spLocks noChangeArrowheads="1"/>
            </p:cNvSpPr>
            <p:nvPr/>
          </p:nvSpPr>
          <p:spPr bwMode="auto">
            <a:xfrm>
              <a:off x="3495676"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Rectangle 653">
              <a:extLst>
                <a:ext uri="{FF2B5EF4-FFF2-40B4-BE49-F238E27FC236}">
                  <a16:creationId xmlns:a16="http://schemas.microsoft.com/office/drawing/2014/main" id="{1EF131E1-3AB1-F011-A690-4E21F4160B8E}"/>
                </a:ext>
              </a:extLst>
            </p:cNvPr>
            <p:cNvSpPr>
              <a:spLocks noChangeArrowheads="1"/>
            </p:cNvSpPr>
            <p:nvPr/>
          </p:nvSpPr>
          <p:spPr bwMode="auto">
            <a:xfrm>
              <a:off x="350361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654">
              <a:extLst>
                <a:ext uri="{FF2B5EF4-FFF2-40B4-BE49-F238E27FC236}">
                  <a16:creationId xmlns:a16="http://schemas.microsoft.com/office/drawing/2014/main" id="{2B9BA796-AB08-DB96-294F-D350E1AD032D}"/>
                </a:ext>
              </a:extLst>
            </p:cNvPr>
            <p:cNvSpPr>
              <a:spLocks noChangeArrowheads="1"/>
            </p:cNvSpPr>
            <p:nvPr/>
          </p:nvSpPr>
          <p:spPr bwMode="auto">
            <a:xfrm>
              <a:off x="385603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Rectangle 655">
              <a:extLst>
                <a:ext uri="{FF2B5EF4-FFF2-40B4-BE49-F238E27FC236}">
                  <a16:creationId xmlns:a16="http://schemas.microsoft.com/office/drawing/2014/main" id="{74444F6E-62E2-DFE8-09C9-82E1019D17A0}"/>
                </a:ext>
              </a:extLst>
            </p:cNvPr>
            <p:cNvSpPr>
              <a:spLocks noChangeArrowheads="1"/>
            </p:cNvSpPr>
            <p:nvPr/>
          </p:nvSpPr>
          <p:spPr bwMode="auto">
            <a:xfrm>
              <a:off x="385603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Rectangle 656">
              <a:extLst>
                <a:ext uri="{FF2B5EF4-FFF2-40B4-BE49-F238E27FC236}">
                  <a16:creationId xmlns:a16="http://schemas.microsoft.com/office/drawing/2014/main" id="{823E3058-3FD3-C81A-546F-BBB832090736}"/>
                </a:ext>
              </a:extLst>
            </p:cNvPr>
            <p:cNvSpPr>
              <a:spLocks noChangeArrowheads="1"/>
            </p:cNvSpPr>
            <p:nvPr/>
          </p:nvSpPr>
          <p:spPr bwMode="auto">
            <a:xfrm>
              <a:off x="386556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Rectangle 657">
              <a:extLst>
                <a:ext uri="{FF2B5EF4-FFF2-40B4-BE49-F238E27FC236}">
                  <a16:creationId xmlns:a16="http://schemas.microsoft.com/office/drawing/2014/main" id="{639DB039-4BB5-09D8-FC54-BADE469D508B}"/>
                </a:ext>
              </a:extLst>
            </p:cNvPr>
            <p:cNvSpPr>
              <a:spLocks noChangeArrowheads="1"/>
            </p:cNvSpPr>
            <p:nvPr/>
          </p:nvSpPr>
          <p:spPr bwMode="auto">
            <a:xfrm>
              <a:off x="421798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Rectangle 658">
              <a:extLst>
                <a:ext uri="{FF2B5EF4-FFF2-40B4-BE49-F238E27FC236}">
                  <a16:creationId xmlns:a16="http://schemas.microsoft.com/office/drawing/2014/main" id="{F9B1E7FD-C740-A7C6-D8A4-0ED3BAED4B31}"/>
                </a:ext>
              </a:extLst>
            </p:cNvPr>
            <p:cNvSpPr>
              <a:spLocks noChangeArrowheads="1"/>
            </p:cNvSpPr>
            <p:nvPr/>
          </p:nvSpPr>
          <p:spPr bwMode="auto">
            <a:xfrm>
              <a:off x="421798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Rectangle 659">
              <a:extLst>
                <a:ext uri="{FF2B5EF4-FFF2-40B4-BE49-F238E27FC236}">
                  <a16:creationId xmlns:a16="http://schemas.microsoft.com/office/drawing/2014/main" id="{14F69A41-A424-F1C3-ECA8-DBBEFED5B806}"/>
                </a:ext>
              </a:extLst>
            </p:cNvPr>
            <p:cNvSpPr>
              <a:spLocks noChangeArrowheads="1"/>
            </p:cNvSpPr>
            <p:nvPr/>
          </p:nvSpPr>
          <p:spPr bwMode="auto">
            <a:xfrm>
              <a:off x="4227513"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Rectangle 660">
              <a:extLst>
                <a:ext uri="{FF2B5EF4-FFF2-40B4-BE49-F238E27FC236}">
                  <a16:creationId xmlns:a16="http://schemas.microsoft.com/office/drawing/2014/main" id="{0D66D85E-7B06-9E67-8630-D881BED1F553}"/>
                </a:ext>
              </a:extLst>
            </p:cNvPr>
            <p:cNvSpPr>
              <a:spLocks noChangeArrowheads="1"/>
            </p:cNvSpPr>
            <p:nvPr/>
          </p:nvSpPr>
          <p:spPr bwMode="auto">
            <a:xfrm>
              <a:off x="4578351"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Rectangle 661">
              <a:extLst>
                <a:ext uri="{FF2B5EF4-FFF2-40B4-BE49-F238E27FC236}">
                  <a16:creationId xmlns:a16="http://schemas.microsoft.com/office/drawing/2014/main" id="{5BA5A0BD-FF85-0F5F-1C1C-128A9BFC42EE}"/>
                </a:ext>
              </a:extLst>
            </p:cNvPr>
            <p:cNvSpPr>
              <a:spLocks noChangeArrowheads="1"/>
            </p:cNvSpPr>
            <p:nvPr/>
          </p:nvSpPr>
          <p:spPr bwMode="auto">
            <a:xfrm>
              <a:off x="4578351"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Rectangle 662">
              <a:extLst>
                <a:ext uri="{FF2B5EF4-FFF2-40B4-BE49-F238E27FC236}">
                  <a16:creationId xmlns:a16="http://schemas.microsoft.com/office/drawing/2014/main" id="{217D6BE9-EB82-9943-84C7-2B8C01A8998B}"/>
                </a:ext>
              </a:extLst>
            </p:cNvPr>
            <p:cNvSpPr>
              <a:spLocks noChangeArrowheads="1"/>
            </p:cNvSpPr>
            <p:nvPr/>
          </p:nvSpPr>
          <p:spPr bwMode="auto">
            <a:xfrm>
              <a:off x="4587876"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Rectangle 663">
              <a:extLst>
                <a:ext uri="{FF2B5EF4-FFF2-40B4-BE49-F238E27FC236}">
                  <a16:creationId xmlns:a16="http://schemas.microsoft.com/office/drawing/2014/main" id="{067B0E4C-F6F8-2E0C-138D-B5C1F4EC14F5}"/>
                </a:ext>
              </a:extLst>
            </p:cNvPr>
            <p:cNvSpPr>
              <a:spLocks noChangeArrowheads="1"/>
            </p:cNvSpPr>
            <p:nvPr/>
          </p:nvSpPr>
          <p:spPr bwMode="auto">
            <a:xfrm>
              <a:off x="49387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Rectangle 664">
              <a:extLst>
                <a:ext uri="{FF2B5EF4-FFF2-40B4-BE49-F238E27FC236}">
                  <a16:creationId xmlns:a16="http://schemas.microsoft.com/office/drawing/2014/main" id="{93E702B8-4B88-519C-43A4-E7C5F1C1141C}"/>
                </a:ext>
              </a:extLst>
            </p:cNvPr>
            <p:cNvSpPr>
              <a:spLocks noChangeArrowheads="1"/>
            </p:cNvSpPr>
            <p:nvPr/>
          </p:nvSpPr>
          <p:spPr bwMode="auto">
            <a:xfrm>
              <a:off x="49387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Rectangle 665">
              <a:extLst>
                <a:ext uri="{FF2B5EF4-FFF2-40B4-BE49-F238E27FC236}">
                  <a16:creationId xmlns:a16="http://schemas.microsoft.com/office/drawing/2014/main" id="{7D287FF0-56F4-66D6-E729-13470B4FA64C}"/>
                </a:ext>
              </a:extLst>
            </p:cNvPr>
            <p:cNvSpPr>
              <a:spLocks noChangeArrowheads="1"/>
            </p:cNvSpPr>
            <p:nvPr/>
          </p:nvSpPr>
          <p:spPr bwMode="auto">
            <a:xfrm>
              <a:off x="49482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Rectangle 666">
              <a:extLst>
                <a:ext uri="{FF2B5EF4-FFF2-40B4-BE49-F238E27FC236}">
                  <a16:creationId xmlns:a16="http://schemas.microsoft.com/office/drawing/2014/main" id="{0AE897C1-D05B-3255-B7B7-DDFD0B40BC43}"/>
                </a:ext>
              </a:extLst>
            </p:cNvPr>
            <p:cNvSpPr>
              <a:spLocks noChangeArrowheads="1"/>
            </p:cNvSpPr>
            <p:nvPr/>
          </p:nvSpPr>
          <p:spPr bwMode="auto">
            <a:xfrm>
              <a:off x="5300663"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Rectangle 667">
              <a:extLst>
                <a:ext uri="{FF2B5EF4-FFF2-40B4-BE49-F238E27FC236}">
                  <a16:creationId xmlns:a16="http://schemas.microsoft.com/office/drawing/2014/main" id="{EB13E82B-A6DD-571D-B236-BFA024CD7F43}"/>
                </a:ext>
              </a:extLst>
            </p:cNvPr>
            <p:cNvSpPr>
              <a:spLocks noChangeArrowheads="1"/>
            </p:cNvSpPr>
            <p:nvPr/>
          </p:nvSpPr>
          <p:spPr bwMode="auto">
            <a:xfrm>
              <a:off x="5300663"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Rectangle 668">
              <a:extLst>
                <a:ext uri="{FF2B5EF4-FFF2-40B4-BE49-F238E27FC236}">
                  <a16:creationId xmlns:a16="http://schemas.microsoft.com/office/drawing/2014/main" id="{9090E0A4-1457-4D12-523E-5C44694B0F9E}"/>
                </a:ext>
              </a:extLst>
            </p:cNvPr>
            <p:cNvSpPr>
              <a:spLocks noChangeArrowheads="1"/>
            </p:cNvSpPr>
            <p:nvPr/>
          </p:nvSpPr>
          <p:spPr bwMode="auto">
            <a:xfrm>
              <a:off x="5308601" y="5845175"/>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Rectangle 669">
              <a:extLst>
                <a:ext uri="{FF2B5EF4-FFF2-40B4-BE49-F238E27FC236}">
                  <a16:creationId xmlns:a16="http://schemas.microsoft.com/office/drawing/2014/main" id="{39DE6F1E-8487-E172-CC14-887A7249463D}"/>
                </a:ext>
              </a:extLst>
            </p:cNvPr>
            <p:cNvSpPr>
              <a:spLocks noChangeArrowheads="1"/>
            </p:cNvSpPr>
            <p:nvPr/>
          </p:nvSpPr>
          <p:spPr bwMode="auto">
            <a:xfrm>
              <a:off x="56626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Rectangle 670">
              <a:extLst>
                <a:ext uri="{FF2B5EF4-FFF2-40B4-BE49-F238E27FC236}">
                  <a16:creationId xmlns:a16="http://schemas.microsoft.com/office/drawing/2014/main" id="{55165D74-562C-FB40-139B-984C516C2768}"/>
                </a:ext>
              </a:extLst>
            </p:cNvPr>
            <p:cNvSpPr>
              <a:spLocks noChangeArrowheads="1"/>
            </p:cNvSpPr>
            <p:nvPr/>
          </p:nvSpPr>
          <p:spPr bwMode="auto">
            <a:xfrm>
              <a:off x="56626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0" name="Rectangle 671">
              <a:extLst>
                <a:ext uri="{FF2B5EF4-FFF2-40B4-BE49-F238E27FC236}">
                  <a16:creationId xmlns:a16="http://schemas.microsoft.com/office/drawing/2014/main" id="{91D28BFE-DF3B-B527-A387-02F15FD40424}"/>
                </a:ext>
              </a:extLst>
            </p:cNvPr>
            <p:cNvSpPr>
              <a:spLocks noChangeArrowheads="1"/>
            </p:cNvSpPr>
            <p:nvPr/>
          </p:nvSpPr>
          <p:spPr bwMode="auto">
            <a:xfrm>
              <a:off x="567213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1" name="Rectangle 672">
              <a:extLst>
                <a:ext uri="{FF2B5EF4-FFF2-40B4-BE49-F238E27FC236}">
                  <a16:creationId xmlns:a16="http://schemas.microsoft.com/office/drawing/2014/main" id="{0C582F21-6703-D329-D150-7AAFB93C7787}"/>
                </a:ext>
              </a:extLst>
            </p:cNvPr>
            <p:cNvSpPr>
              <a:spLocks noChangeArrowheads="1"/>
            </p:cNvSpPr>
            <p:nvPr/>
          </p:nvSpPr>
          <p:spPr bwMode="auto">
            <a:xfrm>
              <a:off x="602297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2" name="Rectangle 673">
              <a:extLst>
                <a:ext uri="{FF2B5EF4-FFF2-40B4-BE49-F238E27FC236}">
                  <a16:creationId xmlns:a16="http://schemas.microsoft.com/office/drawing/2014/main" id="{FB3C5902-7BBF-D83C-0863-746691C47F8D}"/>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3" name="Rectangle 674">
              <a:extLst>
                <a:ext uri="{FF2B5EF4-FFF2-40B4-BE49-F238E27FC236}">
                  <a16:creationId xmlns:a16="http://schemas.microsoft.com/office/drawing/2014/main" id="{FAB4A654-DAD4-8C32-8438-058422E6ED5B}"/>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4" name="Rectangle 675">
              <a:extLst>
                <a:ext uri="{FF2B5EF4-FFF2-40B4-BE49-F238E27FC236}">
                  <a16:creationId xmlns:a16="http://schemas.microsoft.com/office/drawing/2014/main" id="{0524D441-56D4-EDFB-355A-A49DC647437E}"/>
                </a:ext>
              </a:extLst>
            </p:cNvPr>
            <p:cNvSpPr>
              <a:spLocks noChangeArrowheads="1"/>
            </p:cNvSpPr>
            <p:nvPr/>
          </p:nvSpPr>
          <p:spPr bwMode="auto">
            <a:xfrm>
              <a:off x="2411413" y="5854700"/>
              <a:ext cx="1095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18381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200481" y="135835"/>
            <a:ext cx="7953375"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Spot the mistakes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cxnSp>
        <p:nvCxnSpPr>
          <p:cNvPr id="8" name="Straight Arrow Connector 7">
            <a:extLst>
              <a:ext uri="{FF2B5EF4-FFF2-40B4-BE49-F238E27FC236}">
                <a16:creationId xmlns:a16="http://schemas.microsoft.com/office/drawing/2014/main" id="{EE098829-EB26-46A5-BD68-7D22FA99033B}"/>
              </a:ext>
            </a:extLst>
          </p:cNvPr>
          <p:cNvCxnSpPr/>
          <p:nvPr/>
        </p:nvCxnSpPr>
        <p:spPr>
          <a:xfrm>
            <a:off x="5707807" y="5542352"/>
            <a:ext cx="6559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15B578B-B7D6-43A3-8EFC-0EA89CC05B7B}"/>
              </a:ext>
            </a:extLst>
          </p:cNvPr>
          <p:cNvSpPr txBox="1"/>
          <p:nvPr/>
        </p:nvSpPr>
        <p:spPr>
          <a:xfrm>
            <a:off x="6459346" y="4984180"/>
            <a:ext cx="1992921" cy="1200329"/>
          </a:xfrm>
          <a:prstGeom prst="rect">
            <a:avLst/>
          </a:prstGeom>
          <a:noFill/>
          <a:ln>
            <a:solidFill>
              <a:schemeClr val="accent1"/>
            </a:solidFill>
          </a:ln>
        </p:spPr>
        <p:txBody>
          <a:bodyPr wrap="square" lIns="91440" tIns="45720" rIns="91440" bIns="45720" rtlCol="0" anchor="t">
            <a:spAutoFit/>
          </a:bodyPr>
          <a:lstStyle/>
          <a:p>
            <a:r>
              <a:rPr lang="en-GB" dirty="0">
                <a:latin typeface="Arial" panose="020B0604020202020204" pitchFamily="34" charset="0"/>
                <a:cs typeface="Arial" panose="020B0604020202020204" pitchFamily="34" charset="0"/>
              </a:rPr>
              <a:t>1 shaded square is yellow, this is the equivalent of 0.1 which is 1%</a:t>
            </a:r>
          </a:p>
        </p:txBody>
      </p:sp>
      <p:cxnSp>
        <p:nvCxnSpPr>
          <p:cNvPr id="11" name="Straight Arrow Connector 10">
            <a:extLst>
              <a:ext uri="{FF2B5EF4-FFF2-40B4-BE49-F238E27FC236}">
                <a16:creationId xmlns:a16="http://schemas.microsoft.com/office/drawing/2014/main" id="{EAC9D7C2-3660-436D-82B9-9F159479F6AC}"/>
              </a:ext>
            </a:extLst>
          </p:cNvPr>
          <p:cNvCxnSpPr/>
          <p:nvPr/>
        </p:nvCxnSpPr>
        <p:spPr>
          <a:xfrm flipH="1">
            <a:off x="1079272" y="2305878"/>
            <a:ext cx="13020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051EBCE6-AE7C-4726-BFF6-C1068CB1532D}"/>
              </a:ext>
            </a:extLst>
          </p:cNvPr>
          <p:cNvSpPr txBox="1"/>
          <p:nvPr/>
        </p:nvSpPr>
        <p:spPr>
          <a:xfrm>
            <a:off x="319774" y="1695258"/>
            <a:ext cx="1744209" cy="1754326"/>
          </a:xfrm>
          <a:prstGeom prst="rect">
            <a:avLst/>
          </a:prstGeom>
          <a:noFill/>
          <a:ln>
            <a:solidFill>
              <a:schemeClr val="accent1"/>
            </a:solidFill>
          </a:ln>
        </p:spPr>
        <p:txBody>
          <a:bodyPr wrap="square" rtlCol="0">
            <a:spAutoFit/>
          </a:bodyPr>
          <a:lstStyle/>
          <a:p>
            <a:r>
              <a:rPr lang="en-GB" dirty="0">
                <a:latin typeface="Arial" panose="020B0604020202020204" pitchFamily="34" charset="0"/>
                <a:cs typeface="Arial" panose="020B0604020202020204" pitchFamily="34" charset="0"/>
              </a:rPr>
              <a:t>¼ of the grid is blue. This is greater than ½ because the bottom number is bigger. </a:t>
            </a:r>
          </a:p>
        </p:txBody>
      </p:sp>
      <p:cxnSp>
        <p:nvCxnSpPr>
          <p:cNvPr id="18" name="Straight Arrow Connector 17">
            <a:extLst>
              <a:ext uri="{FF2B5EF4-FFF2-40B4-BE49-F238E27FC236}">
                <a16:creationId xmlns:a16="http://schemas.microsoft.com/office/drawing/2014/main" id="{402F0777-7E37-4763-8946-7FBE22BCB566}"/>
              </a:ext>
            </a:extLst>
          </p:cNvPr>
          <p:cNvCxnSpPr/>
          <p:nvPr/>
        </p:nvCxnSpPr>
        <p:spPr>
          <a:xfrm>
            <a:off x="5857460" y="2043637"/>
            <a:ext cx="4770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81FA08FE-4279-4A4D-9D9C-434C5ADE9825}"/>
              </a:ext>
            </a:extLst>
          </p:cNvPr>
          <p:cNvSpPr txBox="1"/>
          <p:nvPr/>
        </p:nvSpPr>
        <p:spPr>
          <a:xfrm>
            <a:off x="6351980" y="1490307"/>
            <a:ext cx="1667809" cy="1200329"/>
          </a:xfrm>
          <a:prstGeom prst="rect">
            <a:avLst/>
          </a:prstGeom>
          <a:noFill/>
          <a:ln>
            <a:solidFill>
              <a:schemeClr val="accent1"/>
            </a:solidFill>
          </a:ln>
        </p:spPr>
        <p:txBody>
          <a:bodyPr wrap="square" rtlCol="0">
            <a:spAutoFit/>
          </a:bodyPr>
          <a:lstStyle/>
          <a:p>
            <a:r>
              <a:rPr lang="en-GB" dirty="0">
                <a:latin typeface="Arial" panose="020B0604020202020204" pitchFamily="34" charset="0"/>
                <a:cs typeface="Arial" panose="020B0604020202020204" pitchFamily="34" charset="0"/>
              </a:rPr>
              <a:t>4 orange squares is the equivalent of ¼ </a:t>
            </a:r>
          </a:p>
        </p:txBody>
      </p:sp>
      <p:cxnSp>
        <p:nvCxnSpPr>
          <p:cNvPr id="21" name="Straight Arrow Connector 20">
            <a:extLst>
              <a:ext uri="{FF2B5EF4-FFF2-40B4-BE49-F238E27FC236}">
                <a16:creationId xmlns:a16="http://schemas.microsoft.com/office/drawing/2014/main" id="{2E1EAEDE-60B4-4E8F-B864-2B659A5FDB43}"/>
              </a:ext>
            </a:extLst>
          </p:cNvPr>
          <p:cNvCxnSpPr/>
          <p:nvPr/>
        </p:nvCxnSpPr>
        <p:spPr>
          <a:xfrm flipV="1">
            <a:off x="5101520" y="3633024"/>
            <a:ext cx="1262270" cy="6162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BF6FE261-D190-4AED-A563-ABED1EEA4A2A}"/>
              </a:ext>
            </a:extLst>
          </p:cNvPr>
          <p:cNvCxnSpPr/>
          <p:nvPr/>
        </p:nvCxnSpPr>
        <p:spPr>
          <a:xfrm>
            <a:off x="5797259" y="3033347"/>
            <a:ext cx="566531" cy="3483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93B0BFEB-E791-4F33-A7A6-08BF17B0F08C}"/>
              </a:ext>
            </a:extLst>
          </p:cNvPr>
          <p:cNvSpPr txBox="1"/>
          <p:nvPr/>
        </p:nvSpPr>
        <p:spPr>
          <a:xfrm>
            <a:off x="6459346" y="2725222"/>
            <a:ext cx="1560443" cy="2031325"/>
          </a:xfrm>
          <a:prstGeom prst="rect">
            <a:avLst/>
          </a:prstGeom>
          <a:noFill/>
          <a:ln>
            <a:solidFill>
              <a:schemeClr val="accent1"/>
            </a:solidFill>
          </a:ln>
        </p:spPr>
        <p:txBody>
          <a:bodyPr wrap="square" rtlCol="0">
            <a:spAutoFit/>
          </a:bodyPr>
          <a:lstStyle/>
          <a:p>
            <a:r>
              <a:rPr lang="en-GB" dirty="0">
                <a:latin typeface="Arial" panose="020B0604020202020204" pitchFamily="34" charset="0"/>
                <a:cs typeface="Arial" panose="020B0604020202020204" pitchFamily="34" charset="0"/>
              </a:rPr>
              <a:t>There are twice as many black squares than pink, this is an increase of 50% </a:t>
            </a:r>
          </a:p>
        </p:txBody>
      </p:sp>
      <p:sp>
        <p:nvSpPr>
          <p:cNvPr id="27" name="TextBox 26">
            <a:extLst>
              <a:ext uri="{FF2B5EF4-FFF2-40B4-BE49-F238E27FC236}">
                <a16:creationId xmlns:a16="http://schemas.microsoft.com/office/drawing/2014/main" id="{6C8C0364-4B9B-4340-873E-0A7CF40BEAD5}"/>
              </a:ext>
            </a:extLst>
          </p:cNvPr>
          <p:cNvSpPr txBox="1"/>
          <p:nvPr/>
        </p:nvSpPr>
        <p:spPr>
          <a:xfrm>
            <a:off x="8002686" y="2199716"/>
            <a:ext cx="3737113" cy="1938992"/>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Which of the statements are incorrect?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Can you explain how to correct them? </a:t>
            </a:r>
          </a:p>
        </p:txBody>
      </p:sp>
      <p:grpSp>
        <p:nvGrpSpPr>
          <p:cNvPr id="7" name="Group 6">
            <a:extLst>
              <a:ext uri="{FF2B5EF4-FFF2-40B4-BE49-F238E27FC236}">
                <a16:creationId xmlns:a16="http://schemas.microsoft.com/office/drawing/2014/main" id="{D95E541C-FC50-8BB1-B5CB-EB02F0EF3948}"/>
              </a:ext>
            </a:extLst>
          </p:cNvPr>
          <p:cNvGrpSpPr/>
          <p:nvPr/>
        </p:nvGrpSpPr>
        <p:grpSpPr>
          <a:xfrm>
            <a:off x="-43871" y="-17453"/>
            <a:ext cx="2107855" cy="1923564"/>
            <a:chOff x="-43871" y="-17453"/>
            <a:chExt cx="2107855" cy="1923564"/>
          </a:xfrm>
        </p:grpSpPr>
        <p:sp>
          <p:nvSpPr>
            <p:cNvPr id="10" name="Isosceles Triangle 9">
              <a:extLst>
                <a:ext uri="{FF2B5EF4-FFF2-40B4-BE49-F238E27FC236}">
                  <a16:creationId xmlns:a16="http://schemas.microsoft.com/office/drawing/2014/main" id="{593A4D27-4290-D04B-30DD-297D718274F0}"/>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2" name="TextBox 11">
              <a:extLst>
                <a:ext uri="{FF2B5EF4-FFF2-40B4-BE49-F238E27FC236}">
                  <a16:creationId xmlns:a16="http://schemas.microsoft.com/office/drawing/2014/main" id="{6E5ACEB9-E05E-74ED-4194-91EC832E86CD}"/>
                </a:ext>
              </a:extLst>
            </p:cNvPr>
            <p:cNvSpPr txBox="1"/>
            <p:nvPr/>
          </p:nvSpPr>
          <p:spPr>
            <a:xfrm>
              <a:off x="-43871" y="0"/>
              <a:ext cx="1757538"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
        <p:nvSpPr>
          <p:cNvPr id="3" name="AutoShape 3">
            <a:extLst>
              <a:ext uri="{FF2B5EF4-FFF2-40B4-BE49-F238E27FC236}">
                <a16:creationId xmlns:a16="http://schemas.microsoft.com/office/drawing/2014/main" id="{C1941F27-2E72-1479-758B-9647C4932216}"/>
              </a:ext>
            </a:extLst>
          </p:cNvPr>
          <p:cNvSpPr>
            <a:spLocks noChangeAspect="1" noChangeArrowheads="1" noTextEdit="1"/>
          </p:cNvSpPr>
          <p:nvPr/>
        </p:nvSpPr>
        <p:spPr bwMode="auto">
          <a:xfrm>
            <a:off x="2411413" y="1779588"/>
            <a:ext cx="5734050" cy="440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691" name="Group 690">
            <a:extLst>
              <a:ext uri="{FF2B5EF4-FFF2-40B4-BE49-F238E27FC236}">
                <a16:creationId xmlns:a16="http://schemas.microsoft.com/office/drawing/2014/main" id="{410D22B2-45C5-9053-6246-D4FA96919EF8}"/>
              </a:ext>
            </a:extLst>
          </p:cNvPr>
          <p:cNvGrpSpPr/>
          <p:nvPr/>
        </p:nvGrpSpPr>
        <p:grpSpPr>
          <a:xfrm>
            <a:off x="2411413" y="1746251"/>
            <a:ext cx="3621088" cy="4354511"/>
            <a:chOff x="2411413" y="1746251"/>
            <a:chExt cx="3621088" cy="4354511"/>
          </a:xfrm>
        </p:grpSpPr>
        <p:grpSp>
          <p:nvGrpSpPr>
            <p:cNvPr id="6" name="Group 205">
              <a:extLst>
                <a:ext uri="{FF2B5EF4-FFF2-40B4-BE49-F238E27FC236}">
                  <a16:creationId xmlns:a16="http://schemas.microsoft.com/office/drawing/2014/main" id="{C170D549-2BD7-6ED2-CA0A-4A614879487A}"/>
                </a:ext>
              </a:extLst>
            </p:cNvPr>
            <p:cNvGrpSpPr>
              <a:grpSpLocks/>
            </p:cNvGrpSpPr>
            <p:nvPr/>
          </p:nvGrpSpPr>
          <p:grpSpPr bwMode="auto">
            <a:xfrm>
              <a:off x="2411413" y="1746251"/>
              <a:ext cx="3621088" cy="1658937"/>
              <a:chOff x="1519" y="1100"/>
              <a:chExt cx="2281" cy="1045"/>
            </a:xfrm>
          </p:grpSpPr>
          <p:sp>
            <p:nvSpPr>
              <p:cNvPr id="491" name="Rectangle 5">
                <a:extLst>
                  <a:ext uri="{FF2B5EF4-FFF2-40B4-BE49-F238E27FC236}">
                    <a16:creationId xmlns:a16="http://schemas.microsoft.com/office/drawing/2014/main" id="{5AB1C56C-2CC5-E823-C1C9-0C598F1F8655}"/>
                  </a:ext>
                </a:extLst>
              </p:cNvPr>
              <p:cNvSpPr>
                <a:spLocks noChangeArrowheads="1"/>
              </p:cNvSpPr>
              <p:nvPr/>
            </p:nvSpPr>
            <p:spPr bwMode="auto">
              <a:xfrm>
                <a:off x="152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2" name="Rectangle 6">
                <a:extLst>
                  <a:ext uri="{FF2B5EF4-FFF2-40B4-BE49-F238E27FC236}">
                    <a16:creationId xmlns:a16="http://schemas.microsoft.com/office/drawing/2014/main" id="{0752A6C6-08B4-B8FE-8729-94CE091B31CA}"/>
                  </a:ext>
                </a:extLst>
              </p:cNvPr>
              <p:cNvSpPr>
                <a:spLocks noChangeArrowheads="1"/>
              </p:cNvSpPr>
              <p:nvPr/>
            </p:nvSpPr>
            <p:spPr bwMode="auto">
              <a:xfrm>
                <a:off x="152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3" name="Rectangle 7">
                <a:extLst>
                  <a:ext uri="{FF2B5EF4-FFF2-40B4-BE49-F238E27FC236}">
                    <a16:creationId xmlns:a16="http://schemas.microsoft.com/office/drawing/2014/main" id="{2DFA0DB1-F899-BE75-5348-2DAB188412E1}"/>
                  </a:ext>
                </a:extLst>
              </p:cNvPr>
              <p:cNvSpPr>
                <a:spLocks noChangeArrowheads="1"/>
              </p:cNvSpPr>
              <p:nvPr/>
            </p:nvSpPr>
            <p:spPr bwMode="auto">
              <a:xfrm>
                <a:off x="152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4" name="Rectangle 8">
                <a:extLst>
                  <a:ext uri="{FF2B5EF4-FFF2-40B4-BE49-F238E27FC236}">
                    <a16:creationId xmlns:a16="http://schemas.microsoft.com/office/drawing/2014/main" id="{D7A3ABA0-9C3C-D6BD-69EB-41BA42970498}"/>
                  </a:ext>
                </a:extLst>
              </p:cNvPr>
              <p:cNvSpPr>
                <a:spLocks noChangeArrowheads="1"/>
              </p:cNvSpPr>
              <p:nvPr/>
            </p:nvSpPr>
            <p:spPr bwMode="auto">
              <a:xfrm>
                <a:off x="153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5" name="Rectangle 9">
                <a:extLst>
                  <a:ext uri="{FF2B5EF4-FFF2-40B4-BE49-F238E27FC236}">
                    <a16:creationId xmlns:a16="http://schemas.microsoft.com/office/drawing/2014/main" id="{4C52EEBC-5B97-7B2C-D4A2-6F0B091D8298}"/>
                  </a:ext>
                </a:extLst>
              </p:cNvPr>
              <p:cNvSpPr>
                <a:spLocks noChangeArrowheads="1"/>
              </p:cNvSpPr>
              <p:nvPr/>
            </p:nvSpPr>
            <p:spPr bwMode="auto">
              <a:xfrm>
                <a:off x="1753"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6" name="Rectangle 10">
                <a:extLst>
                  <a:ext uri="{FF2B5EF4-FFF2-40B4-BE49-F238E27FC236}">
                    <a16:creationId xmlns:a16="http://schemas.microsoft.com/office/drawing/2014/main" id="{28D5E3E6-4DBF-6C60-0E0D-853498EF5D0D}"/>
                  </a:ext>
                </a:extLst>
              </p:cNvPr>
              <p:cNvSpPr>
                <a:spLocks noChangeArrowheads="1"/>
              </p:cNvSpPr>
              <p:nvPr/>
            </p:nvSpPr>
            <p:spPr bwMode="auto">
              <a:xfrm>
                <a:off x="1753"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7" name="Rectangle 11">
                <a:extLst>
                  <a:ext uri="{FF2B5EF4-FFF2-40B4-BE49-F238E27FC236}">
                    <a16:creationId xmlns:a16="http://schemas.microsoft.com/office/drawing/2014/main" id="{7DE6A74F-F12F-4A6A-37C8-F0ECF15538AD}"/>
                  </a:ext>
                </a:extLst>
              </p:cNvPr>
              <p:cNvSpPr>
                <a:spLocks noChangeArrowheads="1"/>
              </p:cNvSpPr>
              <p:nvPr/>
            </p:nvSpPr>
            <p:spPr bwMode="auto">
              <a:xfrm>
                <a:off x="175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8" name="Rectangle 12">
                <a:extLst>
                  <a:ext uri="{FF2B5EF4-FFF2-40B4-BE49-F238E27FC236}">
                    <a16:creationId xmlns:a16="http://schemas.microsoft.com/office/drawing/2014/main" id="{09E9B6E7-A011-6CD2-4926-8857A4D610BF}"/>
                  </a:ext>
                </a:extLst>
              </p:cNvPr>
              <p:cNvSpPr>
                <a:spLocks noChangeArrowheads="1"/>
              </p:cNvSpPr>
              <p:nvPr/>
            </p:nvSpPr>
            <p:spPr bwMode="auto">
              <a:xfrm>
                <a:off x="176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9" name="Rectangle 13">
                <a:extLst>
                  <a:ext uri="{FF2B5EF4-FFF2-40B4-BE49-F238E27FC236}">
                    <a16:creationId xmlns:a16="http://schemas.microsoft.com/office/drawing/2014/main" id="{1426542A-E3C3-5D25-BD99-DA2B1CCB18B8}"/>
                  </a:ext>
                </a:extLst>
              </p:cNvPr>
              <p:cNvSpPr>
                <a:spLocks noChangeArrowheads="1"/>
              </p:cNvSpPr>
              <p:nvPr/>
            </p:nvSpPr>
            <p:spPr bwMode="auto">
              <a:xfrm>
                <a:off x="1980"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0" name="Rectangle 14">
                <a:extLst>
                  <a:ext uri="{FF2B5EF4-FFF2-40B4-BE49-F238E27FC236}">
                    <a16:creationId xmlns:a16="http://schemas.microsoft.com/office/drawing/2014/main" id="{BAE4D132-E42B-3EA9-65B8-0FEE9BBC81DB}"/>
                  </a:ext>
                </a:extLst>
              </p:cNvPr>
              <p:cNvSpPr>
                <a:spLocks noChangeArrowheads="1"/>
              </p:cNvSpPr>
              <p:nvPr/>
            </p:nvSpPr>
            <p:spPr bwMode="auto">
              <a:xfrm>
                <a:off x="1980"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1" name="Rectangle 15">
                <a:extLst>
                  <a:ext uri="{FF2B5EF4-FFF2-40B4-BE49-F238E27FC236}">
                    <a16:creationId xmlns:a16="http://schemas.microsoft.com/office/drawing/2014/main" id="{A8BFEBDE-B5DB-3F34-A6D8-E0923635C24B}"/>
                  </a:ext>
                </a:extLst>
              </p:cNvPr>
              <p:cNvSpPr>
                <a:spLocks noChangeArrowheads="1"/>
              </p:cNvSpPr>
              <p:nvPr/>
            </p:nvSpPr>
            <p:spPr bwMode="auto">
              <a:xfrm>
                <a:off x="198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2" name="Rectangle 16">
                <a:extLst>
                  <a:ext uri="{FF2B5EF4-FFF2-40B4-BE49-F238E27FC236}">
                    <a16:creationId xmlns:a16="http://schemas.microsoft.com/office/drawing/2014/main" id="{64ADCD8F-CC54-15B9-6DCC-0201964ECC8D}"/>
                  </a:ext>
                </a:extLst>
              </p:cNvPr>
              <p:cNvSpPr>
                <a:spLocks noChangeArrowheads="1"/>
              </p:cNvSpPr>
              <p:nvPr/>
            </p:nvSpPr>
            <p:spPr bwMode="auto">
              <a:xfrm>
                <a:off x="1993"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3" name="Rectangle 17">
                <a:extLst>
                  <a:ext uri="{FF2B5EF4-FFF2-40B4-BE49-F238E27FC236}">
                    <a16:creationId xmlns:a16="http://schemas.microsoft.com/office/drawing/2014/main" id="{B7842CD1-8253-1252-DF33-57C6AA55F4AD}"/>
                  </a:ext>
                </a:extLst>
              </p:cNvPr>
              <p:cNvSpPr>
                <a:spLocks noChangeArrowheads="1"/>
              </p:cNvSpPr>
              <p:nvPr/>
            </p:nvSpPr>
            <p:spPr bwMode="auto">
              <a:xfrm>
                <a:off x="2207"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4" name="Rectangle 18">
                <a:extLst>
                  <a:ext uri="{FF2B5EF4-FFF2-40B4-BE49-F238E27FC236}">
                    <a16:creationId xmlns:a16="http://schemas.microsoft.com/office/drawing/2014/main" id="{586D8CE4-1502-4B7E-52F5-F31E26CA5162}"/>
                  </a:ext>
                </a:extLst>
              </p:cNvPr>
              <p:cNvSpPr>
                <a:spLocks noChangeArrowheads="1"/>
              </p:cNvSpPr>
              <p:nvPr/>
            </p:nvSpPr>
            <p:spPr bwMode="auto">
              <a:xfrm>
                <a:off x="2207"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5" name="Rectangle 19">
                <a:extLst>
                  <a:ext uri="{FF2B5EF4-FFF2-40B4-BE49-F238E27FC236}">
                    <a16:creationId xmlns:a16="http://schemas.microsoft.com/office/drawing/2014/main" id="{9DA095F1-7B70-AECA-C196-6F52046791BB}"/>
                  </a:ext>
                </a:extLst>
              </p:cNvPr>
              <p:cNvSpPr>
                <a:spLocks noChangeArrowheads="1"/>
              </p:cNvSpPr>
              <p:nvPr/>
            </p:nvSpPr>
            <p:spPr bwMode="auto">
              <a:xfrm>
                <a:off x="220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6" name="Rectangle 20">
                <a:extLst>
                  <a:ext uri="{FF2B5EF4-FFF2-40B4-BE49-F238E27FC236}">
                    <a16:creationId xmlns:a16="http://schemas.microsoft.com/office/drawing/2014/main" id="{B1563BE7-B765-8CF2-7123-82384AA71212}"/>
                  </a:ext>
                </a:extLst>
              </p:cNvPr>
              <p:cNvSpPr>
                <a:spLocks noChangeArrowheads="1"/>
              </p:cNvSpPr>
              <p:nvPr/>
            </p:nvSpPr>
            <p:spPr bwMode="auto">
              <a:xfrm>
                <a:off x="222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7" name="Rectangle 21">
                <a:extLst>
                  <a:ext uri="{FF2B5EF4-FFF2-40B4-BE49-F238E27FC236}">
                    <a16:creationId xmlns:a16="http://schemas.microsoft.com/office/drawing/2014/main" id="{182DCDF1-BD61-16F9-88A0-723645276DAE}"/>
                  </a:ext>
                </a:extLst>
              </p:cNvPr>
              <p:cNvSpPr>
                <a:spLocks noChangeArrowheads="1"/>
              </p:cNvSpPr>
              <p:nvPr/>
            </p:nvSpPr>
            <p:spPr bwMode="auto">
              <a:xfrm>
                <a:off x="243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8" name="Rectangle 22">
                <a:extLst>
                  <a:ext uri="{FF2B5EF4-FFF2-40B4-BE49-F238E27FC236}">
                    <a16:creationId xmlns:a16="http://schemas.microsoft.com/office/drawing/2014/main" id="{9C73FF65-DF65-2E99-BAA8-2F010D7A8925}"/>
                  </a:ext>
                </a:extLst>
              </p:cNvPr>
              <p:cNvSpPr>
                <a:spLocks noChangeArrowheads="1"/>
              </p:cNvSpPr>
              <p:nvPr/>
            </p:nvSpPr>
            <p:spPr bwMode="auto">
              <a:xfrm>
                <a:off x="243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9" name="Rectangle 23">
                <a:extLst>
                  <a:ext uri="{FF2B5EF4-FFF2-40B4-BE49-F238E27FC236}">
                    <a16:creationId xmlns:a16="http://schemas.microsoft.com/office/drawing/2014/main" id="{E7E87570-9D05-A796-8405-EC78BAA82A7C}"/>
                  </a:ext>
                </a:extLst>
              </p:cNvPr>
              <p:cNvSpPr>
                <a:spLocks noChangeArrowheads="1"/>
              </p:cNvSpPr>
              <p:nvPr/>
            </p:nvSpPr>
            <p:spPr bwMode="auto">
              <a:xfrm>
                <a:off x="243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24">
                <a:extLst>
                  <a:ext uri="{FF2B5EF4-FFF2-40B4-BE49-F238E27FC236}">
                    <a16:creationId xmlns:a16="http://schemas.microsoft.com/office/drawing/2014/main" id="{D8BD50A4-63DC-1712-180F-8419F121E6FB}"/>
                  </a:ext>
                </a:extLst>
              </p:cNvPr>
              <p:cNvSpPr>
                <a:spLocks noChangeArrowheads="1"/>
              </p:cNvSpPr>
              <p:nvPr/>
            </p:nvSpPr>
            <p:spPr bwMode="auto">
              <a:xfrm>
                <a:off x="244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1" name="Rectangle 25">
                <a:extLst>
                  <a:ext uri="{FF2B5EF4-FFF2-40B4-BE49-F238E27FC236}">
                    <a16:creationId xmlns:a16="http://schemas.microsoft.com/office/drawing/2014/main" id="{886661F4-D82D-CCDF-E360-60D9A566606A}"/>
                  </a:ext>
                </a:extLst>
              </p:cNvPr>
              <p:cNvSpPr>
                <a:spLocks noChangeArrowheads="1"/>
              </p:cNvSpPr>
              <p:nvPr/>
            </p:nvSpPr>
            <p:spPr bwMode="auto">
              <a:xfrm>
                <a:off x="266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2" name="Rectangle 26">
                <a:extLst>
                  <a:ext uri="{FF2B5EF4-FFF2-40B4-BE49-F238E27FC236}">
                    <a16:creationId xmlns:a16="http://schemas.microsoft.com/office/drawing/2014/main" id="{DBB9AE33-5237-FB32-EA7A-04987C466A0F}"/>
                  </a:ext>
                </a:extLst>
              </p:cNvPr>
              <p:cNvSpPr>
                <a:spLocks noChangeArrowheads="1"/>
              </p:cNvSpPr>
              <p:nvPr/>
            </p:nvSpPr>
            <p:spPr bwMode="auto">
              <a:xfrm>
                <a:off x="267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3" name="Rectangle 27">
                <a:extLst>
                  <a:ext uri="{FF2B5EF4-FFF2-40B4-BE49-F238E27FC236}">
                    <a16:creationId xmlns:a16="http://schemas.microsoft.com/office/drawing/2014/main" id="{F77DC8EE-A778-75F0-6AD0-1868012BF0CF}"/>
                  </a:ext>
                </a:extLst>
              </p:cNvPr>
              <p:cNvSpPr>
                <a:spLocks noChangeArrowheads="1"/>
              </p:cNvSpPr>
              <p:nvPr/>
            </p:nvSpPr>
            <p:spPr bwMode="auto">
              <a:xfrm>
                <a:off x="289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4" name="Rectangle 28">
                <a:extLst>
                  <a:ext uri="{FF2B5EF4-FFF2-40B4-BE49-F238E27FC236}">
                    <a16:creationId xmlns:a16="http://schemas.microsoft.com/office/drawing/2014/main" id="{3256A325-8191-D55C-FD34-CFD26E252389}"/>
                  </a:ext>
                </a:extLst>
              </p:cNvPr>
              <p:cNvSpPr>
                <a:spLocks noChangeArrowheads="1"/>
              </p:cNvSpPr>
              <p:nvPr/>
            </p:nvSpPr>
            <p:spPr bwMode="auto">
              <a:xfrm>
                <a:off x="2902"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5" name="Rectangle 29">
                <a:extLst>
                  <a:ext uri="{FF2B5EF4-FFF2-40B4-BE49-F238E27FC236}">
                    <a16:creationId xmlns:a16="http://schemas.microsoft.com/office/drawing/2014/main" id="{6CB2B3FF-AA98-0B8D-637B-17AA65398605}"/>
                  </a:ext>
                </a:extLst>
              </p:cNvPr>
              <p:cNvSpPr>
                <a:spLocks noChangeArrowheads="1"/>
              </p:cNvSpPr>
              <p:nvPr/>
            </p:nvSpPr>
            <p:spPr bwMode="auto">
              <a:xfrm>
                <a:off x="311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6" name="Rectangle 30">
                <a:extLst>
                  <a:ext uri="{FF2B5EF4-FFF2-40B4-BE49-F238E27FC236}">
                    <a16:creationId xmlns:a16="http://schemas.microsoft.com/office/drawing/2014/main" id="{645C1082-B973-76C0-7266-64601C470831}"/>
                  </a:ext>
                </a:extLst>
              </p:cNvPr>
              <p:cNvSpPr>
                <a:spLocks noChangeArrowheads="1"/>
              </p:cNvSpPr>
              <p:nvPr/>
            </p:nvSpPr>
            <p:spPr bwMode="auto">
              <a:xfrm>
                <a:off x="313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7" name="Rectangle 31">
                <a:extLst>
                  <a:ext uri="{FF2B5EF4-FFF2-40B4-BE49-F238E27FC236}">
                    <a16:creationId xmlns:a16="http://schemas.microsoft.com/office/drawing/2014/main" id="{9DAB1D7D-94C5-F383-C4AF-4F6A13D5D37B}"/>
                  </a:ext>
                </a:extLst>
              </p:cNvPr>
              <p:cNvSpPr>
                <a:spLocks noChangeArrowheads="1"/>
              </p:cNvSpPr>
              <p:nvPr/>
            </p:nvSpPr>
            <p:spPr bwMode="auto">
              <a:xfrm>
                <a:off x="3344" y="1128"/>
                <a:ext cx="222"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8" name="Rectangle 32">
                <a:extLst>
                  <a:ext uri="{FF2B5EF4-FFF2-40B4-BE49-F238E27FC236}">
                    <a16:creationId xmlns:a16="http://schemas.microsoft.com/office/drawing/2014/main" id="{797FA373-A94F-4C5D-62D5-54021762DF24}"/>
                  </a:ext>
                </a:extLst>
              </p:cNvPr>
              <p:cNvSpPr>
                <a:spLocks noChangeArrowheads="1"/>
              </p:cNvSpPr>
              <p:nvPr/>
            </p:nvSpPr>
            <p:spPr bwMode="auto">
              <a:xfrm>
                <a:off x="3344" y="1128"/>
                <a:ext cx="222"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9" name="Rectangle 33">
                <a:extLst>
                  <a:ext uri="{FF2B5EF4-FFF2-40B4-BE49-F238E27FC236}">
                    <a16:creationId xmlns:a16="http://schemas.microsoft.com/office/drawing/2014/main" id="{B4C7429F-AAFB-746A-1DC5-1FC33AD19265}"/>
                  </a:ext>
                </a:extLst>
              </p:cNvPr>
              <p:cNvSpPr>
                <a:spLocks noChangeArrowheads="1"/>
              </p:cNvSpPr>
              <p:nvPr/>
            </p:nvSpPr>
            <p:spPr bwMode="auto">
              <a:xfrm>
                <a:off x="3344"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0" name="Rectangle 34">
                <a:extLst>
                  <a:ext uri="{FF2B5EF4-FFF2-40B4-BE49-F238E27FC236}">
                    <a16:creationId xmlns:a16="http://schemas.microsoft.com/office/drawing/2014/main" id="{EF54B9B2-DC69-9C3C-7E6D-CC208811F3B6}"/>
                  </a:ext>
                </a:extLst>
              </p:cNvPr>
              <p:cNvSpPr>
                <a:spLocks noChangeArrowheads="1"/>
              </p:cNvSpPr>
              <p:nvPr/>
            </p:nvSpPr>
            <p:spPr bwMode="auto">
              <a:xfrm>
                <a:off x="335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1" name="Rectangle 35">
                <a:extLst>
                  <a:ext uri="{FF2B5EF4-FFF2-40B4-BE49-F238E27FC236}">
                    <a16:creationId xmlns:a16="http://schemas.microsoft.com/office/drawing/2014/main" id="{2086ADBC-0312-1E3B-5AC3-5D78D77D7A48}"/>
                  </a:ext>
                </a:extLst>
              </p:cNvPr>
              <p:cNvSpPr>
                <a:spLocks noChangeArrowheads="1"/>
              </p:cNvSpPr>
              <p:nvPr/>
            </p:nvSpPr>
            <p:spPr bwMode="auto">
              <a:xfrm>
                <a:off x="3573" y="1128"/>
                <a:ext cx="221"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2" name="Rectangle 36">
                <a:extLst>
                  <a:ext uri="{FF2B5EF4-FFF2-40B4-BE49-F238E27FC236}">
                    <a16:creationId xmlns:a16="http://schemas.microsoft.com/office/drawing/2014/main" id="{B8453EF6-23B6-E2FF-8DF7-93A1231E4E27}"/>
                  </a:ext>
                </a:extLst>
              </p:cNvPr>
              <p:cNvSpPr>
                <a:spLocks noChangeArrowheads="1"/>
              </p:cNvSpPr>
              <p:nvPr/>
            </p:nvSpPr>
            <p:spPr bwMode="auto">
              <a:xfrm>
                <a:off x="3573" y="1128"/>
                <a:ext cx="221"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3" name="Rectangle 37">
                <a:extLst>
                  <a:ext uri="{FF2B5EF4-FFF2-40B4-BE49-F238E27FC236}">
                    <a16:creationId xmlns:a16="http://schemas.microsoft.com/office/drawing/2014/main" id="{1A98E056-6411-ADDF-88BC-BC01267F243C}"/>
                  </a:ext>
                </a:extLst>
              </p:cNvPr>
              <p:cNvSpPr>
                <a:spLocks noChangeArrowheads="1"/>
              </p:cNvSpPr>
              <p:nvPr/>
            </p:nvSpPr>
            <p:spPr bwMode="auto">
              <a:xfrm>
                <a:off x="357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4" name="Rectangle 38">
                <a:extLst>
                  <a:ext uri="{FF2B5EF4-FFF2-40B4-BE49-F238E27FC236}">
                    <a16:creationId xmlns:a16="http://schemas.microsoft.com/office/drawing/2014/main" id="{C8EEF446-15A4-7FC5-3D54-5383B695FBC5}"/>
                  </a:ext>
                </a:extLst>
              </p:cNvPr>
              <p:cNvSpPr>
                <a:spLocks noChangeArrowheads="1"/>
              </p:cNvSpPr>
              <p:nvPr/>
            </p:nvSpPr>
            <p:spPr bwMode="auto">
              <a:xfrm>
                <a:off x="358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5" name="Rectangle 39">
                <a:extLst>
                  <a:ext uri="{FF2B5EF4-FFF2-40B4-BE49-F238E27FC236}">
                    <a16:creationId xmlns:a16="http://schemas.microsoft.com/office/drawing/2014/main" id="{B2848A63-52FF-9F73-C5CE-E6175FB893A0}"/>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6" name="Rectangle 40">
                <a:extLst>
                  <a:ext uri="{FF2B5EF4-FFF2-40B4-BE49-F238E27FC236}">
                    <a16:creationId xmlns:a16="http://schemas.microsoft.com/office/drawing/2014/main" id="{C80CD323-0A52-1253-4AFA-A28EC0B6C72C}"/>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7" name="Rectangle 41">
                <a:extLst>
                  <a:ext uri="{FF2B5EF4-FFF2-40B4-BE49-F238E27FC236}">
                    <a16:creationId xmlns:a16="http://schemas.microsoft.com/office/drawing/2014/main" id="{D2B30099-98EA-92BC-4D56-9A75EB53A461}"/>
                  </a:ext>
                </a:extLst>
              </p:cNvPr>
              <p:cNvSpPr>
                <a:spLocks noChangeArrowheads="1"/>
              </p:cNvSpPr>
              <p:nvPr/>
            </p:nvSpPr>
            <p:spPr bwMode="auto">
              <a:xfrm>
                <a:off x="152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8" name="Rectangle 42">
                <a:extLst>
                  <a:ext uri="{FF2B5EF4-FFF2-40B4-BE49-F238E27FC236}">
                    <a16:creationId xmlns:a16="http://schemas.microsoft.com/office/drawing/2014/main" id="{6E67E734-B2D1-A945-0665-8E64B4346B7F}"/>
                  </a:ext>
                </a:extLst>
              </p:cNvPr>
              <p:cNvSpPr>
                <a:spLocks noChangeArrowheads="1"/>
              </p:cNvSpPr>
              <p:nvPr/>
            </p:nvSpPr>
            <p:spPr bwMode="auto">
              <a:xfrm>
                <a:off x="174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9" name="Rectangle 43">
                <a:extLst>
                  <a:ext uri="{FF2B5EF4-FFF2-40B4-BE49-F238E27FC236}">
                    <a16:creationId xmlns:a16="http://schemas.microsoft.com/office/drawing/2014/main" id="{7F136F4B-3999-1722-058D-3029F4D12663}"/>
                  </a:ext>
                </a:extLst>
              </p:cNvPr>
              <p:cNvSpPr>
                <a:spLocks noChangeArrowheads="1"/>
              </p:cNvSpPr>
              <p:nvPr/>
            </p:nvSpPr>
            <p:spPr bwMode="auto">
              <a:xfrm>
                <a:off x="175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0" name="Rectangle 44">
                <a:extLst>
                  <a:ext uri="{FF2B5EF4-FFF2-40B4-BE49-F238E27FC236}">
                    <a16:creationId xmlns:a16="http://schemas.microsoft.com/office/drawing/2014/main" id="{55487DFC-15A4-F282-27D5-8C6A2F91E701}"/>
                  </a:ext>
                </a:extLst>
              </p:cNvPr>
              <p:cNvSpPr>
                <a:spLocks noChangeArrowheads="1"/>
              </p:cNvSpPr>
              <p:nvPr/>
            </p:nvSpPr>
            <p:spPr bwMode="auto">
              <a:xfrm>
                <a:off x="197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1" name="Rectangle 45">
                <a:extLst>
                  <a:ext uri="{FF2B5EF4-FFF2-40B4-BE49-F238E27FC236}">
                    <a16:creationId xmlns:a16="http://schemas.microsoft.com/office/drawing/2014/main" id="{9520B620-C6B2-FFD3-A6A8-BADBD132C249}"/>
                  </a:ext>
                </a:extLst>
              </p:cNvPr>
              <p:cNvSpPr>
                <a:spLocks noChangeArrowheads="1"/>
              </p:cNvSpPr>
              <p:nvPr/>
            </p:nvSpPr>
            <p:spPr bwMode="auto">
              <a:xfrm>
                <a:off x="1980"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2" name="Rectangle 46">
                <a:extLst>
                  <a:ext uri="{FF2B5EF4-FFF2-40B4-BE49-F238E27FC236}">
                    <a16:creationId xmlns:a16="http://schemas.microsoft.com/office/drawing/2014/main" id="{2C82FADB-E626-7848-845A-7B044B66AB32}"/>
                  </a:ext>
                </a:extLst>
              </p:cNvPr>
              <p:cNvSpPr>
                <a:spLocks noChangeArrowheads="1"/>
              </p:cNvSpPr>
              <p:nvPr/>
            </p:nvSpPr>
            <p:spPr bwMode="auto">
              <a:xfrm>
                <a:off x="2202"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3" name="Rectangle 47">
                <a:extLst>
                  <a:ext uri="{FF2B5EF4-FFF2-40B4-BE49-F238E27FC236}">
                    <a16:creationId xmlns:a16="http://schemas.microsoft.com/office/drawing/2014/main" id="{F5577C77-524F-59B9-A7C7-B420893454BE}"/>
                  </a:ext>
                </a:extLst>
              </p:cNvPr>
              <p:cNvSpPr>
                <a:spLocks noChangeArrowheads="1"/>
              </p:cNvSpPr>
              <p:nvPr/>
            </p:nvSpPr>
            <p:spPr bwMode="auto">
              <a:xfrm>
                <a:off x="220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4" name="Rectangle 48">
                <a:extLst>
                  <a:ext uri="{FF2B5EF4-FFF2-40B4-BE49-F238E27FC236}">
                    <a16:creationId xmlns:a16="http://schemas.microsoft.com/office/drawing/2014/main" id="{1C31C530-7A7B-F256-3A32-DA2098942BD0}"/>
                  </a:ext>
                </a:extLst>
              </p:cNvPr>
              <p:cNvSpPr>
                <a:spLocks noChangeArrowheads="1"/>
              </p:cNvSpPr>
              <p:nvPr/>
            </p:nvSpPr>
            <p:spPr bwMode="auto">
              <a:xfrm>
                <a:off x="242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5" name="Rectangle 49">
                <a:extLst>
                  <a:ext uri="{FF2B5EF4-FFF2-40B4-BE49-F238E27FC236}">
                    <a16:creationId xmlns:a16="http://schemas.microsoft.com/office/drawing/2014/main" id="{9B9C3D2F-3EE0-28C3-E9EB-9C161993FE63}"/>
                  </a:ext>
                </a:extLst>
              </p:cNvPr>
              <p:cNvSpPr>
                <a:spLocks noChangeArrowheads="1"/>
              </p:cNvSpPr>
              <p:nvPr/>
            </p:nvSpPr>
            <p:spPr bwMode="auto">
              <a:xfrm>
                <a:off x="243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6" name="Rectangle 50">
                <a:extLst>
                  <a:ext uri="{FF2B5EF4-FFF2-40B4-BE49-F238E27FC236}">
                    <a16:creationId xmlns:a16="http://schemas.microsoft.com/office/drawing/2014/main" id="{FBD62FDA-24B7-8915-B7AB-E495EE5F105F}"/>
                  </a:ext>
                </a:extLst>
              </p:cNvPr>
              <p:cNvSpPr>
                <a:spLocks noChangeArrowheads="1"/>
              </p:cNvSpPr>
              <p:nvPr/>
            </p:nvSpPr>
            <p:spPr bwMode="auto">
              <a:xfrm>
                <a:off x="265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7" name="Rectangle 51">
                <a:extLst>
                  <a:ext uri="{FF2B5EF4-FFF2-40B4-BE49-F238E27FC236}">
                    <a16:creationId xmlns:a16="http://schemas.microsoft.com/office/drawing/2014/main" id="{2565123B-4D87-430E-5B8E-2D5AD92C7890}"/>
                  </a:ext>
                </a:extLst>
              </p:cNvPr>
              <p:cNvSpPr>
                <a:spLocks noChangeArrowheads="1"/>
              </p:cNvSpPr>
              <p:nvPr/>
            </p:nvSpPr>
            <p:spPr bwMode="auto">
              <a:xfrm>
                <a:off x="266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8" name="Rectangle 52">
                <a:extLst>
                  <a:ext uri="{FF2B5EF4-FFF2-40B4-BE49-F238E27FC236}">
                    <a16:creationId xmlns:a16="http://schemas.microsoft.com/office/drawing/2014/main" id="{5BE3284D-586E-D72B-72F5-10A3F645C414}"/>
                  </a:ext>
                </a:extLst>
              </p:cNvPr>
              <p:cNvSpPr>
                <a:spLocks noChangeArrowheads="1"/>
              </p:cNvSpPr>
              <p:nvPr/>
            </p:nvSpPr>
            <p:spPr bwMode="auto">
              <a:xfrm>
                <a:off x="288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9" name="Rectangle 53">
                <a:extLst>
                  <a:ext uri="{FF2B5EF4-FFF2-40B4-BE49-F238E27FC236}">
                    <a16:creationId xmlns:a16="http://schemas.microsoft.com/office/drawing/2014/main" id="{9628EC5D-CB0A-0492-11FE-2DCA8B67A1F9}"/>
                  </a:ext>
                </a:extLst>
              </p:cNvPr>
              <p:cNvSpPr>
                <a:spLocks noChangeArrowheads="1"/>
              </p:cNvSpPr>
              <p:nvPr/>
            </p:nvSpPr>
            <p:spPr bwMode="auto">
              <a:xfrm>
                <a:off x="2890"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0" name="Rectangle 54">
                <a:extLst>
                  <a:ext uri="{FF2B5EF4-FFF2-40B4-BE49-F238E27FC236}">
                    <a16:creationId xmlns:a16="http://schemas.microsoft.com/office/drawing/2014/main" id="{A8BF18D8-6732-F8E4-AF8F-5E59DD9929A9}"/>
                  </a:ext>
                </a:extLst>
              </p:cNvPr>
              <p:cNvSpPr>
                <a:spLocks noChangeArrowheads="1"/>
              </p:cNvSpPr>
              <p:nvPr/>
            </p:nvSpPr>
            <p:spPr bwMode="auto">
              <a:xfrm>
                <a:off x="3111"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1" name="Rectangle 55">
                <a:extLst>
                  <a:ext uri="{FF2B5EF4-FFF2-40B4-BE49-F238E27FC236}">
                    <a16:creationId xmlns:a16="http://schemas.microsoft.com/office/drawing/2014/main" id="{F0FC03F6-5D84-5A4B-B0CA-1AADCCB742B4}"/>
                  </a:ext>
                </a:extLst>
              </p:cNvPr>
              <p:cNvSpPr>
                <a:spLocks noChangeArrowheads="1"/>
              </p:cNvSpPr>
              <p:nvPr/>
            </p:nvSpPr>
            <p:spPr bwMode="auto">
              <a:xfrm>
                <a:off x="311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2" name="Rectangle 56">
                <a:extLst>
                  <a:ext uri="{FF2B5EF4-FFF2-40B4-BE49-F238E27FC236}">
                    <a16:creationId xmlns:a16="http://schemas.microsoft.com/office/drawing/2014/main" id="{399C3E3D-9581-0BF7-7394-C18E8F93D8FB}"/>
                  </a:ext>
                </a:extLst>
              </p:cNvPr>
              <p:cNvSpPr>
                <a:spLocks noChangeArrowheads="1"/>
              </p:cNvSpPr>
              <p:nvPr/>
            </p:nvSpPr>
            <p:spPr bwMode="auto">
              <a:xfrm>
                <a:off x="3339"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3" name="Rectangle 57">
                <a:extLst>
                  <a:ext uri="{FF2B5EF4-FFF2-40B4-BE49-F238E27FC236}">
                    <a16:creationId xmlns:a16="http://schemas.microsoft.com/office/drawing/2014/main" id="{EA7CEF2E-B090-DAFA-86F7-E9EBA827A279}"/>
                  </a:ext>
                </a:extLst>
              </p:cNvPr>
              <p:cNvSpPr>
                <a:spLocks noChangeArrowheads="1"/>
              </p:cNvSpPr>
              <p:nvPr/>
            </p:nvSpPr>
            <p:spPr bwMode="auto">
              <a:xfrm>
                <a:off x="3344" y="112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4" name="Rectangle 58">
                <a:extLst>
                  <a:ext uri="{FF2B5EF4-FFF2-40B4-BE49-F238E27FC236}">
                    <a16:creationId xmlns:a16="http://schemas.microsoft.com/office/drawing/2014/main" id="{CC38CE84-8E09-0FAD-5F52-734435F3F3C3}"/>
                  </a:ext>
                </a:extLst>
              </p:cNvPr>
              <p:cNvSpPr>
                <a:spLocks noChangeArrowheads="1"/>
              </p:cNvSpPr>
              <p:nvPr/>
            </p:nvSpPr>
            <p:spPr bwMode="auto">
              <a:xfrm>
                <a:off x="356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5" name="Rectangle 59">
                <a:extLst>
                  <a:ext uri="{FF2B5EF4-FFF2-40B4-BE49-F238E27FC236}">
                    <a16:creationId xmlns:a16="http://schemas.microsoft.com/office/drawing/2014/main" id="{460D93B0-7A87-152F-9277-AA5C688F65C3}"/>
                  </a:ext>
                </a:extLst>
              </p:cNvPr>
              <p:cNvSpPr>
                <a:spLocks noChangeArrowheads="1"/>
              </p:cNvSpPr>
              <p:nvPr/>
            </p:nvSpPr>
            <p:spPr bwMode="auto">
              <a:xfrm>
                <a:off x="357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6" name="Rectangle 60">
                <a:extLst>
                  <a:ext uri="{FF2B5EF4-FFF2-40B4-BE49-F238E27FC236}">
                    <a16:creationId xmlns:a16="http://schemas.microsoft.com/office/drawing/2014/main" id="{3ADA2F42-148B-FF54-A93E-E5071638EFCE}"/>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7" name="Rectangle 61">
                <a:extLst>
                  <a:ext uri="{FF2B5EF4-FFF2-40B4-BE49-F238E27FC236}">
                    <a16:creationId xmlns:a16="http://schemas.microsoft.com/office/drawing/2014/main" id="{55574201-C5E2-36CC-FE5F-B6238D807F84}"/>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8" name="Rectangle 62">
                <a:extLst>
                  <a:ext uri="{FF2B5EF4-FFF2-40B4-BE49-F238E27FC236}">
                    <a16:creationId xmlns:a16="http://schemas.microsoft.com/office/drawing/2014/main" id="{70CA4005-55B9-CF32-9262-CC5EC56E91DD}"/>
                  </a:ext>
                </a:extLst>
              </p:cNvPr>
              <p:cNvSpPr>
                <a:spLocks noChangeArrowheads="1"/>
              </p:cNvSpPr>
              <p:nvPr/>
            </p:nvSpPr>
            <p:spPr bwMode="auto">
              <a:xfrm>
                <a:off x="151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9" name="Rectangle 63">
                <a:extLst>
                  <a:ext uri="{FF2B5EF4-FFF2-40B4-BE49-F238E27FC236}">
                    <a16:creationId xmlns:a16="http://schemas.microsoft.com/office/drawing/2014/main" id="{8F8C9B3A-FCD7-77F7-9E41-393E41CF7A62}"/>
                  </a:ext>
                </a:extLst>
              </p:cNvPr>
              <p:cNvSpPr>
                <a:spLocks noChangeArrowheads="1"/>
              </p:cNvSpPr>
              <p:nvPr/>
            </p:nvSpPr>
            <p:spPr bwMode="auto">
              <a:xfrm>
                <a:off x="174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0" name="Rectangle 64">
                <a:extLst>
                  <a:ext uri="{FF2B5EF4-FFF2-40B4-BE49-F238E27FC236}">
                    <a16:creationId xmlns:a16="http://schemas.microsoft.com/office/drawing/2014/main" id="{848FEDEB-F8F0-4658-9227-846F38B2896F}"/>
                  </a:ext>
                </a:extLst>
              </p:cNvPr>
              <p:cNvSpPr>
                <a:spLocks noChangeArrowheads="1"/>
              </p:cNvSpPr>
              <p:nvPr/>
            </p:nvSpPr>
            <p:spPr bwMode="auto">
              <a:xfrm>
                <a:off x="197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1" name="Rectangle 65">
                <a:extLst>
                  <a:ext uri="{FF2B5EF4-FFF2-40B4-BE49-F238E27FC236}">
                    <a16:creationId xmlns:a16="http://schemas.microsoft.com/office/drawing/2014/main" id="{09EB8E5F-F847-9617-F879-AABEC37FB772}"/>
                  </a:ext>
                </a:extLst>
              </p:cNvPr>
              <p:cNvSpPr>
                <a:spLocks noChangeArrowheads="1"/>
              </p:cNvSpPr>
              <p:nvPr/>
            </p:nvSpPr>
            <p:spPr bwMode="auto">
              <a:xfrm>
                <a:off x="2202"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2" name="Rectangle 66">
                <a:extLst>
                  <a:ext uri="{FF2B5EF4-FFF2-40B4-BE49-F238E27FC236}">
                    <a16:creationId xmlns:a16="http://schemas.microsoft.com/office/drawing/2014/main" id="{349A1F1F-A405-1513-F261-474FA32ED6AF}"/>
                  </a:ext>
                </a:extLst>
              </p:cNvPr>
              <p:cNvSpPr>
                <a:spLocks noChangeArrowheads="1"/>
              </p:cNvSpPr>
              <p:nvPr/>
            </p:nvSpPr>
            <p:spPr bwMode="auto">
              <a:xfrm>
                <a:off x="242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3" name="Rectangle 67">
                <a:extLst>
                  <a:ext uri="{FF2B5EF4-FFF2-40B4-BE49-F238E27FC236}">
                    <a16:creationId xmlns:a16="http://schemas.microsoft.com/office/drawing/2014/main" id="{A2D6C362-865C-1033-26B0-351D52360746}"/>
                  </a:ext>
                </a:extLst>
              </p:cNvPr>
              <p:cNvSpPr>
                <a:spLocks noChangeArrowheads="1"/>
              </p:cNvSpPr>
              <p:nvPr/>
            </p:nvSpPr>
            <p:spPr bwMode="auto">
              <a:xfrm>
                <a:off x="265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4" name="Rectangle 68">
                <a:extLst>
                  <a:ext uri="{FF2B5EF4-FFF2-40B4-BE49-F238E27FC236}">
                    <a16:creationId xmlns:a16="http://schemas.microsoft.com/office/drawing/2014/main" id="{D45F50FC-B7B1-8A48-7752-77462C08EDED}"/>
                  </a:ext>
                </a:extLst>
              </p:cNvPr>
              <p:cNvSpPr>
                <a:spLocks noChangeArrowheads="1"/>
              </p:cNvSpPr>
              <p:nvPr/>
            </p:nvSpPr>
            <p:spPr bwMode="auto">
              <a:xfrm>
                <a:off x="288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5" name="Rectangle 69">
                <a:extLst>
                  <a:ext uri="{FF2B5EF4-FFF2-40B4-BE49-F238E27FC236}">
                    <a16:creationId xmlns:a16="http://schemas.microsoft.com/office/drawing/2014/main" id="{7699E0C0-62EA-52F5-A425-42A5C41DE38F}"/>
                  </a:ext>
                </a:extLst>
              </p:cNvPr>
              <p:cNvSpPr>
                <a:spLocks noChangeArrowheads="1"/>
              </p:cNvSpPr>
              <p:nvPr/>
            </p:nvSpPr>
            <p:spPr bwMode="auto">
              <a:xfrm>
                <a:off x="3111"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6" name="Rectangle 70">
                <a:extLst>
                  <a:ext uri="{FF2B5EF4-FFF2-40B4-BE49-F238E27FC236}">
                    <a16:creationId xmlns:a16="http://schemas.microsoft.com/office/drawing/2014/main" id="{9119C3A6-5257-BAC0-4F49-626FDF9B87E6}"/>
                  </a:ext>
                </a:extLst>
              </p:cNvPr>
              <p:cNvSpPr>
                <a:spLocks noChangeArrowheads="1"/>
              </p:cNvSpPr>
              <p:nvPr/>
            </p:nvSpPr>
            <p:spPr bwMode="auto">
              <a:xfrm>
                <a:off x="3339"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7" name="Rectangle 71">
                <a:extLst>
                  <a:ext uri="{FF2B5EF4-FFF2-40B4-BE49-F238E27FC236}">
                    <a16:creationId xmlns:a16="http://schemas.microsoft.com/office/drawing/2014/main" id="{A3C1F328-BBD3-4C51-708A-0D6509EE3EDE}"/>
                  </a:ext>
                </a:extLst>
              </p:cNvPr>
              <p:cNvSpPr>
                <a:spLocks noChangeArrowheads="1"/>
              </p:cNvSpPr>
              <p:nvPr/>
            </p:nvSpPr>
            <p:spPr bwMode="auto">
              <a:xfrm>
                <a:off x="356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8" name="Rectangle 72">
                <a:extLst>
                  <a:ext uri="{FF2B5EF4-FFF2-40B4-BE49-F238E27FC236}">
                    <a16:creationId xmlns:a16="http://schemas.microsoft.com/office/drawing/2014/main" id="{019E6EF5-4B46-F1ED-4B2A-54F14BDE7169}"/>
                  </a:ext>
                </a:extLst>
              </p:cNvPr>
              <p:cNvSpPr>
                <a:spLocks noChangeArrowheads="1"/>
              </p:cNvSpPr>
              <p:nvPr/>
            </p:nvSpPr>
            <p:spPr bwMode="auto">
              <a:xfrm>
                <a:off x="379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9" name="Rectangle 73">
                <a:extLst>
                  <a:ext uri="{FF2B5EF4-FFF2-40B4-BE49-F238E27FC236}">
                    <a16:creationId xmlns:a16="http://schemas.microsoft.com/office/drawing/2014/main" id="{4BBAE337-D3EF-9156-E545-73AEF4615B87}"/>
                  </a:ext>
                </a:extLst>
              </p:cNvPr>
              <p:cNvSpPr>
                <a:spLocks noChangeArrowheads="1"/>
              </p:cNvSpPr>
              <p:nvPr/>
            </p:nvSpPr>
            <p:spPr bwMode="auto">
              <a:xfrm>
                <a:off x="152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0" name="Rectangle 74">
                <a:extLst>
                  <a:ext uri="{FF2B5EF4-FFF2-40B4-BE49-F238E27FC236}">
                    <a16:creationId xmlns:a16="http://schemas.microsoft.com/office/drawing/2014/main" id="{E396AEF8-26F0-F069-2AD3-CBE76C388B8A}"/>
                  </a:ext>
                </a:extLst>
              </p:cNvPr>
              <p:cNvSpPr>
                <a:spLocks noChangeArrowheads="1"/>
              </p:cNvSpPr>
              <p:nvPr/>
            </p:nvSpPr>
            <p:spPr bwMode="auto">
              <a:xfrm>
                <a:off x="152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1" name="Rectangle 75">
                <a:extLst>
                  <a:ext uri="{FF2B5EF4-FFF2-40B4-BE49-F238E27FC236}">
                    <a16:creationId xmlns:a16="http://schemas.microsoft.com/office/drawing/2014/main" id="{E9ADB8F1-7EB1-152D-20DB-7B1488E8DDD0}"/>
                  </a:ext>
                </a:extLst>
              </p:cNvPr>
              <p:cNvSpPr>
                <a:spLocks noChangeArrowheads="1"/>
              </p:cNvSpPr>
              <p:nvPr/>
            </p:nvSpPr>
            <p:spPr bwMode="auto">
              <a:xfrm>
                <a:off x="152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2" name="Rectangle 76">
                <a:extLst>
                  <a:ext uri="{FF2B5EF4-FFF2-40B4-BE49-F238E27FC236}">
                    <a16:creationId xmlns:a16="http://schemas.microsoft.com/office/drawing/2014/main" id="{064DAAB7-28BA-ABF2-8983-28F270EDA9A3}"/>
                  </a:ext>
                </a:extLst>
              </p:cNvPr>
              <p:cNvSpPr>
                <a:spLocks noChangeArrowheads="1"/>
              </p:cNvSpPr>
              <p:nvPr/>
            </p:nvSpPr>
            <p:spPr bwMode="auto">
              <a:xfrm>
                <a:off x="153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3" name="Rectangle 77">
                <a:extLst>
                  <a:ext uri="{FF2B5EF4-FFF2-40B4-BE49-F238E27FC236}">
                    <a16:creationId xmlns:a16="http://schemas.microsoft.com/office/drawing/2014/main" id="{719DA8A1-2B0E-F7D1-C3C9-94C4613EBCBC}"/>
                  </a:ext>
                </a:extLst>
              </p:cNvPr>
              <p:cNvSpPr>
                <a:spLocks noChangeArrowheads="1"/>
              </p:cNvSpPr>
              <p:nvPr/>
            </p:nvSpPr>
            <p:spPr bwMode="auto">
              <a:xfrm>
                <a:off x="1753"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4" name="Rectangle 78">
                <a:extLst>
                  <a:ext uri="{FF2B5EF4-FFF2-40B4-BE49-F238E27FC236}">
                    <a16:creationId xmlns:a16="http://schemas.microsoft.com/office/drawing/2014/main" id="{B08AB6CA-5747-823B-FF89-587532630BFB}"/>
                  </a:ext>
                </a:extLst>
              </p:cNvPr>
              <p:cNvSpPr>
                <a:spLocks noChangeArrowheads="1"/>
              </p:cNvSpPr>
              <p:nvPr/>
            </p:nvSpPr>
            <p:spPr bwMode="auto">
              <a:xfrm>
                <a:off x="1753"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5" name="Rectangle 79">
                <a:extLst>
                  <a:ext uri="{FF2B5EF4-FFF2-40B4-BE49-F238E27FC236}">
                    <a16:creationId xmlns:a16="http://schemas.microsoft.com/office/drawing/2014/main" id="{451A060E-605C-CCE3-1EC8-D5FF7C7D8729}"/>
                  </a:ext>
                </a:extLst>
              </p:cNvPr>
              <p:cNvSpPr>
                <a:spLocks noChangeArrowheads="1"/>
              </p:cNvSpPr>
              <p:nvPr/>
            </p:nvSpPr>
            <p:spPr bwMode="auto">
              <a:xfrm>
                <a:off x="175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6" name="Rectangle 80">
                <a:extLst>
                  <a:ext uri="{FF2B5EF4-FFF2-40B4-BE49-F238E27FC236}">
                    <a16:creationId xmlns:a16="http://schemas.microsoft.com/office/drawing/2014/main" id="{ABF74033-168D-0191-68DC-77E3C064A819}"/>
                  </a:ext>
                </a:extLst>
              </p:cNvPr>
              <p:cNvSpPr>
                <a:spLocks noChangeArrowheads="1"/>
              </p:cNvSpPr>
              <p:nvPr/>
            </p:nvSpPr>
            <p:spPr bwMode="auto">
              <a:xfrm>
                <a:off x="176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7" name="Rectangle 81">
                <a:extLst>
                  <a:ext uri="{FF2B5EF4-FFF2-40B4-BE49-F238E27FC236}">
                    <a16:creationId xmlns:a16="http://schemas.microsoft.com/office/drawing/2014/main" id="{0A71C06D-8995-417F-53FD-66A66EC08BD9}"/>
                  </a:ext>
                </a:extLst>
              </p:cNvPr>
              <p:cNvSpPr>
                <a:spLocks noChangeArrowheads="1"/>
              </p:cNvSpPr>
              <p:nvPr/>
            </p:nvSpPr>
            <p:spPr bwMode="auto">
              <a:xfrm>
                <a:off x="1980"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8" name="Rectangle 82">
                <a:extLst>
                  <a:ext uri="{FF2B5EF4-FFF2-40B4-BE49-F238E27FC236}">
                    <a16:creationId xmlns:a16="http://schemas.microsoft.com/office/drawing/2014/main" id="{0AC1A31F-FB4A-BC89-5A87-61E179370DE6}"/>
                  </a:ext>
                </a:extLst>
              </p:cNvPr>
              <p:cNvSpPr>
                <a:spLocks noChangeArrowheads="1"/>
              </p:cNvSpPr>
              <p:nvPr/>
            </p:nvSpPr>
            <p:spPr bwMode="auto">
              <a:xfrm>
                <a:off x="1980"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9" name="Rectangle 83">
                <a:extLst>
                  <a:ext uri="{FF2B5EF4-FFF2-40B4-BE49-F238E27FC236}">
                    <a16:creationId xmlns:a16="http://schemas.microsoft.com/office/drawing/2014/main" id="{43D25059-A919-8EF6-630B-B1A01DF1EDE0}"/>
                  </a:ext>
                </a:extLst>
              </p:cNvPr>
              <p:cNvSpPr>
                <a:spLocks noChangeArrowheads="1"/>
              </p:cNvSpPr>
              <p:nvPr/>
            </p:nvSpPr>
            <p:spPr bwMode="auto">
              <a:xfrm>
                <a:off x="198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0" name="Rectangle 84">
                <a:extLst>
                  <a:ext uri="{FF2B5EF4-FFF2-40B4-BE49-F238E27FC236}">
                    <a16:creationId xmlns:a16="http://schemas.microsoft.com/office/drawing/2014/main" id="{1BA18718-C3C7-ADE6-8A3E-B66BEB66B0E0}"/>
                  </a:ext>
                </a:extLst>
              </p:cNvPr>
              <p:cNvSpPr>
                <a:spLocks noChangeArrowheads="1"/>
              </p:cNvSpPr>
              <p:nvPr/>
            </p:nvSpPr>
            <p:spPr bwMode="auto">
              <a:xfrm>
                <a:off x="1993"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1" name="Rectangle 85">
                <a:extLst>
                  <a:ext uri="{FF2B5EF4-FFF2-40B4-BE49-F238E27FC236}">
                    <a16:creationId xmlns:a16="http://schemas.microsoft.com/office/drawing/2014/main" id="{51DB15AB-FFAA-08D2-F0D0-97EB7A6ADBC7}"/>
                  </a:ext>
                </a:extLst>
              </p:cNvPr>
              <p:cNvSpPr>
                <a:spLocks noChangeArrowheads="1"/>
              </p:cNvSpPr>
              <p:nvPr/>
            </p:nvSpPr>
            <p:spPr bwMode="auto">
              <a:xfrm>
                <a:off x="2207"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2" name="Rectangle 86">
                <a:extLst>
                  <a:ext uri="{FF2B5EF4-FFF2-40B4-BE49-F238E27FC236}">
                    <a16:creationId xmlns:a16="http://schemas.microsoft.com/office/drawing/2014/main" id="{F6550865-B5A6-E024-C406-2B64BC12288E}"/>
                  </a:ext>
                </a:extLst>
              </p:cNvPr>
              <p:cNvSpPr>
                <a:spLocks noChangeArrowheads="1"/>
              </p:cNvSpPr>
              <p:nvPr/>
            </p:nvSpPr>
            <p:spPr bwMode="auto">
              <a:xfrm>
                <a:off x="2207"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3" name="Rectangle 87">
                <a:extLst>
                  <a:ext uri="{FF2B5EF4-FFF2-40B4-BE49-F238E27FC236}">
                    <a16:creationId xmlns:a16="http://schemas.microsoft.com/office/drawing/2014/main" id="{DC6FF760-CF84-1A40-4E5F-B10FEA544BD0}"/>
                  </a:ext>
                </a:extLst>
              </p:cNvPr>
              <p:cNvSpPr>
                <a:spLocks noChangeArrowheads="1"/>
              </p:cNvSpPr>
              <p:nvPr/>
            </p:nvSpPr>
            <p:spPr bwMode="auto">
              <a:xfrm>
                <a:off x="220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4" name="Rectangle 88">
                <a:extLst>
                  <a:ext uri="{FF2B5EF4-FFF2-40B4-BE49-F238E27FC236}">
                    <a16:creationId xmlns:a16="http://schemas.microsoft.com/office/drawing/2014/main" id="{E6D750AF-296B-7B95-CB4D-D0C024BE87DD}"/>
                  </a:ext>
                </a:extLst>
              </p:cNvPr>
              <p:cNvSpPr>
                <a:spLocks noChangeArrowheads="1"/>
              </p:cNvSpPr>
              <p:nvPr/>
            </p:nvSpPr>
            <p:spPr bwMode="auto">
              <a:xfrm>
                <a:off x="222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5" name="Rectangle 89">
                <a:extLst>
                  <a:ext uri="{FF2B5EF4-FFF2-40B4-BE49-F238E27FC236}">
                    <a16:creationId xmlns:a16="http://schemas.microsoft.com/office/drawing/2014/main" id="{2077959D-CE3C-4759-2238-93D82E103C5F}"/>
                  </a:ext>
                </a:extLst>
              </p:cNvPr>
              <p:cNvSpPr>
                <a:spLocks noChangeArrowheads="1"/>
              </p:cNvSpPr>
              <p:nvPr/>
            </p:nvSpPr>
            <p:spPr bwMode="auto">
              <a:xfrm>
                <a:off x="243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6" name="Rectangle 90">
                <a:extLst>
                  <a:ext uri="{FF2B5EF4-FFF2-40B4-BE49-F238E27FC236}">
                    <a16:creationId xmlns:a16="http://schemas.microsoft.com/office/drawing/2014/main" id="{176CF106-5F52-1432-A1A5-3EE8F126F00A}"/>
                  </a:ext>
                </a:extLst>
              </p:cNvPr>
              <p:cNvSpPr>
                <a:spLocks noChangeArrowheads="1"/>
              </p:cNvSpPr>
              <p:nvPr/>
            </p:nvSpPr>
            <p:spPr bwMode="auto">
              <a:xfrm>
                <a:off x="243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7" name="Rectangle 91">
                <a:extLst>
                  <a:ext uri="{FF2B5EF4-FFF2-40B4-BE49-F238E27FC236}">
                    <a16:creationId xmlns:a16="http://schemas.microsoft.com/office/drawing/2014/main" id="{03727878-1D49-B7E9-4D48-FF80BDB3313E}"/>
                  </a:ext>
                </a:extLst>
              </p:cNvPr>
              <p:cNvSpPr>
                <a:spLocks noChangeArrowheads="1"/>
              </p:cNvSpPr>
              <p:nvPr/>
            </p:nvSpPr>
            <p:spPr bwMode="auto">
              <a:xfrm>
                <a:off x="243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8" name="Rectangle 92">
                <a:extLst>
                  <a:ext uri="{FF2B5EF4-FFF2-40B4-BE49-F238E27FC236}">
                    <a16:creationId xmlns:a16="http://schemas.microsoft.com/office/drawing/2014/main" id="{3BA64E69-C28A-81FC-6D35-AB7BD0BE2933}"/>
                  </a:ext>
                </a:extLst>
              </p:cNvPr>
              <p:cNvSpPr>
                <a:spLocks noChangeArrowheads="1"/>
              </p:cNvSpPr>
              <p:nvPr/>
            </p:nvSpPr>
            <p:spPr bwMode="auto">
              <a:xfrm>
                <a:off x="244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9" name="Rectangle 93">
                <a:extLst>
                  <a:ext uri="{FF2B5EF4-FFF2-40B4-BE49-F238E27FC236}">
                    <a16:creationId xmlns:a16="http://schemas.microsoft.com/office/drawing/2014/main" id="{A3D42485-9B52-4741-F873-3FB95E39C987}"/>
                  </a:ext>
                </a:extLst>
              </p:cNvPr>
              <p:cNvSpPr>
                <a:spLocks noChangeArrowheads="1"/>
              </p:cNvSpPr>
              <p:nvPr/>
            </p:nvSpPr>
            <p:spPr bwMode="auto">
              <a:xfrm>
                <a:off x="266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0" name="Rectangle 94">
                <a:extLst>
                  <a:ext uri="{FF2B5EF4-FFF2-40B4-BE49-F238E27FC236}">
                    <a16:creationId xmlns:a16="http://schemas.microsoft.com/office/drawing/2014/main" id="{18A4BF51-B08D-DE3B-B177-29A59D56381F}"/>
                  </a:ext>
                </a:extLst>
              </p:cNvPr>
              <p:cNvSpPr>
                <a:spLocks noChangeArrowheads="1"/>
              </p:cNvSpPr>
              <p:nvPr/>
            </p:nvSpPr>
            <p:spPr bwMode="auto">
              <a:xfrm>
                <a:off x="267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1" name="Rectangle 95">
                <a:extLst>
                  <a:ext uri="{FF2B5EF4-FFF2-40B4-BE49-F238E27FC236}">
                    <a16:creationId xmlns:a16="http://schemas.microsoft.com/office/drawing/2014/main" id="{A0808A2F-69DF-4418-F22D-2E21BF271394}"/>
                  </a:ext>
                </a:extLst>
              </p:cNvPr>
              <p:cNvSpPr>
                <a:spLocks noChangeArrowheads="1"/>
              </p:cNvSpPr>
              <p:nvPr/>
            </p:nvSpPr>
            <p:spPr bwMode="auto">
              <a:xfrm>
                <a:off x="289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2" name="Rectangle 96">
                <a:extLst>
                  <a:ext uri="{FF2B5EF4-FFF2-40B4-BE49-F238E27FC236}">
                    <a16:creationId xmlns:a16="http://schemas.microsoft.com/office/drawing/2014/main" id="{E5BAA8AC-4AD8-8961-8E7F-BB1FB377CA48}"/>
                  </a:ext>
                </a:extLst>
              </p:cNvPr>
              <p:cNvSpPr>
                <a:spLocks noChangeArrowheads="1"/>
              </p:cNvSpPr>
              <p:nvPr/>
            </p:nvSpPr>
            <p:spPr bwMode="auto">
              <a:xfrm>
                <a:off x="2902"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3" name="Rectangle 97">
                <a:extLst>
                  <a:ext uri="{FF2B5EF4-FFF2-40B4-BE49-F238E27FC236}">
                    <a16:creationId xmlns:a16="http://schemas.microsoft.com/office/drawing/2014/main" id="{BD6E2760-0417-84EF-EBA4-15C3A3F02B8F}"/>
                  </a:ext>
                </a:extLst>
              </p:cNvPr>
              <p:cNvSpPr>
                <a:spLocks noChangeArrowheads="1"/>
              </p:cNvSpPr>
              <p:nvPr/>
            </p:nvSpPr>
            <p:spPr bwMode="auto">
              <a:xfrm>
                <a:off x="311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4" name="Rectangle 98">
                <a:extLst>
                  <a:ext uri="{FF2B5EF4-FFF2-40B4-BE49-F238E27FC236}">
                    <a16:creationId xmlns:a16="http://schemas.microsoft.com/office/drawing/2014/main" id="{C7FEDDF0-4A70-18BF-455E-D7112D2DE786}"/>
                  </a:ext>
                </a:extLst>
              </p:cNvPr>
              <p:cNvSpPr>
                <a:spLocks noChangeArrowheads="1"/>
              </p:cNvSpPr>
              <p:nvPr/>
            </p:nvSpPr>
            <p:spPr bwMode="auto">
              <a:xfrm>
                <a:off x="313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5" name="Rectangle 99">
                <a:extLst>
                  <a:ext uri="{FF2B5EF4-FFF2-40B4-BE49-F238E27FC236}">
                    <a16:creationId xmlns:a16="http://schemas.microsoft.com/office/drawing/2014/main" id="{08EDE365-7056-8CD3-D55A-73933108EB41}"/>
                  </a:ext>
                </a:extLst>
              </p:cNvPr>
              <p:cNvSpPr>
                <a:spLocks noChangeArrowheads="1"/>
              </p:cNvSpPr>
              <p:nvPr/>
            </p:nvSpPr>
            <p:spPr bwMode="auto">
              <a:xfrm>
                <a:off x="3344" y="1384"/>
                <a:ext cx="222"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6" name="Rectangle 100">
                <a:extLst>
                  <a:ext uri="{FF2B5EF4-FFF2-40B4-BE49-F238E27FC236}">
                    <a16:creationId xmlns:a16="http://schemas.microsoft.com/office/drawing/2014/main" id="{CEA9477B-EF0B-B1A5-8E43-CD62A188E709}"/>
                  </a:ext>
                </a:extLst>
              </p:cNvPr>
              <p:cNvSpPr>
                <a:spLocks noChangeArrowheads="1"/>
              </p:cNvSpPr>
              <p:nvPr/>
            </p:nvSpPr>
            <p:spPr bwMode="auto">
              <a:xfrm>
                <a:off x="3344" y="1384"/>
                <a:ext cx="222"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7" name="Rectangle 101">
                <a:extLst>
                  <a:ext uri="{FF2B5EF4-FFF2-40B4-BE49-F238E27FC236}">
                    <a16:creationId xmlns:a16="http://schemas.microsoft.com/office/drawing/2014/main" id="{F26D5D19-68C7-D13F-1738-16760716E83B}"/>
                  </a:ext>
                </a:extLst>
              </p:cNvPr>
              <p:cNvSpPr>
                <a:spLocks noChangeArrowheads="1"/>
              </p:cNvSpPr>
              <p:nvPr/>
            </p:nvSpPr>
            <p:spPr bwMode="auto">
              <a:xfrm>
                <a:off x="3344"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8" name="Rectangle 102">
                <a:extLst>
                  <a:ext uri="{FF2B5EF4-FFF2-40B4-BE49-F238E27FC236}">
                    <a16:creationId xmlns:a16="http://schemas.microsoft.com/office/drawing/2014/main" id="{AF6AA62A-BFB2-DDF1-D2A1-34D3E39218D0}"/>
                  </a:ext>
                </a:extLst>
              </p:cNvPr>
              <p:cNvSpPr>
                <a:spLocks noChangeArrowheads="1"/>
              </p:cNvSpPr>
              <p:nvPr/>
            </p:nvSpPr>
            <p:spPr bwMode="auto">
              <a:xfrm>
                <a:off x="335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9" name="Rectangle 103">
                <a:extLst>
                  <a:ext uri="{FF2B5EF4-FFF2-40B4-BE49-F238E27FC236}">
                    <a16:creationId xmlns:a16="http://schemas.microsoft.com/office/drawing/2014/main" id="{E08ABA8C-90F4-FA19-91FB-6DA7516ADF80}"/>
                  </a:ext>
                </a:extLst>
              </p:cNvPr>
              <p:cNvSpPr>
                <a:spLocks noChangeArrowheads="1"/>
              </p:cNvSpPr>
              <p:nvPr/>
            </p:nvSpPr>
            <p:spPr bwMode="auto">
              <a:xfrm>
                <a:off x="3573" y="1384"/>
                <a:ext cx="221"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0" name="Rectangle 104">
                <a:extLst>
                  <a:ext uri="{FF2B5EF4-FFF2-40B4-BE49-F238E27FC236}">
                    <a16:creationId xmlns:a16="http://schemas.microsoft.com/office/drawing/2014/main" id="{48859474-1987-5C45-28CD-D95BC6CBD8C0}"/>
                  </a:ext>
                </a:extLst>
              </p:cNvPr>
              <p:cNvSpPr>
                <a:spLocks noChangeArrowheads="1"/>
              </p:cNvSpPr>
              <p:nvPr/>
            </p:nvSpPr>
            <p:spPr bwMode="auto">
              <a:xfrm>
                <a:off x="3573" y="1384"/>
                <a:ext cx="221"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1" name="Rectangle 105">
                <a:extLst>
                  <a:ext uri="{FF2B5EF4-FFF2-40B4-BE49-F238E27FC236}">
                    <a16:creationId xmlns:a16="http://schemas.microsoft.com/office/drawing/2014/main" id="{E56A3750-0CCB-82CC-8BFC-ED84C8F2854C}"/>
                  </a:ext>
                </a:extLst>
              </p:cNvPr>
              <p:cNvSpPr>
                <a:spLocks noChangeArrowheads="1"/>
              </p:cNvSpPr>
              <p:nvPr/>
            </p:nvSpPr>
            <p:spPr bwMode="auto">
              <a:xfrm>
                <a:off x="357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2" name="Rectangle 106">
                <a:extLst>
                  <a:ext uri="{FF2B5EF4-FFF2-40B4-BE49-F238E27FC236}">
                    <a16:creationId xmlns:a16="http://schemas.microsoft.com/office/drawing/2014/main" id="{6CE7C0EE-FC4D-63D7-D05F-3F0983F494C0}"/>
                  </a:ext>
                </a:extLst>
              </p:cNvPr>
              <p:cNvSpPr>
                <a:spLocks noChangeArrowheads="1"/>
              </p:cNvSpPr>
              <p:nvPr/>
            </p:nvSpPr>
            <p:spPr bwMode="auto">
              <a:xfrm>
                <a:off x="358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3" name="Rectangle 107">
                <a:extLst>
                  <a:ext uri="{FF2B5EF4-FFF2-40B4-BE49-F238E27FC236}">
                    <a16:creationId xmlns:a16="http://schemas.microsoft.com/office/drawing/2014/main" id="{1F69B161-676A-8CFF-EFF3-B889C43992F6}"/>
                  </a:ext>
                </a:extLst>
              </p:cNvPr>
              <p:cNvSpPr>
                <a:spLocks noChangeArrowheads="1"/>
              </p:cNvSpPr>
              <p:nvPr/>
            </p:nvSpPr>
            <p:spPr bwMode="auto">
              <a:xfrm>
                <a:off x="151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4" name="Rectangle 108">
                <a:extLst>
                  <a:ext uri="{FF2B5EF4-FFF2-40B4-BE49-F238E27FC236}">
                    <a16:creationId xmlns:a16="http://schemas.microsoft.com/office/drawing/2014/main" id="{93670FC7-D493-3E2E-E032-EE2F248A0E04}"/>
                  </a:ext>
                </a:extLst>
              </p:cNvPr>
              <p:cNvSpPr>
                <a:spLocks noChangeArrowheads="1"/>
              </p:cNvSpPr>
              <p:nvPr/>
            </p:nvSpPr>
            <p:spPr bwMode="auto">
              <a:xfrm>
                <a:off x="152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5" name="Rectangle 109">
                <a:extLst>
                  <a:ext uri="{FF2B5EF4-FFF2-40B4-BE49-F238E27FC236}">
                    <a16:creationId xmlns:a16="http://schemas.microsoft.com/office/drawing/2014/main" id="{51147F35-56B7-07A7-C05A-2FF74A360785}"/>
                  </a:ext>
                </a:extLst>
              </p:cNvPr>
              <p:cNvSpPr>
                <a:spLocks noChangeArrowheads="1"/>
              </p:cNvSpPr>
              <p:nvPr/>
            </p:nvSpPr>
            <p:spPr bwMode="auto">
              <a:xfrm>
                <a:off x="174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6" name="Rectangle 110">
                <a:extLst>
                  <a:ext uri="{FF2B5EF4-FFF2-40B4-BE49-F238E27FC236}">
                    <a16:creationId xmlns:a16="http://schemas.microsoft.com/office/drawing/2014/main" id="{EA53BC6D-A457-1E21-F0A0-EBD03EBF1499}"/>
                  </a:ext>
                </a:extLst>
              </p:cNvPr>
              <p:cNvSpPr>
                <a:spLocks noChangeArrowheads="1"/>
              </p:cNvSpPr>
              <p:nvPr/>
            </p:nvSpPr>
            <p:spPr bwMode="auto">
              <a:xfrm>
                <a:off x="175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7" name="Rectangle 111">
                <a:extLst>
                  <a:ext uri="{FF2B5EF4-FFF2-40B4-BE49-F238E27FC236}">
                    <a16:creationId xmlns:a16="http://schemas.microsoft.com/office/drawing/2014/main" id="{3EFAFA86-B238-DB5F-1A12-014C9B2C3F38}"/>
                  </a:ext>
                </a:extLst>
              </p:cNvPr>
              <p:cNvSpPr>
                <a:spLocks noChangeArrowheads="1"/>
              </p:cNvSpPr>
              <p:nvPr/>
            </p:nvSpPr>
            <p:spPr bwMode="auto">
              <a:xfrm>
                <a:off x="197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8" name="Rectangle 112">
                <a:extLst>
                  <a:ext uri="{FF2B5EF4-FFF2-40B4-BE49-F238E27FC236}">
                    <a16:creationId xmlns:a16="http://schemas.microsoft.com/office/drawing/2014/main" id="{EC4974C2-9AAF-F8E5-A363-EBE6E5E48E30}"/>
                  </a:ext>
                </a:extLst>
              </p:cNvPr>
              <p:cNvSpPr>
                <a:spLocks noChangeArrowheads="1"/>
              </p:cNvSpPr>
              <p:nvPr/>
            </p:nvSpPr>
            <p:spPr bwMode="auto">
              <a:xfrm>
                <a:off x="1980"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9" name="Rectangle 113">
                <a:extLst>
                  <a:ext uri="{FF2B5EF4-FFF2-40B4-BE49-F238E27FC236}">
                    <a16:creationId xmlns:a16="http://schemas.microsoft.com/office/drawing/2014/main" id="{771CB136-9D4C-DF10-5557-00C097BD2301}"/>
                  </a:ext>
                </a:extLst>
              </p:cNvPr>
              <p:cNvSpPr>
                <a:spLocks noChangeArrowheads="1"/>
              </p:cNvSpPr>
              <p:nvPr/>
            </p:nvSpPr>
            <p:spPr bwMode="auto">
              <a:xfrm>
                <a:off x="2202"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0" name="Rectangle 114">
                <a:extLst>
                  <a:ext uri="{FF2B5EF4-FFF2-40B4-BE49-F238E27FC236}">
                    <a16:creationId xmlns:a16="http://schemas.microsoft.com/office/drawing/2014/main" id="{2EC67A2C-3D45-F7D8-C1F9-491C89A7DBE3}"/>
                  </a:ext>
                </a:extLst>
              </p:cNvPr>
              <p:cNvSpPr>
                <a:spLocks noChangeArrowheads="1"/>
              </p:cNvSpPr>
              <p:nvPr/>
            </p:nvSpPr>
            <p:spPr bwMode="auto">
              <a:xfrm>
                <a:off x="220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Rectangle 115">
                <a:extLst>
                  <a:ext uri="{FF2B5EF4-FFF2-40B4-BE49-F238E27FC236}">
                    <a16:creationId xmlns:a16="http://schemas.microsoft.com/office/drawing/2014/main" id="{0349EBD3-05D0-88F0-306A-2063E8A5BAF5}"/>
                  </a:ext>
                </a:extLst>
              </p:cNvPr>
              <p:cNvSpPr>
                <a:spLocks noChangeArrowheads="1"/>
              </p:cNvSpPr>
              <p:nvPr/>
            </p:nvSpPr>
            <p:spPr bwMode="auto">
              <a:xfrm>
                <a:off x="242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Rectangle 116">
                <a:extLst>
                  <a:ext uri="{FF2B5EF4-FFF2-40B4-BE49-F238E27FC236}">
                    <a16:creationId xmlns:a16="http://schemas.microsoft.com/office/drawing/2014/main" id="{5030EAA8-76BC-03AF-BB89-05DEF09AB501}"/>
                  </a:ext>
                </a:extLst>
              </p:cNvPr>
              <p:cNvSpPr>
                <a:spLocks noChangeArrowheads="1"/>
              </p:cNvSpPr>
              <p:nvPr/>
            </p:nvSpPr>
            <p:spPr bwMode="auto">
              <a:xfrm>
                <a:off x="243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Rectangle 117">
                <a:extLst>
                  <a:ext uri="{FF2B5EF4-FFF2-40B4-BE49-F238E27FC236}">
                    <a16:creationId xmlns:a16="http://schemas.microsoft.com/office/drawing/2014/main" id="{DBA4EA6F-8239-2285-7988-FEBEF584C4CF}"/>
                  </a:ext>
                </a:extLst>
              </p:cNvPr>
              <p:cNvSpPr>
                <a:spLocks noChangeArrowheads="1"/>
              </p:cNvSpPr>
              <p:nvPr/>
            </p:nvSpPr>
            <p:spPr bwMode="auto">
              <a:xfrm>
                <a:off x="265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Rectangle 118">
                <a:extLst>
                  <a:ext uri="{FF2B5EF4-FFF2-40B4-BE49-F238E27FC236}">
                    <a16:creationId xmlns:a16="http://schemas.microsoft.com/office/drawing/2014/main" id="{B3998051-AC36-0630-6AAA-9A07857F6A22}"/>
                  </a:ext>
                </a:extLst>
              </p:cNvPr>
              <p:cNvSpPr>
                <a:spLocks noChangeArrowheads="1"/>
              </p:cNvSpPr>
              <p:nvPr/>
            </p:nvSpPr>
            <p:spPr bwMode="auto">
              <a:xfrm>
                <a:off x="266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Rectangle 119">
                <a:extLst>
                  <a:ext uri="{FF2B5EF4-FFF2-40B4-BE49-F238E27FC236}">
                    <a16:creationId xmlns:a16="http://schemas.microsoft.com/office/drawing/2014/main" id="{96DF0ED2-88EC-8EB5-3EA0-6BF25D16F323}"/>
                  </a:ext>
                </a:extLst>
              </p:cNvPr>
              <p:cNvSpPr>
                <a:spLocks noChangeArrowheads="1"/>
              </p:cNvSpPr>
              <p:nvPr/>
            </p:nvSpPr>
            <p:spPr bwMode="auto">
              <a:xfrm>
                <a:off x="288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Rectangle 120">
                <a:extLst>
                  <a:ext uri="{FF2B5EF4-FFF2-40B4-BE49-F238E27FC236}">
                    <a16:creationId xmlns:a16="http://schemas.microsoft.com/office/drawing/2014/main" id="{D7208966-F837-4B2F-9A7C-D1862DDE5D40}"/>
                  </a:ext>
                </a:extLst>
              </p:cNvPr>
              <p:cNvSpPr>
                <a:spLocks noChangeArrowheads="1"/>
              </p:cNvSpPr>
              <p:nvPr/>
            </p:nvSpPr>
            <p:spPr bwMode="auto">
              <a:xfrm>
                <a:off x="2890"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Rectangle 121">
                <a:extLst>
                  <a:ext uri="{FF2B5EF4-FFF2-40B4-BE49-F238E27FC236}">
                    <a16:creationId xmlns:a16="http://schemas.microsoft.com/office/drawing/2014/main" id="{7BA8DB5B-F39B-9CE3-40D8-A243033B6059}"/>
                  </a:ext>
                </a:extLst>
              </p:cNvPr>
              <p:cNvSpPr>
                <a:spLocks noChangeArrowheads="1"/>
              </p:cNvSpPr>
              <p:nvPr/>
            </p:nvSpPr>
            <p:spPr bwMode="auto">
              <a:xfrm>
                <a:off x="3111"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Rectangle 122">
                <a:extLst>
                  <a:ext uri="{FF2B5EF4-FFF2-40B4-BE49-F238E27FC236}">
                    <a16:creationId xmlns:a16="http://schemas.microsoft.com/office/drawing/2014/main" id="{3C872C26-5C71-AA79-E934-2DA242FE6232}"/>
                  </a:ext>
                </a:extLst>
              </p:cNvPr>
              <p:cNvSpPr>
                <a:spLocks noChangeArrowheads="1"/>
              </p:cNvSpPr>
              <p:nvPr/>
            </p:nvSpPr>
            <p:spPr bwMode="auto">
              <a:xfrm>
                <a:off x="311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Rectangle 123">
                <a:extLst>
                  <a:ext uri="{FF2B5EF4-FFF2-40B4-BE49-F238E27FC236}">
                    <a16:creationId xmlns:a16="http://schemas.microsoft.com/office/drawing/2014/main" id="{AF24B013-649A-D041-B5DF-7483ECC7CA07}"/>
                  </a:ext>
                </a:extLst>
              </p:cNvPr>
              <p:cNvSpPr>
                <a:spLocks noChangeArrowheads="1"/>
              </p:cNvSpPr>
              <p:nvPr/>
            </p:nvSpPr>
            <p:spPr bwMode="auto">
              <a:xfrm>
                <a:off x="3339"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Rectangle 124">
                <a:extLst>
                  <a:ext uri="{FF2B5EF4-FFF2-40B4-BE49-F238E27FC236}">
                    <a16:creationId xmlns:a16="http://schemas.microsoft.com/office/drawing/2014/main" id="{0E8869C0-8F25-6D35-52FF-2B4341C427D3}"/>
                  </a:ext>
                </a:extLst>
              </p:cNvPr>
              <p:cNvSpPr>
                <a:spLocks noChangeArrowheads="1"/>
              </p:cNvSpPr>
              <p:nvPr/>
            </p:nvSpPr>
            <p:spPr bwMode="auto">
              <a:xfrm>
                <a:off x="3344" y="1377"/>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Rectangle 125">
                <a:extLst>
                  <a:ext uri="{FF2B5EF4-FFF2-40B4-BE49-F238E27FC236}">
                    <a16:creationId xmlns:a16="http://schemas.microsoft.com/office/drawing/2014/main" id="{83F66A09-C161-6A9F-4BE7-D8F67EDD2F61}"/>
                  </a:ext>
                </a:extLst>
              </p:cNvPr>
              <p:cNvSpPr>
                <a:spLocks noChangeArrowheads="1"/>
              </p:cNvSpPr>
              <p:nvPr/>
            </p:nvSpPr>
            <p:spPr bwMode="auto">
              <a:xfrm>
                <a:off x="356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Rectangle 126">
                <a:extLst>
                  <a:ext uri="{FF2B5EF4-FFF2-40B4-BE49-F238E27FC236}">
                    <a16:creationId xmlns:a16="http://schemas.microsoft.com/office/drawing/2014/main" id="{E886392B-F8B8-AF0D-5A61-458276B0D7F8}"/>
                  </a:ext>
                </a:extLst>
              </p:cNvPr>
              <p:cNvSpPr>
                <a:spLocks noChangeArrowheads="1"/>
              </p:cNvSpPr>
              <p:nvPr/>
            </p:nvSpPr>
            <p:spPr bwMode="auto">
              <a:xfrm>
                <a:off x="357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Rectangle 127">
                <a:extLst>
                  <a:ext uri="{FF2B5EF4-FFF2-40B4-BE49-F238E27FC236}">
                    <a16:creationId xmlns:a16="http://schemas.microsoft.com/office/drawing/2014/main" id="{3C46E75C-753B-9F47-4A84-C6E3AA288495}"/>
                  </a:ext>
                </a:extLst>
              </p:cNvPr>
              <p:cNvSpPr>
                <a:spLocks noChangeArrowheads="1"/>
              </p:cNvSpPr>
              <p:nvPr/>
            </p:nvSpPr>
            <p:spPr bwMode="auto">
              <a:xfrm>
                <a:off x="379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Rectangle 128">
                <a:extLst>
                  <a:ext uri="{FF2B5EF4-FFF2-40B4-BE49-F238E27FC236}">
                    <a16:creationId xmlns:a16="http://schemas.microsoft.com/office/drawing/2014/main" id="{78EDA27B-BFFF-B277-1AD7-499E5125FC9B}"/>
                  </a:ext>
                </a:extLst>
              </p:cNvPr>
              <p:cNvSpPr>
                <a:spLocks noChangeArrowheads="1"/>
              </p:cNvSpPr>
              <p:nvPr/>
            </p:nvSpPr>
            <p:spPr bwMode="auto">
              <a:xfrm>
                <a:off x="151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Rectangle 129">
                <a:extLst>
                  <a:ext uri="{FF2B5EF4-FFF2-40B4-BE49-F238E27FC236}">
                    <a16:creationId xmlns:a16="http://schemas.microsoft.com/office/drawing/2014/main" id="{A2C0DD38-D84B-E60B-E6B8-BE0ED330944B}"/>
                  </a:ext>
                </a:extLst>
              </p:cNvPr>
              <p:cNvSpPr>
                <a:spLocks noChangeArrowheads="1"/>
              </p:cNvSpPr>
              <p:nvPr/>
            </p:nvSpPr>
            <p:spPr bwMode="auto">
              <a:xfrm>
                <a:off x="174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Rectangle 130">
                <a:extLst>
                  <a:ext uri="{FF2B5EF4-FFF2-40B4-BE49-F238E27FC236}">
                    <a16:creationId xmlns:a16="http://schemas.microsoft.com/office/drawing/2014/main" id="{4C9CE288-CD5F-C000-33EF-591A11BCC450}"/>
                  </a:ext>
                </a:extLst>
              </p:cNvPr>
              <p:cNvSpPr>
                <a:spLocks noChangeArrowheads="1"/>
              </p:cNvSpPr>
              <p:nvPr/>
            </p:nvSpPr>
            <p:spPr bwMode="auto">
              <a:xfrm>
                <a:off x="197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7" name="Rectangle 131">
                <a:extLst>
                  <a:ext uri="{FF2B5EF4-FFF2-40B4-BE49-F238E27FC236}">
                    <a16:creationId xmlns:a16="http://schemas.microsoft.com/office/drawing/2014/main" id="{21D9362C-90A7-261F-59B1-6CAE67106DAC}"/>
                  </a:ext>
                </a:extLst>
              </p:cNvPr>
              <p:cNvSpPr>
                <a:spLocks noChangeArrowheads="1"/>
              </p:cNvSpPr>
              <p:nvPr/>
            </p:nvSpPr>
            <p:spPr bwMode="auto">
              <a:xfrm>
                <a:off x="2202"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8" name="Rectangle 132">
                <a:extLst>
                  <a:ext uri="{FF2B5EF4-FFF2-40B4-BE49-F238E27FC236}">
                    <a16:creationId xmlns:a16="http://schemas.microsoft.com/office/drawing/2014/main" id="{941A47ED-C3B2-40B2-32F4-056B4FAA6E86}"/>
                  </a:ext>
                </a:extLst>
              </p:cNvPr>
              <p:cNvSpPr>
                <a:spLocks noChangeArrowheads="1"/>
              </p:cNvSpPr>
              <p:nvPr/>
            </p:nvSpPr>
            <p:spPr bwMode="auto">
              <a:xfrm>
                <a:off x="242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Rectangle 133">
                <a:extLst>
                  <a:ext uri="{FF2B5EF4-FFF2-40B4-BE49-F238E27FC236}">
                    <a16:creationId xmlns:a16="http://schemas.microsoft.com/office/drawing/2014/main" id="{3F16FA6F-5A78-A6DB-0E51-70FAD5073559}"/>
                  </a:ext>
                </a:extLst>
              </p:cNvPr>
              <p:cNvSpPr>
                <a:spLocks noChangeArrowheads="1"/>
              </p:cNvSpPr>
              <p:nvPr/>
            </p:nvSpPr>
            <p:spPr bwMode="auto">
              <a:xfrm>
                <a:off x="265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Rectangle 134">
                <a:extLst>
                  <a:ext uri="{FF2B5EF4-FFF2-40B4-BE49-F238E27FC236}">
                    <a16:creationId xmlns:a16="http://schemas.microsoft.com/office/drawing/2014/main" id="{69C1995E-072A-CE03-BC64-BD19E893F635}"/>
                  </a:ext>
                </a:extLst>
              </p:cNvPr>
              <p:cNvSpPr>
                <a:spLocks noChangeArrowheads="1"/>
              </p:cNvSpPr>
              <p:nvPr/>
            </p:nvSpPr>
            <p:spPr bwMode="auto">
              <a:xfrm>
                <a:off x="288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1" name="Rectangle 135">
                <a:extLst>
                  <a:ext uri="{FF2B5EF4-FFF2-40B4-BE49-F238E27FC236}">
                    <a16:creationId xmlns:a16="http://schemas.microsoft.com/office/drawing/2014/main" id="{BEC82501-BB98-4587-DC74-B86CE5364DF5}"/>
                  </a:ext>
                </a:extLst>
              </p:cNvPr>
              <p:cNvSpPr>
                <a:spLocks noChangeArrowheads="1"/>
              </p:cNvSpPr>
              <p:nvPr/>
            </p:nvSpPr>
            <p:spPr bwMode="auto">
              <a:xfrm>
                <a:off x="3111"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2" name="Rectangle 136">
                <a:extLst>
                  <a:ext uri="{FF2B5EF4-FFF2-40B4-BE49-F238E27FC236}">
                    <a16:creationId xmlns:a16="http://schemas.microsoft.com/office/drawing/2014/main" id="{135CB618-8FD3-3322-8313-6808F3249E1A}"/>
                  </a:ext>
                </a:extLst>
              </p:cNvPr>
              <p:cNvSpPr>
                <a:spLocks noChangeArrowheads="1"/>
              </p:cNvSpPr>
              <p:nvPr/>
            </p:nvSpPr>
            <p:spPr bwMode="auto">
              <a:xfrm>
                <a:off x="3339"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3" name="Rectangle 137">
                <a:extLst>
                  <a:ext uri="{FF2B5EF4-FFF2-40B4-BE49-F238E27FC236}">
                    <a16:creationId xmlns:a16="http://schemas.microsoft.com/office/drawing/2014/main" id="{AED0DCDC-5883-F151-0681-8DD94F2CAE48}"/>
                  </a:ext>
                </a:extLst>
              </p:cNvPr>
              <p:cNvSpPr>
                <a:spLocks noChangeArrowheads="1"/>
              </p:cNvSpPr>
              <p:nvPr/>
            </p:nvSpPr>
            <p:spPr bwMode="auto">
              <a:xfrm>
                <a:off x="356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Rectangle 138">
                <a:extLst>
                  <a:ext uri="{FF2B5EF4-FFF2-40B4-BE49-F238E27FC236}">
                    <a16:creationId xmlns:a16="http://schemas.microsoft.com/office/drawing/2014/main" id="{2959472D-1CC8-4C9B-CDE3-19743BABF5C9}"/>
                  </a:ext>
                </a:extLst>
              </p:cNvPr>
              <p:cNvSpPr>
                <a:spLocks noChangeArrowheads="1"/>
              </p:cNvSpPr>
              <p:nvPr/>
            </p:nvSpPr>
            <p:spPr bwMode="auto">
              <a:xfrm>
                <a:off x="379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5" name="Rectangle 139">
                <a:extLst>
                  <a:ext uri="{FF2B5EF4-FFF2-40B4-BE49-F238E27FC236}">
                    <a16:creationId xmlns:a16="http://schemas.microsoft.com/office/drawing/2014/main" id="{69407D5E-9B85-C78A-EEA9-8049EF2208DE}"/>
                  </a:ext>
                </a:extLst>
              </p:cNvPr>
              <p:cNvSpPr>
                <a:spLocks noChangeArrowheads="1"/>
              </p:cNvSpPr>
              <p:nvPr/>
            </p:nvSpPr>
            <p:spPr bwMode="auto">
              <a:xfrm>
                <a:off x="152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6" name="Rectangle 140">
                <a:extLst>
                  <a:ext uri="{FF2B5EF4-FFF2-40B4-BE49-F238E27FC236}">
                    <a16:creationId xmlns:a16="http://schemas.microsoft.com/office/drawing/2014/main" id="{8C11362E-C6F8-B146-288C-727B04747454}"/>
                  </a:ext>
                </a:extLst>
              </p:cNvPr>
              <p:cNvSpPr>
                <a:spLocks noChangeArrowheads="1"/>
              </p:cNvSpPr>
              <p:nvPr/>
            </p:nvSpPr>
            <p:spPr bwMode="auto">
              <a:xfrm>
                <a:off x="152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7" name="Rectangle 141">
                <a:extLst>
                  <a:ext uri="{FF2B5EF4-FFF2-40B4-BE49-F238E27FC236}">
                    <a16:creationId xmlns:a16="http://schemas.microsoft.com/office/drawing/2014/main" id="{222B2636-A052-F76A-E8C7-9D0CBC03E8AC}"/>
                  </a:ext>
                </a:extLst>
              </p:cNvPr>
              <p:cNvSpPr>
                <a:spLocks noChangeArrowheads="1"/>
              </p:cNvSpPr>
              <p:nvPr/>
            </p:nvSpPr>
            <p:spPr bwMode="auto">
              <a:xfrm>
                <a:off x="152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8" name="Rectangle 142">
                <a:extLst>
                  <a:ext uri="{FF2B5EF4-FFF2-40B4-BE49-F238E27FC236}">
                    <a16:creationId xmlns:a16="http://schemas.microsoft.com/office/drawing/2014/main" id="{A9F5589E-F470-DA76-008D-E7B906A37C96}"/>
                  </a:ext>
                </a:extLst>
              </p:cNvPr>
              <p:cNvSpPr>
                <a:spLocks noChangeArrowheads="1"/>
              </p:cNvSpPr>
              <p:nvPr/>
            </p:nvSpPr>
            <p:spPr bwMode="auto">
              <a:xfrm>
                <a:off x="153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9" name="Rectangle 143">
                <a:extLst>
                  <a:ext uri="{FF2B5EF4-FFF2-40B4-BE49-F238E27FC236}">
                    <a16:creationId xmlns:a16="http://schemas.microsoft.com/office/drawing/2014/main" id="{CA326416-2FA6-380C-555D-EB4663E395D6}"/>
                  </a:ext>
                </a:extLst>
              </p:cNvPr>
              <p:cNvSpPr>
                <a:spLocks noChangeArrowheads="1"/>
              </p:cNvSpPr>
              <p:nvPr/>
            </p:nvSpPr>
            <p:spPr bwMode="auto">
              <a:xfrm>
                <a:off x="1753"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0" name="Rectangle 144">
                <a:extLst>
                  <a:ext uri="{FF2B5EF4-FFF2-40B4-BE49-F238E27FC236}">
                    <a16:creationId xmlns:a16="http://schemas.microsoft.com/office/drawing/2014/main" id="{5E1F4377-6978-1C57-2916-000F115D3912}"/>
                  </a:ext>
                </a:extLst>
              </p:cNvPr>
              <p:cNvSpPr>
                <a:spLocks noChangeArrowheads="1"/>
              </p:cNvSpPr>
              <p:nvPr/>
            </p:nvSpPr>
            <p:spPr bwMode="auto">
              <a:xfrm>
                <a:off x="1753"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1" name="Rectangle 145">
                <a:extLst>
                  <a:ext uri="{FF2B5EF4-FFF2-40B4-BE49-F238E27FC236}">
                    <a16:creationId xmlns:a16="http://schemas.microsoft.com/office/drawing/2014/main" id="{73854479-1208-892C-EB8A-E03FF68AE1F6}"/>
                  </a:ext>
                </a:extLst>
              </p:cNvPr>
              <p:cNvSpPr>
                <a:spLocks noChangeArrowheads="1"/>
              </p:cNvSpPr>
              <p:nvPr/>
            </p:nvSpPr>
            <p:spPr bwMode="auto">
              <a:xfrm>
                <a:off x="175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2" name="Rectangle 146">
                <a:extLst>
                  <a:ext uri="{FF2B5EF4-FFF2-40B4-BE49-F238E27FC236}">
                    <a16:creationId xmlns:a16="http://schemas.microsoft.com/office/drawing/2014/main" id="{1A334D04-39AD-22EF-67A0-5B4076270896}"/>
                  </a:ext>
                </a:extLst>
              </p:cNvPr>
              <p:cNvSpPr>
                <a:spLocks noChangeArrowheads="1"/>
              </p:cNvSpPr>
              <p:nvPr/>
            </p:nvSpPr>
            <p:spPr bwMode="auto">
              <a:xfrm>
                <a:off x="176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3" name="Rectangle 147">
                <a:extLst>
                  <a:ext uri="{FF2B5EF4-FFF2-40B4-BE49-F238E27FC236}">
                    <a16:creationId xmlns:a16="http://schemas.microsoft.com/office/drawing/2014/main" id="{9BEC06B1-E536-2B9A-FBCF-A8335CC72561}"/>
                  </a:ext>
                </a:extLst>
              </p:cNvPr>
              <p:cNvSpPr>
                <a:spLocks noChangeArrowheads="1"/>
              </p:cNvSpPr>
              <p:nvPr/>
            </p:nvSpPr>
            <p:spPr bwMode="auto">
              <a:xfrm>
                <a:off x="1980"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4" name="Rectangle 148">
                <a:extLst>
                  <a:ext uri="{FF2B5EF4-FFF2-40B4-BE49-F238E27FC236}">
                    <a16:creationId xmlns:a16="http://schemas.microsoft.com/office/drawing/2014/main" id="{5D7E19D6-2865-386A-63ED-B30BC6F47A8E}"/>
                  </a:ext>
                </a:extLst>
              </p:cNvPr>
              <p:cNvSpPr>
                <a:spLocks noChangeArrowheads="1"/>
              </p:cNvSpPr>
              <p:nvPr/>
            </p:nvSpPr>
            <p:spPr bwMode="auto">
              <a:xfrm>
                <a:off x="1980"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5" name="Rectangle 149">
                <a:extLst>
                  <a:ext uri="{FF2B5EF4-FFF2-40B4-BE49-F238E27FC236}">
                    <a16:creationId xmlns:a16="http://schemas.microsoft.com/office/drawing/2014/main" id="{89DE642D-1EB9-A649-D332-50CEBA9E3674}"/>
                  </a:ext>
                </a:extLst>
              </p:cNvPr>
              <p:cNvSpPr>
                <a:spLocks noChangeArrowheads="1"/>
              </p:cNvSpPr>
              <p:nvPr/>
            </p:nvSpPr>
            <p:spPr bwMode="auto">
              <a:xfrm>
                <a:off x="198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6" name="Rectangle 150">
                <a:extLst>
                  <a:ext uri="{FF2B5EF4-FFF2-40B4-BE49-F238E27FC236}">
                    <a16:creationId xmlns:a16="http://schemas.microsoft.com/office/drawing/2014/main" id="{A8CB976A-354F-511F-F720-054F8FF77F83}"/>
                  </a:ext>
                </a:extLst>
              </p:cNvPr>
              <p:cNvSpPr>
                <a:spLocks noChangeArrowheads="1"/>
              </p:cNvSpPr>
              <p:nvPr/>
            </p:nvSpPr>
            <p:spPr bwMode="auto">
              <a:xfrm>
                <a:off x="1993"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7" name="Rectangle 151">
                <a:extLst>
                  <a:ext uri="{FF2B5EF4-FFF2-40B4-BE49-F238E27FC236}">
                    <a16:creationId xmlns:a16="http://schemas.microsoft.com/office/drawing/2014/main" id="{C1642D09-BF46-DF87-F78D-444FE5EEE53B}"/>
                  </a:ext>
                </a:extLst>
              </p:cNvPr>
              <p:cNvSpPr>
                <a:spLocks noChangeArrowheads="1"/>
              </p:cNvSpPr>
              <p:nvPr/>
            </p:nvSpPr>
            <p:spPr bwMode="auto">
              <a:xfrm>
                <a:off x="2207"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8" name="Rectangle 152">
                <a:extLst>
                  <a:ext uri="{FF2B5EF4-FFF2-40B4-BE49-F238E27FC236}">
                    <a16:creationId xmlns:a16="http://schemas.microsoft.com/office/drawing/2014/main" id="{37DF6A24-67F1-AF5D-AE8C-7934BF88F1D5}"/>
                  </a:ext>
                </a:extLst>
              </p:cNvPr>
              <p:cNvSpPr>
                <a:spLocks noChangeArrowheads="1"/>
              </p:cNvSpPr>
              <p:nvPr/>
            </p:nvSpPr>
            <p:spPr bwMode="auto">
              <a:xfrm>
                <a:off x="2207"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9" name="Rectangle 153">
                <a:extLst>
                  <a:ext uri="{FF2B5EF4-FFF2-40B4-BE49-F238E27FC236}">
                    <a16:creationId xmlns:a16="http://schemas.microsoft.com/office/drawing/2014/main" id="{306860CC-80B9-4601-63CB-3B0166876236}"/>
                  </a:ext>
                </a:extLst>
              </p:cNvPr>
              <p:cNvSpPr>
                <a:spLocks noChangeArrowheads="1"/>
              </p:cNvSpPr>
              <p:nvPr/>
            </p:nvSpPr>
            <p:spPr bwMode="auto">
              <a:xfrm>
                <a:off x="220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54">
                <a:extLst>
                  <a:ext uri="{FF2B5EF4-FFF2-40B4-BE49-F238E27FC236}">
                    <a16:creationId xmlns:a16="http://schemas.microsoft.com/office/drawing/2014/main" id="{845967A7-9D2A-05A5-41D9-10619B482C93}"/>
                  </a:ext>
                </a:extLst>
              </p:cNvPr>
              <p:cNvSpPr>
                <a:spLocks noChangeArrowheads="1"/>
              </p:cNvSpPr>
              <p:nvPr/>
            </p:nvSpPr>
            <p:spPr bwMode="auto">
              <a:xfrm>
                <a:off x="222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1" name="Rectangle 155">
                <a:extLst>
                  <a:ext uri="{FF2B5EF4-FFF2-40B4-BE49-F238E27FC236}">
                    <a16:creationId xmlns:a16="http://schemas.microsoft.com/office/drawing/2014/main" id="{E38F4389-9C50-BC6F-609F-BA564D221C86}"/>
                  </a:ext>
                </a:extLst>
              </p:cNvPr>
              <p:cNvSpPr>
                <a:spLocks noChangeArrowheads="1"/>
              </p:cNvSpPr>
              <p:nvPr/>
            </p:nvSpPr>
            <p:spPr bwMode="auto">
              <a:xfrm>
                <a:off x="243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2" name="Rectangle 156">
                <a:extLst>
                  <a:ext uri="{FF2B5EF4-FFF2-40B4-BE49-F238E27FC236}">
                    <a16:creationId xmlns:a16="http://schemas.microsoft.com/office/drawing/2014/main" id="{C80310F1-327F-B02A-5E4B-4D66A1E69AAC}"/>
                  </a:ext>
                </a:extLst>
              </p:cNvPr>
              <p:cNvSpPr>
                <a:spLocks noChangeArrowheads="1"/>
              </p:cNvSpPr>
              <p:nvPr/>
            </p:nvSpPr>
            <p:spPr bwMode="auto">
              <a:xfrm>
                <a:off x="243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3" name="Rectangle 157">
                <a:extLst>
                  <a:ext uri="{FF2B5EF4-FFF2-40B4-BE49-F238E27FC236}">
                    <a16:creationId xmlns:a16="http://schemas.microsoft.com/office/drawing/2014/main" id="{ADD2469E-7D0C-6952-17B3-499439A1917F}"/>
                  </a:ext>
                </a:extLst>
              </p:cNvPr>
              <p:cNvSpPr>
                <a:spLocks noChangeArrowheads="1"/>
              </p:cNvSpPr>
              <p:nvPr/>
            </p:nvSpPr>
            <p:spPr bwMode="auto">
              <a:xfrm>
                <a:off x="243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4" name="Rectangle 158">
                <a:extLst>
                  <a:ext uri="{FF2B5EF4-FFF2-40B4-BE49-F238E27FC236}">
                    <a16:creationId xmlns:a16="http://schemas.microsoft.com/office/drawing/2014/main" id="{B41D89AF-1890-9FE0-7AF6-FBF39C987662}"/>
                  </a:ext>
                </a:extLst>
              </p:cNvPr>
              <p:cNvSpPr>
                <a:spLocks noChangeArrowheads="1"/>
              </p:cNvSpPr>
              <p:nvPr/>
            </p:nvSpPr>
            <p:spPr bwMode="auto">
              <a:xfrm>
                <a:off x="244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5" name="Rectangle 159">
                <a:extLst>
                  <a:ext uri="{FF2B5EF4-FFF2-40B4-BE49-F238E27FC236}">
                    <a16:creationId xmlns:a16="http://schemas.microsoft.com/office/drawing/2014/main" id="{6D251516-C19F-31C1-AF94-07B503008321}"/>
                  </a:ext>
                </a:extLst>
              </p:cNvPr>
              <p:cNvSpPr>
                <a:spLocks noChangeArrowheads="1"/>
              </p:cNvSpPr>
              <p:nvPr/>
            </p:nvSpPr>
            <p:spPr bwMode="auto">
              <a:xfrm>
                <a:off x="266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6" name="Rectangle 160">
                <a:extLst>
                  <a:ext uri="{FF2B5EF4-FFF2-40B4-BE49-F238E27FC236}">
                    <a16:creationId xmlns:a16="http://schemas.microsoft.com/office/drawing/2014/main" id="{ABB07446-30FE-7278-63AD-3BCEAA9471AA}"/>
                  </a:ext>
                </a:extLst>
              </p:cNvPr>
              <p:cNvSpPr>
                <a:spLocks noChangeArrowheads="1"/>
              </p:cNvSpPr>
              <p:nvPr/>
            </p:nvSpPr>
            <p:spPr bwMode="auto">
              <a:xfrm>
                <a:off x="267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7" name="Rectangle 161">
                <a:extLst>
                  <a:ext uri="{FF2B5EF4-FFF2-40B4-BE49-F238E27FC236}">
                    <a16:creationId xmlns:a16="http://schemas.microsoft.com/office/drawing/2014/main" id="{79B3CDA6-9A30-523E-4EEA-76A0DF030C4B}"/>
                  </a:ext>
                </a:extLst>
              </p:cNvPr>
              <p:cNvSpPr>
                <a:spLocks noChangeArrowheads="1"/>
              </p:cNvSpPr>
              <p:nvPr/>
            </p:nvSpPr>
            <p:spPr bwMode="auto">
              <a:xfrm>
                <a:off x="289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8" name="Rectangle 162">
                <a:extLst>
                  <a:ext uri="{FF2B5EF4-FFF2-40B4-BE49-F238E27FC236}">
                    <a16:creationId xmlns:a16="http://schemas.microsoft.com/office/drawing/2014/main" id="{754A0894-F1D4-C077-A5A1-0F4AB23DAE68}"/>
                  </a:ext>
                </a:extLst>
              </p:cNvPr>
              <p:cNvSpPr>
                <a:spLocks noChangeArrowheads="1"/>
              </p:cNvSpPr>
              <p:nvPr/>
            </p:nvSpPr>
            <p:spPr bwMode="auto">
              <a:xfrm>
                <a:off x="2902"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9" name="Rectangle 163">
                <a:extLst>
                  <a:ext uri="{FF2B5EF4-FFF2-40B4-BE49-F238E27FC236}">
                    <a16:creationId xmlns:a16="http://schemas.microsoft.com/office/drawing/2014/main" id="{13FC1345-F38E-B99D-5F23-1EE791A5FD98}"/>
                  </a:ext>
                </a:extLst>
              </p:cNvPr>
              <p:cNvSpPr>
                <a:spLocks noChangeArrowheads="1"/>
              </p:cNvSpPr>
              <p:nvPr/>
            </p:nvSpPr>
            <p:spPr bwMode="auto">
              <a:xfrm>
                <a:off x="311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0" name="Rectangle 164">
                <a:extLst>
                  <a:ext uri="{FF2B5EF4-FFF2-40B4-BE49-F238E27FC236}">
                    <a16:creationId xmlns:a16="http://schemas.microsoft.com/office/drawing/2014/main" id="{7869E502-540C-6DEF-F8BF-DC2C34EB4AE3}"/>
                  </a:ext>
                </a:extLst>
              </p:cNvPr>
              <p:cNvSpPr>
                <a:spLocks noChangeArrowheads="1"/>
              </p:cNvSpPr>
              <p:nvPr/>
            </p:nvSpPr>
            <p:spPr bwMode="auto">
              <a:xfrm>
                <a:off x="313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1" name="Rectangle 165">
                <a:extLst>
                  <a:ext uri="{FF2B5EF4-FFF2-40B4-BE49-F238E27FC236}">
                    <a16:creationId xmlns:a16="http://schemas.microsoft.com/office/drawing/2014/main" id="{B8F80742-6182-F391-A5ED-4BA28B3E2D42}"/>
                  </a:ext>
                </a:extLst>
              </p:cNvPr>
              <p:cNvSpPr>
                <a:spLocks noChangeArrowheads="1"/>
              </p:cNvSpPr>
              <p:nvPr/>
            </p:nvSpPr>
            <p:spPr bwMode="auto">
              <a:xfrm>
                <a:off x="3344"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2" name="Rectangle 166">
                <a:extLst>
                  <a:ext uri="{FF2B5EF4-FFF2-40B4-BE49-F238E27FC236}">
                    <a16:creationId xmlns:a16="http://schemas.microsoft.com/office/drawing/2014/main" id="{965B2A08-7A30-FCCE-C55A-2B1D0B83818D}"/>
                  </a:ext>
                </a:extLst>
              </p:cNvPr>
              <p:cNvSpPr>
                <a:spLocks noChangeArrowheads="1"/>
              </p:cNvSpPr>
              <p:nvPr/>
            </p:nvSpPr>
            <p:spPr bwMode="auto">
              <a:xfrm>
                <a:off x="335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3" name="Rectangle 167">
                <a:extLst>
                  <a:ext uri="{FF2B5EF4-FFF2-40B4-BE49-F238E27FC236}">
                    <a16:creationId xmlns:a16="http://schemas.microsoft.com/office/drawing/2014/main" id="{B283F533-7AFD-E6FE-8291-D74A2EFD986D}"/>
                  </a:ext>
                </a:extLst>
              </p:cNvPr>
              <p:cNvSpPr>
                <a:spLocks noChangeArrowheads="1"/>
              </p:cNvSpPr>
              <p:nvPr/>
            </p:nvSpPr>
            <p:spPr bwMode="auto">
              <a:xfrm>
                <a:off x="357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4" name="Rectangle 168">
                <a:extLst>
                  <a:ext uri="{FF2B5EF4-FFF2-40B4-BE49-F238E27FC236}">
                    <a16:creationId xmlns:a16="http://schemas.microsoft.com/office/drawing/2014/main" id="{248BDEDC-DD14-41F7-D5AD-041FC9C41FF8}"/>
                  </a:ext>
                </a:extLst>
              </p:cNvPr>
              <p:cNvSpPr>
                <a:spLocks noChangeArrowheads="1"/>
              </p:cNvSpPr>
              <p:nvPr/>
            </p:nvSpPr>
            <p:spPr bwMode="auto">
              <a:xfrm>
                <a:off x="358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5" name="Rectangle 169">
                <a:extLst>
                  <a:ext uri="{FF2B5EF4-FFF2-40B4-BE49-F238E27FC236}">
                    <a16:creationId xmlns:a16="http://schemas.microsoft.com/office/drawing/2014/main" id="{A234469C-3688-A26E-3D3D-A4724503A794}"/>
                  </a:ext>
                </a:extLst>
              </p:cNvPr>
              <p:cNvSpPr>
                <a:spLocks noChangeArrowheads="1"/>
              </p:cNvSpPr>
              <p:nvPr/>
            </p:nvSpPr>
            <p:spPr bwMode="auto">
              <a:xfrm>
                <a:off x="151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Rectangle 170">
                <a:extLst>
                  <a:ext uri="{FF2B5EF4-FFF2-40B4-BE49-F238E27FC236}">
                    <a16:creationId xmlns:a16="http://schemas.microsoft.com/office/drawing/2014/main" id="{9033AF54-D56E-4A1E-0DA4-2286867F64B8}"/>
                  </a:ext>
                </a:extLst>
              </p:cNvPr>
              <p:cNvSpPr>
                <a:spLocks noChangeArrowheads="1"/>
              </p:cNvSpPr>
              <p:nvPr/>
            </p:nvSpPr>
            <p:spPr bwMode="auto">
              <a:xfrm>
                <a:off x="152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Rectangle 171">
                <a:extLst>
                  <a:ext uri="{FF2B5EF4-FFF2-40B4-BE49-F238E27FC236}">
                    <a16:creationId xmlns:a16="http://schemas.microsoft.com/office/drawing/2014/main" id="{5DCB84A2-7B4C-0F2F-2A9F-50EDFA74C527}"/>
                  </a:ext>
                </a:extLst>
              </p:cNvPr>
              <p:cNvSpPr>
                <a:spLocks noChangeArrowheads="1"/>
              </p:cNvSpPr>
              <p:nvPr/>
            </p:nvSpPr>
            <p:spPr bwMode="auto">
              <a:xfrm>
                <a:off x="174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Rectangle 172">
                <a:extLst>
                  <a:ext uri="{FF2B5EF4-FFF2-40B4-BE49-F238E27FC236}">
                    <a16:creationId xmlns:a16="http://schemas.microsoft.com/office/drawing/2014/main" id="{1B8BC750-2EBA-956E-6EA4-D12DA5956320}"/>
                  </a:ext>
                </a:extLst>
              </p:cNvPr>
              <p:cNvSpPr>
                <a:spLocks noChangeArrowheads="1"/>
              </p:cNvSpPr>
              <p:nvPr/>
            </p:nvSpPr>
            <p:spPr bwMode="auto">
              <a:xfrm>
                <a:off x="175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Rectangle 173">
                <a:extLst>
                  <a:ext uri="{FF2B5EF4-FFF2-40B4-BE49-F238E27FC236}">
                    <a16:creationId xmlns:a16="http://schemas.microsoft.com/office/drawing/2014/main" id="{B3CC6A19-6FB0-90A1-CF4F-48939472B940}"/>
                  </a:ext>
                </a:extLst>
              </p:cNvPr>
              <p:cNvSpPr>
                <a:spLocks noChangeArrowheads="1"/>
              </p:cNvSpPr>
              <p:nvPr/>
            </p:nvSpPr>
            <p:spPr bwMode="auto">
              <a:xfrm>
                <a:off x="197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Rectangle 174">
                <a:extLst>
                  <a:ext uri="{FF2B5EF4-FFF2-40B4-BE49-F238E27FC236}">
                    <a16:creationId xmlns:a16="http://schemas.microsoft.com/office/drawing/2014/main" id="{0D343279-8C25-DF6E-0387-B51679969652}"/>
                  </a:ext>
                </a:extLst>
              </p:cNvPr>
              <p:cNvSpPr>
                <a:spLocks noChangeArrowheads="1"/>
              </p:cNvSpPr>
              <p:nvPr/>
            </p:nvSpPr>
            <p:spPr bwMode="auto">
              <a:xfrm>
                <a:off x="1980"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Rectangle 175">
                <a:extLst>
                  <a:ext uri="{FF2B5EF4-FFF2-40B4-BE49-F238E27FC236}">
                    <a16:creationId xmlns:a16="http://schemas.microsoft.com/office/drawing/2014/main" id="{A1F9381E-7839-1806-55DE-A0E0349ECCBD}"/>
                  </a:ext>
                </a:extLst>
              </p:cNvPr>
              <p:cNvSpPr>
                <a:spLocks noChangeArrowheads="1"/>
              </p:cNvSpPr>
              <p:nvPr/>
            </p:nvSpPr>
            <p:spPr bwMode="auto">
              <a:xfrm>
                <a:off x="2202"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Rectangle 176">
                <a:extLst>
                  <a:ext uri="{FF2B5EF4-FFF2-40B4-BE49-F238E27FC236}">
                    <a16:creationId xmlns:a16="http://schemas.microsoft.com/office/drawing/2014/main" id="{FCB25C07-471E-D3FD-EA74-DDEBD420BE66}"/>
                  </a:ext>
                </a:extLst>
              </p:cNvPr>
              <p:cNvSpPr>
                <a:spLocks noChangeArrowheads="1"/>
              </p:cNvSpPr>
              <p:nvPr/>
            </p:nvSpPr>
            <p:spPr bwMode="auto">
              <a:xfrm>
                <a:off x="220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Rectangle 177">
                <a:extLst>
                  <a:ext uri="{FF2B5EF4-FFF2-40B4-BE49-F238E27FC236}">
                    <a16:creationId xmlns:a16="http://schemas.microsoft.com/office/drawing/2014/main" id="{337AFF56-4829-E005-5132-AEE7D89491A4}"/>
                  </a:ext>
                </a:extLst>
              </p:cNvPr>
              <p:cNvSpPr>
                <a:spLocks noChangeArrowheads="1"/>
              </p:cNvSpPr>
              <p:nvPr/>
            </p:nvSpPr>
            <p:spPr bwMode="auto">
              <a:xfrm>
                <a:off x="242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Rectangle 178">
                <a:extLst>
                  <a:ext uri="{FF2B5EF4-FFF2-40B4-BE49-F238E27FC236}">
                    <a16:creationId xmlns:a16="http://schemas.microsoft.com/office/drawing/2014/main" id="{5B3C2977-A21F-C099-116F-6CC997E35441}"/>
                  </a:ext>
                </a:extLst>
              </p:cNvPr>
              <p:cNvSpPr>
                <a:spLocks noChangeArrowheads="1"/>
              </p:cNvSpPr>
              <p:nvPr/>
            </p:nvSpPr>
            <p:spPr bwMode="auto">
              <a:xfrm>
                <a:off x="243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Rectangle 179">
                <a:extLst>
                  <a:ext uri="{FF2B5EF4-FFF2-40B4-BE49-F238E27FC236}">
                    <a16:creationId xmlns:a16="http://schemas.microsoft.com/office/drawing/2014/main" id="{8B01E694-CABF-D92C-7734-32B6C4851241}"/>
                  </a:ext>
                </a:extLst>
              </p:cNvPr>
              <p:cNvSpPr>
                <a:spLocks noChangeArrowheads="1"/>
              </p:cNvSpPr>
              <p:nvPr/>
            </p:nvSpPr>
            <p:spPr bwMode="auto">
              <a:xfrm>
                <a:off x="265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Rectangle 180">
                <a:extLst>
                  <a:ext uri="{FF2B5EF4-FFF2-40B4-BE49-F238E27FC236}">
                    <a16:creationId xmlns:a16="http://schemas.microsoft.com/office/drawing/2014/main" id="{7F5097BD-5FFC-6A2D-1794-59A5BF57605D}"/>
                  </a:ext>
                </a:extLst>
              </p:cNvPr>
              <p:cNvSpPr>
                <a:spLocks noChangeArrowheads="1"/>
              </p:cNvSpPr>
              <p:nvPr/>
            </p:nvSpPr>
            <p:spPr bwMode="auto">
              <a:xfrm>
                <a:off x="266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Rectangle 181">
                <a:extLst>
                  <a:ext uri="{FF2B5EF4-FFF2-40B4-BE49-F238E27FC236}">
                    <a16:creationId xmlns:a16="http://schemas.microsoft.com/office/drawing/2014/main" id="{971908D2-1A1A-0DC7-B53B-6A345362E9E9}"/>
                  </a:ext>
                </a:extLst>
              </p:cNvPr>
              <p:cNvSpPr>
                <a:spLocks noChangeArrowheads="1"/>
              </p:cNvSpPr>
              <p:nvPr/>
            </p:nvSpPr>
            <p:spPr bwMode="auto">
              <a:xfrm>
                <a:off x="288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Rectangle 182">
                <a:extLst>
                  <a:ext uri="{FF2B5EF4-FFF2-40B4-BE49-F238E27FC236}">
                    <a16:creationId xmlns:a16="http://schemas.microsoft.com/office/drawing/2014/main" id="{3E90964D-2EAF-180F-0FDD-A743FBF23115}"/>
                  </a:ext>
                </a:extLst>
              </p:cNvPr>
              <p:cNvSpPr>
                <a:spLocks noChangeArrowheads="1"/>
              </p:cNvSpPr>
              <p:nvPr/>
            </p:nvSpPr>
            <p:spPr bwMode="auto">
              <a:xfrm>
                <a:off x="2890"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Rectangle 183">
                <a:extLst>
                  <a:ext uri="{FF2B5EF4-FFF2-40B4-BE49-F238E27FC236}">
                    <a16:creationId xmlns:a16="http://schemas.microsoft.com/office/drawing/2014/main" id="{12C108E7-FA8E-BE84-A8B4-698A5C7863BB}"/>
                  </a:ext>
                </a:extLst>
              </p:cNvPr>
              <p:cNvSpPr>
                <a:spLocks noChangeArrowheads="1"/>
              </p:cNvSpPr>
              <p:nvPr/>
            </p:nvSpPr>
            <p:spPr bwMode="auto">
              <a:xfrm>
                <a:off x="3111"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0" name="Rectangle 184">
                <a:extLst>
                  <a:ext uri="{FF2B5EF4-FFF2-40B4-BE49-F238E27FC236}">
                    <a16:creationId xmlns:a16="http://schemas.microsoft.com/office/drawing/2014/main" id="{94195713-D596-20AC-9476-8CEBD3109C68}"/>
                  </a:ext>
                </a:extLst>
              </p:cNvPr>
              <p:cNvSpPr>
                <a:spLocks noChangeArrowheads="1"/>
              </p:cNvSpPr>
              <p:nvPr/>
            </p:nvSpPr>
            <p:spPr bwMode="auto">
              <a:xfrm>
                <a:off x="311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1" name="Rectangle 185">
                <a:extLst>
                  <a:ext uri="{FF2B5EF4-FFF2-40B4-BE49-F238E27FC236}">
                    <a16:creationId xmlns:a16="http://schemas.microsoft.com/office/drawing/2014/main" id="{7314F88F-CB83-B526-6BD8-3937C3DD43F2}"/>
                  </a:ext>
                </a:extLst>
              </p:cNvPr>
              <p:cNvSpPr>
                <a:spLocks noChangeArrowheads="1"/>
              </p:cNvSpPr>
              <p:nvPr/>
            </p:nvSpPr>
            <p:spPr bwMode="auto">
              <a:xfrm>
                <a:off x="3339"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2" name="Rectangle 186">
                <a:extLst>
                  <a:ext uri="{FF2B5EF4-FFF2-40B4-BE49-F238E27FC236}">
                    <a16:creationId xmlns:a16="http://schemas.microsoft.com/office/drawing/2014/main" id="{382CCA84-19D9-CE08-7E36-7B7E27931670}"/>
                  </a:ext>
                </a:extLst>
              </p:cNvPr>
              <p:cNvSpPr>
                <a:spLocks noChangeArrowheads="1"/>
              </p:cNvSpPr>
              <p:nvPr/>
            </p:nvSpPr>
            <p:spPr bwMode="auto">
              <a:xfrm>
                <a:off x="3344" y="163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3" name="Rectangle 187">
                <a:extLst>
                  <a:ext uri="{FF2B5EF4-FFF2-40B4-BE49-F238E27FC236}">
                    <a16:creationId xmlns:a16="http://schemas.microsoft.com/office/drawing/2014/main" id="{6AABE759-8E61-A2E7-9009-6BCFC9425868}"/>
                  </a:ext>
                </a:extLst>
              </p:cNvPr>
              <p:cNvSpPr>
                <a:spLocks noChangeArrowheads="1"/>
              </p:cNvSpPr>
              <p:nvPr/>
            </p:nvSpPr>
            <p:spPr bwMode="auto">
              <a:xfrm>
                <a:off x="356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4" name="Rectangle 188">
                <a:extLst>
                  <a:ext uri="{FF2B5EF4-FFF2-40B4-BE49-F238E27FC236}">
                    <a16:creationId xmlns:a16="http://schemas.microsoft.com/office/drawing/2014/main" id="{C2D56A07-B85D-EC80-32E4-1E4FDA0B5407}"/>
                  </a:ext>
                </a:extLst>
              </p:cNvPr>
              <p:cNvSpPr>
                <a:spLocks noChangeArrowheads="1"/>
              </p:cNvSpPr>
              <p:nvPr/>
            </p:nvSpPr>
            <p:spPr bwMode="auto">
              <a:xfrm>
                <a:off x="357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5" name="Rectangle 189">
                <a:extLst>
                  <a:ext uri="{FF2B5EF4-FFF2-40B4-BE49-F238E27FC236}">
                    <a16:creationId xmlns:a16="http://schemas.microsoft.com/office/drawing/2014/main" id="{7DFDF9BA-779A-4954-1AE3-D57A51FDF30F}"/>
                  </a:ext>
                </a:extLst>
              </p:cNvPr>
              <p:cNvSpPr>
                <a:spLocks noChangeArrowheads="1"/>
              </p:cNvSpPr>
              <p:nvPr/>
            </p:nvSpPr>
            <p:spPr bwMode="auto">
              <a:xfrm>
                <a:off x="379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6" name="Rectangle 190">
                <a:extLst>
                  <a:ext uri="{FF2B5EF4-FFF2-40B4-BE49-F238E27FC236}">
                    <a16:creationId xmlns:a16="http://schemas.microsoft.com/office/drawing/2014/main" id="{6514912B-67ED-F0D1-1A68-15110F38018D}"/>
                  </a:ext>
                </a:extLst>
              </p:cNvPr>
              <p:cNvSpPr>
                <a:spLocks noChangeArrowheads="1"/>
              </p:cNvSpPr>
              <p:nvPr/>
            </p:nvSpPr>
            <p:spPr bwMode="auto">
              <a:xfrm>
                <a:off x="151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7" name="Rectangle 191">
                <a:extLst>
                  <a:ext uri="{FF2B5EF4-FFF2-40B4-BE49-F238E27FC236}">
                    <a16:creationId xmlns:a16="http://schemas.microsoft.com/office/drawing/2014/main" id="{B583EEFE-6E73-8702-46E8-EF5912CF69EB}"/>
                  </a:ext>
                </a:extLst>
              </p:cNvPr>
              <p:cNvSpPr>
                <a:spLocks noChangeArrowheads="1"/>
              </p:cNvSpPr>
              <p:nvPr/>
            </p:nvSpPr>
            <p:spPr bwMode="auto">
              <a:xfrm>
                <a:off x="174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8" name="Rectangle 192">
                <a:extLst>
                  <a:ext uri="{FF2B5EF4-FFF2-40B4-BE49-F238E27FC236}">
                    <a16:creationId xmlns:a16="http://schemas.microsoft.com/office/drawing/2014/main" id="{4A05759E-AF5F-B2E8-9AB4-70956F18846F}"/>
                  </a:ext>
                </a:extLst>
              </p:cNvPr>
              <p:cNvSpPr>
                <a:spLocks noChangeArrowheads="1"/>
              </p:cNvSpPr>
              <p:nvPr/>
            </p:nvSpPr>
            <p:spPr bwMode="auto">
              <a:xfrm>
                <a:off x="197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9" name="Rectangle 193">
                <a:extLst>
                  <a:ext uri="{FF2B5EF4-FFF2-40B4-BE49-F238E27FC236}">
                    <a16:creationId xmlns:a16="http://schemas.microsoft.com/office/drawing/2014/main" id="{C7D39C51-56DF-87AD-4369-96DCD33F74E2}"/>
                  </a:ext>
                </a:extLst>
              </p:cNvPr>
              <p:cNvSpPr>
                <a:spLocks noChangeArrowheads="1"/>
              </p:cNvSpPr>
              <p:nvPr/>
            </p:nvSpPr>
            <p:spPr bwMode="auto">
              <a:xfrm>
                <a:off x="2202"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0" name="Rectangle 194">
                <a:extLst>
                  <a:ext uri="{FF2B5EF4-FFF2-40B4-BE49-F238E27FC236}">
                    <a16:creationId xmlns:a16="http://schemas.microsoft.com/office/drawing/2014/main" id="{2664CC49-91C9-D4D1-7F33-FD4D512FB8A8}"/>
                  </a:ext>
                </a:extLst>
              </p:cNvPr>
              <p:cNvSpPr>
                <a:spLocks noChangeArrowheads="1"/>
              </p:cNvSpPr>
              <p:nvPr/>
            </p:nvSpPr>
            <p:spPr bwMode="auto">
              <a:xfrm>
                <a:off x="242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1" name="Rectangle 195">
                <a:extLst>
                  <a:ext uri="{FF2B5EF4-FFF2-40B4-BE49-F238E27FC236}">
                    <a16:creationId xmlns:a16="http://schemas.microsoft.com/office/drawing/2014/main" id="{3A6529F9-2E81-0C9A-9E18-4AA48EEEB6FF}"/>
                  </a:ext>
                </a:extLst>
              </p:cNvPr>
              <p:cNvSpPr>
                <a:spLocks noChangeArrowheads="1"/>
              </p:cNvSpPr>
              <p:nvPr/>
            </p:nvSpPr>
            <p:spPr bwMode="auto">
              <a:xfrm>
                <a:off x="265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2" name="Rectangle 196">
                <a:extLst>
                  <a:ext uri="{FF2B5EF4-FFF2-40B4-BE49-F238E27FC236}">
                    <a16:creationId xmlns:a16="http://schemas.microsoft.com/office/drawing/2014/main" id="{BCFE4C51-3E9D-8457-9E03-9B9AF92505C9}"/>
                  </a:ext>
                </a:extLst>
              </p:cNvPr>
              <p:cNvSpPr>
                <a:spLocks noChangeArrowheads="1"/>
              </p:cNvSpPr>
              <p:nvPr/>
            </p:nvSpPr>
            <p:spPr bwMode="auto">
              <a:xfrm>
                <a:off x="288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3" name="Rectangle 197">
                <a:extLst>
                  <a:ext uri="{FF2B5EF4-FFF2-40B4-BE49-F238E27FC236}">
                    <a16:creationId xmlns:a16="http://schemas.microsoft.com/office/drawing/2014/main" id="{E0F6E93E-8748-F071-0629-586455ED21C1}"/>
                  </a:ext>
                </a:extLst>
              </p:cNvPr>
              <p:cNvSpPr>
                <a:spLocks noChangeArrowheads="1"/>
              </p:cNvSpPr>
              <p:nvPr/>
            </p:nvSpPr>
            <p:spPr bwMode="auto">
              <a:xfrm>
                <a:off x="3111"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4" name="Rectangle 198">
                <a:extLst>
                  <a:ext uri="{FF2B5EF4-FFF2-40B4-BE49-F238E27FC236}">
                    <a16:creationId xmlns:a16="http://schemas.microsoft.com/office/drawing/2014/main" id="{57193F7B-354A-801D-DA33-6FF43F3FF936}"/>
                  </a:ext>
                </a:extLst>
              </p:cNvPr>
              <p:cNvSpPr>
                <a:spLocks noChangeArrowheads="1"/>
              </p:cNvSpPr>
              <p:nvPr/>
            </p:nvSpPr>
            <p:spPr bwMode="auto">
              <a:xfrm>
                <a:off x="3339"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5" name="Rectangle 199">
                <a:extLst>
                  <a:ext uri="{FF2B5EF4-FFF2-40B4-BE49-F238E27FC236}">
                    <a16:creationId xmlns:a16="http://schemas.microsoft.com/office/drawing/2014/main" id="{74D3C200-179E-15DB-3460-6033C44190CF}"/>
                  </a:ext>
                </a:extLst>
              </p:cNvPr>
              <p:cNvSpPr>
                <a:spLocks noChangeArrowheads="1"/>
              </p:cNvSpPr>
              <p:nvPr/>
            </p:nvSpPr>
            <p:spPr bwMode="auto">
              <a:xfrm>
                <a:off x="356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6" name="Rectangle 200">
                <a:extLst>
                  <a:ext uri="{FF2B5EF4-FFF2-40B4-BE49-F238E27FC236}">
                    <a16:creationId xmlns:a16="http://schemas.microsoft.com/office/drawing/2014/main" id="{F85F0D9A-9DE7-B063-73EB-5C12BE68174F}"/>
                  </a:ext>
                </a:extLst>
              </p:cNvPr>
              <p:cNvSpPr>
                <a:spLocks noChangeArrowheads="1"/>
              </p:cNvSpPr>
              <p:nvPr/>
            </p:nvSpPr>
            <p:spPr bwMode="auto">
              <a:xfrm>
                <a:off x="379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7" name="Rectangle 201">
                <a:extLst>
                  <a:ext uri="{FF2B5EF4-FFF2-40B4-BE49-F238E27FC236}">
                    <a16:creationId xmlns:a16="http://schemas.microsoft.com/office/drawing/2014/main" id="{96F2202A-3291-0997-3CDC-A4BCADAFE8E8}"/>
                  </a:ext>
                </a:extLst>
              </p:cNvPr>
              <p:cNvSpPr>
                <a:spLocks noChangeArrowheads="1"/>
              </p:cNvSpPr>
              <p:nvPr/>
            </p:nvSpPr>
            <p:spPr bwMode="auto">
              <a:xfrm>
                <a:off x="152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8" name="Rectangle 202">
                <a:extLst>
                  <a:ext uri="{FF2B5EF4-FFF2-40B4-BE49-F238E27FC236}">
                    <a16:creationId xmlns:a16="http://schemas.microsoft.com/office/drawing/2014/main" id="{885A40E6-E21E-A64F-7CD1-2FA8AE953E68}"/>
                  </a:ext>
                </a:extLst>
              </p:cNvPr>
              <p:cNvSpPr>
                <a:spLocks noChangeArrowheads="1"/>
              </p:cNvSpPr>
              <p:nvPr/>
            </p:nvSpPr>
            <p:spPr bwMode="auto">
              <a:xfrm>
                <a:off x="152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9" name="Rectangle 203">
                <a:extLst>
                  <a:ext uri="{FF2B5EF4-FFF2-40B4-BE49-F238E27FC236}">
                    <a16:creationId xmlns:a16="http://schemas.microsoft.com/office/drawing/2014/main" id="{7FC68972-2699-ACD7-FE7C-299A93058585}"/>
                  </a:ext>
                </a:extLst>
              </p:cNvPr>
              <p:cNvSpPr>
                <a:spLocks noChangeArrowheads="1"/>
              </p:cNvSpPr>
              <p:nvPr/>
            </p:nvSpPr>
            <p:spPr bwMode="auto">
              <a:xfrm>
                <a:off x="152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0" name="Rectangle 204">
                <a:extLst>
                  <a:ext uri="{FF2B5EF4-FFF2-40B4-BE49-F238E27FC236}">
                    <a16:creationId xmlns:a16="http://schemas.microsoft.com/office/drawing/2014/main" id="{68BAE936-6BCB-0715-61EA-909C10A6F9FC}"/>
                  </a:ext>
                </a:extLst>
              </p:cNvPr>
              <p:cNvSpPr>
                <a:spLocks noChangeArrowheads="1"/>
              </p:cNvSpPr>
              <p:nvPr/>
            </p:nvSpPr>
            <p:spPr bwMode="auto">
              <a:xfrm>
                <a:off x="153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4" name="Group 406">
              <a:extLst>
                <a:ext uri="{FF2B5EF4-FFF2-40B4-BE49-F238E27FC236}">
                  <a16:creationId xmlns:a16="http://schemas.microsoft.com/office/drawing/2014/main" id="{20E5176E-D989-FB3D-A067-96E9A7361D99}"/>
                </a:ext>
              </a:extLst>
            </p:cNvPr>
            <p:cNvGrpSpPr>
              <a:grpSpLocks/>
            </p:cNvGrpSpPr>
            <p:nvPr/>
          </p:nvGrpSpPr>
          <p:grpSpPr bwMode="auto">
            <a:xfrm>
              <a:off x="2411413" y="2967038"/>
              <a:ext cx="3621088" cy="1658937"/>
              <a:chOff x="1519" y="1869"/>
              <a:chExt cx="2281" cy="1045"/>
            </a:xfrm>
          </p:grpSpPr>
          <p:sp>
            <p:nvSpPr>
              <p:cNvPr id="291" name="Rectangle 206">
                <a:extLst>
                  <a:ext uri="{FF2B5EF4-FFF2-40B4-BE49-F238E27FC236}">
                    <a16:creationId xmlns:a16="http://schemas.microsoft.com/office/drawing/2014/main" id="{4FCC93EE-7183-A556-1F17-D32E3F459DC4}"/>
                  </a:ext>
                </a:extLst>
              </p:cNvPr>
              <p:cNvSpPr>
                <a:spLocks noChangeArrowheads="1"/>
              </p:cNvSpPr>
              <p:nvPr/>
            </p:nvSpPr>
            <p:spPr bwMode="auto">
              <a:xfrm>
                <a:off x="1753"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2" name="Rectangle 207">
                <a:extLst>
                  <a:ext uri="{FF2B5EF4-FFF2-40B4-BE49-F238E27FC236}">
                    <a16:creationId xmlns:a16="http://schemas.microsoft.com/office/drawing/2014/main" id="{98CE5710-33DB-DBD3-5DAC-85E701861DB0}"/>
                  </a:ext>
                </a:extLst>
              </p:cNvPr>
              <p:cNvSpPr>
                <a:spLocks noChangeArrowheads="1"/>
              </p:cNvSpPr>
              <p:nvPr/>
            </p:nvSpPr>
            <p:spPr bwMode="auto">
              <a:xfrm>
                <a:off x="1753"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3" name="Rectangle 208">
                <a:extLst>
                  <a:ext uri="{FF2B5EF4-FFF2-40B4-BE49-F238E27FC236}">
                    <a16:creationId xmlns:a16="http://schemas.microsoft.com/office/drawing/2014/main" id="{938FD8D8-620B-6FAC-ABC4-29C1347D16B8}"/>
                  </a:ext>
                </a:extLst>
              </p:cNvPr>
              <p:cNvSpPr>
                <a:spLocks noChangeArrowheads="1"/>
              </p:cNvSpPr>
              <p:nvPr/>
            </p:nvSpPr>
            <p:spPr bwMode="auto">
              <a:xfrm>
                <a:off x="175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4" name="Rectangle 209">
                <a:extLst>
                  <a:ext uri="{FF2B5EF4-FFF2-40B4-BE49-F238E27FC236}">
                    <a16:creationId xmlns:a16="http://schemas.microsoft.com/office/drawing/2014/main" id="{326B921E-9A99-6D58-5A18-B9C03BCCC102}"/>
                  </a:ext>
                </a:extLst>
              </p:cNvPr>
              <p:cNvSpPr>
                <a:spLocks noChangeArrowheads="1"/>
              </p:cNvSpPr>
              <p:nvPr/>
            </p:nvSpPr>
            <p:spPr bwMode="auto">
              <a:xfrm>
                <a:off x="176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5" name="Rectangle 210">
                <a:extLst>
                  <a:ext uri="{FF2B5EF4-FFF2-40B4-BE49-F238E27FC236}">
                    <a16:creationId xmlns:a16="http://schemas.microsoft.com/office/drawing/2014/main" id="{582D4147-E574-FDE5-778A-F9CC865FA8C4}"/>
                  </a:ext>
                </a:extLst>
              </p:cNvPr>
              <p:cNvSpPr>
                <a:spLocks noChangeArrowheads="1"/>
              </p:cNvSpPr>
              <p:nvPr/>
            </p:nvSpPr>
            <p:spPr bwMode="auto">
              <a:xfrm>
                <a:off x="1980"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6" name="Rectangle 211">
                <a:extLst>
                  <a:ext uri="{FF2B5EF4-FFF2-40B4-BE49-F238E27FC236}">
                    <a16:creationId xmlns:a16="http://schemas.microsoft.com/office/drawing/2014/main" id="{00392875-191C-3FCE-5806-C5F5C60E99E5}"/>
                  </a:ext>
                </a:extLst>
              </p:cNvPr>
              <p:cNvSpPr>
                <a:spLocks noChangeArrowheads="1"/>
              </p:cNvSpPr>
              <p:nvPr/>
            </p:nvSpPr>
            <p:spPr bwMode="auto">
              <a:xfrm>
                <a:off x="1980"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7" name="Rectangle 212">
                <a:extLst>
                  <a:ext uri="{FF2B5EF4-FFF2-40B4-BE49-F238E27FC236}">
                    <a16:creationId xmlns:a16="http://schemas.microsoft.com/office/drawing/2014/main" id="{0EE2B907-E559-336A-B45F-94CB7694A617}"/>
                  </a:ext>
                </a:extLst>
              </p:cNvPr>
              <p:cNvSpPr>
                <a:spLocks noChangeArrowheads="1"/>
              </p:cNvSpPr>
              <p:nvPr/>
            </p:nvSpPr>
            <p:spPr bwMode="auto">
              <a:xfrm>
                <a:off x="198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8" name="Rectangle 213">
                <a:extLst>
                  <a:ext uri="{FF2B5EF4-FFF2-40B4-BE49-F238E27FC236}">
                    <a16:creationId xmlns:a16="http://schemas.microsoft.com/office/drawing/2014/main" id="{230CC50B-56AC-4028-3AB0-3484E2C7B77B}"/>
                  </a:ext>
                </a:extLst>
              </p:cNvPr>
              <p:cNvSpPr>
                <a:spLocks noChangeArrowheads="1"/>
              </p:cNvSpPr>
              <p:nvPr/>
            </p:nvSpPr>
            <p:spPr bwMode="auto">
              <a:xfrm>
                <a:off x="1993"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9" name="Rectangle 214">
                <a:extLst>
                  <a:ext uri="{FF2B5EF4-FFF2-40B4-BE49-F238E27FC236}">
                    <a16:creationId xmlns:a16="http://schemas.microsoft.com/office/drawing/2014/main" id="{06E76D7F-6ECD-5411-EA38-1774156B54D1}"/>
                  </a:ext>
                </a:extLst>
              </p:cNvPr>
              <p:cNvSpPr>
                <a:spLocks noChangeArrowheads="1"/>
              </p:cNvSpPr>
              <p:nvPr/>
            </p:nvSpPr>
            <p:spPr bwMode="auto">
              <a:xfrm>
                <a:off x="2207"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0" name="Rectangle 215">
                <a:extLst>
                  <a:ext uri="{FF2B5EF4-FFF2-40B4-BE49-F238E27FC236}">
                    <a16:creationId xmlns:a16="http://schemas.microsoft.com/office/drawing/2014/main" id="{C28B7A2E-673A-C22B-793F-938367AFC261}"/>
                  </a:ext>
                </a:extLst>
              </p:cNvPr>
              <p:cNvSpPr>
                <a:spLocks noChangeArrowheads="1"/>
              </p:cNvSpPr>
              <p:nvPr/>
            </p:nvSpPr>
            <p:spPr bwMode="auto">
              <a:xfrm>
                <a:off x="2207"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1" name="Rectangle 216">
                <a:extLst>
                  <a:ext uri="{FF2B5EF4-FFF2-40B4-BE49-F238E27FC236}">
                    <a16:creationId xmlns:a16="http://schemas.microsoft.com/office/drawing/2014/main" id="{9958F38F-1793-20D4-7019-4C6A5C857F98}"/>
                  </a:ext>
                </a:extLst>
              </p:cNvPr>
              <p:cNvSpPr>
                <a:spLocks noChangeArrowheads="1"/>
              </p:cNvSpPr>
              <p:nvPr/>
            </p:nvSpPr>
            <p:spPr bwMode="auto">
              <a:xfrm>
                <a:off x="220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17">
                <a:extLst>
                  <a:ext uri="{FF2B5EF4-FFF2-40B4-BE49-F238E27FC236}">
                    <a16:creationId xmlns:a16="http://schemas.microsoft.com/office/drawing/2014/main" id="{DCEFC30E-9D19-7D7E-9839-71019E0CF869}"/>
                  </a:ext>
                </a:extLst>
              </p:cNvPr>
              <p:cNvSpPr>
                <a:spLocks noChangeArrowheads="1"/>
              </p:cNvSpPr>
              <p:nvPr/>
            </p:nvSpPr>
            <p:spPr bwMode="auto">
              <a:xfrm>
                <a:off x="222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3" name="Rectangle 218">
                <a:extLst>
                  <a:ext uri="{FF2B5EF4-FFF2-40B4-BE49-F238E27FC236}">
                    <a16:creationId xmlns:a16="http://schemas.microsoft.com/office/drawing/2014/main" id="{BE3DC13D-AC46-CFA4-4342-90D5C28C5FAE}"/>
                  </a:ext>
                </a:extLst>
              </p:cNvPr>
              <p:cNvSpPr>
                <a:spLocks noChangeArrowheads="1"/>
              </p:cNvSpPr>
              <p:nvPr/>
            </p:nvSpPr>
            <p:spPr bwMode="auto">
              <a:xfrm>
                <a:off x="243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4" name="Rectangle 219">
                <a:extLst>
                  <a:ext uri="{FF2B5EF4-FFF2-40B4-BE49-F238E27FC236}">
                    <a16:creationId xmlns:a16="http://schemas.microsoft.com/office/drawing/2014/main" id="{1902D72F-74CD-9B24-F261-0F1CC78DD1B9}"/>
                  </a:ext>
                </a:extLst>
              </p:cNvPr>
              <p:cNvSpPr>
                <a:spLocks noChangeArrowheads="1"/>
              </p:cNvSpPr>
              <p:nvPr/>
            </p:nvSpPr>
            <p:spPr bwMode="auto">
              <a:xfrm>
                <a:off x="243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5" name="Rectangle 220">
                <a:extLst>
                  <a:ext uri="{FF2B5EF4-FFF2-40B4-BE49-F238E27FC236}">
                    <a16:creationId xmlns:a16="http://schemas.microsoft.com/office/drawing/2014/main" id="{7FA4647A-962E-BA28-DF63-14EAF4FCE7F6}"/>
                  </a:ext>
                </a:extLst>
              </p:cNvPr>
              <p:cNvSpPr>
                <a:spLocks noChangeArrowheads="1"/>
              </p:cNvSpPr>
              <p:nvPr/>
            </p:nvSpPr>
            <p:spPr bwMode="auto">
              <a:xfrm>
                <a:off x="243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6" name="Rectangle 221">
                <a:extLst>
                  <a:ext uri="{FF2B5EF4-FFF2-40B4-BE49-F238E27FC236}">
                    <a16:creationId xmlns:a16="http://schemas.microsoft.com/office/drawing/2014/main" id="{4A8609F3-AA40-4D75-8DAA-5396D853A657}"/>
                  </a:ext>
                </a:extLst>
              </p:cNvPr>
              <p:cNvSpPr>
                <a:spLocks noChangeArrowheads="1"/>
              </p:cNvSpPr>
              <p:nvPr/>
            </p:nvSpPr>
            <p:spPr bwMode="auto">
              <a:xfrm>
                <a:off x="244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22">
                <a:extLst>
                  <a:ext uri="{FF2B5EF4-FFF2-40B4-BE49-F238E27FC236}">
                    <a16:creationId xmlns:a16="http://schemas.microsoft.com/office/drawing/2014/main" id="{40CBE0F0-BE10-BFF6-64DE-75B4D58017B5}"/>
                  </a:ext>
                </a:extLst>
              </p:cNvPr>
              <p:cNvSpPr>
                <a:spLocks noChangeArrowheads="1"/>
              </p:cNvSpPr>
              <p:nvPr/>
            </p:nvSpPr>
            <p:spPr bwMode="auto">
              <a:xfrm>
                <a:off x="266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23">
                <a:extLst>
                  <a:ext uri="{FF2B5EF4-FFF2-40B4-BE49-F238E27FC236}">
                    <a16:creationId xmlns:a16="http://schemas.microsoft.com/office/drawing/2014/main" id="{C5582C33-DEFD-4630-A644-5C400D24804B}"/>
                  </a:ext>
                </a:extLst>
              </p:cNvPr>
              <p:cNvSpPr>
                <a:spLocks noChangeArrowheads="1"/>
              </p:cNvSpPr>
              <p:nvPr/>
            </p:nvSpPr>
            <p:spPr bwMode="auto">
              <a:xfrm>
                <a:off x="267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9" name="Rectangle 224">
                <a:extLst>
                  <a:ext uri="{FF2B5EF4-FFF2-40B4-BE49-F238E27FC236}">
                    <a16:creationId xmlns:a16="http://schemas.microsoft.com/office/drawing/2014/main" id="{32BC2BA2-A9E0-5DA9-2BC8-6CDE593DD78A}"/>
                  </a:ext>
                </a:extLst>
              </p:cNvPr>
              <p:cNvSpPr>
                <a:spLocks noChangeArrowheads="1"/>
              </p:cNvSpPr>
              <p:nvPr/>
            </p:nvSpPr>
            <p:spPr bwMode="auto">
              <a:xfrm>
                <a:off x="289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0" name="Rectangle 225">
                <a:extLst>
                  <a:ext uri="{FF2B5EF4-FFF2-40B4-BE49-F238E27FC236}">
                    <a16:creationId xmlns:a16="http://schemas.microsoft.com/office/drawing/2014/main" id="{63B81C3C-B31A-3565-0D2F-D83FDC99F5FE}"/>
                  </a:ext>
                </a:extLst>
              </p:cNvPr>
              <p:cNvSpPr>
                <a:spLocks noChangeArrowheads="1"/>
              </p:cNvSpPr>
              <p:nvPr/>
            </p:nvSpPr>
            <p:spPr bwMode="auto">
              <a:xfrm>
                <a:off x="2902"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1" name="Rectangle 226">
                <a:extLst>
                  <a:ext uri="{FF2B5EF4-FFF2-40B4-BE49-F238E27FC236}">
                    <a16:creationId xmlns:a16="http://schemas.microsoft.com/office/drawing/2014/main" id="{31DCC7DE-8B08-3393-50E5-AE96CB2DE696}"/>
                  </a:ext>
                </a:extLst>
              </p:cNvPr>
              <p:cNvSpPr>
                <a:spLocks noChangeArrowheads="1"/>
              </p:cNvSpPr>
              <p:nvPr/>
            </p:nvSpPr>
            <p:spPr bwMode="auto">
              <a:xfrm>
                <a:off x="311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227">
                <a:extLst>
                  <a:ext uri="{FF2B5EF4-FFF2-40B4-BE49-F238E27FC236}">
                    <a16:creationId xmlns:a16="http://schemas.microsoft.com/office/drawing/2014/main" id="{06BE075E-CB85-A102-049E-7C9C1EF0EBB5}"/>
                  </a:ext>
                </a:extLst>
              </p:cNvPr>
              <p:cNvSpPr>
                <a:spLocks noChangeArrowheads="1"/>
              </p:cNvSpPr>
              <p:nvPr/>
            </p:nvSpPr>
            <p:spPr bwMode="auto">
              <a:xfrm>
                <a:off x="313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3" name="Rectangle 228">
                <a:extLst>
                  <a:ext uri="{FF2B5EF4-FFF2-40B4-BE49-F238E27FC236}">
                    <a16:creationId xmlns:a16="http://schemas.microsoft.com/office/drawing/2014/main" id="{505F8FC2-E4A3-0DAF-4784-509449AD5734}"/>
                  </a:ext>
                </a:extLst>
              </p:cNvPr>
              <p:cNvSpPr>
                <a:spLocks noChangeArrowheads="1"/>
              </p:cNvSpPr>
              <p:nvPr/>
            </p:nvSpPr>
            <p:spPr bwMode="auto">
              <a:xfrm>
                <a:off x="3344"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4" name="Rectangle 229">
                <a:extLst>
                  <a:ext uri="{FF2B5EF4-FFF2-40B4-BE49-F238E27FC236}">
                    <a16:creationId xmlns:a16="http://schemas.microsoft.com/office/drawing/2014/main" id="{B6AE7E12-819A-E137-F910-6696D2226275}"/>
                  </a:ext>
                </a:extLst>
              </p:cNvPr>
              <p:cNvSpPr>
                <a:spLocks noChangeArrowheads="1"/>
              </p:cNvSpPr>
              <p:nvPr/>
            </p:nvSpPr>
            <p:spPr bwMode="auto">
              <a:xfrm>
                <a:off x="335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5" name="Rectangle 230">
                <a:extLst>
                  <a:ext uri="{FF2B5EF4-FFF2-40B4-BE49-F238E27FC236}">
                    <a16:creationId xmlns:a16="http://schemas.microsoft.com/office/drawing/2014/main" id="{9B88B2EE-5E38-6F35-B311-49D9D9E5C0E7}"/>
                  </a:ext>
                </a:extLst>
              </p:cNvPr>
              <p:cNvSpPr>
                <a:spLocks noChangeArrowheads="1"/>
              </p:cNvSpPr>
              <p:nvPr/>
            </p:nvSpPr>
            <p:spPr bwMode="auto">
              <a:xfrm>
                <a:off x="3573" y="1896"/>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6" name="Rectangle 231">
                <a:extLst>
                  <a:ext uri="{FF2B5EF4-FFF2-40B4-BE49-F238E27FC236}">
                    <a16:creationId xmlns:a16="http://schemas.microsoft.com/office/drawing/2014/main" id="{D9620A29-548A-AFAE-09B0-AA2D494081E9}"/>
                  </a:ext>
                </a:extLst>
              </p:cNvPr>
              <p:cNvSpPr>
                <a:spLocks noChangeArrowheads="1"/>
              </p:cNvSpPr>
              <p:nvPr/>
            </p:nvSpPr>
            <p:spPr bwMode="auto">
              <a:xfrm>
                <a:off x="3573" y="1896"/>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7" name="Rectangle 232">
                <a:extLst>
                  <a:ext uri="{FF2B5EF4-FFF2-40B4-BE49-F238E27FC236}">
                    <a16:creationId xmlns:a16="http://schemas.microsoft.com/office/drawing/2014/main" id="{E011AC78-3E72-2227-3DCD-B9F634282F6C}"/>
                  </a:ext>
                </a:extLst>
              </p:cNvPr>
              <p:cNvSpPr>
                <a:spLocks noChangeArrowheads="1"/>
              </p:cNvSpPr>
              <p:nvPr/>
            </p:nvSpPr>
            <p:spPr bwMode="auto">
              <a:xfrm>
                <a:off x="357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8" name="Rectangle 233">
                <a:extLst>
                  <a:ext uri="{FF2B5EF4-FFF2-40B4-BE49-F238E27FC236}">
                    <a16:creationId xmlns:a16="http://schemas.microsoft.com/office/drawing/2014/main" id="{A1C28188-5F03-97E0-4B61-F57E39BC3886}"/>
                  </a:ext>
                </a:extLst>
              </p:cNvPr>
              <p:cNvSpPr>
                <a:spLocks noChangeArrowheads="1"/>
              </p:cNvSpPr>
              <p:nvPr/>
            </p:nvSpPr>
            <p:spPr bwMode="auto">
              <a:xfrm>
                <a:off x="358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9" name="Rectangle 234">
                <a:extLst>
                  <a:ext uri="{FF2B5EF4-FFF2-40B4-BE49-F238E27FC236}">
                    <a16:creationId xmlns:a16="http://schemas.microsoft.com/office/drawing/2014/main" id="{BD11C352-9E97-5553-C7F0-0FC1451A89C6}"/>
                  </a:ext>
                </a:extLst>
              </p:cNvPr>
              <p:cNvSpPr>
                <a:spLocks noChangeArrowheads="1"/>
              </p:cNvSpPr>
              <p:nvPr/>
            </p:nvSpPr>
            <p:spPr bwMode="auto">
              <a:xfrm>
                <a:off x="151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Rectangle 235">
                <a:extLst>
                  <a:ext uri="{FF2B5EF4-FFF2-40B4-BE49-F238E27FC236}">
                    <a16:creationId xmlns:a16="http://schemas.microsoft.com/office/drawing/2014/main" id="{A7A398D6-8F91-3C8C-FD74-CA23077204DB}"/>
                  </a:ext>
                </a:extLst>
              </p:cNvPr>
              <p:cNvSpPr>
                <a:spLocks noChangeArrowheads="1"/>
              </p:cNvSpPr>
              <p:nvPr/>
            </p:nvSpPr>
            <p:spPr bwMode="auto">
              <a:xfrm>
                <a:off x="152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Rectangle 236">
                <a:extLst>
                  <a:ext uri="{FF2B5EF4-FFF2-40B4-BE49-F238E27FC236}">
                    <a16:creationId xmlns:a16="http://schemas.microsoft.com/office/drawing/2014/main" id="{00BA5CF1-2B12-09B0-E6A8-55DB928FD3F2}"/>
                  </a:ext>
                </a:extLst>
              </p:cNvPr>
              <p:cNvSpPr>
                <a:spLocks noChangeArrowheads="1"/>
              </p:cNvSpPr>
              <p:nvPr/>
            </p:nvSpPr>
            <p:spPr bwMode="auto">
              <a:xfrm>
                <a:off x="174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Rectangle 237">
                <a:extLst>
                  <a:ext uri="{FF2B5EF4-FFF2-40B4-BE49-F238E27FC236}">
                    <a16:creationId xmlns:a16="http://schemas.microsoft.com/office/drawing/2014/main" id="{22752118-BAB6-FA3D-53D2-E15E707BF95C}"/>
                  </a:ext>
                </a:extLst>
              </p:cNvPr>
              <p:cNvSpPr>
                <a:spLocks noChangeArrowheads="1"/>
              </p:cNvSpPr>
              <p:nvPr/>
            </p:nvSpPr>
            <p:spPr bwMode="auto">
              <a:xfrm>
                <a:off x="175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Rectangle 238">
                <a:extLst>
                  <a:ext uri="{FF2B5EF4-FFF2-40B4-BE49-F238E27FC236}">
                    <a16:creationId xmlns:a16="http://schemas.microsoft.com/office/drawing/2014/main" id="{E6BBB561-77AB-EE12-826B-1B66266DDA80}"/>
                  </a:ext>
                </a:extLst>
              </p:cNvPr>
              <p:cNvSpPr>
                <a:spLocks noChangeArrowheads="1"/>
              </p:cNvSpPr>
              <p:nvPr/>
            </p:nvSpPr>
            <p:spPr bwMode="auto">
              <a:xfrm>
                <a:off x="197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Rectangle 239">
                <a:extLst>
                  <a:ext uri="{FF2B5EF4-FFF2-40B4-BE49-F238E27FC236}">
                    <a16:creationId xmlns:a16="http://schemas.microsoft.com/office/drawing/2014/main" id="{16ABC850-3C21-F48C-55B1-8FF201DAD5B8}"/>
                  </a:ext>
                </a:extLst>
              </p:cNvPr>
              <p:cNvSpPr>
                <a:spLocks noChangeArrowheads="1"/>
              </p:cNvSpPr>
              <p:nvPr/>
            </p:nvSpPr>
            <p:spPr bwMode="auto">
              <a:xfrm>
                <a:off x="1980"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Rectangle 240">
                <a:extLst>
                  <a:ext uri="{FF2B5EF4-FFF2-40B4-BE49-F238E27FC236}">
                    <a16:creationId xmlns:a16="http://schemas.microsoft.com/office/drawing/2014/main" id="{2B8F3C03-8667-5553-10AF-B8919D499574}"/>
                  </a:ext>
                </a:extLst>
              </p:cNvPr>
              <p:cNvSpPr>
                <a:spLocks noChangeArrowheads="1"/>
              </p:cNvSpPr>
              <p:nvPr/>
            </p:nvSpPr>
            <p:spPr bwMode="auto">
              <a:xfrm>
                <a:off x="2202"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Rectangle 241">
                <a:extLst>
                  <a:ext uri="{FF2B5EF4-FFF2-40B4-BE49-F238E27FC236}">
                    <a16:creationId xmlns:a16="http://schemas.microsoft.com/office/drawing/2014/main" id="{1C76A2FF-F7C2-AAAE-A881-F8A34127F23A}"/>
                  </a:ext>
                </a:extLst>
              </p:cNvPr>
              <p:cNvSpPr>
                <a:spLocks noChangeArrowheads="1"/>
              </p:cNvSpPr>
              <p:nvPr/>
            </p:nvSpPr>
            <p:spPr bwMode="auto">
              <a:xfrm>
                <a:off x="220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Rectangle 242">
                <a:extLst>
                  <a:ext uri="{FF2B5EF4-FFF2-40B4-BE49-F238E27FC236}">
                    <a16:creationId xmlns:a16="http://schemas.microsoft.com/office/drawing/2014/main" id="{536DE16E-75C2-795E-B796-1F5E78023F63}"/>
                  </a:ext>
                </a:extLst>
              </p:cNvPr>
              <p:cNvSpPr>
                <a:spLocks noChangeArrowheads="1"/>
              </p:cNvSpPr>
              <p:nvPr/>
            </p:nvSpPr>
            <p:spPr bwMode="auto">
              <a:xfrm>
                <a:off x="242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Rectangle 243">
                <a:extLst>
                  <a:ext uri="{FF2B5EF4-FFF2-40B4-BE49-F238E27FC236}">
                    <a16:creationId xmlns:a16="http://schemas.microsoft.com/office/drawing/2014/main" id="{3DA3D91F-1EA1-D182-E901-97B8E2A34975}"/>
                  </a:ext>
                </a:extLst>
              </p:cNvPr>
              <p:cNvSpPr>
                <a:spLocks noChangeArrowheads="1"/>
              </p:cNvSpPr>
              <p:nvPr/>
            </p:nvSpPr>
            <p:spPr bwMode="auto">
              <a:xfrm>
                <a:off x="243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Rectangle 244">
                <a:extLst>
                  <a:ext uri="{FF2B5EF4-FFF2-40B4-BE49-F238E27FC236}">
                    <a16:creationId xmlns:a16="http://schemas.microsoft.com/office/drawing/2014/main" id="{25A687CF-8721-A13C-B546-1D35CCE7425B}"/>
                  </a:ext>
                </a:extLst>
              </p:cNvPr>
              <p:cNvSpPr>
                <a:spLocks noChangeArrowheads="1"/>
              </p:cNvSpPr>
              <p:nvPr/>
            </p:nvSpPr>
            <p:spPr bwMode="auto">
              <a:xfrm>
                <a:off x="265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Rectangle 245">
                <a:extLst>
                  <a:ext uri="{FF2B5EF4-FFF2-40B4-BE49-F238E27FC236}">
                    <a16:creationId xmlns:a16="http://schemas.microsoft.com/office/drawing/2014/main" id="{6C6835A8-D395-F309-0F03-710FB6002B97}"/>
                  </a:ext>
                </a:extLst>
              </p:cNvPr>
              <p:cNvSpPr>
                <a:spLocks noChangeArrowheads="1"/>
              </p:cNvSpPr>
              <p:nvPr/>
            </p:nvSpPr>
            <p:spPr bwMode="auto">
              <a:xfrm>
                <a:off x="266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Rectangle 246">
                <a:extLst>
                  <a:ext uri="{FF2B5EF4-FFF2-40B4-BE49-F238E27FC236}">
                    <a16:creationId xmlns:a16="http://schemas.microsoft.com/office/drawing/2014/main" id="{A1255138-282E-75F2-17D9-21FF701EEEEE}"/>
                  </a:ext>
                </a:extLst>
              </p:cNvPr>
              <p:cNvSpPr>
                <a:spLocks noChangeArrowheads="1"/>
              </p:cNvSpPr>
              <p:nvPr/>
            </p:nvSpPr>
            <p:spPr bwMode="auto">
              <a:xfrm>
                <a:off x="288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Rectangle 247">
                <a:extLst>
                  <a:ext uri="{FF2B5EF4-FFF2-40B4-BE49-F238E27FC236}">
                    <a16:creationId xmlns:a16="http://schemas.microsoft.com/office/drawing/2014/main" id="{43B3B24D-DD4C-BAC4-E313-11818D23E70D}"/>
                  </a:ext>
                </a:extLst>
              </p:cNvPr>
              <p:cNvSpPr>
                <a:spLocks noChangeArrowheads="1"/>
              </p:cNvSpPr>
              <p:nvPr/>
            </p:nvSpPr>
            <p:spPr bwMode="auto">
              <a:xfrm>
                <a:off x="2890"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Rectangle 248">
                <a:extLst>
                  <a:ext uri="{FF2B5EF4-FFF2-40B4-BE49-F238E27FC236}">
                    <a16:creationId xmlns:a16="http://schemas.microsoft.com/office/drawing/2014/main" id="{182F2EB9-5B7B-D1E2-9140-6888627A204E}"/>
                  </a:ext>
                </a:extLst>
              </p:cNvPr>
              <p:cNvSpPr>
                <a:spLocks noChangeArrowheads="1"/>
              </p:cNvSpPr>
              <p:nvPr/>
            </p:nvSpPr>
            <p:spPr bwMode="auto">
              <a:xfrm>
                <a:off x="3111"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Rectangle 249">
                <a:extLst>
                  <a:ext uri="{FF2B5EF4-FFF2-40B4-BE49-F238E27FC236}">
                    <a16:creationId xmlns:a16="http://schemas.microsoft.com/office/drawing/2014/main" id="{059E3250-4787-624A-9BF7-80C4EA31B6CF}"/>
                  </a:ext>
                </a:extLst>
              </p:cNvPr>
              <p:cNvSpPr>
                <a:spLocks noChangeArrowheads="1"/>
              </p:cNvSpPr>
              <p:nvPr/>
            </p:nvSpPr>
            <p:spPr bwMode="auto">
              <a:xfrm>
                <a:off x="311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Rectangle 250">
                <a:extLst>
                  <a:ext uri="{FF2B5EF4-FFF2-40B4-BE49-F238E27FC236}">
                    <a16:creationId xmlns:a16="http://schemas.microsoft.com/office/drawing/2014/main" id="{3065C3AB-CAD6-E49F-7ECC-21357C8C882C}"/>
                  </a:ext>
                </a:extLst>
              </p:cNvPr>
              <p:cNvSpPr>
                <a:spLocks noChangeArrowheads="1"/>
              </p:cNvSpPr>
              <p:nvPr/>
            </p:nvSpPr>
            <p:spPr bwMode="auto">
              <a:xfrm>
                <a:off x="3339"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Rectangle 251">
                <a:extLst>
                  <a:ext uri="{FF2B5EF4-FFF2-40B4-BE49-F238E27FC236}">
                    <a16:creationId xmlns:a16="http://schemas.microsoft.com/office/drawing/2014/main" id="{C17E7001-59AC-9FEC-D250-09F3FD9CF5C2}"/>
                  </a:ext>
                </a:extLst>
              </p:cNvPr>
              <p:cNvSpPr>
                <a:spLocks noChangeArrowheads="1"/>
              </p:cNvSpPr>
              <p:nvPr/>
            </p:nvSpPr>
            <p:spPr bwMode="auto">
              <a:xfrm>
                <a:off x="3344" y="1889"/>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Rectangle 252">
                <a:extLst>
                  <a:ext uri="{FF2B5EF4-FFF2-40B4-BE49-F238E27FC236}">
                    <a16:creationId xmlns:a16="http://schemas.microsoft.com/office/drawing/2014/main" id="{06F57A4F-8D27-3B23-7B91-93BE9B1841F9}"/>
                  </a:ext>
                </a:extLst>
              </p:cNvPr>
              <p:cNvSpPr>
                <a:spLocks noChangeArrowheads="1"/>
              </p:cNvSpPr>
              <p:nvPr/>
            </p:nvSpPr>
            <p:spPr bwMode="auto">
              <a:xfrm>
                <a:off x="356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Rectangle 253">
                <a:extLst>
                  <a:ext uri="{FF2B5EF4-FFF2-40B4-BE49-F238E27FC236}">
                    <a16:creationId xmlns:a16="http://schemas.microsoft.com/office/drawing/2014/main" id="{8597329A-E5C0-6088-FCA0-1A395554F3CA}"/>
                  </a:ext>
                </a:extLst>
              </p:cNvPr>
              <p:cNvSpPr>
                <a:spLocks noChangeArrowheads="1"/>
              </p:cNvSpPr>
              <p:nvPr/>
            </p:nvSpPr>
            <p:spPr bwMode="auto">
              <a:xfrm>
                <a:off x="357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Rectangle 254">
                <a:extLst>
                  <a:ext uri="{FF2B5EF4-FFF2-40B4-BE49-F238E27FC236}">
                    <a16:creationId xmlns:a16="http://schemas.microsoft.com/office/drawing/2014/main" id="{DA3073D9-DDF9-84AC-8B6F-0A2A1B4CC65A}"/>
                  </a:ext>
                </a:extLst>
              </p:cNvPr>
              <p:cNvSpPr>
                <a:spLocks noChangeArrowheads="1"/>
              </p:cNvSpPr>
              <p:nvPr/>
            </p:nvSpPr>
            <p:spPr bwMode="auto">
              <a:xfrm>
                <a:off x="379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Rectangle 255">
                <a:extLst>
                  <a:ext uri="{FF2B5EF4-FFF2-40B4-BE49-F238E27FC236}">
                    <a16:creationId xmlns:a16="http://schemas.microsoft.com/office/drawing/2014/main" id="{70F882BB-3143-935D-71FA-ACA7388BEEAC}"/>
                  </a:ext>
                </a:extLst>
              </p:cNvPr>
              <p:cNvSpPr>
                <a:spLocks noChangeArrowheads="1"/>
              </p:cNvSpPr>
              <p:nvPr/>
            </p:nvSpPr>
            <p:spPr bwMode="auto">
              <a:xfrm>
                <a:off x="151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Rectangle 256">
                <a:extLst>
                  <a:ext uri="{FF2B5EF4-FFF2-40B4-BE49-F238E27FC236}">
                    <a16:creationId xmlns:a16="http://schemas.microsoft.com/office/drawing/2014/main" id="{847B0A5A-B835-BE86-EEBD-ACB068A87E3F}"/>
                  </a:ext>
                </a:extLst>
              </p:cNvPr>
              <p:cNvSpPr>
                <a:spLocks noChangeArrowheads="1"/>
              </p:cNvSpPr>
              <p:nvPr/>
            </p:nvSpPr>
            <p:spPr bwMode="auto">
              <a:xfrm>
                <a:off x="174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Rectangle 257">
                <a:extLst>
                  <a:ext uri="{FF2B5EF4-FFF2-40B4-BE49-F238E27FC236}">
                    <a16:creationId xmlns:a16="http://schemas.microsoft.com/office/drawing/2014/main" id="{786F982C-1B2C-FFCE-559E-2B1CE7EA2A98}"/>
                  </a:ext>
                </a:extLst>
              </p:cNvPr>
              <p:cNvSpPr>
                <a:spLocks noChangeArrowheads="1"/>
              </p:cNvSpPr>
              <p:nvPr/>
            </p:nvSpPr>
            <p:spPr bwMode="auto">
              <a:xfrm>
                <a:off x="197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3" name="Rectangle 258">
                <a:extLst>
                  <a:ext uri="{FF2B5EF4-FFF2-40B4-BE49-F238E27FC236}">
                    <a16:creationId xmlns:a16="http://schemas.microsoft.com/office/drawing/2014/main" id="{306AD264-9F63-D426-D122-F1B0EFE736BF}"/>
                  </a:ext>
                </a:extLst>
              </p:cNvPr>
              <p:cNvSpPr>
                <a:spLocks noChangeArrowheads="1"/>
              </p:cNvSpPr>
              <p:nvPr/>
            </p:nvSpPr>
            <p:spPr bwMode="auto">
              <a:xfrm>
                <a:off x="2202"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4" name="Rectangle 259">
                <a:extLst>
                  <a:ext uri="{FF2B5EF4-FFF2-40B4-BE49-F238E27FC236}">
                    <a16:creationId xmlns:a16="http://schemas.microsoft.com/office/drawing/2014/main" id="{AF6C17B2-EF7B-7781-2C10-10F4DBC92DBE}"/>
                  </a:ext>
                </a:extLst>
              </p:cNvPr>
              <p:cNvSpPr>
                <a:spLocks noChangeArrowheads="1"/>
              </p:cNvSpPr>
              <p:nvPr/>
            </p:nvSpPr>
            <p:spPr bwMode="auto">
              <a:xfrm>
                <a:off x="242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Rectangle 260">
                <a:extLst>
                  <a:ext uri="{FF2B5EF4-FFF2-40B4-BE49-F238E27FC236}">
                    <a16:creationId xmlns:a16="http://schemas.microsoft.com/office/drawing/2014/main" id="{700DD8AA-ED07-4BC2-B2BA-43641775E92E}"/>
                  </a:ext>
                </a:extLst>
              </p:cNvPr>
              <p:cNvSpPr>
                <a:spLocks noChangeArrowheads="1"/>
              </p:cNvSpPr>
              <p:nvPr/>
            </p:nvSpPr>
            <p:spPr bwMode="auto">
              <a:xfrm>
                <a:off x="265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Rectangle 261">
                <a:extLst>
                  <a:ext uri="{FF2B5EF4-FFF2-40B4-BE49-F238E27FC236}">
                    <a16:creationId xmlns:a16="http://schemas.microsoft.com/office/drawing/2014/main" id="{13CFF56D-9F99-7741-045B-EA2B98C8F93F}"/>
                  </a:ext>
                </a:extLst>
              </p:cNvPr>
              <p:cNvSpPr>
                <a:spLocks noChangeArrowheads="1"/>
              </p:cNvSpPr>
              <p:nvPr/>
            </p:nvSpPr>
            <p:spPr bwMode="auto">
              <a:xfrm>
                <a:off x="288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7" name="Rectangle 262">
                <a:extLst>
                  <a:ext uri="{FF2B5EF4-FFF2-40B4-BE49-F238E27FC236}">
                    <a16:creationId xmlns:a16="http://schemas.microsoft.com/office/drawing/2014/main" id="{EA1BF055-CA1D-95E9-23EE-B8AC6D9D5B8D}"/>
                  </a:ext>
                </a:extLst>
              </p:cNvPr>
              <p:cNvSpPr>
                <a:spLocks noChangeArrowheads="1"/>
              </p:cNvSpPr>
              <p:nvPr/>
            </p:nvSpPr>
            <p:spPr bwMode="auto">
              <a:xfrm>
                <a:off x="3111"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8" name="Rectangle 263">
                <a:extLst>
                  <a:ext uri="{FF2B5EF4-FFF2-40B4-BE49-F238E27FC236}">
                    <a16:creationId xmlns:a16="http://schemas.microsoft.com/office/drawing/2014/main" id="{849CD4BB-F864-140A-E021-224EC47711F5}"/>
                  </a:ext>
                </a:extLst>
              </p:cNvPr>
              <p:cNvSpPr>
                <a:spLocks noChangeArrowheads="1"/>
              </p:cNvSpPr>
              <p:nvPr/>
            </p:nvSpPr>
            <p:spPr bwMode="auto">
              <a:xfrm>
                <a:off x="3339"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9" name="Rectangle 264">
                <a:extLst>
                  <a:ext uri="{FF2B5EF4-FFF2-40B4-BE49-F238E27FC236}">
                    <a16:creationId xmlns:a16="http://schemas.microsoft.com/office/drawing/2014/main" id="{23D93066-C535-D927-EE70-3463B1DEB790}"/>
                  </a:ext>
                </a:extLst>
              </p:cNvPr>
              <p:cNvSpPr>
                <a:spLocks noChangeArrowheads="1"/>
              </p:cNvSpPr>
              <p:nvPr/>
            </p:nvSpPr>
            <p:spPr bwMode="auto">
              <a:xfrm>
                <a:off x="356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Rectangle 265">
                <a:extLst>
                  <a:ext uri="{FF2B5EF4-FFF2-40B4-BE49-F238E27FC236}">
                    <a16:creationId xmlns:a16="http://schemas.microsoft.com/office/drawing/2014/main" id="{6197464F-8FB7-AE3B-511E-5B4680264263}"/>
                  </a:ext>
                </a:extLst>
              </p:cNvPr>
              <p:cNvSpPr>
                <a:spLocks noChangeArrowheads="1"/>
              </p:cNvSpPr>
              <p:nvPr/>
            </p:nvSpPr>
            <p:spPr bwMode="auto">
              <a:xfrm>
                <a:off x="379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1" name="Rectangle 266">
                <a:extLst>
                  <a:ext uri="{FF2B5EF4-FFF2-40B4-BE49-F238E27FC236}">
                    <a16:creationId xmlns:a16="http://schemas.microsoft.com/office/drawing/2014/main" id="{67E38ECA-6CB3-EF36-225F-FD10FE2273B7}"/>
                  </a:ext>
                </a:extLst>
              </p:cNvPr>
              <p:cNvSpPr>
                <a:spLocks noChangeArrowheads="1"/>
              </p:cNvSpPr>
              <p:nvPr/>
            </p:nvSpPr>
            <p:spPr bwMode="auto">
              <a:xfrm>
                <a:off x="152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2" name="Rectangle 267">
                <a:extLst>
                  <a:ext uri="{FF2B5EF4-FFF2-40B4-BE49-F238E27FC236}">
                    <a16:creationId xmlns:a16="http://schemas.microsoft.com/office/drawing/2014/main" id="{DDB47E86-F935-7B85-632E-C7F40724CAAC}"/>
                  </a:ext>
                </a:extLst>
              </p:cNvPr>
              <p:cNvSpPr>
                <a:spLocks noChangeArrowheads="1"/>
              </p:cNvSpPr>
              <p:nvPr/>
            </p:nvSpPr>
            <p:spPr bwMode="auto">
              <a:xfrm>
                <a:off x="152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3" name="Rectangle 268">
                <a:extLst>
                  <a:ext uri="{FF2B5EF4-FFF2-40B4-BE49-F238E27FC236}">
                    <a16:creationId xmlns:a16="http://schemas.microsoft.com/office/drawing/2014/main" id="{0464DE5D-54EF-424D-D6B3-893D7EF45C3A}"/>
                  </a:ext>
                </a:extLst>
              </p:cNvPr>
              <p:cNvSpPr>
                <a:spLocks noChangeArrowheads="1"/>
              </p:cNvSpPr>
              <p:nvPr/>
            </p:nvSpPr>
            <p:spPr bwMode="auto">
              <a:xfrm>
                <a:off x="152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4" name="Rectangle 269">
                <a:extLst>
                  <a:ext uri="{FF2B5EF4-FFF2-40B4-BE49-F238E27FC236}">
                    <a16:creationId xmlns:a16="http://schemas.microsoft.com/office/drawing/2014/main" id="{541B1368-BCDF-39F2-3D6F-85E6FBC8758C}"/>
                  </a:ext>
                </a:extLst>
              </p:cNvPr>
              <p:cNvSpPr>
                <a:spLocks noChangeArrowheads="1"/>
              </p:cNvSpPr>
              <p:nvPr/>
            </p:nvSpPr>
            <p:spPr bwMode="auto">
              <a:xfrm>
                <a:off x="153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5" name="Rectangle 270">
                <a:extLst>
                  <a:ext uri="{FF2B5EF4-FFF2-40B4-BE49-F238E27FC236}">
                    <a16:creationId xmlns:a16="http://schemas.microsoft.com/office/drawing/2014/main" id="{4D71A2F4-4060-419E-6855-81F970D11AEF}"/>
                  </a:ext>
                </a:extLst>
              </p:cNvPr>
              <p:cNvSpPr>
                <a:spLocks noChangeArrowheads="1"/>
              </p:cNvSpPr>
              <p:nvPr/>
            </p:nvSpPr>
            <p:spPr bwMode="auto">
              <a:xfrm>
                <a:off x="1753"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6" name="Rectangle 271">
                <a:extLst>
                  <a:ext uri="{FF2B5EF4-FFF2-40B4-BE49-F238E27FC236}">
                    <a16:creationId xmlns:a16="http://schemas.microsoft.com/office/drawing/2014/main" id="{21C80BA3-7604-0528-C6AF-7018D65ED01E}"/>
                  </a:ext>
                </a:extLst>
              </p:cNvPr>
              <p:cNvSpPr>
                <a:spLocks noChangeArrowheads="1"/>
              </p:cNvSpPr>
              <p:nvPr/>
            </p:nvSpPr>
            <p:spPr bwMode="auto">
              <a:xfrm>
                <a:off x="1753"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7" name="Rectangle 272">
                <a:extLst>
                  <a:ext uri="{FF2B5EF4-FFF2-40B4-BE49-F238E27FC236}">
                    <a16:creationId xmlns:a16="http://schemas.microsoft.com/office/drawing/2014/main" id="{74FD88E9-4B08-993C-8D02-DA34F9B75B63}"/>
                  </a:ext>
                </a:extLst>
              </p:cNvPr>
              <p:cNvSpPr>
                <a:spLocks noChangeArrowheads="1"/>
              </p:cNvSpPr>
              <p:nvPr/>
            </p:nvSpPr>
            <p:spPr bwMode="auto">
              <a:xfrm>
                <a:off x="175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8" name="Rectangle 273">
                <a:extLst>
                  <a:ext uri="{FF2B5EF4-FFF2-40B4-BE49-F238E27FC236}">
                    <a16:creationId xmlns:a16="http://schemas.microsoft.com/office/drawing/2014/main" id="{F2A59AF9-04EF-67DB-F2BB-A8674681A843}"/>
                  </a:ext>
                </a:extLst>
              </p:cNvPr>
              <p:cNvSpPr>
                <a:spLocks noChangeArrowheads="1"/>
              </p:cNvSpPr>
              <p:nvPr/>
            </p:nvSpPr>
            <p:spPr bwMode="auto">
              <a:xfrm>
                <a:off x="176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9" name="Rectangle 274">
                <a:extLst>
                  <a:ext uri="{FF2B5EF4-FFF2-40B4-BE49-F238E27FC236}">
                    <a16:creationId xmlns:a16="http://schemas.microsoft.com/office/drawing/2014/main" id="{16451CA7-ACD6-E740-77FE-E8859B61572E}"/>
                  </a:ext>
                </a:extLst>
              </p:cNvPr>
              <p:cNvSpPr>
                <a:spLocks noChangeArrowheads="1"/>
              </p:cNvSpPr>
              <p:nvPr/>
            </p:nvSpPr>
            <p:spPr bwMode="auto">
              <a:xfrm>
                <a:off x="1980"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0" name="Rectangle 275">
                <a:extLst>
                  <a:ext uri="{FF2B5EF4-FFF2-40B4-BE49-F238E27FC236}">
                    <a16:creationId xmlns:a16="http://schemas.microsoft.com/office/drawing/2014/main" id="{45B6C914-D13B-E6AA-57D9-5E86351A3989}"/>
                  </a:ext>
                </a:extLst>
              </p:cNvPr>
              <p:cNvSpPr>
                <a:spLocks noChangeArrowheads="1"/>
              </p:cNvSpPr>
              <p:nvPr/>
            </p:nvSpPr>
            <p:spPr bwMode="auto">
              <a:xfrm>
                <a:off x="1980"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1" name="Rectangle 276">
                <a:extLst>
                  <a:ext uri="{FF2B5EF4-FFF2-40B4-BE49-F238E27FC236}">
                    <a16:creationId xmlns:a16="http://schemas.microsoft.com/office/drawing/2014/main" id="{3F07106B-DF75-90C3-8EED-DF0C9153529C}"/>
                  </a:ext>
                </a:extLst>
              </p:cNvPr>
              <p:cNvSpPr>
                <a:spLocks noChangeArrowheads="1"/>
              </p:cNvSpPr>
              <p:nvPr/>
            </p:nvSpPr>
            <p:spPr bwMode="auto">
              <a:xfrm>
                <a:off x="198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2" name="Rectangle 277">
                <a:extLst>
                  <a:ext uri="{FF2B5EF4-FFF2-40B4-BE49-F238E27FC236}">
                    <a16:creationId xmlns:a16="http://schemas.microsoft.com/office/drawing/2014/main" id="{69C21DCE-574C-69B1-F6BC-28D8CFB0A5FB}"/>
                  </a:ext>
                </a:extLst>
              </p:cNvPr>
              <p:cNvSpPr>
                <a:spLocks noChangeArrowheads="1"/>
              </p:cNvSpPr>
              <p:nvPr/>
            </p:nvSpPr>
            <p:spPr bwMode="auto">
              <a:xfrm>
                <a:off x="1993"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3" name="Rectangle 278">
                <a:extLst>
                  <a:ext uri="{FF2B5EF4-FFF2-40B4-BE49-F238E27FC236}">
                    <a16:creationId xmlns:a16="http://schemas.microsoft.com/office/drawing/2014/main" id="{2415472A-594D-B42D-0A7F-C0B7A85039A9}"/>
                  </a:ext>
                </a:extLst>
              </p:cNvPr>
              <p:cNvSpPr>
                <a:spLocks noChangeArrowheads="1"/>
              </p:cNvSpPr>
              <p:nvPr/>
            </p:nvSpPr>
            <p:spPr bwMode="auto">
              <a:xfrm>
                <a:off x="2207"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4" name="Rectangle 279">
                <a:extLst>
                  <a:ext uri="{FF2B5EF4-FFF2-40B4-BE49-F238E27FC236}">
                    <a16:creationId xmlns:a16="http://schemas.microsoft.com/office/drawing/2014/main" id="{8083A9EB-7CA4-02DA-7124-6A3239BDB10F}"/>
                  </a:ext>
                </a:extLst>
              </p:cNvPr>
              <p:cNvSpPr>
                <a:spLocks noChangeArrowheads="1"/>
              </p:cNvSpPr>
              <p:nvPr/>
            </p:nvSpPr>
            <p:spPr bwMode="auto">
              <a:xfrm>
                <a:off x="2207"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5" name="Rectangle 280">
                <a:extLst>
                  <a:ext uri="{FF2B5EF4-FFF2-40B4-BE49-F238E27FC236}">
                    <a16:creationId xmlns:a16="http://schemas.microsoft.com/office/drawing/2014/main" id="{26FB41E1-0044-E378-69A2-331DB210E57D}"/>
                  </a:ext>
                </a:extLst>
              </p:cNvPr>
              <p:cNvSpPr>
                <a:spLocks noChangeArrowheads="1"/>
              </p:cNvSpPr>
              <p:nvPr/>
            </p:nvSpPr>
            <p:spPr bwMode="auto">
              <a:xfrm>
                <a:off x="220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6" name="Rectangle 281">
                <a:extLst>
                  <a:ext uri="{FF2B5EF4-FFF2-40B4-BE49-F238E27FC236}">
                    <a16:creationId xmlns:a16="http://schemas.microsoft.com/office/drawing/2014/main" id="{2160F899-E57B-C15C-862B-86A411A1C64C}"/>
                  </a:ext>
                </a:extLst>
              </p:cNvPr>
              <p:cNvSpPr>
                <a:spLocks noChangeArrowheads="1"/>
              </p:cNvSpPr>
              <p:nvPr/>
            </p:nvSpPr>
            <p:spPr bwMode="auto">
              <a:xfrm>
                <a:off x="222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7" name="Rectangle 282">
                <a:extLst>
                  <a:ext uri="{FF2B5EF4-FFF2-40B4-BE49-F238E27FC236}">
                    <a16:creationId xmlns:a16="http://schemas.microsoft.com/office/drawing/2014/main" id="{EE4F12AC-1C55-F4DD-4E59-572914786E09}"/>
                  </a:ext>
                </a:extLst>
              </p:cNvPr>
              <p:cNvSpPr>
                <a:spLocks noChangeArrowheads="1"/>
              </p:cNvSpPr>
              <p:nvPr/>
            </p:nvSpPr>
            <p:spPr bwMode="auto">
              <a:xfrm>
                <a:off x="243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Rectangle 283">
                <a:extLst>
                  <a:ext uri="{FF2B5EF4-FFF2-40B4-BE49-F238E27FC236}">
                    <a16:creationId xmlns:a16="http://schemas.microsoft.com/office/drawing/2014/main" id="{04AB8FF0-2761-1F03-A35F-9EEA79CD8DF7}"/>
                  </a:ext>
                </a:extLst>
              </p:cNvPr>
              <p:cNvSpPr>
                <a:spLocks noChangeArrowheads="1"/>
              </p:cNvSpPr>
              <p:nvPr/>
            </p:nvSpPr>
            <p:spPr bwMode="auto">
              <a:xfrm>
                <a:off x="243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9" name="Rectangle 284">
                <a:extLst>
                  <a:ext uri="{FF2B5EF4-FFF2-40B4-BE49-F238E27FC236}">
                    <a16:creationId xmlns:a16="http://schemas.microsoft.com/office/drawing/2014/main" id="{6BC7F6DA-A8DE-83D9-E16E-BEFEC5CC6742}"/>
                  </a:ext>
                </a:extLst>
              </p:cNvPr>
              <p:cNvSpPr>
                <a:spLocks noChangeArrowheads="1"/>
              </p:cNvSpPr>
              <p:nvPr/>
            </p:nvSpPr>
            <p:spPr bwMode="auto">
              <a:xfrm>
                <a:off x="243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0" name="Rectangle 285">
                <a:extLst>
                  <a:ext uri="{FF2B5EF4-FFF2-40B4-BE49-F238E27FC236}">
                    <a16:creationId xmlns:a16="http://schemas.microsoft.com/office/drawing/2014/main" id="{72ADF4A9-AA92-A93F-5E94-5107AA6F1EBF}"/>
                  </a:ext>
                </a:extLst>
              </p:cNvPr>
              <p:cNvSpPr>
                <a:spLocks noChangeArrowheads="1"/>
              </p:cNvSpPr>
              <p:nvPr/>
            </p:nvSpPr>
            <p:spPr bwMode="auto">
              <a:xfrm>
                <a:off x="244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1" name="Rectangle 286">
                <a:extLst>
                  <a:ext uri="{FF2B5EF4-FFF2-40B4-BE49-F238E27FC236}">
                    <a16:creationId xmlns:a16="http://schemas.microsoft.com/office/drawing/2014/main" id="{8A8928B8-3C20-FBD0-30F6-2EBC4954FE72}"/>
                  </a:ext>
                </a:extLst>
              </p:cNvPr>
              <p:cNvSpPr>
                <a:spLocks noChangeArrowheads="1"/>
              </p:cNvSpPr>
              <p:nvPr/>
            </p:nvSpPr>
            <p:spPr bwMode="auto">
              <a:xfrm>
                <a:off x="266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2" name="Rectangle 287">
                <a:extLst>
                  <a:ext uri="{FF2B5EF4-FFF2-40B4-BE49-F238E27FC236}">
                    <a16:creationId xmlns:a16="http://schemas.microsoft.com/office/drawing/2014/main" id="{917D8223-E0A7-F6ED-5C6B-C2F68680E90D}"/>
                  </a:ext>
                </a:extLst>
              </p:cNvPr>
              <p:cNvSpPr>
                <a:spLocks noChangeArrowheads="1"/>
              </p:cNvSpPr>
              <p:nvPr/>
            </p:nvSpPr>
            <p:spPr bwMode="auto">
              <a:xfrm>
                <a:off x="267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3" name="Rectangle 288">
                <a:extLst>
                  <a:ext uri="{FF2B5EF4-FFF2-40B4-BE49-F238E27FC236}">
                    <a16:creationId xmlns:a16="http://schemas.microsoft.com/office/drawing/2014/main" id="{B9795923-5FD5-1794-860C-23E9A670DCB7}"/>
                  </a:ext>
                </a:extLst>
              </p:cNvPr>
              <p:cNvSpPr>
                <a:spLocks noChangeArrowheads="1"/>
              </p:cNvSpPr>
              <p:nvPr/>
            </p:nvSpPr>
            <p:spPr bwMode="auto">
              <a:xfrm>
                <a:off x="2890" y="2152"/>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4" name="Rectangle 289">
                <a:extLst>
                  <a:ext uri="{FF2B5EF4-FFF2-40B4-BE49-F238E27FC236}">
                    <a16:creationId xmlns:a16="http://schemas.microsoft.com/office/drawing/2014/main" id="{6C8D8C7E-36BE-B7D1-DA61-83D227471B3C}"/>
                  </a:ext>
                </a:extLst>
              </p:cNvPr>
              <p:cNvSpPr>
                <a:spLocks noChangeArrowheads="1"/>
              </p:cNvSpPr>
              <p:nvPr/>
            </p:nvSpPr>
            <p:spPr bwMode="auto">
              <a:xfrm>
                <a:off x="2890" y="2152"/>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5" name="Rectangle 290">
                <a:extLst>
                  <a:ext uri="{FF2B5EF4-FFF2-40B4-BE49-F238E27FC236}">
                    <a16:creationId xmlns:a16="http://schemas.microsoft.com/office/drawing/2014/main" id="{6E4CBEB5-B689-C612-FA10-46258F7BE2B1}"/>
                  </a:ext>
                </a:extLst>
              </p:cNvPr>
              <p:cNvSpPr>
                <a:spLocks noChangeArrowheads="1"/>
              </p:cNvSpPr>
              <p:nvPr/>
            </p:nvSpPr>
            <p:spPr bwMode="auto">
              <a:xfrm>
                <a:off x="289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6" name="Rectangle 291">
                <a:extLst>
                  <a:ext uri="{FF2B5EF4-FFF2-40B4-BE49-F238E27FC236}">
                    <a16:creationId xmlns:a16="http://schemas.microsoft.com/office/drawing/2014/main" id="{C08FE7C3-620B-3129-D06A-2A9C8CF29203}"/>
                  </a:ext>
                </a:extLst>
              </p:cNvPr>
              <p:cNvSpPr>
                <a:spLocks noChangeArrowheads="1"/>
              </p:cNvSpPr>
              <p:nvPr/>
            </p:nvSpPr>
            <p:spPr bwMode="auto">
              <a:xfrm>
                <a:off x="2902"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7" name="Rectangle 292">
                <a:extLst>
                  <a:ext uri="{FF2B5EF4-FFF2-40B4-BE49-F238E27FC236}">
                    <a16:creationId xmlns:a16="http://schemas.microsoft.com/office/drawing/2014/main" id="{1B374C5D-FE93-D2DB-5A4E-7962ECF556B1}"/>
                  </a:ext>
                </a:extLst>
              </p:cNvPr>
              <p:cNvSpPr>
                <a:spLocks noChangeArrowheads="1"/>
              </p:cNvSpPr>
              <p:nvPr/>
            </p:nvSpPr>
            <p:spPr bwMode="auto">
              <a:xfrm>
                <a:off x="3117" y="2152"/>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Rectangle 293">
                <a:extLst>
                  <a:ext uri="{FF2B5EF4-FFF2-40B4-BE49-F238E27FC236}">
                    <a16:creationId xmlns:a16="http://schemas.microsoft.com/office/drawing/2014/main" id="{A8F5E3B7-DBC1-0BF0-9853-BB8186B675A5}"/>
                  </a:ext>
                </a:extLst>
              </p:cNvPr>
              <p:cNvSpPr>
                <a:spLocks noChangeArrowheads="1"/>
              </p:cNvSpPr>
              <p:nvPr/>
            </p:nvSpPr>
            <p:spPr bwMode="auto">
              <a:xfrm>
                <a:off x="3117" y="2152"/>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Rectangle 294">
                <a:extLst>
                  <a:ext uri="{FF2B5EF4-FFF2-40B4-BE49-F238E27FC236}">
                    <a16:creationId xmlns:a16="http://schemas.microsoft.com/office/drawing/2014/main" id="{8619069D-6693-5A3C-7699-BB30A372DC15}"/>
                  </a:ext>
                </a:extLst>
              </p:cNvPr>
              <p:cNvSpPr>
                <a:spLocks noChangeArrowheads="1"/>
              </p:cNvSpPr>
              <p:nvPr/>
            </p:nvSpPr>
            <p:spPr bwMode="auto">
              <a:xfrm>
                <a:off x="311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0" name="Rectangle 295">
                <a:extLst>
                  <a:ext uri="{FF2B5EF4-FFF2-40B4-BE49-F238E27FC236}">
                    <a16:creationId xmlns:a16="http://schemas.microsoft.com/office/drawing/2014/main" id="{07B6DB82-97E2-584F-18EC-94A339E83751}"/>
                  </a:ext>
                </a:extLst>
              </p:cNvPr>
              <p:cNvSpPr>
                <a:spLocks noChangeArrowheads="1"/>
              </p:cNvSpPr>
              <p:nvPr/>
            </p:nvSpPr>
            <p:spPr bwMode="auto">
              <a:xfrm>
                <a:off x="313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1" name="Rectangle 296">
                <a:extLst>
                  <a:ext uri="{FF2B5EF4-FFF2-40B4-BE49-F238E27FC236}">
                    <a16:creationId xmlns:a16="http://schemas.microsoft.com/office/drawing/2014/main" id="{0372BD94-ECA3-5547-5FA6-13F00AD73EBB}"/>
                  </a:ext>
                </a:extLst>
              </p:cNvPr>
              <p:cNvSpPr>
                <a:spLocks noChangeArrowheads="1"/>
              </p:cNvSpPr>
              <p:nvPr/>
            </p:nvSpPr>
            <p:spPr bwMode="auto">
              <a:xfrm>
                <a:off x="3344"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2" name="Rectangle 297">
                <a:extLst>
                  <a:ext uri="{FF2B5EF4-FFF2-40B4-BE49-F238E27FC236}">
                    <a16:creationId xmlns:a16="http://schemas.microsoft.com/office/drawing/2014/main" id="{BECA9CA7-149E-2D6F-1EAF-E6B807E27F04}"/>
                  </a:ext>
                </a:extLst>
              </p:cNvPr>
              <p:cNvSpPr>
                <a:spLocks noChangeArrowheads="1"/>
              </p:cNvSpPr>
              <p:nvPr/>
            </p:nvSpPr>
            <p:spPr bwMode="auto">
              <a:xfrm>
                <a:off x="335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3" name="Rectangle 298">
                <a:extLst>
                  <a:ext uri="{FF2B5EF4-FFF2-40B4-BE49-F238E27FC236}">
                    <a16:creationId xmlns:a16="http://schemas.microsoft.com/office/drawing/2014/main" id="{61C04089-598F-D37C-953F-2FBBA36C6CBA}"/>
                  </a:ext>
                </a:extLst>
              </p:cNvPr>
              <p:cNvSpPr>
                <a:spLocks noChangeArrowheads="1"/>
              </p:cNvSpPr>
              <p:nvPr/>
            </p:nvSpPr>
            <p:spPr bwMode="auto">
              <a:xfrm>
                <a:off x="3573" y="2152"/>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Rectangle 299">
                <a:extLst>
                  <a:ext uri="{FF2B5EF4-FFF2-40B4-BE49-F238E27FC236}">
                    <a16:creationId xmlns:a16="http://schemas.microsoft.com/office/drawing/2014/main" id="{3FD32493-E16A-0146-E02F-AA2A688B5CBC}"/>
                  </a:ext>
                </a:extLst>
              </p:cNvPr>
              <p:cNvSpPr>
                <a:spLocks noChangeArrowheads="1"/>
              </p:cNvSpPr>
              <p:nvPr/>
            </p:nvSpPr>
            <p:spPr bwMode="auto">
              <a:xfrm>
                <a:off x="3573" y="2152"/>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Rectangle 300">
                <a:extLst>
                  <a:ext uri="{FF2B5EF4-FFF2-40B4-BE49-F238E27FC236}">
                    <a16:creationId xmlns:a16="http://schemas.microsoft.com/office/drawing/2014/main" id="{DBB43829-5C23-EEB4-1ED7-43D84E679852}"/>
                  </a:ext>
                </a:extLst>
              </p:cNvPr>
              <p:cNvSpPr>
                <a:spLocks noChangeArrowheads="1"/>
              </p:cNvSpPr>
              <p:nvPr/>
            </p:nvSpPr>
            <p:spPr bwMode="auto">
              <a:xfrm>
                <a:off x="357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6" name="Rectangle 301">
                <a:extLst>
                  <a:ext uri="{FF2B5EF4-FFF2-40B4-BE49-F238E27FC236}">
                    <a16:creationId xmlns:a16="http://schemas.microsoft.com/office/drawing/2014/main" id="{282CE6E5-8C51-4C5C-8E8D-5EDEC62E6882}"/>
                  </a:ext>
                </a:extLst>
              </p:cNvPr>
              <p:cNvSpPr>
                <a:spLocks noChangeArrowheads="1"/>
              </p:cNvSpPr>
              <p:nvPr/>
            </p:nvSpPr>
            <p:spPr bwMode="auto">
              <a:xfrm>
                <a:off x="358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7" name="Rectangle 302">
                <a:extLst>
                  <a:ext uri="{FF2B5EF4-FFF2-40B4-BE49-F238E27FC236}">
                    <a16:creationId xmlns:a16="http://schemas.microsoft.com/office/drawing/2014/main" id="{D63CA7A2-BFB2-5026-F190-29605A2C1BB3}"/>
                  </a:ext>
                </a:extLst>
              </p:cNvPr>
              <p:cNvSpPr>
                <a:spLocks noChangeArrowheads="1"/>
              </p:cNvSpPr>
              <p:nvPr/>
            </p:nvSpPr>
            <p:spPr bwMode="auto">
              <a:xfrm>
                <a:off x="151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Rectangle 303">
                <a:extLst>
                  <a:ext uri="{FF2B5EF4-FFF2-40B4-BE49-F238E27FC236}">
                    <a16:creationId xmlns:a16="http://schemas.microsoft.com/office/drawing/2014/main" id="{E9C98AF9-F5B5-1C06-C43B-FAC271D657F4}"/>
                  </a:ext>
                </a:extLst>
              </p:cNvPr>
              <p:cNvSpPr>
                <a:spLocks noChangeArrowheads="1"/>
              </p:cNvSpPr>
              <p:nvPr/>
            </p:nvSpPr>
            <p:spPr bwMode="auto">
              <a:xfrm>
                <a:off x="152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Rectangle 304">
                <a:extLst>
                  <a:ext uri="{FF2B5EF4-FFF2-40B4-BE49-F238E27FC236}">
                    <a16:creationId xmlns:a16="http://schemas.microsoft.com/office/drawing/2014/main" id="{665F0EC9-1718-3B76-6D78-48A75CDCADDB}"/>
                  </a:ext>
                </a:extLst>
              </p:cNvPr>
              <p:cNvSpPr>
                <a:spLocks noChangeArrowheads="1"/>
              </p:cNvSpPr>
              <p:nvPr/>
            </p:nvSpPr>
            <p:spPr bwMode="auto">
              <a:xfrm>
                <a:off x="174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Rectangle 305">
                <a:extLst>
                  <a:ext uri="{FF2B5EF4-FFF2-40B4-BE49-F238E27FC236}">
                    <a16:creationId xmlns:a16="http://schemas.microsoft.com/office/drawing/2014/main" id="{06E0F00C-03DC-5E13-F01C-0FA1D8DD6E17}"/>
                  </a:ext>
                </a:extLst>
              </p:cNvPr>
              <p:cNvSpPr>
                <a:spLocks noChangeArrowheads="1"/>
              </p:cNvSpPr>
              <p:nvPr/>
            </p:nvSpPr>
            <p:spPr bwMode="auto">
              <a:xfrm>
                <a:off x="175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Rectangle 306">
                <a:extLst>
                  <a:ext uri="{FF2B5EF4-FFF2-40B4-BE49-F238E27FC236}">
                    <a16:creationId xmlns:a16="http://schemas.microsoft.com/office/drawing/2014/main" id="{0E13E40B-FC3C-3CAF-4551-7BDAA28411F8}"/>
                  </a:ext>
                </a:extLst>
              </p:cNvPr>
              <p:cNvSpPr>
                <a:spLocks noChangeArrowheads="1"/>
              </p:cNvSpPr>
              <p:nvPr/>
            </p:nvSpPr>
            <p:spPr bwMode="auto">
              <a:xfrm>
                <a:off x="197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Rectangle 307">
                <a:extLst>
                  <a:ext uri="{FF2B5EF4-FFF2-40B4-BE49-F238E27FC236}">
                    <a16:creationId xmlns:a16="http://schemas.microsoft.com/office/drawing/2014/main" id="{FF70A05F-425C-3C00-368C-D44ACE8283CC}"/>
                  </a:ext>
                </a:extLst>
              </p:cNvPr>
              <p:cNvSpPr>
                <a:spLocks noChangeArrowheads="1"/>
              </p:cNvSpPr>
              <p:nvPr/>
            </p:nvSpPr>
            <p:spPr bwMode="auto">
              <a:xfrm>
                <a:off x="1980"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Rectangle 308">
                <a:extLst>
                  <a:ext uri="{FF2B5EF4-FFF2-40B4-BE49-F238E27FC236}">
                    <a16:creationId xmlns:a16="http://schemas.microsoft.com/office/drawing/2014/main" id="{43F69778-FEA1-EC5B-C12E-5E46629BFC6B}"/>
                  </a:ext>
                </a:extLst>
              </p:cNvPr>
              <p:cNvSpPr>
                <a:spLocks noChangeArrowheads="1"/>
              </p:cNvSpPr>
              <p:nvPr/>
            </p:nvSpPr>
            <p:spPr bwMode="auto">
              <a:xfrm>
                <a:off x="2202"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Rectangle 309">
                <a:extLst>
                  <a:ext uri="{FF2B5EF4-FFF2-40B4-BE49-F238E27FC236}">
                    <a16:creationId xmlns:a16="http://schemas.microsoft.com/office/drawing/2014/main" id="{E4484DA0-3444-45D9-2BC7-C2B38CFFE0E4}"/>
                  </a:ext>
                </a:extLst>
              </p:cNvPr>
              <p:cNvSpPr>
                <a:spLocks noChangeArrowheads="1"/>
              </p:cNvSpPr>
              <p:nvPr/>
            </p:nvSpPr>
            <p:spPr bwMode="auto">
              <a:xfrm>
                <a:off x="220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Rectangle 310">
                <a:extLst>
                  <a:ext uri="{FF2B5EF4-FFF2-40B4-BE49-F238E27FC236}">
                    <a16:creationId xmlns:a16="http://schemas.microsoft.com/office/drawing/2014/main" id="{1197CEEB-D0B7-6AFD-AC16-E46441DB8331}"/>
                  </a:ext>
                </a:extLst>
              </p:cNvPr>
              <p:cNvSpPr>
                <a:spLocks noChangeArrowheads="1"/>
              </p:cNvSpPr>
              <p:nvPr/>
            </p:nvSpPr>
            <p:spPr bwMode="auto">
              <a:xfrm>
                <a:off x="242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Rectangle 311">
                <a:extLst>
                  <a:ext uri="{FF2B5EF4-FFF2-40B4-BE49-F238E27FC236}">
                    <a16:creationId xmlns:a16="http://schemas.microsoft.com/office/drawing/2014/main" id="{09C51E55-32B4-A6BA-0368-70167C1D0074}"/>
                  </a:ext>
                </a:extLst>
              </p:cNvPr>
              <p:cNvSpPr>
                <a:spLocks noChangeArrowheads="1"/>
              </p:cNvSpPr>
              <p:nvPr/>
            </p:nvSpPr>
            <p:spPr bwMode="auto">
              <a:xfrm>
                <a:off x="243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Rectangle 312">
                <a:extLst>
                  <a:ext uri="{FF2B5EF4-FFF2-40B4-BE49-F238E27FC236}">
                    <a16:creationId xmlns:a16="http://schemas.microsoft.com/office/drawing/2014/main" id="{C6D047A6-4F9E-7529-9C78-E3C0F482A619}"/>
                  </a:ext>
                </a:extLst>
              </p:cNvPr>
              <p:cNvSpPr>
                <a:spLocks noChangeArrowheads="1"/>
              </p:cNvSpPr>
              <p:nvPr/>
            </p:nvSpPr>
            <p:spPr bwMode="auto">
              <a:xfrm>
                <a:off x="265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Rectangle 313">
                <a:extLst>
                  <a:ext uri="{FF2B5EF4-FFF2-40B4-BE49-F238E27FC236}">
                    <a16:creationId xmlns:a16="http://schemas.microsoft.com/office/drawing/2014/main" id="{4F2DBA85-8EC8-B8F8-68A3-D5AC5ABEF3FA}"/>
                  </a:ext>
                </a:extLst>
              </p:cNvPr>
              <p:cNvSpPr>
                <a:spLocks noChangeArrowheads="1"/>
              </p:cNvSpPr>
              <p:nvPr/>
            </p:nvSpPr>
            <p:spPr bwMode="auto">
              <a:xfrm>
                <a:off x="266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Rectangle 314">
                <a:extLst>
                  <a:ext uri="{FF2B5EF4-FFF2-40B4-BE49-F238E27FC236}">
                    <a16:creationId xmlns:a16="http://schemas.microsoft.com/office/drawing/2014/main" id="{1ECF0007-D2DA-B392-FE72-DD2F2DE5761D}"/>
                  </a:ext>
                </a:extLst>
              </p:cNvPr>
              <p:cNvSpPr>
                <a:spLocks noChangeArrowheads="1"/>
              </p:cNvSpPr>
              <p:nvPr/>
            </p:nvSpPr>
            <p:spPr bwMode="auto">
              <a:xfrm>
                <a:off x="288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Rectangle 315">
                <a:extLst>
                  <a:ext uri="{FF2B5EF4-FFF2-40B4-BE49-F238E27FC236}">
                    <a16:creationId xmlns:a16="http://schemas.microsoft.com/office/drawing/2014/main" id="{FCD2AE0E-E138-75AE-BB72-8836D32E5D32}"/>
                  </a:ext>
                </a:extLst>
              </p:cNvPr>
              <p:cNvSpPr>
                <a:spLocks noChangeArrowheads="1"/>
              </p:cNvSpPr>
              <p:nvPr/>
            </p:nvSpPr>
            <p:spPr bwMode="auto">
              <a:xfrm>
                <a:off x="2890"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Rectangle 316">
                <a:extLst>
                  <a:ext uri="{FF2B5EF4-FFF2-40B4-BE49-F238E27FC236}">
                    <a16:creationId xmlns:a16="http://schemas.microsoft.com/office/drawing/2014/main" id="{4625F268-A01D-9B3D-D3BE-2EA744BF566A}"/>
                  </a:ext>
                </a:extLst>
              </p:cNvPr>
              <p:cNvSpPr>
                <a:spLocks noChangeArrowheads="1"/>
              </p:cNvSpPr>
              <p:nvPr/>
            </p:nvSpPr>
            <p:spPr bwMode="auto">
              <a:xfrm>
                <a:off x="3111"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Rectangle 317">
                <a:extLst>
                  <a:ext uri="{FF2B5EF4-FFF2-40B4-BE49-F238E27FC236}">
                    <a16:creationId xmlns:a16="http://schemas.microsoft.com/office/drawing/2014/main" id="{F937B16B-147E-C1A3-94B9-DF88A8C3A4F0}"/>
                  </a:ext>
                </a:extLst>
              </p:cNvPr>
              <p:cNvSpPr>
                <a:spLocks noChangeArrowheads="1"/>
              </p:cNvSpPr>
              <p:nvPr/>
            </p:nvSpPr>
            <p:spPr bwMode="auto">
              <a:xfrm>
                <a:off x="311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Rectangle 318">
                <a:extLst>
                  <a:ext uri="{FF2B5EF4-FFF2-40B4-BE49-F238E27FC236}">
                    <a16:creationId xmlns:a16="http://schemas.microsoft.com/office/drawing/2014/main" id="{D3B90B0D-1810-EBF8-ACBD-9DE2F901BEEB}"/>
                  </a:ext>
                </a:extLst>
              </p:cNvPr>
              <p:cNvSpPr>
                <a:spLocks noChangeArrowheads="1"/>
              </p:cNvSpPr>
              <p:nvPr/>
            </p:nvSpPr>
            <p:spPr bwMode="auto">
              <a:xfrm>
                <a:off x="3339"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Rectangle 319">
                <a:extLst>
                  <a:ext uri="{FF2B5EF4-FFF2-40B4-BE49-F238E27FC236}">
                    <a16:creationId xmlns:a16="http://schemas.microsoft.com/office/drawing/2014/main" id="{7747D75E-201E-A1F2-9462-A72267B3DAA9}"/>
                  </a:ext>
                </a:extLst>
              </p:cNvPr>
              <p:cNvSpPr>
                <a:spLocks noChangeArrowheads="1"/>
              </p:cNvSpPr>
              <p:nvPr/>
            </p:nvSpPr>
            <p:spPr bwMode="auto">
              <a:xfrm>
                <a:off x="3344" y="2145"/>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Rectangle 320">
                <a:extLst>
                  <a:ext uri="{FF2B5EF4-FFF2-40B4-BE49-F238E27FC236}">
                    <a16:creationId xmlns:a16="http://schemas.microsoft.com/office/drawing/2014/main" id="{168125AE-F830-20D8-4D34-AC6134E1514F}"/>
                  </a:ext>
                </a:extLst>
              </p:cNvPr>
              <p:cNvSpPr>
                <a:spLocks noChangeArrowheads="1"/>
              </p:cNvSpPr>
              <p:nvPr/>
            </p:nvSpPr>
            <p:spPr bwMode="auto">
              <a:xfrm>
                <a:off x="356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Rectangle 321">
                <a:extLst>
                  <a:ext uri="{FF2B5EF4-FFF2-40B4-BE49-F238E27FC236}">
                    <a16:creationId xmlns:a16="http://schemas.microsoft.com/office/drawing/2014/main" id="{73173350-55CB-B3D4-CD01-C92988E1DC3E}"/>
                  </a:ext>
                </a:extLst>
              </p:cNvPr>
              <p:cNvSpPr>
                <a:spLocks noChangeArrowheads="1"/>
              </p:cNvSpPr>
              <p:nvPr/>
            </p:nvSpPr>
            <p:spPr bwMode="auto">
              <a:xfrm>
                <a:off x="357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Rectangle 322">
                <a:extLst>
                  <a:ext uri="{FF2B5EF4-FFF2-40B4-BE49-F238E27FC236}">
                    <a16:creationId xmlns:a16="http://schemas.microsoft.com/office/drawing/2014/main" id="{6E5C9F02-D2C9-9B72-5B83-1B0A69A7A86E}"/>
                  </a:ext>
                </a:extLst>
              </p:cNvPr>
              <p:cNvSpPr>
                <a:spLocks noChangeArrowheads="1"/>
              </p:cNvSpPr>
              <p:nvPr/>
            </p:nvSpPr>
            <p:spPr bwMode="auto">
              <a:xfrm>
                <a:off x="379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Rectangle 323">
                <a:extLst>
                  <a:ext uri="{FF2B5EF4-FFF2-40B4-BE49-F238E27FC236}">
                    <a16:creationId xmlns:a16="http://schemas.microsoft.com/office/drawing/2014/main" id="{0C010D68-E8A8-1A4C-A9C5-89D25AD03157}"/>
                  </a:ext>
                </a:extLst>
              </p:cNvPr>
              <p:cNvSpPr>
                <a:spLocks noChangeArrowheads="1"/>
              </p:cNvSpPr>
              <p:nvPr/>
            </p:nvSpPr>
            <p:spPr bwMode="auto">
              <a:xfrm>
                <a:off x="151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9" name="Rectangle 324">
                <a:extLst>
                  <a:ext uri="{FF2B5EF4-FFF2-40B4-BE49-F238E27FC236}">
                    <a16:creationId xmlns:a16="http://schemas.microsoft.com/office/drawing/2014/main" id="{CF25ADF5-4FC3-9914-92C1-306FDE3D943B}"/>
                  </a:ext>
                </a:extLst>
              </p:cNvPr>
              <p:cNvSpPr>
                <a:spLocks noChangeArrowheads="1"/>
              </p:cNvSpPr>
              <p:nvPr/>
            </p:nvSpPr>
            <p:spPr bwMode="auto">
              <a:xfrm>
                <a:off x="174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0" name="Rectangle 325">
                <a:extLst>
                  <a:ext uri="{FF2B5EF4-FFF2-40B4-BE49-F238E27FC236}">
                    <a16:creationId xmlns:a16="http://schemas.microsoft.com/office/drawing/2014/main" id="{CD648D5B-3211-1320-2BBE-B20525244CB3}"/>
                  </a:ext>
                </a:extLst>
              </p:cNvPr>
              <p:cNvSpPr>
                <a:spLocks noChangeArrowheads="1"/>
              </p:cNvSpPr>
              <p:nvPr/>
            </p:nvSpPr>
            <p:spPr bwMode="auto">
              <a:xfrm>
                <a:off x="197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1" name="Rectangle 326">
                <a:extLst>
                  <a:ext uri="{FF2B5EF4-FFF2-40B4-BE49-F238E27FC236}">
                    <a16:creationId xmlns:a16="http://schemas.microsoft.com/office/drawing/2014/main" id="{47C20A5E-5B49-ECE7-DBC3-24058CD0B944}"/>
                  </a:ext>
                </a:extLst>
              </p:cNvPr>
              <p:cNvSpPr>
                <a:spLocks noChangeArrowheads="1"/>
              </p:cNvSpPr>
              <p:nvPr/>
            </p:nvSpPr>
            <p:spPr bwMode="auto">
              <a:xfrm>
                <a:off x="2202"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2" name="Rectangle 327">
                <a:extLst>
                  <a:ext uri="{FF2B5EF4-FFF2-40B4-BE49-F238E27FC236}">
                    <a16:creationId xmlns:a16="http://schemas.microsoft.com/office/drawing/2014/main" id="{7E17552C-A4F6-80B0-E635-F4418E99DB81}"/>
                  </a:ext>
                </a:extLst>
              </p:cNvPr>
              <p:cNvSpPr>
                <a:spLocks noChangeArrowheads="1"/>
              </p:cNvSpPr>
              <p:nvPr/>
            </p:nvSpPr>
            <p:spPr bwMode="auto">
              <a:xfrm>
                <a:off x="242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3" name="Rectangle 328">
                <a:extLst>
                  <a:ext uri="{FF2B5EF4-FFF2-40B4-BE49-F238E27FC236}">
                    <a16:creationId xmlns:a16="http://schemas.microsoft.com/office/drawing/2014/main" id="{91AF46CE-335A-4C6C-21A9-5A23D6655912}"/>
                  </a:ext>
                </a:extLst>
              </p:cNvPr>
              <p:cNvSpPr>
                <a:spLocks noChangeArrowheads="1"/>
              </p:cNvSpPr>
              <p:nvPr/>
            </p:nvSpPr>
            <p:spPr bwMode="auto">
              <a:xfrm>
                <a:off x="265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4" name="Rectangle 329">
                <a:extLst>
                  <a:ext uri="{FF2B5EF4-FFF2-40B4-BE49-F238E27FC236}">
                    <a16:creationId xmlns:a16="http://schemas.microsoft.com/office/drawing/2014/main" id="{AED7C583-EFEB-2CB8-8C50-E4C494B4C833}"/>
                  </a:ext>
                </a:extLst>
              </p:cNvPr>
              <p:cNvSpPr>
                <a:spLocks noChangeArrowheads="1"/>
              </p:cNvSpPr>
              <p:nvPr/>
            </p:nvSpPr>
            <p:spPr bwMode="auto">
              <a:xfrm>
                <a:off x="288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5" name="Rectangle 330">
                <a:extLst>
                  <a:ext uri="{FF2B5EF4-FFF2-40B4-BE49-F238E27FC236}">
                    <a16:creationId xmlns:a16="http://schemas.microsoft.com/office/drawing/2014/main" id="{77BF67C5-0939-05FA-3C6E-11A7242F1184}"/>
                  </a:ext>
                </a:extLst>
              </p:cNvPr>
              <p:cNvSpPr>
                <a:spLocks noChangeArrowheads="1"/>
              </p:cNvSpPr>
              <p:nvPr/>
            </p:nvSpPr>
            <p:spPr bwMode="auto">
              <a:xfrm>
                <a:off x="3111"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6" name="Rectangle 331">
                <a:extLst>
                  <a:ext uri="{FF2B5EF4-FFF2-40B4-BE49-F238E27FC236}">
                    <a16:creationId xmlns:a16="http://schemas.microsoft.com/office/drawing/2014/main" id="{3114BEEF-FB1B-7AA3-347F-33851F0B35DC}"/>
                  </a:ext>
                </a:extLst>
              </p:cNvPr>
              <p:cNvSpPr>
                <a:spLocks noChangeArrowheads="1"/>
              </p:cNvSpPr>
              <p:nvPr/>
            </p:nvSpPr>
            <p:spPr bwMode="auto">
              <a:xfrm>
                <a:off x="3339"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7" name="Rectangle 332">
                <a:extLst>
                  <a:ext uri="{FF2B5EF4-FFF2-40B4-BE49-F238E27FC236}">
                    <a16:creationId xmlns:a16="http://schemas.microsoft.com/office/drawing/2014/main" id="{53D0D818-CDA9-570C-2F1D-E2525910D8C7}"/>
                  </a:ext>
                </a:extLst>
              </p:cNvPr>
              <p:cNvSpPr>
                <a:spLocks noChangeArrowheads="1"/>
              </p:cNvSpPr>
              <p:nvPr/>
            </p:nvSpPr>
            <p:spPr bwMode="auto">
              <a:xfrm>
                <a:off x="356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8" name="Rectangle 333">
                <a:extLst>
                  <a:ext uri="{FF2B5EF4-FFF2-40B4-BE49-F238E27FC236}">
                    <a16:creationId xmlns:a16="http://schemas.microsoft.com/office/drawing/2014/main" id="{93924E70-2062-A7DB-4B78-2FA7FE20CDB2}"/>
                  </a:ext>
                </a:extLst>
              </p:cNvPr>
              <p:cNvSpPr>
                <a:spLocks noChangeArrowheads="1"/>
              </p:cNvSpPr>
              <p:nvPr/>
            </p:nvSpPr>
            <p:spPr bwMode="auto">
              <a:xfrm>
                <a:off x="379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9" name="Rectangle 334">
                <a:extLst>
                  <a:ext uri="{FF2B5EF4-FFF2-40B4-BE49-F238E27FC236}">
                    <a16:creationId xmlns:a16="http://schemas.microsoft.com/office/drawing/2014/main" id="{34FD739F-3A52-A62E-5199-5AD5D1A8A209}"/>
                  </a:ext>
                </a:extLst>
              </p:cNvPr>
              <p:cNvSpPr>
                <a:spLocks noChangeArrowheads="1"/>
              </p:cNvSpPr>
              <p:nvPr/>
            </p:nvSpPr>
            <p:spPr bwMode="auto">
              <a:xfrm>
                <a:off x="152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0" name="Rectangle 335">
                <a:extLst>
                  <a:ext uri="{FF2B5EF4-FFF2-40B4-BE49-F238E27FC236}">
                    <a16:creationId xmlns:a16="http://schemas.microsoft.com/office/drawing/2014/main" id="{9D196626-A2F7-CC2B-D219-C508DF69F2E5}"/>
                  </a:ext>
                </a:extLst>
              </p:cNvPr>
              <p:cNvSpPr>
                <a:spLocks noChangeArrowheads="1"/>
              </p:cNvSpPr>
              <p:nvPr/>
            </p:nvSpPr>
            <p:spPr bwMode="auto">
              <a:xfrm>
                <a:off x="153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1" name="Rectangle 336">
                <a:extLst>
                  <a:ext uri="{FF2B5EF4-FFF2-40B4-BE49-F238E27FC236}">
                    <a16:creationId xmlns:a16="http://schemas.microsoft.com/office/drawing/2014/main" id="{DF42995D-9CA9-D6EF-DE28-DF427B5D864D}"/>
                  </a:ext>
                </a:extLst>
              </p:cNvPr>
              <p:cNvSpPr>
                <a:spLocks noChangeArrowheads="1"/>
              </p:cNvSpPr>
              <p:nvPr/>
            </p:nvSpPr>
            <p:spPr bwMode="auto">
              <a:xfrm>
                <a:off x="175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2" name="Rectangle 337">
                <a:extLst>
                  <a:ext uri="{FF2B5EF4-FFF2-40B4-BE49-F238E27FC236}">
                    <a16:creationId xmlns:a16="http://schemas.microsoft.com/office/drawing/2014/main" id="{7E5D4ACC-BAA3-D935-70ED-FB6EB46CB435}"/>
                  </a:ext>
                </a:extLst>
              </p:cNvPr>
              <p:cNvSpPr>
                <a:spLocks noChangeArrowheads="1"/>
              </p:cNvSpPr>
              <p:nvPr/>
            </p:nvSpPr>
            <p:spPr bwMode="auto">
              <a:xfrm>
                <a:off x="176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3" name="Rectangle 338">
                <a:extLst>
                  <a:ext uri="{FF2B5EF4-FFF2-40B4-BE49-F238E27FC236}">
                    <a16:creationId xmlns:a16="http://schemas.microsoft.com/office/drawing/2014/main" id="{B9EE21BD-7057-AA31-CA87-85D912995B67}"/>
                  </a:ext>
                </a:extLst>
              </p:cNvPr>
              <p:cNvSpPr>
                <a:spLocks noChangeArrowheads="1"/>
              </p:cNvSpPr>
              <p:nvPr/>
            </p:nvSpPr>
            <p:spPr bwMode="auto">
              <a:xfrm>
                <a:off x="198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4" name="Rectangle 339">
                <a:extLst>
                  <a:ext uri="{FF2B5EF4-FFF2-40B4-BE49-F238E27FC236}">
                    <a16:creationId xmlns:a16="http://schemas.microsoft.com/office/drawing/2014/main" id="{48D6D52F-82B7-0B0B-50D1-91629FA46BA4}"/>
                  </a:ext>
                </a:extLst>
              </p:cNvPr>
              <p:cNvSpPr>
                <a:spLocks noChangeArrowheads="1"/>
              </p:cNvSpPr>
              <p:nvPr/>
            </p:nvSpPr>
            <p:spPr bwMode="auto">
              <a:xfrm>
                <a:off x="1993"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5" name="Rectangle 340">
                <a:extLst>
                  <a:ext uri="{FF2B5EF4-FFF2-40B4-BE49-F238E27FC236}">
                    <a16:creationId xmlns:a16="http://schemas.microsoft.com/office/drawing/2014/main" id="{40967C13-19DB-6D1B-03E0-5C5EE6087F80}"/>
                  </a:ext>
                </a:extLst>
              </p:cNvPr>
              <p:cNvSpPr>
                <a:spLocks noChangeArrowheads="1"/>
              </p:cNvSpPr>
              <p:nvPr/>
            </p:nvSpPr>
            <p:spPr bwMode="auto">
              <a:xfrm>
                <a:off x="220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6" name="Rectangle 341">
                <a:extLst>
                  <a:ext uri="{FF2B5EF4-FFF2-40B4-BE49-F238E27FC236}">
                    <a16:creationId xmlns:a16="http://schemas.microsoft.com/office/drawing/2014/main" id="{8E80E3F4-BD4F-4B67-9EB5-71CB7F27A25B}"/>
                  </a:ext>
                </a:extLst>
              </p:cNvPr>
              <p:cNvSpPr>
                <a:spLocks noChangeArrowheads="1"/>
              </p:cNvSpPr>
              <p:nvPr/>
            </p:nvSpPr>
            <p:spPr bwMode="auto">
              <a:xfrm>
                <a:off x="222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7" name="Rectangle 342">
                <a:extLst>
                  <a:ext uri="{FF2B5EF4-FFF2-40B4-BE49-F238E27FC236}">
                    <a16:creationId xmlns:a16="http://schemas.microsoft.com/office/drawing/2014/main" id="{62DE344F-F344-0151-4C67-09A4B6492CD2}"/>
                  </a:ext>
                </a:extLst>
              </p:cNvPr>
              <p:cNvSpPr>
                <a:spLocks noChangeArrowheads="1"/>
              </p:cNvSpPr>
              <p:nvPr/>
            </p:nvSpPr>
            <p:spPr bwMode="auto">
              <a:xfrm>
                <a:off x="243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43">
                <a:extLst>
                  <a:ext uri="{FF2B5EF4-FFF2-40B4-BE49-F238E27FC236}">
                    <a16:creationId xmlns:a16="http://schemas.microsoft.com/office/drawing/2014/main" id="{79F29CE4-B678-D8B7-1C63-F592B28E9C26}"/>
                  </a:ext>
                </a:extLst>
              </p:cNvPr>
              <p:cNvSpPr>
                <a:spLocks noChangeArrowheads="1"/>
              </p:cNvSpPr>
              <p:nvPr/>
            </p:nvSpPr>
            <p:spPr bwMode="auto">
              <a:xfrm>
                <a:off x="244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9" name="Rectangle 344">
                <a:extLst>
                  <a:ext uri="{FF2B5EF4-FFF2-40B4-BE49-F238E27FC236}">
                    <a16:creationId xmlns:a16="http://schemas.microsoft.com/office/drawing/2014/main" id="{7E074395-2B76-F123-8572-926C038B15D5}"/>
                  </a:ext>
                </a:extLst>
              </p:cNvPr>
              <p:cNvSpPr>
                <a:spLocks noChangeArrowheads="1"/>
              </p:cNvSpPr>
              <p:nvPr/>
            </p:nvSpPr>
            <p:spPr bwMode="auto">
              <a:xfrm>
                <a:off x="266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0" name="Rectangle 345">
                <a:extLst>
                  <a:ext uri="{FF2B5EF4-FFF2-40B4-BE49-F238E27FC236}">
                    <a16:creationId xmlns:a16="http://schemas.microsoft.com/office/drawing/2014/main" id="{A388815F-DED7-1B10-492F-FD3BB11DB121}"/>
                  </a:ext>
                </a:extLst>
              </p:cNvPr>
              <p:cNvSpPr>
                <a:spLocks noChangeArrowheads="1"/>
              </p:cNvSpPr>
              <p:nvPr/>
            </p:nvSpPr>
            <p:spPr bwMode="auto">
              <a:xfrm>
                <a:off x="267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1" name="Rectangle 346">
                <a:extLst>
                  <a:ext uri="{FF2B5EF4-FFF2-40B4-BE49-F238E27FC236}">
                    <a16:creationId xmlns:a16="http://schemas.microsoft.com/office/drawing/2014/main" id="{8592EF84-E709-0E22-9413-7FBBE161FBBD}"/>
                  </a:ext>
                </a:extLst>
              </p:cNvPr>
              <p:cNvSpPr>
                <a:spLocks noChangeArrowheads="1"/>
              </p:cNvSpPr>
              <p:nvPr/>
            </p:nvSpPr>
            <p:spPr bwMode="auto">
              <a:xfrm>
                <a:off x="2890" y="2409"/>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2" name="Rectangle 347">
                <a:extLst>
                  <a:ext uri="{FF2B5EF4-FFF2-40B4-BE49-F238E27FC236}">
                    <a16:creationId xmlns:a16="http://schemas.microsoft.com/office/drawing/2014/main" id="{3E8F0D9F-193D-4FD7-1399-2CDEE74F1951}"/>
                  </a:ext>
                </a:extLst>
              </p:cNvPr>
              <p:cNvSpPr>
                <a:spLocks noChangeArrowheads="1"/>
              </p:cNvSpPr>
              <p:nvPr/>
            </p:nvSpPr>
            <p:spPr bwMode="auto">
              <a:xfrm>
                <a:off x="2890" y="2409"/>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3" name="Rectangle 348">
                <a:extLst>
                  <a:ext uri="{FF2B5EF4-FFF2-40B4-BE49-F238E27FC236}">
                    <a16:creationId xmlns:a16="http://schemas.microsoft.com/office/drawing/2014/main" id="{41366ABB-9B9C-82D0-3E12-84D940FAD2B2}"/>
                  </a:ext>
                </a:extLst>
              </p:cNvPr>
              <p:cNvSpPr>
                <a:spLocks noChangeArrowheads="1"/>
              </p:cNvSpPr>
              <p:nvPr/>
            </p:nvSpPr>
            <p:spPr bwMode="auto">
              <a:xfrm>
                <a:off x="289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4" name="Rectangle 349">
                <a:extLst>
                  <a:ext uri="{FF2B5EF4-FFF2-40B4-BE49-F238E27FC236}">
                    <a16:creationId xmlns:a16="http://schemas.microsoft.com/office/drawing/2014/main" id="{1847E222-B0E2-4D37-04BD-C33E1B4C524E}"/>
                  </a:ext>
                </a:extLst>
              </p:cNvPr>
              <p:cNvSpPr>
                <a:spLocks noChangeArrowheads="1"/>
              </p:cNvSpPr>
              <p:nvPr/>
            </p:nvSpPr>
            <p:spPr bwMode="auto">
              <a:xfrm>
                <a:off x="2902"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5" name="Rectangle 350">
                <a:extLst>
                  <a:ext uri="{FF2B5EF4-FFF2-40B4-BE49-F238E27FC236}">
                    <a16:creationId xmlns:a16="http://schemas.microsoft.com/office/drawing/2014/main" id="{0A1F6A6B-1C5D-F945-3A12-5FC31F1F8E42}"/>
                  </a:ext>
                </a:extLst>
              </p:cNvPr>
              <p:cNvSpPr>
                <a:spLocks noChangeArrowheads="1"/>
              </p:cNvSpPr>
              <p:nvPr/>
            </p:nvSpPr>
            <p:spPr bwMode="auto">
              <a:xfrm>
                <a:off x="3117" y="2409"/>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Rectangle 351">
                <a:extLst>
                  <a:ext uri="{FF2B5EF4-FFF2-40B4-BE49-F238E27FC236}">
                    <a16:creationId xmlns:a16="http://schemas.microsoft.com/office/drawing/2014/main" id="{ED2B1C24-4B33-D01A-FB45-6FF0BB35F5C8}"/>
                  </a:ext>
                </a:extLst>
              </p:cNvPr>
              <p:cNvSpPr>
                <a:spLocks noChangeArrowheads="1"/>
              </p:cNvSpPr>
              <p:nvPr/>
            </p:nvSpPr>
            <p:spPr bwMode="auto">
              <a:xfrm>
                <a:off x="3117" y="2409"/>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Rectangle 352">
                <a:extLst>
                  <a:ext uri="{FF2B5EF4-FFF2-40B4-BE49-F238E27FC236}">
                    <a16:creationId xmlns:a16="http://schemas.microsoft.com/office/drawing/2014/main" id="{22A89F28-F375-5B4E-A60E-11935FC0DEA0}"/>
                  </a:ext>
                </a:extLst>
              </p:cNvPr>
              <p:cNvSpPr>
                <a:spLocks noChangeArrowheads="1"/>
              </p:cNvSpPr>
              <p:nvPr/>
            </p:nvSpPr>
            <p:spPr bwMode="auto">
              <a:xfrm>
                <a:off x="311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8" name="Rectangle 353">
                <a:extLst>
                  <a:ext uri="{FF2B5EF4-FFF2-40B4-BE49-F238E27FC236}">
                    <a16:creationId xmlns:a16="http://schemas.microsoft.com/office/drawing/2014/main" id="{8607D4DB-0484-66D0-F00D-39529F6971AC}"/>
                  </a:ext>
                </a:extLst>
              </p:cNvPr>
              <p:cNvSpPr>
                <a:spLocks noChangeArrowheads="1"/>
              </p:cNvSpPr>
              <p:nvPr/>
            </p:nvSpPr>
            <p:spPr bwMode="auto">
              <a:xfrm>
                <a:off x="313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9" name="Rectangle 354">
                <a:extLst>
                  <a:ext uri="{FF2B5EF4-FFF2-40B4-BE49-F238E27FC236}">
                    <a16:creationId xmlns:a16="http://schemas.microsoft.com/office/drawing/2014/main" id="{687B19A6-4661-1FCF-1AD9-1A9211A37C79}"/>
                  </a:ext>
                </a:extLst>
              </p:cNvPr>
              <p:cNvSpPr>
                <a:spLocks noChangeArrowheads="1"/>
              </p:cNvSpPr>
              <p:nvPr/>
            </p:nvSpPr>
            <p:spPr bwMode="auto">
              <a:xfrm>
                <a:off x="3344"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0" name="Rectangle 355">
                <a:extLst>
                  <a:ext uri="{FF2B5EF4-FFF2-40B4-BE49-F238E27FC236}">
                    <a16:creationId xmlns:a16="http://schemas.microsoft.com/office/drawing/2014/main" id="{19C52201-790A-1FBC-CCF9-D1BBC5D47DC3}"/>
                  </a:ext>
                </a:extLst>
              </p:cNvPr>
              <p:cNvSpPr>
                <a:spLocks noChangeArrowheads="1"/>
              </p:cNvSpPr>
              <p:nvPr/>
            </p:nvSpPr>
            <p:spPr bwMode="auto">
              <a:xfrm>
                <a:off x="335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1" name="Rectangle 356">
                <a:extLst>
                  <a:ext uri="{FF2B5EF4-FFF2-40B4-BE49-F238E27FC236}">
                    <a16:creationId xmlns:a16="http://schemas.microsoft.com/office/drawing/2014/main" id="{9140AEF0-487F-FCCD-513F-E02F2459FF0C}"/>
                  </a:ext>
                </a:extLst>
              </p:cNvPr>
              <p:cNvSpPr>
                <a:spLocks noChangeArrowheads="1"/>
              </p:cNvSpPr>
              <p:nvPr/>
            </p:nvSpPr>
            <p:spPr bwMode="auto">
              <a:xfrm>
                <a:off x="3573" y="2409"/>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2" name="Rectangle 357">
                <a:extLst>
                  <a:ext uri="{FF2B5EF4-FFF2-40B4-BE49-F238E27FC236}">
                    <a16:creationId xmlns:a16="http://schemas.microsoft.com/office/drawing/2014/main" id="{2B56D1C7-B826-A161-C47A-8D5388B5BC7D}"/>
                  </a:ext>
                </a:extLst>
              </p:cNvPr>
              <p:cNvSpPr>
                <a:spLocks noChangeArrowheads="1"/>
              </p:cNvSpPr>
              <p:nvPr/>
            </p:nvSpPr>
            <p:spPr bwMode="auto">
              <a:xfrm>
                <a:off x="3573" y="2409"/>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3" name="Rectangle 358">
                <a:extLst>
                  <a:ext uri="{FF2B5EF4-FFF2-40B4-BE49-F238E27FC236}">
                    <a16:creationId xmlns:a16="http://schemas.microsoft.com/office/drawing/2014/main" id="{86D90DCA-DF27-9FC0-AA2D-A28A20E61EC4}"/>
                  </a:ext>
                </a:extLst>
              </p:cNvPr>
              <p:cNvSpPr>
                <a:spLocks noChangeArrowheads="1"/>
              </p:cNvSpPr>
              <p:nvPr/>
            </p:nvSpPr>
            <p:spPr bwMode="auto">
              <a:xfrm>
                <a:off x="357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4" name="Rectangle 359">
                <a:extLst>
                  <a:ext uri="{FF2B5EF4-FFF2-40B4-BE49-F238E27FC236}">
                    <a16:creationId xmlns:a16="http://schemas.microsoft.com/office/drawing/2014/main" id="{1B1AD6C9-4CF9-EB0A-DB67-0AE76647184C}"/>
                  </a:ext>
                </a:extLst>
              </p:cNvPr>
              <p:cNvSpPr>
                <a:spLocks noChangeArrowheads="1"/>
              </p:cNvSpPr>
              <p:nvPr/>
            </p:nvSpPr>
            <p:spPr bwMode="auto">
              <a:xfrm>
                <a:off x="358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5" name="Rectangle 360">
                <a:extLst>
                  <a:ext uri="{FF2B5EF4-FFF2-40B4-BE49-F238E27FC236}">
                    <a16:creationId xmlns:a16="http://schemas.microsoft.com/office/drawing/2014/main" id="{A62B9193-D625-E151-7568-6015636C3E5C}"/>
                  </a:ext>
                </a:extLst>
              </p:cNvPr>
              <p:cNvSpPr>
                <a:spLocks noChangeArrowheads="1"/>
              </p:cNvSpPr>
              <p:nvPr/>
            </p:nvSpPr>
            <p:spPr bwMode="auto">
              <a:xfrm>
                <a:off x="151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6" name="Rectangle 361">
                <a:extLst>
                  <a:ext uri="{FF2B5EF4-FFF2-40B4-BE49-F238E27FC236}">
                    <a16:creationId xmlns:a16="http://schemas.microsoft.com/office/drawing/2014/main" id="{4201257C-A1A6-0582-8A85-A168DB963B24}"/>
                  </a:ext>
                </a:extLst>
              </p:cNvPr>
              <p:cNvSpPr>
                <a:spLocks noChangeArrowheads="1"/>
              </p:cNvSpPr>
              <p:nvPr/>
            </p:nvSpPr>
            <p:spPr bwMode="auto">
              <a:xfrm>
                <a:off x="152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7" name="Rectangle 362">
                <a:extLst>
                  <a:ext uri="{FF2B5EF4-FFF2-40B4-BE49-F238E27FC236}">
                    <a16:creationId xmlns:a16="http://schemas.microsoft.com/office/drawing/2014/main" id="{D2C3D8BD-73D9-4F0B-A729-D4E0369B6D5E}"/>
                  </a:ext>
                </a:extLst>
              </p:cNvPr>
              <p:cNvSpPr>
                <a:spLocks noChangeArrowheads="1"/>
              </p:cNvSpPr>
              <p:nvPr/>
            </p:nvSpPr>
            <p:spPr bwMode="auto">
              <a:xfrm>
                <a:off x="174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8" name="Rectangle 363">
                <a:extLst>
                  <a:ext uri="{FF2B5EF4-FFF2-40B4-BE49-F238E27FC236}">
                    <a16:creationId xmlns:a16="http://schemas.microsoft.com/office/drawing/2014/main" id="{D002197D-4CF7-01D2-BA61-4748C7C87D83}"/>
                  </a:ext>
                </a:extLst>
              </p:cNvPr>
              <p:cNvSpPr>
                <a:spLocks noChangeArrowheads="1"/>
              </p:cNvSpPr>
              <p:nvPr/>
            </p:nvSpPr>
            <p:spPr bwMode="auto">
              <a:xfrm>
                <a:off x="175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9" name="Rectangle 364">
                <a:extLst>
                  <a:ext uri="{FF2B5EF4-FFF2-40B4-BE49-F238E27FC236}">
                    <a16:creationId xmlns:a16="http://schemas.microsoft.com/office/drawing/2014/main" id="{9ED1A6FC-A1AE-98ED-6D72-77CC888B153C}"/>
                  </a:ext>
                </a:extLst>
              </p:cNvPr>
              <p:cNvSpPr>
                <a:spLocks noChangeArrowheads="1"/>
              </p:cNvSpPr>
              <p:nvPr/>
            </p:nvSpPr>
            <p:spPr bwMode="auto">
              <a:xfrm>
                <a:off x="197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0" name="Rectangle 365">
                <a:extLst>
                  <a:ext uri="{FF2B5EF4-FFF2-40B4-BE49-F238E27FC236}">
                    <a16:creationId xmlns:a16="http://schemas.microsoft.com/office/drawing/2014/main" id="{927E6598-96B6-020E-6552-4F770152E115}"/>
                  </a:ext>
                </a:extLst>
              </p:cNvPr>
              <p:cNvSpPr>
                <a:spLocks noChangeArrowheads="1"/>
              </p:cNvSpPr>
              <p:nvPr/>
            </p:nvSpPr>
            <p:spPr bwMode="auto">
              <a:xfrm>
                <a:off x="1980"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1" name="Rectangle 366">
                <a:extLst>
                  <a:ext uri="{FF2B5EF4-FFF2-40B4-BE49-F238E27FC236}">
                    <a16:creationId xmlns:a16="http://schemas.microsoft.com/office/drawing/2014/main" id="{4B311A99-7F7C-51EA-430B-2988D673D61D}"/>
                  </a:ext>
                </a:extLst>
              </p:cNvPr>
              <p:cNvSpPr>
                <a:spLocks noChangeArrowheads="1"/>
              </p:cNvSpPr>
              <p:nvPr/>
            </p:nvSpPr>
            <p:spPr bwMode="auto">
              <a:xfrm>
                <a:off x="2202"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2" name="Rectangle 367">
                <a:extLst>
                  <a:ext uri="{FF2B5EF4-FFF2-40B4-BE49-F238E27FC236}">
                    <a16:creationId xmlns:a16="http://schemas.microsoft.com/office/drawing/2014/main" id="{11DE79A4-BE17-E798-8A3B-90C22DBBEA31}"/>
                  </a:ext>
                </a:extLst>
              </p:cNvPr>
              <p:cNvSpPr>
                <a:spLocks noChangeArrowheads="1"/>
              </p:cNvSpPr>
              <p:nvPr/>
            </p:nvSpPr>
            <p:spPr bwMode="auto">
              <a:xfrm>
                <a:off x="220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3" name="Rectangle 368">
                <a:extLst>
                  <a:ext uri="{FF2B5EF4-FFF2-40B4-BE49-F238E27FC236}">
                    <a16:creationId xmlns:a16="http://schemas.microsoft.com/office/drawing/2014/main" id="{05AFAB96-C11D-9D7A-85A9-B908198E2998}"/>
                  </a:ext>
                </a:extLst>
              </p:cNvPr>
              <p:cNvSpPr>
                <a:spLocks noChangeArrowheads="1"/>
              </p:cNvSpPr>
              <p:nvPr/>
            </p:nvSpPr>
            <p:spPr bwMode="auto">
              <a:xfrm>
                <a:off x="242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4" name="Rectangle 369">
                <a:extLst>
                  <a:ext uri="{FF2B5EF4-FFF2-40B4-BE49-F238E27FC236}">
                    <a16:creationId xmlns:a16="http://schemas.microsoft.com/office/drawing/2014/main" id="{C3E5E833-3D5B-EFF8-9AC7-C65132DA19D4}"/>
                  </a:ext>
                </a:extLst>
              </p:cNvPr>
              <p:cNvSpPr>
                <a:spLocks noChangeArrowheads="1"/>
              </p:cNvSpPr>
              <p:nvPr/>
            </p:nvSpPr>
            <p:spPr bwMode="auto">
              <a:xfrm>
                <a:off x="243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5" name="Rectangle 370">
                <a:extLst>
                  <a:ext uri="{FF2B5EF4-FFF2-40B4-BE49-F238E27FC236}">
                    <a16:creationId xmlns:a16="http://schemas.microsoft.com/office/drawing/2014/main" id="{9F538830-6770-EECB-AE8F-0DA4D33F250B}"/>
                  </a:ext>
                </a:extLst>
              </p:cNvPr>
              <p:cNvSpPr>
                <a:spLocks noChangeArrowheads="1"/>
              </p:cNvSpPr>
              <p:nvPr/>
            </p:nvSpPr>
            <p:spPr bwMode="auto">
              <a:xfrm>
                <a:off x="265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6" name="Rectangle 371">
                <a:extLst>
                  <a:ext uri="{FF2B5EF4-FFF2-40B4-BE49-F238E27FC236}">
                    <a16:creationId xmlns:a16="http://schemas.microsoft.com/office/drawing/2014/main" id="{FBA41EEE-B79D-43AF-F153-B23B0B9511EA}"/>
                  </a:ext>
                </a:extLst>
              </p:cNvPr>
              <p:cNvSpPr>
                <a:spLocks noChangeArrowheads="1"/>
              </p:cNvSpPr>
              <p:nvPr/>
            </p:nvSpPr>
            <p:spPr bwMode="auto">
              <a:xfrm>
                <a:off x="266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7" name="Rectangle 372">
                <a:extLst>
                  <a:ext uri="{FF2B5EF4-FFF2-40B4-BE49-F238E27FC236}">
                    <a16:creationId xmlns:a16="http://schemas.microsoft.com/office/drawing/2014/main" id="{EDB5661C-78A5-68A9-234F-513E58F299FF}"/>
                  </a:ext>
                </a:extLst>
              </p:cNvPr>
              <p:cNvSpPr>
                <a:spLocks noChangeArrowheads="1"/>
              </p:cNvSpPr>
              <p:nvPr/>
            </p:nvSpPr>
            <p:spPr bwMode="auto">
              <a:xfrm>
                <a:off x="288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8" name="Rectangle 373">
                <a:extLst>
                  <a:ext uri="{FF2B5EF4-FFF2-40B4-BE49-F238E27FC236}">
                    <a16:creationId xmlns:a16="http://schemas.microsoft.com/office/drawing/2014/main" id="{5A3694BA-64E3-7191-0D6B-C503683B176B}"/>
                  </a:ext>
                </a:extLst>
              </p:cNvPr>
              <p:cNvSpPr>
                <a:spLocks noChangeArrowheads="1"/>
              </p:cNvSpPr>
              <p:nvPr/>
            </p:nvSpPr>
            <p:spPr bwMode="auto">
              <a:xfrm>
                <a:off x="2890"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9" name="Rectangle 374">
                <a:extLst>
                  <a:ext uri="{FF2B5EF4-FFF2-40B4-BE49-F238E27FC236}">
                    <a16:creationId xmlns:a16="http://schemas.microsoft.com/office/drawing/2014/main" id="{D7CAD0FD-377B-BB05-3FAD-887ECB47ACD3}"/>
                  </a:ext>
                </a:extLst>
              </p:cNvPr>
              <p:cNvSpPr>
                <a:spLocks noChangeArrowheads="1"/>
              </p:cNvSpPr>
              <p:nvPr/>
            </p:nvSpPr>
            <p:spPr bwMode="auto">
              <a:xfrm>
                <a:off x="3111"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0" name="Rectangle 375">
                <a:extLst>
                  <a:ext uri="{FF2B5EF4-FFF2-40B4-BE49-F238E27FC236}">
                    <a16:creationId xmlns:a16="http://schemas.microsoft.com/office/drawing/2014/main" id="{C168A2B6-C0DC-C3F6-E74A-768689D3E338}"/>
                  </a:ext>
                </a:extLst>
              </p:cNvPr>
              <p:cNvSpPr>
                <a:spLocks noChangeArrowheads="1"/>
              </p:cNvSpPr>
              <p:nvPr/>
            </p:nvSpPr>
            <p:spPr bwMode="auto">
              <a:xfrm>
                <a:off x="311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1" name="Rectangle 376">
                <a:extLst>
                  <a:ext uri="{FF2B5EF4-FFF2-40B4-BE49-F238E27FC236}">
                    <a16:creationId xmlns:a16="http://schemas.microsoft.com/office/drawing/2014/main" id="{E6EDAFF9-BAD4-312E-A9BF-610E8061C7BE}"/>
                  </a:ext>
                </a:extLst>
              </p:cNvPr>
              <p:cNvSpPr>
                <a:spLocks noChangeArrowheads="1"/>
              </p:cNvSpPr>
              <p:nvPr/>
            </p:nvSpPr>
            <p:spPr bwMode="auto">
              <a:xfrm>
                <a:off x="3339"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2" name="Rectangle 377">
                <a:extLst>
                  <a:ext uri="{FF2B5EF4-FFF2-40B4-BE49-F238E27FC236}">
                    <a16:creationId xmlns:a16="http://schemas.microsoft.com/office/drawing/2014/main" id="{A3E6D44D-4FF1-8BA0-A6BD-04A772DB7B4D}"/>
                  </a:ext>
                </a:extLst>
              </p:cNvPr>
              <p:cNvSpPr>
                <a:spLocks noChangeArrowheads="1"/>
              </p:cNvSpPr>
              <p:nvPr/>
            </p:nvSpPr>
            <p:spPr bwMode="auto">
              <a:xfrm>
                <a:off x="3344" y="240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3" name="Rectangle 378">
                <a:extLst>
                  <a:ext uri="{FF2B5EF4-FFF2-40B4-BE49-F238E27FC236}">
                    <a16:creationId xmlns:a16="http://schemas.microsoft.com/office/drawing/2014/main" id="{D3A2B275-C90A-9A1E-17E6-B593AAD4127E}"/>
                  </a:ext>
                </a:extLst>
              </p:cNvPr>
              <p:cNvSpPr>
                <a:spLocks noChangeArrowheads="1"/>
              </p:cNvSpPr>
              <p:nvPr/>
            </p:nvSpPr>
            <p:spPr bwMode="auto">
              <a:xfrm>
                <a:off x="356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4" name="Rectangle 379">
                <a:extLst>
                  <a:ext uri="{FF2B5EF4-FFF2-40B4-BE49-F238E27FC236}">
                    <a16:creationId xmlns:a16="http://schemas.microsoft.com/office/drawing/2014/main" id="{E8539574-CA0D-8123-61A9-8DDCCEAA4155}"/>
                  </a:ext>
                </a:extLst>
              </p:cNvPr>
              <p:cNvSpPr>
                <a:spLocks noChangeArrowheads="1"/>
              </p:cNvSpPr>
              <p:nvPr/>
            </p:nvSpPr>
            <p:spPr bwMode="auto">
              <a:xfrm>
                <a:off x="357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5" name="Rectangle 380">
                <a:extLst>
                  <a:ext uri="{FF2B5EF4-FFF2-40B4-BE49-F238E27FC236}">
                    <a16:creationId xmlns:a16="http://schemas.microsoft.com/office/drawing/2014/main" id="{8327593C-E61A-48A2-B10A-B3090D4B7114}"/>
                  </a:ext>
                </a:extLst>
              </p:cNvPr>
              <p:cNvSpPr>
                <a:spLocks noChangeArrowheads="1"/>
              </p:cNvSpPr>
              <p:nvPr/>
            </p:nvSpPr>
            <p:spPr bwMode="auto">
              <a:xfrm>
                <a:off x="379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6" name="Rectangle 381">
                <a:extLst>
                  <a:ext uri="{FF2B5EF4-FFF2-40B4-BE49-F238E27FC236}">
                    <a16:creationId xmlns:a16="http://schemas.microsoft.com/office/drawing/2014/main" id="{03E4E296-0D65-85DB-15E5-23A905EC1A28}"/>
                  </a:ext>
                </a:extLst>
              </p:cNvPr>
              <p:cNvSpPr>
                <a:spLocks noChangeArrowheads="1"/>
              </p:cNvSpPr>
              <p:nvPr/>
            </p:nvSpPr>
            <p:spPr bwMode="auto">
              <a:xfrm>
                <a:off x="151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7" name="Rectangle 382">
                <a:extLst>
                  <a:ext uri="{FF2B5EF4-FFF2-40B4-BE49-F238E27FC236}">
                    <a16:creationId xmlns:a16="http://schemas.microsoft.com/office/drawing/2014/main" id="{0C19F6BD-B307-FA3D-71D9-6FB149B1190C}"/>
                  </a:ext>
                </a:extLst>
              </p:cNvPr>
              <p:cNvSpPr>
                <a:spLocks noChangeArrowheads="1"/>
              </p:cNvSpPr>
              <p:nvPr/>
            </p:nvSpPr>
            <p:spPr bwMode="auto">
              <a:xfrm>
                <a:off x="174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8" name="Rectangle 383">
                <a:extLst>
                  <a:ext uri="{FF2B5EF4-FFF2-40B4-BE49-F238E27FC236}">
                    <a16:creationId xmlns:a16="http://schemas.microsoft.com/office/drawing/2014/main" id="{9DDC0740-51EE-601C-D120-099EC41C83A6}"/>
                  </a:ext>
                </a:extLst>
              </p:cNvPr>
              <p:cNvSpPr>
                <a:spLocks noChangeArrowheads="1"/>
              </p:cNvSpPr>
              <p:nvPr/>
            </p:nvSpPr>
            <p:spPr bwMode="auto">
              <a:xfrm>
                <a:off x="197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9" name="Rectangle 384">
                <a:extLst>
                  <a:ext uri="{FF2B5EF4-FFF2-40B4-BE49-F238E27FC236}">
                    <a16:creationId xmlns:a16="http://schemas.microsoft.com/office/drawing/2014/main" id="{4F6BA723-BF30-DDA6-C044-698A5D8E70C0}"/>
                  </a:ext>
                </a:extLst>
              </p:cNvPr>
              <p:cNvSpPr>
                <a:spLocks noChangeArrowheads="1"/>
              </p:cNvSpPr>
              <p:nvPr/>
            </p:nvSpPr>
            <p:spPr bwMode="auto">
              <a:xfrm>
                <a:off x="2202"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0" name="Rectangle 385">
                <a:extLst>
                  <a:ext uri="{FF2B5EF4-FFF2-40B4-BE49-F238E27FC236}">
                    <a16:creationId xmlns:a16="http://schemas.microsoft.com/office/drawing/2014/main" id="{38966905-8F86-E25B-F8A5-B9EC56A056F6}"/>
                  </a:ext>
                </a:extLst>
              </p:cNvPr>
              <p:cNvSpPr>
                <a:spLocks noChangeArrowheads="1"/>
              </p:cNvSpPr>
              <p:nvPr/>
            </p:nvSpPr>
            <p:spPr bwMode="auto">
              <a:xfrm>
                <a:off x="242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1" name="Rectangle 386">
                <a:extLst>
                  <a:ext uri="{FF2B5EF4-FFF2-40B4-BE49-F238E27FC236}">
                    <a16:creationId xmlns:a16="http://schemas.microsoft.com/office/drawing/2014/main" id="{7BF670A8-44B4-E615-22BC-53E7C76A36D9}"/>
                  </a:ext>
                </a:extLst>
              </p:cNvPr>
              <p:cNvSpPr>
                <a:spLocks noChangeArrowheads="1"/>
              </p:cNvSpPr>
              <p:nvPr/>
            </p:nvSpPr>
            <p:spPr bwMode="auto">
              <a:xfrm>
                <a:off x="265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2" name="Rectangle 387">
                <a:extLst>
                  <a:ext uri="{FF2B5EF4-FFF2-40B4-BE49-F238E27FC236}">
                    <a16:creationId xmlns:a16="http://schemas.microsoft.com/office/drawing/2014/main" id="{1B2F3A53-191C-DD49-DB2C-C6C663D487D0}"/>
                  </a:ext>
                </a:extLst>
              </p:cNvPr>
              <p:cNvSpPr>
                <a:spLocks noChangeArrowheads="1"/>
              </p:cNvSpPr>
              <p:nvPr/>
            </p:nvSpPr>
            <p:spPr bwMode="auto">
              <a:xfrm>
                <a:off x="288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3" name="Rectangle 388">
                <a:extLst>
                  <a:ext uri="{FF2B5EF4-FFF2-40B4-BE49-F238E27FC236}">
                    <a16:creationId xmlns:a16="http://schemas.microsoft.com/office/drawing/2014/main" id="{795DB803-2F3B-2F16-ACC9-B9163458FDF5}"/>
                  </a:ext>
                </a:extLst>
              </p:cNvPr>
              <p:cNvSpPr>
                <a:spLocks noChangeArrowheads="1"/>
              </p:cNvSpPr>
              <p:nvPr/>
            </p:nvSpPr>
            <p:spPr bwMode="auto">
              <a:xfrm>
                <a:off x="3111"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4" name="Rectangle 389">
                <a:extLst>
                  <a:ext uri="{FF2B5EF4-FFF2-40B4-BE49-F238E27FC236}">
                    <a16:creationId xmlns:a16="http://schemas.microsoft.com/office/drawing/2014/main" id="{AB8388D9-8399-4A93-6FF9-FA4D6BF2F4E3}"/>
                  </a:ext>
                </a:extLst>
              </p:cNvPr>
              <p:cNvSpPr>
                <a:spLocks noChangeArrowheads="1"/>
              </p:cNvSpPr>
              <p:nvPr/>
            </p:nvSpPr>
            <p:spPr bwMode="auto">
              <a:xfrm>
                <a:off x="3339"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5" name="Rectangle 390">
                <a:extLst>
                  <a:ext uri="{FF2B5EF4-FFF2-40B4-BE49-F238E27FC236}">
                    <a16:creationId xmlns:a16="http://schemas.microsoft.com/office/drawing/2014/main" id="{748CBE6A-42C7-2C26-5BE9-3FC1C84E28F8}"/>
                  </a:ext>
                </a:extLst>
              </p:cNvPr>
              <p:cNvSpPr>
                <a:spLocks noChangeArrowheads="1"/>
              </p:cNvSpPr>
              <p:nvPr/>
            </p:nvSpPr>
            <p:spPr bwMode="auto">
              <a:xfrm>
                <a:off x="356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6" name="Rectangle 391">
                <a:extLst>
                  <a:ext uri="{FF2B5EF4-FFF2-40B4-BE49-F238E27FC236}">
                    <a16:creationId xmlns:a16="http://schemas.microsoft.com/office/drawing/2014/main" id="{6B048377-193E-A4FF-6DAC-BE35D0736472}"/>
                  </a:ext>
                </a:extLst>
              </p:cNvPr>
              <p:cNvSpPr>
                <a:spLocks noChangeArrowheads="1"/>
              </p:cNvSpPr>
              <p:nvPr/>
            </p:nvSpPr>
            <p:spPr bwMode="auto">
              <a:xfrm>
                <a:off x="379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7" name="Rectangle 392">
                <a:extLst>
                  <a:ext uri="{FF2B5EF4-FFF2-40B4-BE49-F238E27FC236}">
                    <a16:creationId xmlns:a16="http://schemas.microsoft.com/office/drawing/2014/main" id="{3FE9B047-5ED2-9A64-4217-F30AFAC2967A}"/>
                  </a:ext>
                </a:extLst>
              </p:cNvPr>
              <p:cNvSpPr>
                <a:spLocks noChangeArrowheads="1"/>
              </p:cNvSpPr>
              <p:nvPr/>
            </p:nvSpPr>
            <p:spPr bwMode="auto">
              <a:xfrm>
                <a:off x="1525"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8" name="Rectangle 393">
                <a:extLst>
                  <a:ext uri="{FF2B5EF4-FFF2-40B4-BE49-F238E27FC236}">
                    <a16:creationId xmlns:a16="http://schemas.microsoft.com/office/drawing/2014/main" id="{D3EAF6E1-338D-6B2F-2D51-7CCFB1436331}"/>
                  </a:ext>
                </a:extLst>
              </p:cNvPr>
              <p:cNvSpPr>
                <a:spLocks noChangeArrowheads="1"/>
              </p:cNvSpPr>
              <p:nvPr/>
            </p:nvSpPr>
            <p:spPr bwMode="auto">
              <a:xfrm>
                <a:off x="1525"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9" name="Rectangle 394">
                <a:extLst>
                  <a:ext uri="{FF2B5EF4-FFF2-40B4-BE49-F238E27FC236}">
                    <a16:creationId xmlns:a16="http://schemas.microsoft.com/office/drawing/2014/main" id="{BDEC2478-A06B-5931-5B34-32D2175230D4}"/>
                  </a:ext>
                </a:extLst>
              </p:cNvPr>
              <p:cNvSpPr>
                <a:spLocks noChangeArrowheads="1"/>
              </p:cNvSpPr>
              <p:nvPr/>
            </p:nvSpPr>
            <p:spPr bwMode="auto">
              <a:xfrm>
                <a:off x="152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0" name="Rectangle 395">
                <a:extLst>
                  <a:ext uri="{FF2B5EF4-FFF2-40B4-BE49-F238E27FC236}">
                    <a16:creationId xmlns:a16="http://schemas.microsoft.com/office/drawing/2014/main" id="{707760AD-8EAD-58C7-1D14-3AE22968DD81}"/>
                  </a:ext>
                </a:extLst>
              </p:cNvPr>
              <p:cNvSpPr>
                <a:spLocks noChangeArrowheads="1"/>
              </p:cNvSpPr>
              <p:nvPr/>
            </p:nvSpPr>
            <p:spPr bwMode="auto">
              <a:xfrm>
                <a:off x="153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1" name="Rectangle 396">
                <a:extLst>
                  <a:ext uri="{FF2B5EF4-FFF2-40B4-BE49-F238E27FC236}">
                    <a16:creationId xmlns:a16="http://schemas.microsoft.com/office/drawing/2014/main" id="{61CAEE18-A461-0BF6-9908-BDFA9594E674}"/>
                  </a:ext>
                </a:extLst>
              </p:cNvPr>
              <p:cNvSpPr>
                <a:spLocks noChangeArrowheads="1"/>
              </p:cNvSpPr>
              <p:nvPr/>
            </p:nvSpPr>
            <p:spPr bwMode="auto">
              <a:xfrm>
                <a:off x="1753"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2" name="Rectangle 397">
                <a:extLst>
                  <a:ext uri="{FF2B5EF4-FFF2-40B4-BE49-F238E27FC236}">
                    <a16:creationId xmlns:a16="http://schemas.microsoft.com/office/drawing/2014/main" id="{F3A116CB-D998-8480-AB9C-45921C357D00}"/>
                  </a:ext>
                </a:extLst>
              </p:cNvPr>
              <p:cNvSpPr>
                <a:spLocks noChangeArrowheads="1"/>
              </p:cNvSpPr>
              <p:nvPr/>
            </p:nvSpPr>
            <p:spPr bwMode="auto">
              <a:xfrm>
                <a:off x="1753"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3" name="Rectangle 398">
                <a:extLst>
                  <a:ext uri="{FF2B5EF4-FFF2-40B4-BE49-F238E27FC236}">
                    <a16:creationId xmlns:a16="http://schemas.microsoft.com/office/drawing/2014/main" id="{38902BF0-D0BE-8FFA-DE03-849924A22617}"/>
                  </a:ext>
                </a:extLst>
              </p:cNvPr>
              <p:cNvSpPr>
                <a:spLocks noChangeArrowheads="1"/>
              </p:cNvSpPr>
              <p:nvPr/>
            </p:nvSpPr>
            <p:spPr bwMode="auto">
              <a:xfrm>
                <a:off x="175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4" name="Rectangle 399">
                <a:extLst>
                  <a:ext uri="{FF2B5EF4-FFF2-40B4-BE49-F238E27FC236}">
                    <a16:creationId xmlns:a16="http://schemas.microsoft.com/office/drawing/2014/main" id="{86E90CD3-C9CC-C824-CACB-B978C1144F83}"/>
                  </a:ext>
                </a:extLst>
              </p:cNvPr>
              <p:cNvSpPr>
                <a:spLocks noChangeArrowheads="1"/>
              </p:cNvSpPr>
              <p:nvPr/>
            </p:nvSpPr>
            <p:spPr bwMode="auto">
              <a:xfrm>
                <a:off x="176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5" name="Rectangle 400">
                <a:extLst>
                  <a:ext uri="{FF2B5EF4-FFF2-40B4-BE49-F238E27FC236}">
                    <a16:creationId xmlns:a16="http://schemas.microsoft.com/office/drawing/2014/main" id="{E30BCCEE-5F7C-FDC5-E525-5EFF59574FF2}"/>
                  </a:ext>
                </a:extLst>
              </p:cNvPr>
              <p:cNvSpPr>
                <a:spLocks noChangeArrowheads="1"/>
              </p:cNvSpPr>
              <p:nvPr/>
            </p:nvSpPr>
            <p:spPr bwMode="auto">
              <a:xfrm>
                <a:off x="1980"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6" name="Rectangle 401">
                <a:extLst>
                  <a:ext uri="{FF2B5EF4-FFF2-40B4-BE49-F238E27FC236}">
                    <a16:creationId xmlns:a16="http://schemas.microsoft.com/office/drawing/2014/main" id="{10965698-BE7E-C855-9F83-359F558991E2}"/>
                  </a:ext>
                </a:extLst>
              </p:cNvPr>
              <p:cNvSpPr>
                <a:spLocks noChangeArrowheads="1"/>
              </p:cNvSpPr>
              <p:nvPr/>
            </p:nvSpPr>
            <p:spPr bwMode="auto">
              <a:xfrm>
                <a:off x="1980"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7" name="Rectangle 402">
                <a:extLst>
                  <a:ext uri="{FF2B5EF4-FFF2-40B4-BE49-F238E27FC236}">
                    <a16:creationId xmlns:a16="http://schemas.microsoft.com/office/drawing/2014/main" id="{BD2A36F2-1593-2D09-6C96-39110385DCC6}"/>
                  </a:ext>
                </a:extLst>
              </p:cNvPr>
              <p:cNvSpPr>
                <a:spLocks noChangeArrowheads="1"/>
              </p:cNvSpPr>
              <p:nvPr/>
            </p:nvSpPr>
            <p:spPr bwMode="auto">
              <a:xfrm>
                <a:off x="198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403">
                <a:extLst>
                  <a:ext uri="{FF2B5EF4-FFF2-40B4-BE49-F238E27FC236}">
                    <a16:creationId xmlns:a16="http://schemas.microsoft.com/office/drawing/2014/main" id="{DF70A174-9261-66F8-5926-E6CD5E906C97}"/>
                  </a:ext>
                </a:extLst>
              </p:cNvPr>
              <p:cNvSpPr>
                <a:spLocks noChangeArrowheads="1"/>
              </p:cNvSpPr>
              <p:nvPr/>
            </p:nvSpPr>
            <p:spPr bwMode="auto">
              <a:xfrm>
                <a:off x="1993"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9" name="Rectangle 404">
                <a:extLst>
                  <a:ext uri="{FF2B5EF4-FFF2-40B4-BE49-F238E27FC236}">
                    <a16:creationId xmlns:a16="http://schemas.microsoft.com/office/drawing/2014/main" id="{E718E6EB-EBA6-BF95-0C40-B5EF16210BFD}"/>
                  </a:ext>
                </a:extLst>
              </p:cNvPr>
              <p:cNvSpPr>
                <a:spLocks noChangeArrowheads="1"/>
              </p:cNvSpPr>
              <p:nvPr/>
            </p:nvSpPr>
            <p:spPr bwMode="auto">
              <a:xfrm>
                <a:off x="2207"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0" name="Rectangle 405">
                <a:extLst>
                  <a:ext uri="{FF2B5EF4-FFF2-40B4-BE49-F238E27FC236}">
                    <a16:creationId xmlns:a16="http://schemas.microsoft.com/office/drawing/2014/main" id="{4C5FBDEC-3693-0CCE-B632-4ACB2BC10609}"/>
                  </a:ext>
                </a:extLst>
              </p:cNvPr>
              <p:cNvSpPr>
                <a:spLocks noChangeArrowheads="1"/>
              </p:cNvSpPr>
              <p:nvPr/>
            </p:nvSpPr>
            <p:spPr bwMode="auto">
              <a:xfrm>
                <a:off x="2207"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15" name="Group 607">
              <a:extLst>
                <a:ext uri="{FF2B5EF4-FFF2-40B4-BE49-F238E27FC236}">
                  <a16:creationId xmlns:a16="http://schemas.microsoft.com/office/drawing/2014/main" id="{7F3378DB-9B53-DBBA-A0DF-594AF929FFE3}"/>
                </a:ext>
              </a:extLst>
            </p:cNvPr>
            <p:cNvGrpSpPr>
              <a:grpSpLocks/>
            </p:cNvGrpSpPr>
            <p:nvPr/>
          </p:nvGrpSpPr>
          <p:grpSpPr bwMode="auto">
            <a:xfrm>
              <a:off x="2411413" y="4186238"/>
              <a:ext cx="3621088" cy="1658937"/>
              <a:chOff x="1519" y="2637"/>
              <a:chExt cx="2281" cy="1045"/>
            </a:xfrm>
          </p:grpSpPr>
          <p:sp>
            <p:nvSpPr>
              <p:cNvPr id="91" name="Rectangle 407">
                <a:extLst>
                  <a:ext uri="{FF2B5EF4-FFF2-40B4-BE49-F238E27FC236}">
                    <a16:creationId xmlns:a16="http://schemas.microsoft.com/office/drawing/2014/main" id="{99AC58C1-BC78-70E6-5391-5C8851AD725E}"/>
                  </a:ext>
                </a:extLst>
              </p:cNvPr>
              <p:cNvSpPr>
                <a:spLocks noChangeArrowheads="1"/>
              </p:cNvSpPr>
              <p:nvPr/>
            </p:nvSpPr>
            <p:spPr bwMode="auto">
              <a:xfrm>
                <a:off x="220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Rectangle 408">
                <a:extLst>
                  <a:ext uri="{FF2B5EF4-FFF2-40B4-BE49-F238E27FC236}">
                    <a16:creationId xmlns:a16="http://schemas.microsoft.com/office/drawing/2014/main" id="{FE9CC1B1-134D-F4A0-DAAB-9AFE593F7EC7}"/>
                  </a:ext>
                </a:extLst>
              </p:cNvPr>
              <p:cNvSpPr>
                <a:spLocks noChangeArrowheads="1"/>
              </p:cNvSpPr>
              <p:nvPr/>
            </p:nvSpPr>
            <p:spPr bwMode="auto">
              <a:xfrm>
                <a:off x="222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409">
                <a:extLst>
                  <a:ext uri="{FF2B5EF4-FFF2-40B4-BE49-F238E27FC236}">
                    <a16:creationId xmlns:a16="http://schemas.microsoft.com/office/drawing/2014/main" id="{D2A4CE06-4AC1-FFFA-65DA-4988E63E8286}"/>
                  </a:ext>
                </a:extLst>
              </p:cNvPr>
              <p:cNvSpPr>
                <a:spLocks noChangeArrowheads="1"/>
              </p:cNvSpPr>
              <p:nvPr/>
            </p:nvSpPr>
            <p:spPr bwMode="auto">
              <a:xfrm>
                <a:off x="243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410">
                <a:extLst>
                  <a:ext uri="{FF2B5EF4-FFF2-40B4-BE49-F238E27FC236}">
                    <a16:creationId xmlns:a16="http://schemas.microsoft.com/office/drawing/2014/main" id="{977B5B7B-2999-296A-5A68-C80A57530EF3}"/>
                  </a:ext>
                </a:extLst>
              </p:cNvPr>
              <p:cNvSpPr>
                <a:spLocks noChangeArrowheads="1"/>
              </p:cNvSpPr>
              <p:nvPr/>
            </p:nvSpPr>
            <p:spPr bwMode="auto">
              <a:xfrm>
                <a:off x="244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411">
                <a:extLst>
                  <a:ext uri="{FF2B5EF4-FFF2-40B4-BE49-F238E27FC236}">
                    <a16:creationId xmlns:a16="http://schemas.microsoft.com/office/drawing/2014/main" id="{589F0C25-F199-FD63-DF2C-395A80D681BE}"/>
                  </a:ext>
                </a:extLst>
              </p:cNvPr>
              <p:cNvSpPr>
                <a:spLocks noChangeArrowheads="1"/>
              </p:cNvSpPr>
              <p:nvPr/>
            </p:nvSpPr>
            <p:spPr bwMode="auto">
              <a:xfrm>
                <a:off x="266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Rectangle 412">
                <a:extLst>
                  <a:ext uri="{FF2B5EF4-FFF2-40B4-BE49-F238E27FC236}">
                    <a16:creationId xmlns:a16="http://schemas.microsoft.com/office/drawing/2014/main" id="{C5C5BDA3-BDC3-6CDA-BB6C-085C0F27FB37}"/>
                  </a:ext>
                </a:extLst>
              </p:cNvPr>
              <p:cNvSpPr>
                <a:spLocks noChangeArrowheads="1"/>
              </p:cNvSpPr>
              <p:nvPr/>
            </p:nvSpPr>
            <p:spPr bwMode="auto">
              <a:xfrm>
                <a:off x="267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7" name="Rectangle 413">
                <a:extLst>
                  <a:ext uri="{FF2B5EF4-FFF2-40B4-BE49-F238E27FC236}">
                    <a16:creationId xmlns:a16="http://schemas.microsoft.com/office/drawing/2014/main" id="{2AD62EF5-A739-74E0-45E4-8C13C4125754}"/>
                  </a:ext>
                </a:extLst>
              </p:cNvPr>
              <p:cNvSpPr>
                <a:spLocks noChangeArrowheads="1"/>
              </p:cNvSpPr>
              <p:nvPr/>
            </p:nvSpPr>
            <p:spPr bwMode="auto">
              <a:xfrm>
                <a:off x="2890" y="2664"/>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8" name="Rectangle 414">
                <a:extLst>
                  <a:ext uri="{FF2B5EF4-FFF2-40B4-BE49-F238E27FC236}">
                    <a16:creationId xmlns:a16="http://schemas.microsoft.com/office/drawing/2014/main" id="{E80C3591-4F94-859B-7899-BF98EEE010E2}"/>
                  </a:ext>
                </a:extLst>
              </p:cNvPr>
              <p:cNvSpPr>
                <a:spLocks noChangeArrowheads="1"/>
              </p:cNvSpPr>
              <p:nvPr/>
            </p:nvSpPr>
            <p:spPr bwMode="auto">
              <a:xfrm>
                <a:off x="2890" y="2664"/>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9" name="Rectangle 415">
                <a:extLst>
                  <a:ext uri="{FF2B5EF4-FFF2-40B4-BE49-F238E27FC236}">
                    <a16:creationId xmlns:a16="http://schemas.microsoft.com/office/drawing/2014/main" id="{A4AF75B8-C227-22CD-DB0D-07EFEEA4B597}"/>
                  </a:ext>
                </a:extLst>
              </p:cNvPr>
              <p:cNvSpPr>
                <a:spLocks noChangeArrowheads="1"/>
              </p:cNvSpPr>
              <p:nvPr/>
            </p:nvSpPr>
            <p:spPr bwMode="auto">
              <a:xfrm>
                <a:off x="289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Rectangle 416">
                <a:extLst>
                  <a:ext uri="{FF2B5EF4-FFF2-40B4-BE49-F238E27FC236}">
                    <a16:creationId xmlns:a16="http://schemas.microsoft.com/office/drawing/2014/main" id="{2DEC5C7E-0F62-BFE8-4EB5-6176AD95982F}"/>
                  </a:ext>
                </a:extLst>
              </p:cNvPr>
              <p:cNvSpPr>
                <a:spLocks noChangeArrowheads="1"/>
              </p:cNvSpPr>
              <p:nvPr/>
            </p:nvSpPr>
            <p:spPr bwMode="auto">
              <a:xfrm>
                <a:off x="2902"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1" name="Rectangle 417">
                <a:extLst>
                  <a:ext uri="{FF2B5EF4-FFF2-40B4-BE49-F238E27FC236}">
                    <a16:creationId xmlns:a16="http://schemas.microsoft.com/office/drawing/2014/main" id="{D8331F42-F344-DE4F-FD21-5DC0D7DB5D75}"/>
                  </a:ext>
                </a:extLst>
              </p:cNvPr>
              <p:cNvSpPr>
                <a:spLocks noChangeArrowheads="1"/>
              </p:cNvSpPr>
              <p:nvPr/>
            </p:nvSpPr>
            <p:spPr bwMode="auto">
              <a:xfrm>
                <a:off x="3117" y="2664"/>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Rectangle 418">
                <a:extLst>
                  <a:ext uri="{FF2B5EF4-FFF2-40B4-BE49-F238E27FC236}">
                    <a16:creationId xmlns:a16="http://schemas.microsoft.com/office/drawing/2014/main" id="{C134043B-5F49-7774-BE96-289C5DA6293C}"/>
                  </a:ext>
                </a:extLst>
              </p:cNvPr>
              <p:cNvSpPr>
                <a:spLocks noChangeArrowheads="1"/>
              </p:cNvSpPr>
              <p:nvPr/>
            </p:nvSpPr>
            <p:spPr bwMode="auto">
              <a:xfrm>
                <a:off x="3117" y="2664"/>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Rectangle 419">
                <a:extLst>
                  <a:ext uri="{FF2B5EF4-FFF2-40B4-BE49-F238E27FC236}">
                    <a16:creationId xmlns:a16="http://schemas.microsoft.com/office/drawing/2014/main" id="{9A6C60C7-5129-243F-CE78-ED6819148759}"/>
                  </a:ext>
                </a:extLst>
              </p:cNvPr>
              <p:cNvSpPr>
                <a:spLocks noChangeArrowheads="1"/>
              </p:cNvSpPr>
              <p:nvPr/>
            </p:nvSpPr>
            <p:spPr bwMode="auto">
              <a:xfrm>
                <a:off x="311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4" name="Rectangle 420">
                <a:extLst>
                  <a:ext uri="{FF2B5EF4-FFF2-40B4-BE49-F238E27FC236}">
                    <a16:creationId xmlns:a16="http://schemas.microsoft.com/office/drawing/2014/main" id="{EE4A0BD9-E788-BF07-B8A5-2FBA4C4E0449}"/>
                  </a:ext>
                </a:extLst>
              </p:cNvPr>
              <p:cNvSpPr>
                <a:spLocks noChangeArrowheads="1"/>
              </p:cNvSpPr>
              <p:nvPr/>
            </p:nvSpPr>
            <p:spPr bwMode="auto">
              <a:xfrm>
                <a:off x="313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Rectangle 421">
                <a:extLst>
                  <a:ext uri="{FF2B5EF4-FFF2-40B4-BE49-F238E27FC236}">
                    <a16:creationId xmlns:a16="http://schemas.microsoft.com/office/drawing/2014/main" id="{8C915E1B-8EE2-55C6-C8C2-74BE44CC4085}"/>
                  </a:ext>
                </a:extLst>
              </p:cNvPr>
              <p:cNvSpPr>
                <a:spLocks noChangeArrowheads="1"/>
              </p:cNvSpPr>
              <p:nvPr/>
            </p:nvSpPr>
            <p:spPr bwMode="auto">
              <a:xfrm>
                <a:off x="3344"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6" name="Rectangle 422">
                <a:extLst>
                  <a:ext uri="{FF2B5EF4-FFF2-40B4-BE49-F238E27FC236}">
                    <a16:creationId xmlns:a16="http://schemas.microsoft.com/office/drawing/2014/main" id="{09FE06FA-CC4D-B328-715E-2839BA420AFC}"/>
                  </a:ext>
                </a:extLst>
              </p:cNvPr>
              <p:cNvSpPr>
                <a:spLocks noChangeArrowheads="1"/>
              </p:cNvSpPr>
              <p:nvPr/>
            </p:nvSpPr>
            <p:spPr bwMode="auto">
              <a:xfrm>
                <a:off x="335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7" name="Rectangle 423">
                <a:extLst>
                  <a:ext uri="{FF2B5EF4-FFF2-40B4-BE49-F238E27FC236}">
                    <a16:creationId xmlns:a16="http://schemas.microsoft.com/office/drawing/2014/main" id="{3DF31C16-E2DC-E554-6F60-D0988FFA35EB}"/>
                  </a:ext>
                </a:extLst>
              </p:cNvPr>
              <p:cNvSpPr>
                <a:spLocks noChangeArrowheads="1"/>
              </p:cNvSpPr>
              <p:nvPr/>
            </p:nvSpPr>
            <p:spPr bwMode="auto">
              <a:xfrm>
                <a:off x="3573" y="2664"/>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Rectangle 424">
                <a:extLst>
                  <a:ext uri="{FF2B5EF4-FFF2-40B4-BE49-F238E27FC236}">
                    <a16:creationId xmlns:a16="http://schemas.microsoft.com/office/drawing/2014/main" id="{9BA69AD2-6C51-1498-9869-529E65F4F814}"/>
                  </a:ext>
                </a:extLst>
              </p:cNvPr>
              <p:cNvSpPr>
                <a:spLocks noChangeArrowheads="1"/>
              </p:cNvSpPr>
              <p:nvPr/>
            </p:nvSpPr>
            <p:spPr bwMode="auto">
              <a:xfrm>
                <a:off x="3573" y="2664"/>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Rectangle 425">
                <a:extLst>
                  <a:ext uri="{FF2B5EF4-FFF2-40B4-BE49-F238E27FC236}">
                    <a16:creationId xmlns:a16="http://schemas.microsoft.com/office/drawing/2014/main" id="{054CD70A-B50C-39F2-114E-31B02C003160}"/>
                  </a:ext>
                </a:extLst>
              </p:cNvPr>
              <p:cNvSpPr>
                <a:spLocks noChangeArrowheads="1"/>
              </p:cNvSpPr>
              <p:nvPr/>
            </p:nvSpPr>
            <p:spPr bwMode="auto">
              <a:xfrm>
                <a:off x="357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0" name="Rectangle 426">
                <a:extLst>
                  <a:ext uri="{FF2B5EF4-FFF2-40B4-BE49-F238E27FC236}">
                    <a16:creationId xmlns:a16="http://schemas.microsoft.com/office/drawing/2014/main" id="{969D95A6-6319-7274-0AFB-2647D9C780F7}"/>
                  </a:ext>
                </a:extLst>
              </p:cNvPr>
              <p:cNvSpPr>
                <a:spLocks noChangeArrowheads="1"/>
              </p:cNvSpPr>
              <p:nvPr/>
            </p:nvSpPr>
            <p:spPr bwMode="auto">
              <a:xfrm>
                <a:off x="358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1" name="Rectangle 427">
                <a:extLst>
                  <a:ext uri="{FF2B5EF4-FFF2-40B4-BE49-F238E27FC236}">
                    <a16:creationId xmlns:a16="http://schemas.microsoft.com/office/drawing/2014/main" id="{EB384794-A4DA-5C2F-FDCF-683F342B2FE5}"/>
                  </a:ext>
                </a:extLst>
              </p:cNvPr>
              <p:cNvSpPr>
                <a:spLocks noChangeArrowheads="1"/>
              </p:cNvSpPr>
              <p:nvPr/>
            </p:nvSpPr>
            <p:spPr bwMode="auto">
              <a:xfrm>
                <a:off x="151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Rectangle 428">
                <a:extLst>
                  <a:ext uri="{FF2B5EF4-FFF2-40B4-BE49-F238E27FC236}">
                    <a16:creationId xmlns:a16="http://schemas.microsoft.com/office/drawing/2014/main" id="{41D3F6BE-BF3C-10B5-CD58-CEEE16560C7B}"/>
                  </a:ext>
                </a:extLst>
              </p:cNvPr>
              <p:cNvSpPr>
                <a:spLocks noChangeArrowheads="1"/>
              </p:cNvSpPr>
              <p:nvPr/>
            </p:nvSpPr>
            <p:spPr bwMode="auto">
              <a:xfrm>
                <a:off x="152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Rectangle 429">
                <a:extLst>
                  <a:ext uri="{FF2B5EF4-FFF2-40B4-BE49-F238E27FC236}">
                    <a16:creationId xmlns:a16="http://schemas.microsoft.com/office/drawing/2014/main" id="{7822E520-3551-7758-1521-1890C67209B0}"/>
                  </a:ext>
                </a:extLst>
              </p:cNvPr>
              <p:cNvSpPr>
                <a:spLocks noChangeArrowheads="1"/>
              </p:cNvSpPr>
              <p:nvPr/>
            </p:nvSpPr>
            <p:spPr bwMode="auto">
              <a:xfrm>
                <a:off x="174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Rectangle 430">
                <a:extLst>
                  <a:ext uri="{FF2B5EF4-FFF2-40B4-BE49-F238E27FC236}">
                    <a16:creationId xmlns:a16="http://schemas.microsoft.com/office/drawing/2014/main" id="{CCC99B1D-650E-8C99-E5BC-3A71B38BC404}"/>
                  </a:ext>
                </a:extLst>
              </p:cNvPr>
              <p:cNvSpPr>
                <a:spLocks noChangeArrowheads="1"/>
              </p:cNvSpPr>
              <p:nvPr/>
            </p:nvSpPr>
            <p:spPr bwMode="auto">
              <a:xfrm>
                <a:off x="175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Rectangle 431">
                <a:extLst>
                  <a:ext uri="{FF2B5EF4-FFF2-40B4-BE49-F238E27FC236}">
                    <a16:creationId xmlns:a16="http://schemas.microsoft.com/office/drawing/2014/main" id="{F63AC1F5-8128-2D43-A9F6-083FEF0FBFDE}"/>
                  </a:ext>
                </a:extLst>
              </p:cNvPr>
              <p:cNvSpPr>
                <a:spLocks noChangeArrowheads="1"/>
              </p:cNvSpPr>
              <p:nvPr/>
            </p:nvSpPr>
            <p:spPr bwMode="auto">
              <a:xfrm>
                <a:off x="197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Rectangle 432">
                <a:extLst>
                  <a:ext uri="{FF2B5EF4-FFF2-40B4-BE49-F238E27FC236}">
                    <a16:creationId xmlns:a16="http://schemas.microsoft.com/office/drawing/2014/main" id="{30696A52-56C0-605F-DEF9-9D67D88DC100}"/>
                  </a:ext>
                </a:extLst>
              </p:cNvPr>
              <p:cNvSpPr>
                <a:spLocks noChangeArrowheads="1"/>
              </p:cNvSpPr>
              <p:nvPr/>
            </p:nvSpPr>
            <p:spPr bwMode="auto">
              <a:xfrm>
                <a:off x="1980"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Rectangle 433">
                <a:extLst>
                  <a:ext uri="{FF2B5EF4-FFF2-40B4-BE49-F238E27FC236}">
                    <a16:creationId xmlns:a16="http://schemas.microsoft.com/office/drawing/2014/main" id="{05B9993C-A812-CC45-3FB8-FDEF56ED6A83}"/>
                  </a:ext>
                </a:extLst>
              </p:cNvPr>
              <p:cNvSpPr>
                <a:spLocks noChangeArrowheads="1"/>
              </p:cNvSpPr>
              <p:nvPr/>
            </p:nvSpPr>
            <p:spPr bwMode="auto">
              <a:xfrm>
                <a:off x="2202"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Rectangle 434">
                <a:extLst>
                  <a:ext uri="{FF2B5EF4-FFF2-40B4-BE49-F238E27FC236}">
                    <a16:creationId xmlns:a16="http://schemas.microsoft.com/office/drawing/2014/main" id="{7A95AE4A-FCDE-F653-3A8A-B77ED412427D}"/>
                  </a:ext>
                </a:extLst>
              </p:cNvPr>
              <p:cNvSpPr>
                <a:spLocks noChangeArrowheads="1"/>
              </p:cNvSpPr>
              <p:nvPr/>
            </p:nvSpPr>
            <p:spPr bwMode="auto">
              <a:xfrm>
                <a:off x="220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Rectangle 435">
                <a:extLst>
                  <a:ext uri="{FF2B5EF4-FFF2-40B4-BE49-F238E27FC236}">
                    <a16:creationId xmlns:a16="http://schemas.microsoft.com/office/drawing/2014/main" id="{B88C15F1-22C5-B234-458E-4EF44083515A}"/>
                  </a:ext>
                </a:extLst>
              </p:cNvPr>
              <p:cNvSpPr>
                <a:spLocks noChangeArrowheads="1"/>
              </p:cNvSpPr>
              <p:nvPr/>
            </p:nvSpPr>
            <p:spPr bwMode="auto">
              <a:xfrm>
                <a:off x="242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Rectangle 436">
                <a:extLst>
                  <a:ext uri="{FF2B5EF4-FFF2-40B4-BE49-F238E27FC236}">
                    <a16:creationId xmlns:a16="http://schemas.microsoft.com/office/drawing/2014/main" id="{6695E380-E4C2-F569-4DB6-8882948049EA}"/>
                  </a:ext>
                </a:extLst>
              </p:cNvPr>
              <p:cNvSpPr>
                <a:spLocks noChangeArrowheads="1"/>
              </p:cNvSpPr>
              <p:nvPr/>
            </p:nvSpPr>
            <p:spPr bwMode="auto">
              <a:xfrm>
                <a:off x="243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437">
                <a:extLst>
                  <a:ext uri="{FF2B5EF4-FFF2-40B4-BE49-F238E27FC236}">
                    <a16:creationId xmlns:a16="http://schemas.microsoft.com/office/drawing/2014/main" id="{547BA8D9-7EB7-69FF-B7EF-0A9149B9FB12}"/>
                  </a:ext>
                </a:extLst>
              </p:cNvPr>
              <p:cNvSpPr>
                <a:spLocks noChangeArrowheads="1"/>
              </p:cNvSpPr>
              <p:nvPr/>
            </p:nvSpPr>
            <p:spPr bwMode="auto">
              <a:xfrm>
                <a:off x="265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Rectangle 438">
                <a:extLst>
                  <a:ext uri="{FF2B5EF4-FFF2-40B4-BE49-F238E27FC236}">
                    <a16:creationId xmlns:a16="http://schemas.microsoft.com/office/drawing/2014/main" id="{581CAD1D-FC08-991E-6EC3-AFFA708DAEDC}"/>
                  </a:ext>
                </a:extLst>
              </p:cNvPr>
              <p:cNvSpPr>
                <a:spLocks noChangeArrowheads="1"/>
              </p:cNvSpPr>
              <p:nvPr/>
            </p:nvSpPr>
            <p:spPr bwMode="auto">
              <a:xfrm>
                <a:off x="266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Rectangle 439">
                <a:extLst>
                  <a:ext uri="{FF2B5EF4-FFF2-40B4-BE49-F238E27FC236}">
                    <a16:creationId xmlns:a16="http://schemas.microsoft.com/office/drawing/2014/main" id="{B28503FC-B06C-8FB9-8B48-D7456171D0A2}"/>
                  </a:ext>
                </a:extLst>
              </p:cNvPr>
              <p:cNvSpPr>
                <a:spLocks noChangeArrowheads="1"/>
              </p:cNvSpPr>
              <p:nvPr/>
            </p:nvSpPr>
            <p:spPr bwMode="auto">
              <a:xfrm>
                <a:off x="288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Rectangle 440">
                <a:extLst>
                  <a:ext uri="{FF2B5EF4-FFF2-40B4-BE49-F238E27FC236}">
                    <a16:creationId xmlns:a16="http://schemas.microsoft.com/office/drawing/2014/main" id="{CAE811D8-9AC9-86F7-4C4A-F1B0E75C8132}"/>
                  </a:ext>
                </a:extLst>
              </p:cNvPr>
              <p:cNvSpPr>
                <a:spLocks noChangeArrowheads="1"/>
              </p:cNvSpPr>
              <p:nvPr/>
            </p:nvSpPr>
            <p:spPr bwMode="auto">
              <a:xfrm>
                <a:off x="2890"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Rectangle 441">
                <a:extLst>
                  <a:ext uri="{FF2B5EF4-FFF2-40B4-BE49-F238E27FC236}">
                    <a16:creationId xmlns:a16="http://schemas.microsoft.com/office/drawing/2014/main" id="{210D841E-8428-4FF2-BB32-9C3E9CDD06B9}"/>
                  </a:ext>
                </a:extLst>
              </p:cNvPr>
              <p:cNvSpPr>
                <a:spLocks noChangeArrowheads="1"/>
              </p:cNvSpPr>
              <p:nvPr/>
            </p:nvSpPr>
            <p:spPr bwMode="auto">
              <a:xfrm>
                <a:off x="3111"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Rectangle 442">
                <a:extLst>
                  <a:ext uri="{FF2B5EF4-FFF2-40B4-BE49-F238E27FC236}">
                    <a16:creationId xmlns:a16="http://schemas.microsoft.com/office/drawing/2014/main" id="{73DB056C-F8B0-4900-7044-45AA4D0DBAAA}"/>
                  </a:ext>
                </a:extLst>
              </p:cNvPr>
              <p:cNvSpPr>
                <a:spLocks noChangeArrowheads="1"/>
              </p:cNvSpPr>
              <p:nvPr/>
            </p:nvSpPr>
            <p:spPr bwMode="auto">
              <a:xfrm>
                <a:off x="311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Rectangle 443">
                <a:extLst>
                  <a:ext uri="{FF2B5EF4-FFF2-40B4-BE49-F238E27FC236}">
                    <a16:creationId xmlns:a16="http://schemas.microsoft.com/office/drawing/2014/main" id="{A9341701-FD78-1B75-E248-0042F85870AB}"/>
                  </a:ext>
                </a:extLst>
              </p:cNvPr>
              <p:cNvSpPr>
                <a:spLocks noChangeArrowheads="1"/>
              </p:cNvSpPr>
              <p:nvPr/>
            </p:nvSpPr>
            <p:spPr bwMode="auto">
              <a:xfrm>
                <a:off x="3339"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Rectangle 444">
                <a:extLst>
                  <a:ext uri="{FF2B5EF4-FFF2-40B4-BE49-F238E27FC236}">
                    <a16:creationId xmlns:a16="http://schemas.microsoft.com/office/drawing/2014/main" id="{402387F2-12F6-08B7-7FBE-27C2ACC473D7}"/>
                  </a:ext>
                </a:extLst>
              </p:cNvPr>
              <p:cNvSpPr>
                <a:spLocks noChangeArrowheads="1"/>
              </p:cNvSpPr>
              <p:nvPr/>
            </p:nvSpPr>
            <p:spPr bwMode="auto">
              <a:xfrm>
                <a:off x="3344" y="2658"/>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Rectangle 445">
                <a:extLst>
                  <a:ext uri="{FF2B5EF4-FFF2-40B4-BE49-F238E27FC236}">
                    <a16:creationId xmlns:a16="http://schemas.microsoft.com/office/drawing/2014/main" id="{C000CD38-9A29-847A-B62C-3D464F051FD3}"/>
                  </a:ext>
                </a:extLst>
              </p:cNvPr>
              <p:cNvSpPr>
                <a:spLocks noChangeArrowheads="1"/>
              </p:cNvSpPr>
              <p:nvPr/>
            </p:nvSpPr>
            <p:spPr bwMode="auto">
              <a:xfrm>
                <a:off x="356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Rectangle 446">
                <a:extLst>
                  <a:ext uri="{FF2B5EF4-FFF2-40B4-BE49-F238E27FC236}">
                    <a16:creationId xmlns:a16="http://schemas.microsoft.com/office/drawing/2014/main" id="{E7FCA468-F998-4580-6D6B-F9ACC523EC55}"/>
                  </a:ext>
                </a:extLst>
              </p:cNvPr>
              <p:cNvSpPr>
                <a:spLocks noChangeArrowheads="1"/>
              </p:cNvSpPr>
              <p:nvPr/>
            </p:nvSpPr>
            <p:spPr bwMode="auto">
              <a:xfrm>
                <a:off x="357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Rectangle 447">
                <a:extLst>
                  <a:ext uri="{FF2B5EF4-FFF2-40B4-BE49-F238E27FC236}">
                    <a16:creationId xmlns:a16="http://schemas.microsoft.com/office/drawing/2014/main" id="{64E762D5-5A39-1B51-3EF8-F141A58EA2DD}"/>
                  </a:ext>
                </a:extLst>
              </p:cNvPr>
              <p:cNvSpPr>
                <a:spLocks noChangeArrowheads="1"/>
              </p:cNvSpPr>
              <p:nvPr/>
            </p:nvSpPr>
            <p:spPr bwMode="auto">
              <a:xfrm>
                <a:off x="379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Rectangle 448">
                <a:extLst>
                  <a:ext uri="{FF2B5EF4-FFF2-40B4-BE49-F238E27FC236}">
                    <a16:creationId xmlns:a16="http://schemas.microsoft.com/office/drawing/2014/main" id="{9156F7C9-7CBA-BACC-EA63-B80B28992B8C}"/>
                  </a:ext>
                </a:extLst>
              </p:cNvPr>
              <p:cNvSpPr>
                <a:spLocks noChangeArrowheads="1"/>
              </p:cNvSpPr>
              <p:nvPr/>
            </p:nvSpPr>
            <p:spPr bwMode="auto">
              <a:xfrm>
                <a:off x="151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Rectangle 449">
                <a:extLst>
                  <a:ext uri="{FF2B5EF4-FFF2-40B4-BE49-F238E27FC236}">
                    <a16:creationId xmlns:a16="http://schemas.microsoft.com/office/drawing/2014/main" id="{DB679B56-4348-B2E5-BBC5-0F097628F952}"/>
                  </a:ext>
                </a:extLst>
              </p:cNvPr>
              <p:cNvSpPr>
                <a:spLocks noChangeArrowheads="1"/>
              </p:cNvSpPr>
              <p:nvPr/>
            </p:nvSpPr>
            <p:spPr bwMode="auto">
              <a:xfrm>
                <a:off x="174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Rectangle 450">
                <a:extLst>
                  <a:ext uri="{FF2B5EF4-FFF2-40B4-BE49-F238E27FC236}">
                    <a16:creationId xmlns:a16="http://schemas.microsoft.com/office/drawing/2014/main" id="{354D6447-A812-10B7-188C-0950AE7FAA11}"/>
                  </a:ext>
                </a:extLst>
              </p:cNvPr>
              <p:cNvSpPr>
                <a:spLocks noChangeArrowheads="1"/>
              </p:cNvSpPr>
              <p:nvPr/>
            </p:nvSpPr>
            <p:spPr bwMode="auto">
              <a:xfrm>
                <a:off x="197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5" name="Rectangle 451">
                <a:extLst>
                  <a:ext uri="{FF2B5EF4-FFF2-40B4-BE49-F238E27FC236}">
                    <a16:creationId xmlns:a16="http://schemas.microsoft.com/office/drawing/2014/main" id="{AD1299BE-22BD-C257-B8E6-D64D0EDC1DBE}"/>
                  </a:ext>
                </a:extLst>
              </p:cNvPr>
              <p:cNvSpPr>
                <a:spLocks noChangeArrowheads="1"/>
              </p:cNvSpPr>
              <p:nvPr/>
            </p:nvSpPr>
            <p:spPr bwMode="auto">
              <a:xfrm>
                <a:off x="2202"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Rectangle 452">
                <a:extLst>
                  <a:ext uri="{FF2B5EF4-FFF2-40B4-BE49-F238E27FC236}">
                    <a16:creationId xmlns:a16="http://schemas.microsoft.com/office/drawing/2014/main" id="{BA86FE58-B716-35F9-A66D-92E5768DC5DF}"/>
                  </a:ext>
                </a:extLst>
              </p:cNvPr>
              <p:cNvSpPr>
                <a:spLocks noChangeArrowheads="1"/>
              </p:cNvSpPr>
              <p:nvPr/>
            </p:nvSpPr>
            <p:spPr bwMode="auto">
              <a:xfrm>
                <a:off x="242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Rectangle 453">
                <a:extLst>
                  <a:ext uri="{FF2B5EF4-FFF2-40B4-BE49-F238E27FC236}">
                    <a16:creationId xmlns:a16="http://schemas.microsoft.com/office/drawing/2014/main" id="{5E2A5FD8-2267-CBCD-660C-2B80686D2520}"/>
                  </a:ext>
                </a:extLst>
              </p:cNvPr>
              <p:cNvSpPr>
                <a:spLocks noChangeArrowheads="1"/>
              </p:cNvSpPr>
              <p:nvPr/>
            </p:nvSpPr>
            <p:spPr bwMode="auto">
              <a:xfrm>
                <a:off x="265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Rectangle 454">
                <a:extLst>
                  <a:ext uri="{FF2B5EF4-FFF2-40B4-BE49-F238E27FC236}">
                    <a16:creationId xmlns:a16="http://schemas.microsoft.com/office/drawing/2014/main" id="{AB072B4A-DA2D-9750-43E3-2A7AF831624F}"/>
                  </a:ext>
                </a:extLst>
              </p:cNvPr>
              <p:cNvSpPr>
                <a:spLocks noChangeArrowheads="1"/>
              </p:cNvSpPr>
              <p:nvPr/>
            </p:nvSpPr>
            <p:spPr bwMode="auto">
              <a:xfrm>
                <a:off x="288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Rectangle 455">
                <a:extLst>
                  <a:ext uri="{FF2B5EF4-FFF2-40B4-BE49-F238E27FC236}">
                    <a16:creationId xmlns:a16="http://schemas.microsoft.com/office/drawing/2014/main" id="{A3AB962D-B337-F5AE-8B77-5EAFFA67C999}"/>
                  </a:ext>
                </a:extLst>
              </p:cNvPr>
              <p:cNvSpPr>
                <a:spLocks noChangeArrowheads="1"/>
              </p:cNvSpPr>
              <p:nvPr/>
            </p:nvSpPr>
            <p:spPr bwMode="auto">
              <a:xfrm>
                <a:off x="3111"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0" name="Rectangle 456">
                <a:extLst>
                  <a:ext uri="{FF2B5EF4-FFF2-40B4-BE49-F238E27FC236}">
                    <a16:creationId xmlns:a16="http://schemas.microsoft.com/office/drawing/2014/main" id="{5A62137C-1ACF-8464-DD1C-6112CE87760C}"/>
                  </a:ext>
                </a:extLst>
              </p:cNvPr>
              <p:cNvSpPr>
                <a:spLocks noChangeArrowheads="1"/>
              </p:cNvSpPr>
              <p:nvPr/>
            </p:nvSpPr>
            <p:spPr bwMode="auto">
              <a:xfrm>
                <a:off x="3339"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Rectangle 457">
                <a:extLst>
                  <a:ext uri="{FF2B5EF4-FFF2-40B4-BE49-F238E27FC236}">
                    <a16:creationId xmlns:a16="http://schemas.microsoft.com/office/drawing/2014/main" id="{ABD49EF6-6E4D-B74F-4C32-14D04FF6667F}"/>
                  </a:ext>
                </a:extLst>
              </p:cNvPr>
              <p:cNvSpPr>
                <a:spLocks noChangeArrowheads="1"/>
              </p:cNvSpPr>
              <p:nvPr/>
            </p:nvSpPr>
            <p:spPr bwMode="auto">
              <a:xfrm>
                <a:off x="356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Rectangle 458">
                <a:extLst>
                  <a:ext uri="{FF2B5EF4-FFF2-40B4-BE49-F238E27FC236}">
                    <a16:creationId xmlns:a16="http://schemas.microsoft.com/office/drawing/2014/main" id="{AA3C8FD6-FA00-E75E-A910-8B5F4DE3CFBC}"/>
                  </a:ext>
                </a:extLst>
              </p:cNvPr>
              <p:cNvSpPr>
                <a:spLocks noChangeArrowheads="1"/>
              </p:cNvSpPr>
              <p:nvPr/>
            </p:nvSpPr>
            <p:spPr bwMode="auto">
              <a:xfrm>
                <a:off x="379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Rectangle 459">
                <a:extLst>
                  <a:ext uri="{FF2B5EF4-FFF2-40B4-BE49-F238E27FC236}">
                    <a16:creationId xmlns:a16="http://schemas.microsoft.com/office/drawing/2014/main" id="{354ABB8D-1019-4594-5888-3E6883BA0174}"/>
                  </a:ext>
                </a:extLst>
              </p:cNvPr>
              <p:cNvSpPr>
                <a:spLocks noChangeArrowheads="1"/>
              </p:cNvSpPr>
              <p:nvPr/>
            </p:nvSpPr>
            <p:spPr bwMode="auto">
              <a:xfrm>
                <a:off x="1525"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4" name="Rectangle 460">
                <a:extLst>
                  <a:ext uri="{FF2B5EF4-FFF2-40B4-BE49-F238E27FC236}">
                    <a16:creationId xmlns:a16="http://schemas.microsoft.com/office/drawing/2014/main" id="{8E90BA2F-7948-0049-0626-17F29361A9A5}"/>
                  </a:ext>
                </a:extLst>
              </p:cNvPr>
              <p:cNvSpPr>
                <a:spLocks noChangeArrowheads="1"/>
              </p:cNvSpPr>
              <p:nvPr/>
            </p:nvSpPr>
            <p:spPr bwMode="auto">
              <a:xfrm>
                <a:off x="1525"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Rectangle 461">
                <a:extLst>
                  <a:ext uri="{FF2B5EF4-FFF2-40B4-BE49-F238E27FC236}">
                    <a16:creationId xmlns:a16="http://schemas.microsoft.com/office/drawing/2014/main" id="{7C46A77F-E1EE-A4DA-8C09-BBBC379D937D}"/>
                  </a:ext>
                </a:extLst>
              </p:cNvPr>
              <p:cNvSpPr>
                <a:spLocks noChangeArrowheads="1"/>
              </p:cNvSpPr>
              <p:nvPr/>
            </p:nvSpPr>
            <p:spPr bwMode="auto">
              <a:xfrm>
                <a:off x="152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462">
                <a:extLst>
                  <a:ext uri="{FF2B5EF4-FFF2-40B4-BE49-F238E27FC236}">
                    <a16:creationId xmlns:a16="http://schemas.microsoft.com/office/drawing/2014/main" id="{9D860590-4FB2-E765-08AB-E7B56AF4E73B}"/>
                  </a:ext>
                </a:extLst>
              </p:cNvPr>
              <p:cNvSpPr>
                <a:spLocks noChangeArrowheads="1"/>
              </p:cNvSpPr>
              <p:nvPr/>
            </p:nvSpPr>
            <p:spPr bwMode="auto">
              <a:xfrm>
                <a:off x="153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463">
                <a:extLst>
                  <a:ext uri="{FF2B5EF4-FFF2-40B4-BE49-F238E27FC236}">
                    <a16:creationId xmlns:a16="http://schemas.microsoft.com/office/drawing/2014/main" id="{BE3D4E18-9AC2-9B03-A558-9D4763A3B490}"/>
                  </a:ext>
                </a:extLst>
              </p:cNvPr>
              <p:cNvSpPr>
                <a:spLocks noChangeArrowheads="1"/>
              </p:cNvSpPr>
              <p:nvPr/>
            </p:nvSpPr>
            <p:spPr bwMode="auto">
              <a:xfrm>
                <a:off x="1753"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8" name="Rectangle 464">
                <a:extLst>
                  <a:ext uri="{FF2B5EF4-FFF2-40B4-BE49-F238E27FC236}">
                    <a16:creationId xmlns:a16="http://schemas.microsoft.com/office/drawing/2014/main" id="{7A9043FE-B6D6-B343-8D0F-1E756F062277}"/>
                  </a:ext>
                </a:extLst>
              </p:cNvPr>
              <p:cNvSpPr>
                <a:spLocks noChangeArrowheads="1"/>
              </p:cNvSpPr>
              <p:nvPr/>
            </p:nvSpPr>
            <p:spPr bwMode="auto">
              <a:xfrm>
                <a:off x="1753"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9" name="Rectangle 465">
                <a:extLst>
                  <a:ext uri="{FF2B5EF4-FFF2-40B4-BE49-F238E27FC236}">
                    <a16:creationId xmlns:a16="http://schemas.microsoft.com/office/drawing/2014/main" id="{59F43650-5C38-9F29-D54C-EE0B6164BCF7}"/>
                  </a:ext>
                </a:extLst>
              </p:cNvPr>
              <p:cNvSpPr>
                <a:spLocks noChangeArrowheads="1"/>
              </p:cNvSpPr>
              <p:nvPr/>
            </p:nvSpPr>
            <p:spPr bwMode="auto">
              <a:xfrm>
                <a:off x="175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466">
                <a:extLst>
                  <a:ext uri="{FF2B5EF4-FFF2-40B4-BE49-F238E27FC236}">
                    <a16:creationId xmlns:a16="http://schemas.microsoft.com/office/drawing/2014/main" id="{04896D27-1DE8-49DB-E8F7-C4BF8106A0AB}"/>
                  </a:ext>
                </a:extLst>
              </p:cNvPr>
              <p:cNvSpPr>
                <a:spLocks noChangeArrowheads="1"/>
              </p:cNvSpPr>
              <p:nvPr/>
            </p:nvSpPr>
            <p:spPr bwMode="auto">
              <a:xfrm>
                <a:off x="176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467">
                <a:extLst>
                  <a:ext uri="{FF2B5EF4-FFF2-40B4-BE49-F238E27FC236}">
                    <a16:creationId xmlns:a16="http://schemas.microsoft.com/office/drawing/2014/main" id="{E1B3B85B-D5D0-66D5-35DA-7CE951F00695}"/>
                  </a:ext>
                </a:extLst>
              </p:cNvPr>
              <p:cNvSpPr>
                <a:spLocks noChangeArrowheads="1"/>
              </p:cNvSpPr>
              <p:nvPr/>
            </p:nvSpPr>
            <p:spPr bwMode="auto">
              <a:xfrm>
                <a:off x="1980"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2" name="Rectangle 468">
                <a:extLst>
                  <a:ext uri="{FF2B5EF4-FFF2-40B4-BE49-F238E27FC236}">
                    <a16:creationId xmlns:a16="http://schemas.microsoft.com/office/drawing/2014/main" id="{40479203-66B9-1A43-149D-6BD25B87C54D}"/>
                  </a:ext>
                </a:extLst>
              </p:cNvPr>
              <p:cNvSpPr>
                <a:spLocks noChangeArrowheads="1"/>
              </p:cNvSpPr>
              <p:nvPr/>
            </p:nvSpPr>
            <p:spPr bwMode="auto">
              <a:xfrm>
                <a:off x="1980"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Rectangle 469">
                <a:extLst>
                  <a:ext uri="{FF2B5EF4-FFF2-40B4-BE49-F238E27FC236}">
                    <a16:creationId xmlns:a16="http://schemas.microsoft.com/office/drawing/2014/main" id="{23855322-07CB-20D2-2F42-00EC43E9D129}"/>
                  </a:ext>
                </a:extLst>
              </p:cNvPr>
              <p:cNvSpPr>
                <a:spLocks noChangeArrowheads="1"/>
              </p:cNvSpPr>
              <p:nvPr/>
            </p:nvSpPr>
            <p:spPr bwMode="auto">
              <a:xfrm>
                <a:off x="198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470">
                <a:extLst>
                  <a:ext uri="{FF2B5EF4-FFF2-40B4-BE49-F238E27FC236}">
                    <a16:creationId xmlns:a16="http://schemas.microsoft.com/office/drawing/2014/main" id="{59E79FE6-2144-3F05-F975-F701788D9D65}"/>
                  </a:ext>
                </a:extLst>
              </p:cNvPr>
              <p:cNvSpPr>
                <a:spLocks noChangeArrowheads="1"/>
              </p:cNvSpPr>
              <p:nvPr/>
            </p:nvSpPr>
            <p:spPr bwMode="auto">
              <a:xfrm>
                <a:off x="1993"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71">
                <a:extLst>
                  <a:ext uri="{FF2B5EF4-FFF2-40B4-BE49-F238E27FC236}">
                    <a16:creationId xmlns:a16="http://schemas.microsoft.com/office/drawing/2014/main" id="{50198F80-F22F-24DB-B863-F29D79926DDB}"/>
                  </a:ext>
                </a:extLst>
              </p:cNvPr>
              <p:cNvSpPr>
                <a:spLocks noChangeArrowheads="1"/>
              </p:cNvSpPr>
              <p:nvPr/>
            </p:nvSpPr>
            <p:spPr bwMode="auto">
              <a:xfrm>
                <a:off x="2207"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6" name="Rectangle 472">
                <a:extLst>
                  <a:ext uri="{FF2B5EF4-FFF2-40B4-BE49-F238E27FC236}">
                    <a16:creationId xmlns:a16="http://schemas.microsoft.com/office/drawing/2014/main" id="{7D1E7B72-31CF-89DC-1BB4-7632D1578BEB}"/>
                  </a:ext>
                </a:extLst>
              </p:cNvPr>
              <p:cNvSpPr>
                <a:spLocks noChangeArrowheads="1"/>
              </p:cNvSpPr>
              <p:nvPr/>
            </p:nvSpPr>
            <p:spPr bwMode="auto">
              <a:xfrm>
                <a:off x="2207"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Rectangle 473">
                <a:extLst>
                  <a:ext uri="{FF2B5EF4-FFF2-40B4-BE49-F238E27FC236}">
                    <a16:creationId xmlns:a16="http://schemas.microsoft.com/office/drawing/2014/main" id="{7900A6C4-B27C-BAF9-8E0A-A982FE224120}"/>
                  </a:ext>
                </a:extLst>
              </p:cNvPr>
              <p:cNvSpPr>
                <a:spLocks noChangeArrowheads="1"/>
              </p:cNvSpPr>
              <p:nvPr/>
            </p:nvSpPr>
            <p:spPr bwMode="auto">
              <a:xfrm>
                <a:off x="220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8" name="Rectangle 474">
                <a:extLst>
                  <a:ext uri="{FF2B5EF4-FFF2-40B4-BE49-F238E27FC236}">
                    <a16:creationId xmlns:a16="http://schemas.microsoft.com/office/drawing/2014/main" id="{89D4A133-F0DB-04F0-BEBA-D7E93E190182}"/>
                  </a:ext>
                </a:extLst>
              </p:cNvPr>
              <p:cNvSpPr>
                <a:spLocks noChangeArrowheads="1"/>
              </p:cNvSpPr>
              <p:nvPr/>
            </p:nvSpPr>
            <p:spPr bwMode="auto">
              <a:xfrm>
                <a:off x="222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475">
                <a:extLst>
                  <a:ext uri="{FF2B5EF4-FFF2-40B4-BE49-F238E27FC236}">
                    <a16:creationId xmlns:a16="http://schemas.microsoft.com/office/drawing/2014/main" id="{FFFFCC6C-CD40-F23C-70A7-1B17EF9F82EF}"/>
                  </a:ext>
                </a:extLst>
              </p:cNvPr>
              <p:cNvSpPr>
                <a:spLocks noChangeArrowheads="1"/>
              </p:cNvSpPr>
              <p:nvPr/>
            </p:nvSpPr>
            <p:spPr bwMode="auto">
              <a:xfrm>
                <a:off x="243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476">
                <a:extLst>
                  <a:ext uri="{FF2B5EF4-FFF2-40B4-BE49-F238E27FC236}">
                    <a16:creationId xmlns:a16="http://schemas.microsoft.com/office/drawing/2014/main" id="{4F4962BF-0BD5-7C8B-FFFE-ED47D79D6138}"/>
                  </a:ext>
                </a:extLst>
              </p:cNvPr>
              <p:cNvSpPr>
                <a:spLocks noChangeArrowheads="1"/>
              </p:cNvSpPr>
              <p:nvPr/>
            </p:nvSpPr>
            <p:spPr bwMode="auto">
              <a:xfrm>
                <a:off x="244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77">
                <a:extLst>
                  <a:ext uri="{FF2B5EF4-FFF2-40B4-BE49-F238E27FC236}">
                    <a16:creationId xmlns:a16="http://schemas.microsoft.com/office/drawing/2014/main" id="{27E58995-B025-7BAC-C518-B31334D2E874}"/>
                  </a:ext>
                </a:extLst>
              </p:cNvPr>
              <p:cNvSpPr>
                <a:spLocks noChangeArrowheads="1"/>
              </p:cNvSpPr>
              <p:nvPr/>
            </p:nvSpPr>
            <p:spPr bwMode="auto">
              <a:xfrm>
                <a:off x="266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478">
                <a:extLst>
                  <a:ext uri="{FF2B5EF4-FFF2-40B4-BE49-F238E27FC236}">
                    <a16:creationId xmlns:a16="http://schemas.microsoft.com/office/drawing/2014/main" id="{838769A0-146B-61E4-5F3B-4E52337BC391}"/>
                  </a:ext>
                </a:extLst>
              </p:cNvPr>
              <p:cNvSpPr>
                <a:spLocks noChangeArrowheads="1"/>
              </p:cNvSpPr>
              <p:nvPr/>
            </p:nvSpPr>
            <p:spPr bwMode="auto">
              <a:xfrm>
                <a:off x="267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3" name="Rectangle 479">
                <a:extLst>
                  <a:ext uri="{FF2B5EF4-FFF2-40B4-BE49-F238E27FC236}">
                    <a16:creationId xmlns:a16="http://schemas.microsoft.com/office/drawing/2014/main" id="{73272DEE-B8B8-54F4-C6D9-A35FE532D624}"/>
                  </a:ext>
                </a:extLst>
              </p:cNvPr>
              <p:cNvSpPr>
                <a:spLocks noChangeArrowheads="1"/>
              </p:cNvSpPr>
              <p:nvPr/>
            </p:nvSpPr>
            <p:spPr bwMode="auto">
              <a:xfrm>
                <a:off x="2890" y="2920"/>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Rectangle 480">
                <a:extLst>
                  <a:ext uri="{FF2B5EF4-FFF2-40B4-BE49-F238E27FC236}">
                    <a16:creationId xmlns:a16="http://schemas.microsoft.com/office/drawing/2014/main" id="{3F43D366-89D4-476F-DF92-D36A05274886}"/>
                  </a:ext>
                </a:extLst>
              </p:cNvPr>
              <p:cNvSpPr>
                <a:spLocks noChangeArrowheads="1"/>
              </p:cNvSpPr>
              <p:nvPr/>
            </p:nvSpPr>
            <p:spPr bwMode="auto">
              <a:xfrm>
                <a:off x="2890" y="2920"/>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5" name="Rectangle 481">
                <a:extLst>
                  <a:ext uri="{FF2B5EF4-FFF2-40B4-BE49-F238E27FC236}">
                    <a16:creationId xmlns:a16="http://schemas.microsoft.com/office/drawing/2014/main" id="{1A099855-FF9E-1E80-3505-4327D9BF6C01}"/>
                  </a:ext>
                </a:extLst>
              </p:cNvPr>
              <p:cNvSpPr>
                <a:spLocks noChangeArrowheads="1"/>
              </p:cNvSpPr>
              <p:nvPr/>
            </p:nvSpPr>
            <p:spPr bwMode="auto">
              <a:xfrm>
                <a:off x="289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482">
                <a:extLst>
                  <a:ext uri="{FF2B5EF4-FFF2-40B4-BE49-F238E27FC236}">
                    <a16:creationId xmlns:a16="http://schemas.microsoft.com/office/drawing/2014/main" id="{95037733-9D20-7BBA-AD8D-3EAE01B29343}"/>
                  </a:ext>
                </a:extLst>
              </p:cNvPr>
              <p:cNvSpPr>
                <a:spLocks noChangeArrowheads="1"/>
              </p:cNvSpPr>
              <p:nvPr/>
            </p:nvSpPr>
            <p:spPr bwMode="auto">
              <a:xfrm>
                <a:off x="2902"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 name="Rectangle 483">
                <a:extLst>
                  <a:ext uri="{FF2B5EF4-FFF2-40B4-BE49-F238E27FC236}">
                    <a16:creationId xmlns:a16="http://schemas.microsoft.com/office/drawing/2014/main" id="{2E995210-8F67-CF4A-B00E-8AC17466954D}"/>
                  </a:ext>
                </a:extLst>
              </p:cNvPr>
              <p:cNvSpPr>
                <a:spLocks noChangeArrowheads="1"/>
              </p:cNvSpPr>
              <p:nvPr/>
            </p:nvSpPr>
            <p:spPr bwMode="auto">
              <a:xfrm>
                <a:off x="3117" y="2920"/>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Rectangle 484">
                <a:extLst>
                  <a:ext uri="{FF2B5EF4-FFF2-40B4-BE49-F238E27FC236}">
                    <a16:creationId xmlns:a16="http://schemas.microsoft.com/office/drawing/2014/main" id="{52B6AC2B-CC90-15E3-AAF4-76614A1F5CC2}"/>
                  </a:ext>
                </a:extLst>
              </p:cNvPr>
              <p:cNvSpPr>
                <a:spLocks noChangeArrowheads="1"/>
              </p:cNvSpPr>
              <p:nvPr/>
            </p:nvSpPr>
            <p:spPr bwMode="auto">
              <a:xfrm>
                <a:off x="3117" y="2920"/>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Rectangle 485">
                <a:extLst>
                  <a:ext uri="{FF2B5EF4-FFF2-40B4-BE49-F238E27FC236}">
                    <a16:creationId xmlns:a16="http://schemas.microsoft.com/office/drawing/2014/main" id="{6236B9EE-3C11-C359-6537-A0465D5FA712}"/>
                  </a:ext>
                </a:extLst>
              </p:cNvPr>
              <p:cNvSpPr>
                <a:spLocks noChangeArrowheads="1"/>
              </p:cNvSpPr>
              <p:nvPr/>
            </p:nvSpPr>
            <p:spPr bwMode="auto">
              <a:xfrm>
                <a:off x="311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Rectangle 486">
                <a:extLst>
                  <a:ext uri="{FF2B5EF4-FFF2-40B4-BE49-F238E27FC236}">
                    <a16:creationId xmlns:a16="http://schemas.microsoft.com/office/drawing/2014/main" id="{5B43A1B9-005B-08EA-AD22-E06203B86C6C}"/>
                  </a:ext>
                </a:extLst>
              </p:cNvPr>
              <p:cNvSpPr>
                <a:spLocks noChangeArrowheads="1"/>
              </p:cNvSpPr>
              <p:nvPr/>
            </p:nvSpPr>
            <p:spPr bwMode="auto">
              <a:xfrm>
                <a:off x="313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1" name="Rectangle 487">
                <a:extLst>
                  <a:ext uri="{FF2B5EF4-FFF2-40B4-BE49-F238E27FC236}">
                    <a16:creationId xmlns:a16="http://schemas.microsoft.com/office/drawing/2014/main" id="{DDB241CF-8ACC-D5AF-B5EE-9AA1E842E2B4}"/>
                  </a:ext>
                </a:extLst>
              </p:cNvPr>
              <p:cNvSpPr>
                <a:spLocks noChangeArrowheads="1"/>
              </p:cNvSpPr>
              <p:nvPr/>
            </p:nvSpPr>
            <p:spPr bwMode="auto">
              <a:xfrm>
                <a:off x="3344"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2" name="Rectangle 488">
                <a:extLst>
                  <a:ext uri="{FF2B5EF4-FFF2-40B4-BE49-F238E27FC236}">
                    <a16:creationId xmlns:a16="http://schemas.microsoft.com/office/drawing/2014/main" id="{65FE0D60-71E4-9133-B5A4-1227FE6D1D40}"/>
                  </a:ext>
                </a:extLst>
              </p:cNvPr>
              <p:cNvSpPr>
                <a:spLocks noChangeArrowheads="1"/>
              </p:cNvSpPr>
              <p:nvPr/>
            </p:nvSpPr>
            <p:spPr bwMode="auto">
              <a:xfrm>
                <a:off x="335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3" name="Rectangle 489">
                <a:extLst>
                  <a:ext uri="{FF2B5EF4-FFF2-40B4-BE49-F238E27FC236}">
                    <a16:creationId xmlns:a16="http://schemas.microsoft.com/office/drawing/2014/main" id="{CE7D3430-EF91-90E2-D002-69833EB25163}"/>
                  </a:ext>
                </a:extLst>
              </p:cNvPr>
              <p:cNvSpPr>
                <a:spLocks noChangeArrowheads="1"/>
              </p:cNvSpPr>
              <p:nvPr/>
            </p:nvSpPr>
            <p:spPr bwMode="auto">
              <a:xfrm>
                <a:off x="3573" y="2920"/>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Rectangle 490">
                <a:extLst>
                  <a:ext uri="{FF2B5EF4-FFF2-40B4-BE49-F238E27FC236}">
                    <a16:creationId xmlns:a16="http://schemas.microsoft.com/office/drawing/2014/main" id="{1FAE50EA-C66A-0FD8-5785-FF620E9E8972}"/>
                  </a:ext>
                </a:extLst>
              </p:cNvPr>
              <p:cNvSpPr>
                <a:spLocks noChangeArrowheads="1"/>
              </p:cNvSpPr>
              <p:nvPr/>
            </p:nvSpPr>
            <p:spPr bwMode="auto">
              <a:xfrm>
                <a:off x="3573" y="2920"/>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Rectangle 491">
                <a:extLst>
                  <a:ext uri="{FF2B5EF4-FFF2-40B4-BE49-F238E27FC236}">
                    <a16:creationId xmlns:a16="http://schemas.microsoft.com/office/drawing/2014/main" id="{C69E2F76-D2D0-B84B-D605-4A8AAFBEEA56}"/>
                  </a:ext>
                </a:extLst>
              </p:cNvPr>
              <p:cNvSpPr>
                <a:spLocks noChangeArrowheads="1"/>
              </p:cNvSpPr>
              <p:nvPr/>
            </p:nvSpPr>
            <p:spPr bwMode="auto">
              <a:xfrm>
                <a:off x="357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6" name="Rectangle 492">
                <a:extLst>
                  <a:ext uri="{FF2B5EF4-FFF2-40B4-BE49-F238E27FC236}">
                    <a16:creationId xmlns:a16="http://schemas.microsoft.com/office/drawing/2014/main" id="{F525D0F9-E36A-20B6-E1E4-BA65E7EFF096}"/>
                  </a:ext>
                </a:extLst>
              </p:cNvPr>
              <p:cNvSpPr>
                <a:spLocks noChangeArrowheads="1"/>
              </p:cNvSpPr>
              <p:nvPr/>
            </p:nvSpPr>
            <p:spPr bwMode="auto">
              <a:xfrm>
                <a:off x="358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7" name="Rectangle 493">
                <a:extLst>
                  <a:ext uri="{FF2B5EF4-FFF2-40B4-BE49-F238E27FC236}">
                    <a16:creationId xmlns:a16="http://schemas.microsoft.com/office/drawing/2014/main" id="{03BAC84F-4760-3035-AD6A-EE90032112CB}"/>
                  </a:ext>
                </a:extLst>
              </p:cNvPr>
              <p:cNvSpPr>
                <a:spLocks noChangeArrowheads="1"/>
              </p:cNvSpPr>
              <p:nvPr/>
            </p:nvSpPr>
            <p:spPr bwMode="auto">
              <a:xfrm>
                <a:off x="151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Rectangle 494">
                <a:extLst>
                  <a:ext uri="{FF2B5EF4-FFF2-40B4-BE49-F238E27FC236}">
                    <a16:creationId xmlns:a16="http://schemas.microsoft.com/office/drawing/2014/main" id="{A3BB8137-D929-3B7D-21D8-810227F6EF55}"/>
                  </a:ext>
                </a:extLst>
              </p:cNvPr>
              <p:cNvSpPr>
                <a:spLocks noChangeArrowheads="1"/>
              </p:cNvSpPr>
              <p:nvPr/>
            </p:nvSpPr>
            <p:spPr bwMode="auto">
              <a:xfrm>
                <a:off x="152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Rectangle 495">
                <a:extLst>
                  <a:ext uri="{FF2B5EF4-FFF2-40B4-BE49-F238E27FC236}">
                    <a16:creationId xmlns:a16="http://schemas.microsoft.com/office/drawing/2014/main" id="{AAFFCD8A-6EB1-CAD7-762A-B02B764E1887}"/>
                  </a:ext>
                </a:extLst>
              </p:cNvPr>
              <p:cNvSpPr>
                <a:spLocks noChangeArrowheads="1"/>
              </p:cNvSpPr>
              <p:nvPr/>
            </p:nvSpPr>
            <p:spPr bwMode="auto">
              <a:xfrm>
                <a:off x="174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Rectangle 496">
                <a:extLst>
                  <a:ext uri="{FF2B5EF4-FFF2-40B4-BE49-F238E27FC236}">
                    <a16:creationId xmlns:a16="http://schemas.microsoft.com/office/drawing/2014/main" id="{29959480-7BE9-ECCF-024B-7558C41F52B5}"/>
                  </a:ext>
                </a:extLst>
              </p:cNvPr>
              <p:cNvSpPr>
                <a:spLocks noChangeArrowheads="1"/>
              </p:cNvSpPr>
              <p:nvPr/>
            </p:nvSpPr>
            <p:spPr bwMode="auto">
              <a:xfrm>
                <a:off x="175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497">
                <a:extLst>
                  <a:ext uri="{FF2B5EF4-FFF2-40B4-BE49-F238E27FC236}">
                    <a16:creationId xmlns:a16="http://schemas.microsoft.com/office/drawing/2014/main" id="{033A13DF-65AA-D16E-E33C-61CAD2104211}"/>
                  </a:ext>
                </a:extLst>
              </p:cNvPr>
              <p:cNvSpPr>
                <a:spLocks noChangeArrowheads="1"/>
              </p:cNvSpPr>
              <p:nvPr/>
            </p:nvSpPr>
            <p:spPr bwMode="auto">
              <a:xfrm>
                <a:off x="197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Rectangle 498">
                <a:extLst>
                  <a:ext uri="{FF2B5EF4-FFF2-40B4-BE49-F238E27FC236}">
                    <a16:creationId xmlns:a16="http://schemas.microsoft.com/office/drawing/2014/main" id="{4E441215-DBE7-C9AE-8B2D-8B651E85FB15}"/>
                  </a:ext>
                </a:extLst>
              </p:cNvPr>
              <p:cNvSpPr>
                <a:spLocks noChangeArrowheads="1"/>
              </p:cNvSpPr>
              <p:nvPr/>
            </p:nvSpPr>
            <p:spPr bwMode="auto">
              <a:xfrm>
                <a:off x="1980"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Rectangle 499">
                <a:extLst>
                  <a:ext uri="{FF2B5EF4-FFF2-40B4-BE49-F238E27FC236}">
                    <a16:creationId xmlns:a16="http://schemas.microsoft.com/office/drawing/2014/main" id="{8E515B5A-CAFC-3ABF-83C2-3E82A6EF38F8}"/>
                  </a:ext>
                </a:extLst>
              </p:cNvPr>
              <p:cNvSpPr>
                <a:spLocks noChangeArrowheads="1"/>
              </p:cNvSpPr>
              <p:nvPr/>
            </p:nvSpPr>
            <p:spPr bwMode="auto">
              <a:xfrm>
                <a:off x="2202"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Rectangle 500">
                <a:extLst>
                  <a:ext uri="{FF2B5EF4-FFF2-40B4-BE49-F238E27FC236}">
                    <a16:creationId xmlns:a16="http://schemas.microsoft.com/office/drawing/2014/main" id="{6BE49453-1BCD-303A-DC5F-D7DBA0D035FA}"/>
                  </a:ext>
                </a:extLst>
              </p:cNvPr>
              <p:cNvSpPr>
                <a:spLocks noChangeArrowheads="1"/>
              </p:cNvSpPr>
              <p:nvPr/>
            </p:nvSpPr>
            <p:spPr bwMode="auto">
              <a:xfrm>
                <a:off x="220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Rectangle 501">
                <a:extLst>
                  <a:ext uri="{FF2B5EF4-FFF2-40B4-BE49-F238E27FC236}">
                    <a16:creationId xmlns:a16="http://schemas.microsoft.com/office/drawing/2014/main" id="{2E6C51FE-2785-8248-AB3F-5FEEF4D39E4B}"/>
                  </a:ext>
                </a:extLst>
              </p:cNvPr>
              <p:cNvSpPr>
                <a:spLocks noChangeArrowheads="1"/>
              </p:cNvSpPr>
              <p:nvPr/>
            </p:nvSpPr>
            <p:spPr bwMode="auto">
              <a:xfrm>
                <a:off x="242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Rectangle 502">
                <a:extLst>
                  <a:ext uri="{FF2B5EF4-FFF2-40B4-BE49-F238E27FC236}">
                    <a16:creationId xmlns:a16="http://schemas.microsoft.com/office/drawing/2014/main" id="{70CC7153-9707-42F0-60BF-DB1053D9535D}"/>
                  </a:ext>
                </a:extLst>
              </p:cNvPr>
              <p:cNvSpPr>
                <a:spLocks noChangeArrowheads="1"/>
              </p:cNvSpPr>
              <p:nvPr/>
            </p:nvSpPr>
            <p:spPr bwMode="auto">
              <a:xfrm>
                <a:off x="243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Rectangle 503">
                <a:extLst>
                  <a:ext uri="{FF2B5EF4-FFF2-40B4-BE49-F238E27FC236}">
                    <a16:creationId xmlns:a16="http://schemas.microsoft.com/office/drawing/2014/main" id="{1A7D8285-1B1E-C9A2-A3A0-8FBAA67AD392}"/>
                  </a:ext>
                </a:extLst>
              </p:cNvPr>
              <p:cNvSpPr>
                <a:spLocks noChangeArrowheads="1"/>
              </p:cNvSpPr>
              <p:nvPr/>
            </p:nvSpPr>
            <p:spPr bwMode="auto">
              <a:xfrm>
                <a:off x="265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Rectangle 504">
                <a:extLst>
                  <a:ext uri="{FF2B5EF4-FFF2-40B4-BE49-F238E27FC236}">
                    <a16:creationId xmlns:a16="http://schemas.microsoft.com/office/drawing/2014/main" id="{8975D5DC-D0E5-5670-0BB2-E7514F20B9D6}"/>
                  </a:ext>
                </a:extLst>
              </p:cNvPr>
              <p:cNvSpPr>
                <a:spLocks noChangeArrowheads="1"/>
              </p:cNvSpPr>
              <p:nvPr/>
            </p:nvSpPr>
            <p:spPr bwMode="auto">
              <a:xfrm>
                <a:off x="266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Rectangle 505">
                <a:extLst>
                  <a:ext uri="{FF2B5EF4-FFF2-40B4-BE49-F238E27FC236}">
                    <a16:creationId xmlns:a16="http://schemas.microsoft.com/office/drawing/2014/main" id="{E398EA24-9600-DC7F-FBC3-92C89239DB3A}"/>
                  </a:ext>
                </a:extLst>
              </p:cNvPr>
              <p:cNvSpPr>
                <a:spLocks noChangeArrowheads="1"/>
              </p:cNvSpPr>
              <p:nvPr/>
            </p:nvSpPr>
            <p:spPr bwMode="auto">
              <a:xfrm>
                <a:off x="288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Rectangle 506">
                <a:extLst>
                  <a:ext uri="{FF2B5EF4-FFF2-40B4-BE49-F238E27FC236}">
                    <a16:creationId xmlns:a16="http://schemas.microsoft.com/office/drawing/2014/main" id="{0C79603E-77CB-E866-72C3-3E861BFDA01D}"/>
                  </a:ext>
                </a:extLst>
              </p:cNvPr>
              <p:cNvSpPr>
                <a:spLocks noChangeArrowheads="1"/>
              </p:cNvSpPr>
              <p:nvPr/>
            </p:nvSpPr>
            <p:spPr bwMode="auto">
              <a:xfrm>
                <a:off x="2890"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Rectangle 507">
                <a:extLst>
                  <a:ext uri="{FF2B5EF4-FFF2-40B4-BE49-F238E27FC236}">
                    <a16:creationId xmlns:a16="http://schemas.microsoft.com/office/drawing/2014/main" id="{F26F4C29-45F1-ECFA-5CCD-5FE2329CA5BB}"/>
                  </a:ext>
                </a:extLst>
              </p:cNvPr>
              <p:cNvSpPr>
                <a:spLocks noChangeArrowheads="1"/>
              </p:cNvSpPr>
              <p:nvPr/>
            </p:nvSpPr>
            <p:spPr bwMode="auto">
              <a:xfrm>
                <a:off x="3111"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Rectangle 508">
                <a:extLst>
                  <a:ext uri="{FF2B5EF4-FFF2-40B4-BE49-F238E27FC236}">
                    <a16:creationId xmlns:a16="http://schemas.microsoft.com/office/drawing/2014/main" id="{FAF1EA87-EF79-1FF0-2257-1850ADBC4C64}"/>
                  </a:ext>
                </a:extLst>
              </p:cNvPr>
              <p:cNvSpPr>
                <a:spLocks noChangeArrowheads="1"/>
              </p:cNvSpPr>
              <p:nvPr/>
            </p:nvSpPr>
            <p:spPr bwMode="auto">
              <a:xfrm>
                <a:off x="311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Rectangle 509">
                <a:extLst>
                  <a:ext uri="{FF2B5EF4-FFF2-40B4-BE49-F238E27FC236}">
                    <a16:creationId xmlns:a16="http://schemas.microsoft.com/office/drawing/2014/main" id="{769E57B9-2135-DD29-9185-D58ED1228288}"/>
                  </a:ext>
                </a:extLst>
              </p:cNvPr>
              <p:cNvSpPr>
                <a:spLocks noChangeArrowheads="1"/>
              </p:cNvSpPr>
              <p:nvPr/>
            </p:nvSpPr>
            <p:spPr bwMode="auto">
              <a:xfrm>
                <a:off x="3339"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Rectangle 510">
                <a:extLst>
                  <a:ext uri="{FF2B5EF4-FFF2-40B4-BE49-F238E27FC236}">
                    <a16:creationId xmlns:a16="http://schemas.microsoft.com/office/drawing/2014/main" id="{63A90AEB-2A80-A82E-E388-30A97CD9F746}"/>
                  </a:ext>
                </a:extLst>
              </p:cNvPr>
              <p:cNvSpPr>
                <a:spLocks noChangeArrowheads="1"/>
              </p:cNvSpPr>
              <p:nvPr/>
            </p:nvSpPr>
            <p:spPr bwMode="auto">
              <a:xfrm>
                <a:off x="3344" y="291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Rectangle 511">
                <a:extLst>
                  <a:ext uri="{FF2B5EF4-FFF2-40B4-BE49-F238E27FC236}">
                    <a16:creationId xmlns:a16="http://schemas.microsoft.com/office/drawing/2014/main" id="{62504C9C-E746-1AAD-C076-42BE6E9E7F29}"/>
                  </a:ext>
                </a:extLst>
              </p:cNvPr>
              <p:cNvSpPr>
                <a:spLocks noChangeArrowheads="1"/>
              </p:cNvSpPr>
              <p:nvPr/>
            </p:nvSpPr>
            <p:spPr bwMode="auto">
              <a:xfrm>
                <a:off x="356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Rectangle 512">
                <a:extLst>
                  <a:ext uri="{FF2B5EF4-FFF2-40B4-BE49-F238E27FC236}">
                    <a16:creationId xmlns:a16="http://schemas.microsoft.com/office/drawing/2014/main" id="{A5C1EE80-9A77-0C86-B754-2A93D1577BAC}"/>
                  </a:ext>
                </a:extLst>
              </p:cNvPr>
              <p:cNvSpPr>
                <a:spLocks noChangeArrowheads="1"/>
              </p:cNvSpPr>
              <p:nvPr/>
            </p:nvSpPr>
            <p:spPr bwMode="auto">
              <a:xfrm>
                <a:off x="357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Rectangle 513">
                <a:extLst>
                  <a:ext uri="{FF2B5EF4-FFF2-40B4-BE49-F238E27FC236}">
                    <a16:creationId xmlns:a16="http://schemas.microsoft.com/office/drawing/2014/main" id="{98D3935D-C0A8-6A41-AAA1-25F6470CDDD2}"/>
                  </a:ext>
                </a:extLst>
              </p:cNvPr>
              <p:cNvSpPr>
                <a:spLocks noChangeArrowheads="1"/>
              </p:cNvSpPr>
              <p:nvPr/>
            </p:nvSpPr>
            <p:spPr bwMode="auto">
              <a:xfrm>
                <a:off x="379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Rectangle 514">
                <a:extLst>
                  <a:ext uri="{FF2B5EF4-FFF2-40B4-BE49-F238E27FC236}">
                    <a16:creationId xmlns:a16="http://schemas.microsoft.com/office/drawing/2014/main" id="{8FB617CB-14D0-D6B7-852C-EF90009137E1}"/>
                  </a:ext>
                </a:extLst>
              </p:cNvPr>
              <p:cNvSpPr>
                <a:spLocks noChangeArrowheads="1"/>
              </p:cNvSpPr>
              <p:nvPr/>
            </p:nvSpPr>
            <p:spPr bwMode="auto">
              <a:xfrm>
                <a:off x="151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Rectangle 515">
                <a:extLst>
                  <a:ext uri="{FF2B5EF4-FFF2-40B4-BE49-F238E27FC236}">
                    <a16:creationId xmlns:a16="http://schemas.microsoft.com/office/drawing/2014/main" id="{C3088438-1947-D8FB-818B-D6C5D835DE79}"/>
                  </a:ext>
                </a:extLst>
              </p:cNvPr>
              <p:cNvSpPr>
                <a:spLocks noChangeArrowheads="1"/>
              </p:cNvSpPr>
              <p:nvPr/>
            </p:nvSpPr>
            <p:spPr bwMode="auto">
              <a:xfrm>
                <a:off x="174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Rectangle 516">
                <a:extLst>
                  <a:ext uri="{FF2B5EF4-FFF2-40B4-BE49-F238E27FC236}">
                    <a16:creationId xmlns:a16="http://schemas.microsoft.com/office/drawing/2014/main" id="{B3DA9D12-3F8B-B489-C2BC-6CE5F430367A}"/>
                  </a:ext>
                </a:extLst>
              </p:cNvPr>
              <p:cNvSpPr>
                <a:spLocks noChangeArrowheads="1"/>
              </p:cNvSpPr>
              <p:nvPr/>
            </p:nvSpPr>
            <p:spPr bwMode="auto">
              <a:xfrm>
                <a:off x="197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1" name="Rectangle 517">
                <a:extLst>
                  <a:ext uri="{FF2B5EF4-FFF2-40B4-BE49-F238E27FC236}">
                    <a16:creationId xmlns:a16="http://schemas.microsoft.com/office/drawing/2014/main" id="{0C8AAD49-CE40-0335-5BA7-99EE70D459BC}"/>
                  </a:ext>
                </a:extLst>
              </p:cNvPr>
              <p:cNvSpPr>
                <a:spLocks noChangeArrowheads="1"/>
              </p:cNvSpPr>
              <p:nvPr/>
            </p:nvSpPr>
            <p:spPr bwMode="auto">
              <a:xfrm>
                <a:off x="2202"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2" name="Rectangle 518">
                <a:extLst>
                  <a:ext uri="{FF2B5EF4-FFF2-40B4-BE49-F238E27FC236}">
                    <a16:creationId xmlns:a16="http://schemas.microsoft.com/office/drawing/2014/main" id="{EE7967CF-F638-6943-7586-DAEFAC720AEB}"/>
                  </a:ext>
                </a:extLst>
              </p:cNvPr>
              <p:cNvSpPr>
                <a:spLocks noChangeArrowheads="1"/>
              </p:cNvSpPr>
              <p:nvPr/>
            </p:nvSpPr>
            <p:spPr bwMode="auto">
              <a:xfrm>
                <a:off x="242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Rectangle 519">
                <a:extLst>
                  <a:ext uri="{FF2B5EF4-FFF2-40B4-BE49-F238E27FC236}">
                    <a16:creationId xmlns:a16="http://schemas.microsoft.com/office/drawing/2014/main" id="{D921D138-25BE-B6AD-F9A3-244B60B00D2D}"/>
                  </a:ext>
                </a:extLst>
              </p:cNvPr>
              <p:cNvSpPr>
                <a:spLocks noChangeArrowheads="1"/>
              </p:cNvSpPr>
              <p:nvPr/>
            </p:nvSpPr>
            <p:spPr bwMode="auto">
              <a:xfrm>
                <a:off x="265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Rectangle 520">
                <a:extLst>
                  <a:ext uri="{FF2B5EF4-FFF2-40B4-BE49-F238E27FC236}">
                    <a16:creationId xmlns:a16="http://schemas.microsoft.com/office/drawing/2014/main" id="{A889DF79-3630-CAC4-5A2A-F76D65C6AFB4}"/>
                  </a:ext>
                </a:extLst>
              </p:cNvPr>
              <p:cNvSpPr>
                <a:spLocks noChangeArrowheads="1"/>
              </p:cNvSpPr>
              <p:nvPr/>
            </p:nvSpPr>
            <p:spPr bwMode="auto">
              <a:xfrm>
                <a:off x="288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 name="Rectangle 521">
                <a:extLst>
                  <a:ext uri="{FF2B5EF4-FFF2-40B4-BE49-F238E27FC236}">
                    <a16:creationId xmlns:a16="http://schemas.microsoft.com/office/drawing/2014/main" id="{846322F1-9CEA-14CC-95EA-47395A40AD42}"/>
                  </a:ext>
                </a:extLst>
              </p:cNvPr>
              <p:cNvSpPr>
                <a:spLocks noChangeArrowheads="1"/>
              </p:cNvSpPr>
              <p:nvPr/>
            </p:nvSpPr>
            <p:spPr bwMode="auto">
              <a:xfrm>
                <a:off x="3111"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 name="Rectangle 522">
                <a:extLst>
                  <a:ext uri="{FF2B5EF4-FFF2-40B4-BE49-F238E27FC236}">
                    <a16:creationId xmlns:a16="http://schemas.microsoft.com/office/drawing/2014/main" id="{6E66624C-3228-2B47-5430-783B9101A94C}"/>
                  </a:ext>
                </a:extLst>
              </p:cNvPr>
              <p:cNvSpPr>
                <a:spLocks noChangeArrowheads="1"/>
              </p:cNvSpPr>
              <p:nvPr/>
            </p:nvSpPr>
            <p:spPr bwMode="auto">
              <a:xfrm>
                <a:off x="3339"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 name="Rectangle 523">
                <a:extLst>
                  <a:ext uri="{FF2B5EF4-FFF2-40B4-BE49-F238E27FC236}">
                    <a16:creationId xmlns:a16="http://schemas.microsoft.com/office/drawing/2014/main" id="{E9809852-C7AC-34C6-46FD-8E06D15AD9DF}"/>
                  </a:ext>
                </a:extLst>
              </p:cNvPr>
              <p:cNvSpPr>
                <a:spLocks noChangeArrowheads="1"/>
              </p:cNvSpPr>
              <p:nvPr/>
            </p:nvSpPr>
            <p:spPr bwMode="auto">
              <a:xfrm>
                <a:off x="356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Rectangle 524">
                <a:extLst>
                  <a:ext uri="{FF2B5EF4-FFF2-40B4-BE49-F238E27FC236}">
                    <a16:creationId xmlns:a16="http://schemas.microsoft.com/office/drawing/2014/main" id="{3CE5766E-FC83-92EA-A578-F3AFAE323F00}"/>
                  </a:ext>
                </a:extLst>
              </p:cNvPr>
              <p:cNvSpPr>
                <a:spLocks noChangeArrowheads="1"/>
              </p:cNvSpPr>
              <p:nvPr/>
            </p:nvSpPr>
            <p:spPr bwMode="auto">
              <a:xfrm>
                <a:off x="379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9" name="Rectangle 525">
                <a:extLst>
                  <a:ext uri="{FF2B5EF4-FFF2-40B4-BE49-F238E27FC236}">
                    <a16:creationId xmlns:a16="http://schemas.microsoft.com/office/drawing/2014/main" id="{0685E990-5B52-0449-CC62-201BB2C2207E}"/>
                  </a:ext>
                </a:extLst>
              </p:cNvPr>
              <p:cNvSpPr>
                <a:spLocks noChangeArrowheads="1"/>
              </p:cNvSpPr>
              <p:nvPr/>
            </p:nvSpPr>
            <p:spPr bwMode="auto">
              <a:xfrm>
                <a:off x="1525"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0" name="Rectangle 526">
                <a:extLst>
                  <a:ext uri="{FF2B5EF4-FFF2-40B4-BE49-F238E27FC236}">
                    <a16:creationId xmlns:a16="http://schemas.microsoft.com/office/drawing/2014/main" id="{C10FF5BD-C872-C787-1B8C-489DD9CE4AB5}"/>
                  </a:ext>
                </a:extLst>
              </p:cNvPr>
              <p:cNvSpPr>
                <a:spLocks noChangeArrowheads="1"/>
              </p:cNvSpPr>
              <p:nvPr/>
            </p:nvSpPr>
            <p:spPr bwMode="auto">
              <a:xfrm>
                <a:off x="1525"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1" name="Rectangle 527">
                <a:extLst>
                  <a:ext uri="{FF2B5EF4-FFF2-40B4-BE49-F238E27FC236}">
                    <a16:creationId xmlns:a16="http://schemas.microsoft.com/office/drawing/2014/main" id="{C866CCB6-56F7-DA8E-0C30-699FB7713D1C}"/>
                  </a:ext>
                </a:extLst>
              </p:cNvPr>
              <p:cNvSpPr>
                <a:spLocks noChangeArrowheads="1"/>
              </p:cNvSpPr>
              <p:nvPr/>
            </p:nvSpPr>
            <p:spPr bwMode="auto">
              <a:xfrm>
                <a:off x="152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2" name="Rectangle 528">
                <a:extLst>
                  <a:ext uri="{FF2B5EF4-FFF2-40B4-BE49-F238E27FC236}">
                    <a16:creationId xmlns:a16="http://schemas.microsoft.com/office/drawing/2014/main" id="{64003B6F-E58A-3396-E318-E867C8915177}"/>
                  </a:ext>
                </a:extLst>
              </p:cNvPr>
              <p:cNvSpPr>
                <a:spLocks noChangeArrowheads="1"/>
              </p:cNvSpPr>
              <p:nvPr/>
            </p:nvSpPr>
            <p:spPr bwMode="auto">
              <a:xfrm>
                <a:off x="153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3" name="Rectangle 529">
                <a:extLst>
                  <a:ext uri="{FF2B5EF4-FFF2-40B4-BE49-F238E27FC236}">
                    <a16:creationId xmlns:a16="http://schemas.microsoft.com/office/drawing/2014/main" id="{0BD6A984-DC5E-375C-DC15-AF97EA45CAF9}"/>
                  </a:ext>
                </a:extLst>
              </p:cNvPr>
              <p:cNvSpPr>
                <a:spLocks noChangeArrowheads="1"/>
              </p:cNvSpPr>
              <p:nvPr/>
            </p:nvSpPr>
            <p:spPr bwMode="auto">
              <a:xfrm>
                <a:off x="1753"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4" name="Rectangle 530">
                <a:extLst>
                  <a:ext uri="{FF2B5EF4-FFF2-40B4-BE49-F238E27FC236}">
                    <a16:creationId xmlns:a16="http://schemas.microsoft.com/office/drawing/2014/main" id="{C4BAAB64-4349-62A4-1897-B567C8392576}"/>
                  </a:ext>
                </a:extLst>
              </p:cNvPr>
              <p:cNvSpPr>
                <a:spLocks noChangeArrowheads="1"/>
              </p:cNvSpPr>
              <p:nvPr/>
            </p:nvSpPr>
            <p:spPr bwMode="auto">
              <a:xfrm>
                <a:off x="1753"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5" name="Rectangle 531">
                <a:extLst>
                  <a:ext uri="{FF2B5EF4-FFF2-40B4-BE49-F238E27FC236}">
                    <a16:creationId xmlns:a16="http://schemas.microsoft.com/office/drawing/2014/main" id="{BCB03085-58EA-9E22-573D-1D8A107A18FF}"/>
                  </a:ext>
                </a:extLst>
              </p:cNvPr>
              <p:cNvSpPr>
                <a:spLocks noChangeArrowheads="1"/>
              </p:cNvSpPr>
              <p:nvPr/>
            </p:nvSpPr>
            <p:spPr bwMode="auto">
              <a:xfrm>
                <a:off x="175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6" name="Rectangle 532">
                <a:extLst>
                  <a:ext uri="{FF2B5EF4-FFF2-40B4-BE49-F238E27FC236}">
                    <a16:creationId xmlns:a16="http://schemas.microsoft.com/office/drawing/2014/main" id="{DCA4A45E-3B0A-9C7C-571A-5107EE93D6A2}"/>
                  </a:ext>
                </a:extLst>
              </p:cNvPr>
              <p:cNvSpPr>
                <a:spLocks noChangeArrowheads="1"/>
              </p:cNvSpPr>
              <p:nvPr/>
            </p:nvSpPr>
            <p:spPr bwMode="auto">
              <a:xfrm>
                <a:off x="176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7" name="Rectangle 533">
                <a:extLst>
                  <a:ext uri="{FF2B5EF4-FFF2-40B4-BE49-F238E27FC236}">
                    <a16:creationId xmlns:a16="http://schemas.microsoft.com/office/drawing/2014/main" id="{D7B0C313-44B8-0EA2-3090-233244C7A09D}"/>
                  </a:ext>
                </a:extLst>
              </p:cNvPr>
              <p:cNvSpPr>
                <a:spLocks noChangeArrowheads="1"/>
              </p:cNvSpPr>
              <p:nvPr/>
            </p:nvSpPr>
            <p:spPr bwMode="auto">
              <a:xfrm>
                <a:off x="1980"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 name="Rectangle 534">
                <a:extLst>
                  <a:ext uri="{FF2B5EF4-FFF2-40B4-BE49-F238E27FC236}">
                    <a16:creationId xmlns:a16="http://schemas.microsoft.com/office/drawing/2014/main" id="{D294730D-5A9C-D5F6-9300-106C251A4085}"/>
                  </a:ext>
                </a:extLst>
              </p:cNvPr>
              <p:cNvSpPr>
                <a:spLocks noChangeArrowheads="1"/>
              </p:cNvSpPr>
              <p:nvPr/>
            </p:nvSpPr>
            <p:spPr bwMode="auto">
              <a:xfrm>
                <a:off x="1980"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 name="Rectangle 535">
                <a:extLst>
                  <a:ext uri="{FF2B5EF4-FFF2-40B4-BE49-F238E27FC236}">
                    <a16:creationId xmlns:a16="http://schemas.microsoft.com/office/drawing/2014/main" id="{724C3D1E-C816-E3AD-56A8-FB3A75986CFC}"/>
                  </a:ext>
                </a:extLst>
              </p:cNvPr>
              <p:cNvSpPr>
                <a:spLocks noChangeArrowheads="1"/>
              </p:cNvSpPr>
              <p:nvPr/>
            </p:nvSpPr>
            <p:spPr bwMode="auto">
              <a:xfrm>
                <a:off x="198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0" name="Rectangle 536">
                <a:extLst>
                  <a:ext uri="{FF2B5EF4-FFF2-40B4-BE49-F238E27FC236}">
                    <a16:creationId xmlns:a16="http://schemas.microsoft.com/office/drawing/2014/main" id="{1B513BD9-847B-FE89-CA00-C13490DD76E1}"/>
                  </a:ext>
                </a:extLst>
              </p:cNvPr>
              <p:cNvSpPr>
                <a:spLocks noChangeArrowheads="1"/>
              </p:cNvSpPr>
              <p:nvPr/>
            </p:nvSpPr>
            <p:spPr bwMode="auto">
              <a:xfrm>
                <a:off x="1993"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1" name="Rectangle 537">
                <a:extLst>
                  <a:ext uri="{FF2B5EF4-FFF2-40B4-BE49-F238E27FC236}">
                    <a16:creationId xmlns:a16="http://schemas.microsoft.com/office/drawing/2014/main" id="{AB90A286-4785-2A60-65D8-AF0FF8E9F314}"/>
                  </a:ext>
                </a:extLst>
              </p:cNvPr>
              <p:cNvSpPr>
                <a:spLocks noChangeArrowheads="1"/>
              </p:cNvSpPr>
              <p:nvPr/>
            </p:nvSpPr>
            <p:spPr bwMode="auto">
              <a:xfrm>
                <a:off x="2207"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2" name="Rectangle 538">
                <a:extLst>
                  <a:ext uri="{FF2B5EF4-FFF2-40B4-BE49-F238E27FC236}">
                    <a16:creationId xmlns:a16="http://schemas.microsoft.com/office/drawing/2014/main" id="{73085578-C5E5-B022-2230-8C700A2CD7DF}"/>
                  </a:ext>
                </a:extLst>
              </p:cNvPr>
              <p:cNvSpPr>
                <a:spLocks noChangeArrowheads="1"/>
              </p:cNvSpPr>
              <p:nvPr/>
            </p:nvSpPr>
            <p:spPr bwMode="auto">
              <a:xfrm>
                <a:off x="2207"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3" name="Rectangle 539">
                <a:extLst>
                  <a:ext uri="{FF2B5EF4-FFF2-40B4-BE49-F238E27FC236}">
                    <a16:creationId xmlns:a16="http://schemas.microsoft.com/office/drawing/2014/main" id="{98479FD3-82F2-5DE9-50DF-DFC1F8196F88}"/>
                  </a:ext>
                </a:extLst>
              </p:cNvPr>
              <p:cNvSpPr>
                <a:spLocks noChangeArrowheads="1"/>
              </p:cNvSpPr>
              <p:nvPr/>
            </p:nvSpPr>
            <p:spPr bwMode="auto">
              <a:xfrm>
                <a:off x="220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4" name="Rectangle 540">
                <a:extLst>
                  <a:ext uri="{FF2B5EF4-FFF2-40B4-BE49-F238E27FC236}">
                    <a16:creationId xmlns:a16="http://schemas.microsoft.com/office/drawing/2014/main" id="{734E57E9-6BD0-332E-7752-6F6661703838}"/>
                  </a:ext>
                </a:extLst>
              </p:cNvPr>
              <p:cNvSpPr>
                <a:spLocks noChangeArrowheads="1"/>
              </p:cNvSpPr>
              <p:nvPr/>
            </p:nvSpPr>
            <p:spPr bwMode="auto">
              <a:xfrm>
                <a:off x="222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5" name="Rectangle 541">
                <a:extLst>
                  <a:ext uri="{FF2B5EF4-FFF2-40B4-BE49-F238E27FC236}">
                    <a16:creationId xmlns:a16="http://schemas.microsoft.com/office/drawing/2014/main" id="{52225C83-06E9-AEA8-7D81-C323D403131E}"/>
                  </a:ext>
                </a:extLst>
              </p:cNvPr>
              <p:cNvSpPr>
                <a:spLocks noChangeArrowheads="1"/>
              </p:cNvSpPr>
              <p:nvPr/>
            </p:nvSpPr>
            <p:spPr bwMode="auto">
              <a:xfrm>
                <a:off x="243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542">
                <a:extLst>
                  <a:ext uri="{FF2B5EF4-FFF2-40B4-BE49-F238E27FC236}">
                    <a16:creationId xmlns:a16="http://schemas.microsoft.com/office/drawing/2014/main" id="{762D70BB-2CF9-77ED-BE66-8E4C050DA0D4}"/>
                  </a:ext>
                </a:extLst>
              </p:cNvPr>
              <p:cNvSpPr>
                <a:spLocks noChangeArrowheads="1"/>
              </p:cNvSpPr>
              <p:nvPr/>
            </p:nvSpPr>
            <p:spPr bwMode="auto">
              <a:xfrm>
                <a:off x="244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543">
                <a:extLst>
                  <a:ext uri="{FF2B5EF4-FFF2-40B4-BE49-F238E27FC236}">
                    <a16:creationId xmlns:a16="http://schemas.microsoft.com/office/drawing/2014/main" id="{E6713F03-1089-8A16-EF78-38B8E46C0CE8}"/>
                  </a:ext>
                </a:extLst>
              </p:cNvPr>
              <p:cNvSpPr>
                <a:spLocks noChangeArrowheads="1"/>
              </p:cNvSpPr>
              <p:nvPr/>
            </p:nvSpPr>
            <p:spPr bwMode="auto">
              <a:xfrm>
                <a:off x="266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8" name="Rectangle 544">
                <a:extLst>
                  <a:ext uri="{FF2B5EF4-FFF2-40B4-BE49-F238E27FC236}">
                    <a16:creationId xmlns:a16="http://schemas.microsoft.com/office/drawing/2014/main" id="{30740CC3-2426-670D-CBC8-DC81BB12AC93}"/>
                  </a:ext>
                </a:extLst>
              </p:cNvPr>
              <p:cNvSpPr>
                <a:spLocks noChangeArrowheads="1"/>
              </p:cNvSpPr>
              <p:nvPr/>
            </p:nvSpPr>
            <p:spPr bwMode="auto">
              <a:xfrm>
                <a:off x="267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545">
                <a:extLst>
                  <a:ext uri="{FF2B5EF4-FFF2-40B4-BE49-F238E27FC236}">
                    <a16:creationId xmlns:a16="http://schemas.microsoft.com/office/drawing/2014/main" id="{62D2FAB8-89CE-8924-EC9C-1BA3C66B5877}"/>
                  </a:ext>
                </a:extLst>
              </p:cNvPr>
              <p:cNvSpPr>
                <a:spLocks noChangeArrowheads="1"/>
              </p:cNvSpPr>
              <p:nvPr/>
            </p:nvSpPr>
            <p:spPr bwMode="auto">
              <a:xfrm>
                <a:off x="2890" y="3176"/>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0" name="Rectangle 546">
                <a:extLst>
                  <a:ext uri="{FF2B5EF4-FFF2-40B4-BE49-F238E27FC236}">
                    <a16:creationId xmlns:a16="http://schemas.microsoft.com/office/drawing/2014/main" id="{8F502AA5-6EB9-2CE7-D170-E899ED6FDE7C}"/>
                  </a:ext>
                </a:extLst>
              </p:cNvPr>
              <p:cNvSpPr>
                <a:spLocks noChangeArrowheads="1"/>
              </p:cNvSpPr>
              <p:nvPr/>
            </p:nvSpPr>
            <p:spPr bwMode="auto">
              <a:xfrm>
                <a:off x="2890" y="3176"/>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 name="Rectangle 547">
                <a:extLst>
                  <a:ext uri="{FF2B5EF4-FFF2-40B4-BE49-F238E27FC236}">
                    <a16:creationId xmlns:a16="http://schemas.microsoft.com/office/drawing/2014/main" id="{84D86E0B-39EA-7D8E-FCA9-AD9D8F12212E}"/>
                  </a:ext>
                </a:extLst>
              </p:cNvPr>
              <p:cNvSpPr>
                <a:spLocks noChangeArrowheads="1"/>
              </p:cNvSpPr>
              <p:nvPr/>
            </p:nvSpPr>
            <p:spPr bwMode="auto">
              <a:xfrm>
                <a:off x="289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548">
                <a:extLst>
                  <a:ext uri="{FF2B5EF4-FFF2-40B4-BE49-F238E27FC236}">
                    <a16:creationId xmlns:a16="http://schemas.microsoft.com/office/drawing/2014/main" id="{D79CC0E4-FD5C-8A83-B354-30981F142959}"/>
                  </a:ext>
                </a:extLst>
              </p:cNvPr>
              <p:cNvSpPr>
                <a:spLocks noChangeArrowheads="1"/>
              </p:cNvSpPr>
              <p:nvPr/>
            </p:nvSpPr>
            <p:spPr bwMode="auto">
              <a:xfrm>
                <a:off x="2902"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549">
                <a:extLst>
                  <a:ext uri="{FF2B5EF4-FFF2-40B4-BE49-F238E27FC236}">
                    <a16:creationId xmlns:a16="http://schemas.microsoft.com/office/drawing/2014/main" id="{6B87AE59-C43D-288E-427D-030D507C20BA}"/>
                  </a:ext>
                </a:extLst>
              </p:cNvPr>
              <p:cNvSpPr>
                <a:spLocks noChangeArrowheads="1"/>
              </p:cNvSpPr>
              <p:nvPr/>
            </p:nvSpPr>
            <p:spPr bwMode="auto">
              <a:xfrm>
                <a:off x="3117" y="3176"/>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4" name="Rectangle 550">
                <a:extLst>
                  <a:ext uri="{FF2B5EF4-FFF2-40B4-BE49-F238E27FC236}">
                    <a16:creationId xmlns:a16="http://schemas.microsoft.com/office/drawing/2014/main" id="{D876187D-D28B-DF6C-FBFC-BB7DF1B6AED8}"/>
                  </a:ext>
                </a:extLst>
              </p:cNvPr>
              <p:cNvSpPr>
                <a:spLocks noChangeArrowheads="1"/>
              </p:cNvSpPr>
              <p:nvPr/>
            </p:nvSpPr>
            <p:spPr bwMode="auto">
              <a:xfrm>
                <a:off x="3117" y="3176"/>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5" name="Rectangle 551">
                <a:extLst>
                  <a:ext uri="{FF2B5EF4-FFF2-40B4-BE49-F238E27FC236}">
                    <a16:creationId xmlns:a16="http://schemas.microsoft.com/office/drawing/2014/main" id="{06B079AE-F303-E0DF-7FFA-A6CF5EDFEC16}"/>
                  </a:ext>
                </a:extLst>
              </p:cNvPr>
              <p:cNvSpPr>
                <a:spLocks noChangeArrowheads="1"/>
              </p:cNvSpPr>
              <p:nvPr/>
            </p:nvSpPr>
            <p:spPr bwMode="auto">
              <a:xfrm>
                <a:off x="311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6" name="Rectangle 552">
                <a:extLst>
                  <a:ext uri="{FF2B5EF4-FFF2-40B4-BE49-F238E27FC236}">
                    <a16:creationId xmlns:a16="http://schemas.microsoft.com/office/drawing/2014/main" id="{7AC93535-432F-1FD0-D1B5-26DF59D720E4}"/>
                  </a:ext>
                </a:extLst>
              </p:cNvPr>
              <p:cNvSpPr>
                <a:spLocks noChangeArrowheads="1"/>
              </p:cNvSpPr>
              <p:nvPr/>
            </p:nvSpPr>
            <p:spPr bwMode="auto">
              <a:xfrm>
                <a:off x="313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7" name="Rectangle 553">
                <a:extLst>
                  <a:ext uri="{FF2B5EF4-FFF2-40B4-BE49-F238E27FC236}">
                    <a16:creationId xmlns:a16="http://schemas.microsoft.com/office/drawing/2014/main" id="{748DC9F4-3AAB-E6FF-52A8-4E0F2FA3F6C9}"/>
                  </a:ext>
                </a:extLst>
              </p:cNvPr>
              <p:cNvSpPr>
                <a:spLocks noChangeArrowheads="1"/>
              </p:cNvSpPr>
              <p:nvPr/>
            </p:nvSpPr>
            <p:spPr bwMode="auto">
              <a:xfrm>
                <a:off x="3344"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8" name="Rectangle 554">
                <a:extLst>
                  <a:ext uri="{FF2B5EF4-FFF2-40B4-BE49-F238E27FC236}">
                    <a16:creationId xmlns:a16="http://schemas.microsoft.com/office/drawing/2014/main" id="{1A58C0F7-CA8F-EC07-D36B-1F72BEDEAD13}"/>
                  </a:ext>
                </a:extLst>
              </p:cNvPr>
              <p:cNvSpPr>
                <a:spLocks noChangeArrowheads="1"/>
              </p:cNvSpPr>
              <p:nvPr/>
            </p:nvSpPr>
            <p:spPr bwMode="auto">
              <a:xfrm>
                <a:off x="335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9" name="Rectangle 555">
                <a:extLst>
                  <a:ext uri="{FF2B5EF4-FFF2-40B4-BE49-F238E27FC236}">
                    <a16:creationId xmlns:a16="http://schemas.microsoft.com/office/drawing/2014/main" id="{C4F18B9D-D197-DE34-856B-D37BEC856ADD}"/>
                  </a:ext>
                </a:extLst>
              </p:cNvPr>
              <p:cNvSpPr>
                <a:spLocks noChangeArrowheads="1"/>
              </p:cNvSpPr>
              <p:nvPr/>
            </p:nvSpPr>
            <p:spPr bwMode="auto">
              <a:xfrm>
                <a:off x="357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0" name="Rectangle 556">
                <a:extLst>
                  <a:ext uri="{FF2B5EF4-FFF2-40B4-BE49-F238E27FC236}">
                    <a16:creationId xmlns:a16="http://schemas.microsoft.com/office/drawing/2014/main" id="{A577E393-A696-ECD5-317B-C3228E4B4A0A}"/>
                  </a:ext>
                </a:extLst>
              </p:cNvPr>
              <p:cNvSpPr>
                <a:spLocks noChangeArrowheads="1"/>
              </p:cNvSpPr>
              <p:nvPr/>
            </p:nvSpPr>
            <p:spPr bwMode="auto">
              <a:xfrm>
                <a:off x="358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1" name="Rectangle 557">
                <a:extLst>
                  <a:ext uri="{FF2B5EF4-FFF2-40B4-BE49-F238E27FC236}">
                    <a16:creationId xmlns:a16="http://schemas.microsoft.com/office/drawing/2014/main" id="{5FFF32E6-6BEC-45B4-B156-C4989C80AB05}"/>
                  </a:ext>
                </a:extLst>
              </p:cNvPr>
              <p:cNvSpPr>
                <a:spLocks noChangeArrowheads="1"/>
              </p:cNvSpPr>
              <p:nvPr/>
            </p:nvSpPr>
            <p:spPr bwMode="auto">
              <a:xfrm>
                <a:off x="151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Rectangle 558">
                <a:extLst>
                  <a:ext uri="{FF2B5EF4-FFF2-40B4-BE49-F238E27FC236}">
                    <a16:creationId xmlns:a16="http://schemas.microsoft.com/office/drawing/2014/main" id="{7E91A3C6-234E-898B-A1A9-982413D6B0DD}"/>
                  </a:ext>
                </a:extLst>
              </p:cNvPr>
              <p:cNvSpPr>
                <a:spLocks noChangeArrowheads="1"/>
              </p:cNvSpPr>
              <p:nvPr/>
            </p:nvSpPr>
            <p:spPr bwMode="auto">
              <a:xfrm>
                <a:off x="152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Rectangle 559">
                <a:extLst>
                  <a:ext uri="{FF2B5EF4-FFF2-40B4-BE49-F238E27FC236}">
                    <a16:creationId xmlns:a16="http://schemas.microsoft.com/office/drawing/2014/main" id="{F7195135-4281-45AB-2AB5-7166FC045F74}"/>
                  </a:ext>
                </a:extLst>
              </p:cNvPr>
              <p:cNvSpPr>
                <a:spLocks noChangeArrowheads="1"/>
              </p:cNvSpPr>
              <p:nvPr/>
            </p:nvSpPr>
            <p:spPr bwMode="auto">
              <a:xfrm>
                <a:off x="174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Rectangle 560">
                <a:extLst>
                  <a:ext uri="{FF2B5EF4-FFF2-40B4-BE49-F238E27FC236}">
                    <a16:creationId xmlns:a16="http://schemas.microsoft.com/office/drawing/2014/main" id="{50E32CA0-A261-1E84-8DE0-34A3EF8F179A}"/>
                  </a:ext>
                </a:extLst>
              </p:cNvPr>
              <p:cNvSpPr>
                <a:spLocks noChangeArrowheads="1"/>
              </p:cNvSpPr>
              <p:nvPr/>
            </p:nvSpPr>
            <p:spPr bwMode="auto">
              <a:xfrm>
                <a:off x="175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Rectangle 561">
                <a:extLst>
                  <a:ext uri="{FF2B5EF4-FFF2-40B4-BE49-F238E27FC236}">
                    <a16:creationId xmlns:a16="http://schemas.microsoft.com/office/drawing/2014/main" id="{5D4E361F-C203-2132-D21B-165223E4E8A5}"/>
                  </a:ext>
                </a:extLst>
              </p:cNvPr>
              <p:cNvSpPr>
                <a:spLocks noChangeArrowheads="1"/>
              </p:cNvSpPr>
              <p:nvPr/>
            </p:nvSpPr>
            <p:spPr bwMode="auto">
              <a:xfrm>
                <a:off x="197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Rectangle 562">
                <a:extLst>
                  <a:ext uri="{FF2B5EF4-FFF2-40B4-BE49-F238E27FC236}">
                    <a16:creationId xmlns:a16="http://schemas.microsoft.com/office/drawing/2014/main" id="{8FBB06C2-D315-A811-24F4-B737B769AFB9}"/>
                  </a:ext>
                </a:extLst>
              </p:cNvPr>
              <p:cNvSpPr>
                <a:spLocks noChangeArrowheads="1"/>
              </p:cNvSpPr>
              <p:nvPr/>
            </p:nvSpPr>
            <p:spPr bwMode="auto">
              <a:xfrm>
                <a:off x="1980"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Rectangle 563">
                <a:extLst>
                  <a:ext uri="{FF2B5EF4-FFF2-40B4-BE49-F238E27FC236}">
                    <a16:creationId xmlns:a16="http://schemas.microsoft.com/office/drawing/2014/main" id="{BFB0DABF-B090-184E-0C01-25D5D26BFC16}"/>
                  </a:ext>
                </a:extLst>
              </p:cNvPr>
              <p:cNvSpPr>
                <a:spLocks noChangeArrowheads="1"/>
              </p:cNvSpPr>
              <p:nvPr/>
            </p:nvSpPr>
            <p:spPr bwMode="auto">
              <a:xfrm>
                <a:off x="2202"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Rectangle 564">
                <a:extLst>
                  <a:ext uri="{FF2B5EF4-FFF2-40B4-BE49-F238E27FC236}">
                    <a16:creationId xmlns:a16="http://schemas.microsoft.com/office/drawing/2014/main" id="{BB2CA89D-8780-C6F6-E1C5-9301335B3DAD}"/>
                  </a:ext>
                </a:extLst>
              </p:cNvPr>
              <p:cNvSpPr>
                <a:spLocks noChangeArrowheads="1"/>
              </p:cNvSpPr>
              <p:nvPr/>
            </p:nvSpPr>
            <p:spPr bwMode="auto">
              <a:xfrm>
                <a:off x="220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Rectangle 565">
                <a:extLst>
                  <a:ext uri="{FF2B5EF4-FFF2-40B4-BE49-F238E27FC236}">
                    <a16:creationId xmlns:a16="http://schemas.microsoft.com/office/drawing/2014/main" id="{D0EEF1B4-E7A4-F65B-8439-356C85865684}"/>
                  </a:ext>
                </a:extLst>
              </p:cNvPr>
              <p:cNvSpPr>
                <a:spLocks noChangeArrowheads="1"/>
              </p:cNvSpPr>
              <p:nvPr/>
            </p:nvSpPr>
            <p:spPr bwMode="auto">
              <a:xfrm>
                <a:off x="242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Rectangle 566">
                <a:extLst>
                  <a:ext uri="{FF2B5EF4-FFF2-40B4-BE49-F238E27FC236}">
                    <a16:creationId xmlns:a16="http://schemas.microsoft.com/office/drawing/2014/main" id="{FD3DE6B2-F907-1820-3880-8F46547B99BC}"/>
                  </a:ext>
                </a:extLst>
              </p:cNvPr>
              <p:cNvSpPr>
                <a:spLocks noChangeArrowheads="1"/>
              </p:cNvSpPr>
              <p:nvPr/>
            </p:nvSpPr>
            <p:spPr bwMode="auto">
              <a:xfrm>
                <a:off x="243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Rectangle 567">
                <a:extLst>
                  <a:ext uri="{FF2B5EF4-FFF2-40B4-BE49-F238E27FC236}">
                    <a16:creationId xmlns:a16="http://schemas.microsoft.com/office/drawing/2014/main" id="{347AA220-CE61-66CB-E597-EE955B2686AA}"/>
                  </a:ext>
                </a:extLst>
              </p:cNvPr>
              <p:cNvSpPr>
                <a:spLocks noChangeArrowheads="1"/>
              </p:cNvSpPr>
              <p:nvPr/>
            </p:nvSpPr>
            <p:spPr bwMode="auto">
              <a:xfrm>
                <a:off x="265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Rectangle 568">
                <a:extLst>
                  <a:ext uri="{FF2B5EF4-FFF2-40B4-BE49-F238E27FC236}">
                    <a16:creationId xmlns:a16="http://schemas.microsoft.com/office/drawing/2014/main" id="{F7A2EFCC-919F-0722-58D5-E484003513E4}"/>
                  </a:ext>
                </a:extLst>
              </p:cNvPr>
              <p:cNvSpPr>
                <a:spLocks noChangeArrowheads="1"/>
              </p:cNvSpPr>
              <p:nvPr/>
            </p:nvSpPr>
            <p:spPr bwMode="auto">
              <a:xfrm>
                <a:off x="266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Rectangle 569">
                <a:extLst>
                  <a:ext uri="{FF2B5EF4-FFF2-40B4-BE49-F238E27FC236}">
                    <a16:creationId xmlns:a16="http://schemas.microsoft.com/office/drawing/2014/main" id="{FC6510DD-F3B3-046B-E5C4-637541DBAD9A}"/>
                  </a:ext>
                </a:extLst>
              </p:cNvPr>
              <p:cNvSpPr>
                <a:spLocks noChangeArrowheads="1"/>
              </p:cNvSpPr>
              <p:nvPr/>
            </p:nvSpPr>
            <p:spPr bwMode="auto">
              <a:xfrm>
                <a:off x="288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Rectangle 570">
                <a:extLst>
                  <a:ext uri="{FF2B5EF4-FFF2-40B4-BE49-F238E27FC236}">
                    <a16:creationId xmlns:a16="http://schemas.microsoft.com/office/drawing/2014/main" id="{ECA39D8D-231B-C67B-9452-9C7D613E0F6F}"/>
                  </a:ext>
                </a:extLst>
              </p:cNvPr>
              <p:cNvSpPr>
                <a:spLocks noChangeArrowheads="1"/>
              </p:cNvSpPr>
              <p:nvPr/>
            </p:nvSpPr>
            <p:spPr bwMode="auto">
              <a:xfrm>
                <a:off x="2890"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Rectangle 571">
                <a:extLst>
                  <a:ext uri="{FF2B5EF4-FFF2-40B4-BE49-F238E27FC236}">
                    <a16:creationId xmlns:a16="http://schemas.microsoft.com/office/drawing/2014/main" id="{CE6EA60F-DDAF-93C1-92F2-512ED7349DE8}"/>
                  </a:ext>
                </a:extLst>
              </p:cNvPr>
              <p:cNvSpPr>
                <a:spLocks noChangeArrowheads="1"/>
              </p:cNvSpPr>
              <p:nvPr/>
            </p:nvSpPr>
            <p:spPr bwMode="auto">
              <a:xfrm>
                <a:off x="3111"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Rectangle 572">
                <a:extLst>
                  <a:ext uri="{FF2B5EF4-FFF2-40B4-BE49-F238E27FC236}">
                    <a16:creationId xmlns:a16="http://schemas.microsoft.com/office/drawing/2014/main" id="{8EA04B0A-C15A-AEA5-B14E-ED3A1FB62DA1}"/>
                  </a:ext>
                </a:extLst>
              </p:cNvPr>
              <p:cNvSpPr>
                <a:spLocks noChangeArrowheads="1"/>
              </p:cNvSpPr>
              <p:nvPr/>
            </p:nvSpPr>
            <p:spPr bwMode="auto">
              <a:xfrm>
                <a:off x="311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Rectangle 573">
                <a:extLst>
                  <a:ext uri="{FF2B5EF4-FFF2-40B4-BE49-F238E27FC236}">
                    <a16:creationId xmlns:a16="http://schemas.microsoft.com/office/drawing/2014/main" id="{ACBEE201-8656-BA8E-0EF2-676886C9AD7C}"/>
                  </a:ext>
                </a:extLst>
              </p:cNvPr>
              <p:cNvSpPr>
                <a:spLocks noChangeArrowheads="1"/>
              </p:cNvSpPr>
              <p:nvPr/>
            </p:nvSpPr>
            <p:spPr bwMode="auto">
              <a:xfrm>
                <a:off x="3339"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Rectangle 574">
                <a:extLst>
                  <a:ext uri="{FF2B5EF4-FFF2-40B4-BE49-F238E27FC236}">
                    <a16:creationId xmlns:a16="http://schemas.microsoft.com/office/drawing/2014/main" id="{3EF3E8C6-C1AA-848A-C2DD-5B8F158AB578}"/>
                  </a:ext>
                </a:extLst>
              </p:cNvPr>
              <p:cNvSpPr>
                <a:spLocks noChangeArrowheads="1"/>
              </p:cNvSpPr>
              <p:nvPr/>
            </p:nvSpPr>
            <p:spPr bwMode="auto">
              <a:xfrm>
                <a:off x="3344" y="3170"/>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Rectangle 575">
                <a:extLst>
                  <a:ext uri="{FF2B5EF4-FFF2-40B4-BE49-F238E27FC236}">
                    <a16:creationId xmlns:a16="http://schemas.microsoft.com/office/drawing/2014/main" id="{317D4250-4A19-F5DC-056E-DA0AB2AA9D13}"/>
                  </a:ext>
                </a:extLst>
              </p:cNvPr>
              <p:cNvSpPr>
                <a:spLocks noChangeArrowheads="1"/>
              </p:cNvSpPr>
              <p:nvPr/>
            </p:nvSpPr>
            <p:spPr bwMode="auto">
              <a:xfrm>
                <a:off x="356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Rectangle 576">
                <a:extLst>
                  <a:ext uri="{FF2B5EF4-FFF2-40B4-BE49-F238E27FC236}">
                    <a16:creationId xmlns:a16="http://schemas.microsoft.com/office/drawing/2014/main" id="{0FD44EB1-5CE6-99CC-4619-91B84A8C2E02}"/>
                  </a:ext>
                </a:extLst>
              </p:cNvPr>
              <p:cNvSpPr>
                <a:spLocks noChangeArrowheads="1"/>
              </p:cNvSpPr>
              <p:nvPr/>
            </p:nvSpPr>
            <p:spPr bwMode="auto">
              <a:xfrm>
                <a:off x="357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Rectangle 577">
                <a:extLst>
                  <a:ext uri="{FF2B5EF4-FFF2-40B4-BE49-F238E27FC236}">
                    <a16:creationId xmlns:a16="http://schemas.microsoft.com/office/drawing/2014/main" id="{CD942B08-6EC8-E582-9200-12A9D62A3B1A}"/>
                  </a:ext>
                </a:extLst>
              </p:cNvPr>
              <p:cNvSpPr>
                <a:spLocks noChangeArrowheads="1"/>
              </p:cNvSpPr>
              <p:nvPr/>
            </p:nvSpPr>
            <p:spPr bwMode="auto">
              <a:xfrm>
                <a:off x="379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Rectangle 578">
                <a:extLst>
                  <a:ext uri="{FF2B5EF4-FFF2-40B4-BE49-F238E27FC236}">
                    <a16:creationId xmlns:a16="http://schemas.microsoft.com/office/drawing/2014/main" id="{160E570D-C52A-2CB3-BD68-26451F3E74ED}"/>
                  </a:ext>
                </a:extLst>
              </p:cNvPr>
              <p:cNvSpPr>
                <a:spLocks noChangeArrowheads="1"/>
              </p:cNvSpPr>
              <p:nvPr/>
            </p:nvSpPr>
            <p:spPr bwMode="auto">
              <a:xfrm>
                <a:off x="151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Rectangle 579">
                <a:extLst>
                  <a:ext uri="{FF2B5EF4-FFF2-40B4-BE49-F238E27FC236}">
                    <a16:creationId xmlns:a16="http://schemas.microsoft.com/office/drawing/2014/main" id="{F52AB0A2-52F2-5ED8-09A9-9B8B9FFFF22A}"/>
                  </a:ext>
                </a:extLst>
              </p:cNvPr>
              <p:cNvSpPr>
                <a:spLocks noChangeArrowheads="1"/>
              </p:cNvSpPr>
              <p:nvPr/>
            </p:nvSpPr>
            <p:spPr bwMode="auto">
              <a:xfrm>
                <a:off x="174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Rectangle 580">
                <a:extLst>
                  <a:ext uri="{FF2B5EF4-FFF2-40B4-BE49-F238E27FC236}">
                    <a16:creationId xmlns:a16="http://schemas.microsoft.com/office/drawing/2014/main" id="{185890BF-663E-8987-CC25-06ED70D4291E}"/>
                  </a:ext>
                </a:extLst>
              </p:cNvPr>
              <p:cNvSpPr>
                <a:spLocks noChangeArrowheads="1"/>
              </p:cNvSpPr>
              <p:nvPr/>
            </p:nvSpPr>
            <p:spPr bwMode="auto">
              <a:xfrm>
                <a:off x="197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5" name="Rectangle 581">
                <a:extLst>
                  <a:ext uri="{FF2B5EF4-FFF2-40B4-BE49-F238E27FC236}">
                    <a16:creationId xmlns:a16="http://schemas.microsoft.com/office/drawing/2014/main" id="{74621DEB-B510-FCA5-9D48-DDF363345253}"/>
                  </a:ext>
                </a:extLst>
              </p:cNvPr>
              <p:cNvSpPr>
                <a:spLocks noChangeArrowheads="1"/>
              </p:cNvSpPr>
              <p:nvPr/>
            </p:nvSpPr>
            <p:spPr bwMode="auto">
              <a:xfrm>
                <a:off x="2202"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6" name="Rectangle 582">
                <a:extLst>
                  <a:ext uri="{FF2B5EF4-FFF2-40B4-BE49-F238E27FC236}">
                    <a16:creationId xmlns:a16="http://schemas.microsoft.com/office/drawing/2014/main" id="{C0921A2F-09EB-6913-7A1D-78CCD9242526}"/>
                  </a:ext>
                </a:extLst>
              </p:cNvPr>
              <p:cNvSpPr>
                <a:spLocks noChangeArrowheads="1"/>
              </p:cNvSpPr>
              <p:nvPr/>
            </p:nvSpPr>
            <p:spPr bwMode="auto">
              <a:xfrm>
                <a:off x="242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Rectangle 583">
                <a:extLst>
                  <a:ext uri="{FF2B5EF4-FFF2-40B4-BE49-F238E27FC236}">
                    <a16:creationId xmlns:a16="http://schemas.microsoft.com/office/drawing/2014/main" id="{9E81BD7C-AE99-3324-1FB0-AE922D863FD5}"/>
                  </a:ext>
                </a:extLst>
              </p:cNvPr>
              <p:cNvSpPr>
                <a:spLocks noChangeArrowheads="1"/>
              </p:cNvSpPr>
              <p:nvPr/>
            </p:nvSpPr>
            <p:spPr bwMode="auto">
              <a:xfrm>
                <a:off x="265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Rectangle 584">
                <a:extLst>
                  <a:ext uri="{FF2B5EF4-FFF2-40B4-BE49-F238E27FC236}">
                    <a16:creationId xmlns:a16="http://schemas.microsoft.com/office/drawing/2014/main" id="{A9AE98A9-41D5-E606-6407-C73E92CC337A}"/>
                  </a:ext>
                </a:extLst>
              </p:cNvPr>
              <p:cNvSpPr>
                <a:spLocks noChangeArrowheads="1"/>
              </p:cNvSpPr>
              <p:nvPr/>
            </p:nvSpPr>
            <p:spPr bwMode="auto">
              <a:xfrm>
                <a:off x="288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9" name="Rectangle 585">
                <a:extLst>
                  <a:ext uri="{FF2B5EF4-FFF2-40B4-BE49-F238E27FC236}">
                    <a16:creationId xmlns:a16="http://schemas.microsoft.com/office/drawing/2014/main" id="{CA66F1CA-11F8-D6F5-677F-EB35C412369F}"/>
                  </a:ext>
                </a:extLst>
              </p:cNvPr>
              <p:cNvSpPr>
                <a:spLocks noChangeArrowheads="1"/>
              </p:cNvSpPr>
              <p:nvPr/>
            </p:nvSpPr>
            <p:spPr bwMode="auto">
              <a:xfrm>
                <a:off x="3111"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0" name="Rectangle 586">
                <a:extLst>
                  <a:ext uri="{FF2B5EF4-FFF2-40B4-BE49-F238E27FC236}">
                    <a16:creationId xmlns:a16="http://schemas.microsoft.com/office/drawing/2014/main" id="{198E706D-EEC6-B19B-3373-5C3D3BE3806E}"/>
                  </a:ext>
                </a:extLst>
              </p:cNvPr>
              <p:cNvSpPr>
                <a:spLocks noChangeArrowheads="1"/>
              </p:cNvSpPr>
              <p:nvPr/>
            </p:nvSpPr>
            <p:spPr bwMode="auto">
              <a:xfrm>
                <a:off x="3339"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1" name="Rectangle 587">
                <a:extLst>
                  <a:ext uri="{FF2B5EF4-FFF2-40B4-BE49-F238E27FC236}">
                    <a16:creationId xmlns:a16="http://schemas.microsoft.com/office/drawing/2014/main" id="{95ADFDD1-489F-99DA-A970-905CB3075990}"/>
                  </a:ext>
                </a:extLst>
              </p:cNvPr>
              <p:cNvSpPr>
                <a:spLocks noChangeArrowheads="1"/>
              </p:cNvSpPr>
              <p:nvPr/>
            </p:nvSpPr>
            <p:spPr bwMode="auto">
              <a:xfrm>
                <a:off x="356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2" name="Rectangle 588">
                <a:extLst>
                  <a:ext uri="{FF2B5EF4-FFF2-40B4-BE49-F238E27FC236}">
                    <a16:creationId xmlns:a16="http://schemas.microsoft.com/office/drawing/2014/main" id="{277F5CC6-7127-2F27-F958-556DBD462EFB}"/>
                  </a:ext>
                </a:extLst>
              </p:cNvPr>
              <p:cNvSpPr>
                <a:spLocks noChangeArrowheads="1"/>
              </p:cNvSpPr>
              <p:nvPr/>
            </p:nvSpPr>
            <p:spPr bwMode="auto">
              <a:xfrm>
                <a:off x="379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3" name="Rectangle 589">
                <a:extLst>
                  <a:ext uri="{FF2B5EF4-FFF2-40B4-BE49-F238E27FC236}">
                    <a16:creationId xmlns:a16="http://schemas.microsoft.com/office/drawing/2014/main" id="{87808DEA-9E61-8EFD-F45C-7A1F9EF16FB3}"/>
                  </a:ext>
                </a:extLst>
              </p:cNvPr>
              <p:cNvSpPr>
                <a:spLocks noChangeArrowheads="1"/>
              </p:cNvSpPr>
              <p:nvPr/>
            </p:nvSpPr>
            <p:spPr bwMode="auto">
              <a:xfrm>
                <a:off x="1525"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4" name="Rectangle 590">
                <a:extLst>
                  <a:ext uri="{FF2B5EF4-FFF2-40B4-BE49-F238E27FC236}">
                    <a16:creationId xmlns:a16="http://schemas.microsoft.com/office/drawing/2014/main" id="{F64239DD-7F15-B57D-32CB-31ADB157A844}"/>
                  </a:ext>
                </a:extLst>
              </p:cNvPr>
              <p:cNvSpPr>
                <a:spLocks noChangeArrowheads="1"/>
              </p:cNvSpPr>
              <p:nvPr/>
            </p:nvSpPr>
            <p:spPr bwMode="auto">
              <a:xfrm>
                <a:off x="1525"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5" name="Rectangle 591">
                <a:extLst>
                  <a:ext uri="{FF2B5EF4-FFF2-40B4-BE49-F238E27FC236}">
                    <a16:creationId xmlns:a16="http://schemas.microsoft.com/office/drawing/2014/main" id="{2FFE0EAC-E176-94D5-D98D-B5BDFFD55CF3}"/>
                  </a:ext>
                </a:extLst>
              </p:cNvPr>
              <p:cNvSpPr>
                <a:spLocks noChangeArrowheads="1"/>
              </p:cNvSpPr>
              <p:nvPr/>
            </p:nvSpPr>
            <p:spPr bwMode="auto">
              <a:xfrm>
                <a:off x="152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6" name="Rectangle 592">
                <a:extLst>
                  <a:ext uri="{FF2B5EF4-FFF2-40B4-BE49-F238E27FC236}">
                    <a16:creationId xmlns:a16="http://schemas.microsoft.com/office/drawing/2014/main" id="{311845F2-94EF-4C8A-1250-397F43058E1E}"/>
                  </a:ext>
                </a:extLst>
              </p:cNvPr>
              <p:cNvSpPr>
                <a:spLocks noChangeArrowheads="1"/>
              </p:cNvSpPr>
              <p:nvPr/>
            </p:nvSpPr>
            <p:spPr bwMode="auto">
              <a:xfrm>
                <a:off x="153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7" name="Rectangle 593">
                <a:extLst>
                  <a:ext uri="{FF2B5EF4-FFF2-40B4-BE49-F238E27FC236}">
                    <a16:creationId xmlns:a16="http://schemas.microsoft.com/office/drawing/2014/main" id="{599B9F41-22FA-895E-3EDF-971BE7592A2E}"/>
                  </a:ext>
                </a:extLst>
              </p:cNvPr>
              <p:cNvSpPr>
                <a:spLocks noChangeArrowheads="1"/>
              </p:cNvSpPr>
              <p:nvPr/>
            </p:nvSpPr>
            <p:spPr bwMode="auto">
              <a:xfrm>
                <a:off x="1753"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8" name="Rectangle 594">
                <a:extLst>
                  <a:ext uri="{FF2B5EF4-FFF2-40B4-BE49-F238E27FC236}">
                    <a16:creationId xmlns:a16="http://schemas.microsoft.com/office/drawing/2014/main" id="{DA2F582E-F947-F902-93A0-BA1082CF6E72}"/>
                  </a:ext>
                </a:extLst>
              </p:cNvPr>
              <p:cNvSpPr>
                <a:spLocks noChangeArrowheads="1"/>
              </p:cNvSpPr>
              <p:nvPr/>
            </p:nvSpPr>
            <p:spPr bwMode="auto">
              <a:xfrm>
                <a:off x="1753"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9" name="Rectangle 595">
                <a:extLst>
                  <a:ext uri="{FF2B5EF4-FFF2-40B4-BE49-F238E27FC236}">
                    <a16:creationId xmlns:a16="http://schemas.microsoft.com/office/drawing/2014/main" id="{4C1CC350-C939-824C-FC05-A1D756355163}"/>
                  </a:ext>
                </a:extLst>
              </p:cNvPr>
              <p:cNvSpPr>
                <a:spLocks noChangeArrowheads="1"/>
              </p:cNvSpPr>
              <p:nvPr/>
            </p:nvSpPr>
            <p:spPr bwMode="auto">
              <a:xfrm>
                <a:off x="1753"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0" name="Rectangle 596">
                <a:extLst>
                  <a:ext uri="{FF2B5EF4-FFF2-40B4-BE49-F238E27FC236}">
                    <a16:creationId xmlns:a16="http://schemas.microsoft.com/office/drawing/2014/main" id="{A3183235-24A6-33C6-D21A-00723661740A}"/>
                  </a:ext>
                </a:extLst>
              </p:cNvPr>
              <p:cNvSpPr>
                <a:spLocks noChangeArrowheads="1"/>
              </p:cNvSpPr>
              <p:nvPr/>
            </p:nvSpPr>
            <p:spPr bwMode="auto">
              <a:xfrm>
                <a:off x="1765"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1" name="Rectangle 597">
                <a:extLst>
                  <a:ext uri="{FF2B5EF4-FFF2-40B4-BE49-F238E27FC236}">
                    <a16:creationId xmlns:a16="http://schemas.microsoft.com/office/drawing/2014/main" id="{CFB14CA6-C5B1-1AFE-9B99-C83E6BF2E7F9}"/>
                  </a:ext>
                </a:extLst>
              </p:cNvPr>
              <p:cNvSpPr>
                <a:spLocks noChangeArrowheads="1"/>
              </p:cNvSpPr>
              <p:nvPr/>
            </p:nvSpPr>
            <p:spPr bwMode="auto">
              <a:xfrm>
                <a:off x="1980"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2" name="Rectangle 598">
                <a:extLst>
                  <a:ext uri="{FF2B5EF4-FFF2-40B4-BE49-F238E27FC236}">
                    <a16:creationId xmlns:a16="http://schemas.microsoft.com/office/drawing/2014/main" id="{090BBC88-B2E5-2D19-3E2B-4CFD07BE0343}"/>
                  </a:ext>
                </a:extLst>
              </p:cNvPr>
              <p:cNvSpPr>
                <a:spLocks noChangeArrowheads="1"/>
              </p:cNvSpPr>
              <p:nvPr/>
            </p:nvSpPr>
            <p:spPr bwMode="auto">
              <a:xfrm>
                <a:off x="1980"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3" name="Rectangle 599">
                <a:extLst>
                  <a:ext uri="{FF2B5EF4-FFF2-40B4-BE49-F238E27FC236}">
                    <a16:creationId xmlns:a16="http://schemas.microsoft.com/office/drawing/2014/main" id="{9C7B78A0-FDA2-F0E0-7D7E-1C1317AD51A4}"/>
                  </a:ext>
                </a:extLst>
              </p:cNvPr>
              <p:cNvSpPr>
                <a:spLocks noChangeArrowheads="1"/>
              </p:cNvSpPr>
              <p:nvPr/>
            </p:nvSpPr>
            <p:spPr bwMode="auto">
              <a:xfrm>
                <a:off x="1980"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600">
                <a:extLst>
                  <a:ext uri="{FF2B5EF4-FFF2-40B4-BE49-F238E27FC236}">
                    <a16:creationId xmlns:a16="http://schemas.microsoft.com/office/drawing/2014/main" id="{4B4DBEB8-27B8-2CA8-4CA4-0C52E2A775BB}"/>
                  </a:ext>
                </a:extLst>
              </p:cNvPr>
              <p:cNvSpPr>
                <a:spLocks noChangeArrowheads="1"/>
              </p:cNvSpPr>
              <p:nvPr/>
            </p:nvSpPr>
            <p:spPr bwMode="auto">
              <a:xfrm>
                <a:off x="1993"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5" name="Rectangle 601">
                <a:extLst>
                  <a:ext uri="{FF2B5EF4-FFF2-40B4-BE49-F238E27FC236}">
                    <a16:creationId xmlns:a16="http://schemas.microsoft.com/office/drawing/2014/main" id="{792D0548-40EC-79EC-F2A2-0BE0CE0004B9}"/>
                  </a:ext>
                </a:extLst>
              </p:cNvPr>
              <p:cNvSpPr>
                <a:spLocks noChangeArrowheads="1"/>
              </p:cNvSpPr>
              <p:nvPr/>
            </p:nvSpPr>
            <p:spPr bwMode="auto">
              <a:xfrm>
                <a:off x="2207"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6" name="Rectangle 602">
                <a:extLst>
                  <a:ext uri="{FF2B5EF4-FFF2-40B4-BE49-F238E27FC236}">
                    <a16:creationId xmlns:a16="http://schemas.microsoft.com/office/drawing/2014/main" id="{0EC376DE-4E0F-701A-28D6-324D8B8C831D}"/>
                  </a:ext>
                </a:extLst>
              </p:cNvPr>
              <p:cNvSpPr>
                <a:spLocks noChangeArrowheads="1"/>
              </p:cNvSpPr>
              <p:nvPr/>
            </p:nvSpPr>
            <p:spPr bwMode="auto">
              <a:xfrm>
                <a:off x="2207"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7" name="Rectangle 603">
                <a:extLst>
                  <a:ext uri="{FF2B5EF4-FFF2-40B4-BE49-F238E27FC236}">
                    <a16:creationId xmlns:a16="http://schemas.microsoft.com/office/drawing/2014/main" id="{886D8554-21C6-1955-C434-787AE79D86DF}"/>
                  </a:ext>
                </a:extLst>
              </p:cNvPr>
              <p:cNvSpPr>
                <a:spLocks noChangeArrowheads="1"/>
              </p:cNvSpPr>
              <p:nvPr/>
            </p:nvSpPr>
            <p:spPr bwMode="auto">
              <a:xfrm>
                <a:off x="2207"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604">
                <a:extLst>
                  <a:ext uri="{FF2B5EF4-FFF2-40B4-BE49-F238E27FC236}">
                    <a16:creationId xmlns:a16="http://schemas.microsoft.com/office/drawing/2014/main" id="{1B97AFB7-05CA-8715-A2CF-475140D838EF}"/>
                  </a:ext>
                </a:extLst>
              </p:cNvPr>
              <p:cNvSpPr>
                <a:spLocks noChangeArrowheads="1"/>
              </p:cNvSpPr>
              <p:nvPr/>
            </p:nvSpPr>
            <p:spPr bwMode="auto">
              <a:xfrm>
                <a:off x="2220"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605">
                <a:extLst>
                  <a:ext uri="{FF2B5EF4-FFF2-40B4-BE49-F238E27FC236}">
                    <a16:creationId xmlns:a16="http://schemas.microsoft.com/office/drawing/2014/main" id="{BB5D2481-58EB-E4C5-50F8-81E9A173A13D}"/>
                  </a:ext>
                </a:extLst>
              </p:cNvPr>
              <p:cNvSpPr>
                <a:spLocks noChangeArrowheads="1"/>
              </p:cNvSpPr>
              <p:nvPr/>
            </p:nvSpPr>
            <p:spPr bwMode="auto">
              <a:xfrm>
                <a:off x="243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0" name="Rectangle 606">
                <a:extLst>
                  <a:ext uri="{FF2B5EF4-FFF2-40B4-BE49-F238E27FC236}">
                    <a16:creationId xmlns:a16="http://schemas.microsoft.com/office/drawing/2014/main" id="{DF2AE976-3B48-4EAB-B352-FB3CFD5F29F1}"/>
                  </a:ext>
                </a:extLst>
              </p:cNvPr>
              <p:cNvSpPr>
                <a:spLocks noChangeArrowheads="1"/>
              </p:cNvSpPr>
              <p:nvPr/>
            </p:nvSpPr>
            <p:spPr bwMode="auto">
              <a:xfrm>
                <a:off x="244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6" name="Rectangle 608">
              <a:extLst>
                <a:ext uri="{FF2B5EF4-FFF2-40B4-BE49-F238E27FC236}">
                  <a16:creationId xmlns:a16="http://schemas.microsoft.com/office/drawing/2014/main" id="{AE525736-E45E-68B9-C8B3-E773DEB97A11}"/>
                </a:ext>
              </a:extLst>
            </p:cNvPr>
            <p:cNvSpPr>
              <a:spLocks noChangeArrowheads="1"/>
            </p:cNvSpPr>
            <p:nvPr/>
          </p:nvSpPr>
          <p:spPr bwMode="auto">
            <a:xfrm>
              <a:off x="4227513"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09">
              <a:extLst>
                <a:ext uri="{FF2B5EF4-FFF2-40B4-BE49-F238E27FC236}">
                  <a16:creationId xmlns:a16="http://schemas.microsoft.com/office/drawing/2014/main" id="{0DFA1E50-1F60-865A-D281-87D4DEF6F209}"/>
                </a:ext>
              </a:extLst>
            </p:cNvPr>
            <p:cNvSpPr>
              <a:spLocks noChangeArrowheads="1"/>
            </p:cNvSpPr>
            <p:nvPr/>
          </p:nvSpPr>
          <p:spPr bwMode="auto">
            <a:xfrm>
              <a:off x="4246563"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610">
              <a:extLst>
                <a:ext uri="{FF2B5EF4-FFF2-40B4-BE49-F238E27FC236}">
                  <a16:creationId xmlns:a16="http://schemas.microsoft.com/office/drawing/2014/main" id="{0883D9BC-7034-CE3D-40AA-D419D79E46A7}"/>
                </a:ext>
              </a:extLst>
            </p:cNvPr>
            <p:cNvSpPr>
              <a:spLocks noChangeArrowheads="1"/>
            </p:cNvSpPr>
            <p:nvPr/>
          </p:nvSpPr>
          <p:spPr bwMode="auto">
            <a:xfrm>
              <a:off x="4587876"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611">
              <a:extLst>
                <a:ext uri="{FF2B5EF4-FFF2-40B4-BE49-F238E27FC236}">
                  <a16:creationId xmlns:a16="http://schemas.microsoft.com/office/drawing/2014/main" id="{A8CF63FE-D10C-5305-85FD-137719A41251}"/>
                </a:ext>
              </a:extLst>
            </p:cNvPr>
            <p:cNvSpPr>
              <a:spLocks noChangeArrowheads="1"/>
            </p:cNvSpPr>
            <p:nvPr/>
          </p:nvSpPr>
          <p:spPr bwMode="auto">
            <a:xfrm>
              <a:off x="460692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612">
              <a:extLst>
                <a:ext uri="{FF2B5EF4-FFF2-40B4-BE49-F238E27FC236}">
                  <a16:creationId xmlns:a16="http://schemas.microsoft.com/office/drawing/2014/main" id="{A23427F6-388F-1DD3-5F7A-56708EE531AA}"/>
                </a:ext>
              </a:extLst>
            </p:cNvPr>
            <p:cNvSpPr>
              <a:spLocks noChangeArrowheads="1"/>
            </p:cNvSpPr>
            <p:nvPr/>
          </p:nvSpPr>
          <p:spPr bwMode="auto">
            <a:xfrm>
              <a:off x="49482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613">
              <a:extLst>
                <a:ext uri="{FF2B5EF4-FFF2-40B4-BE49-F238E27FC236}">
                  <a16:creationId xmlns:a16="http://schemas.microsoft.com/office/drawing/2014/main" id="{E9D434D5-F9FA-4C1F-1B92-CA0F5088C2A7}"/>
                </a:ext>
              </a:extLst>
            </p:cNvPr>
            <p:cNvSpPr>
              <a:spLocks noChangeArrowheads="1"/>
            </p:cNvSpPr>
            <p:nvPr/>
          </p:nvSpPr>
          <p:spPr bwMode="auto">
            <a:xfrm>
              <a:off x="496887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Rectangle 614">
              <a:extLst>
                <a:ext uri="{FF2B5EF4-FFF2-40B4-BE49-F238E27FC236}">
                  <a16:creationId xmlns:a16="http://schemas.microsoft.com/office/drawing/2014/main" id="{5121D603-A64F-E4D4-4EC9-221AEAF47EDE}"/>
                </a:ext>
              </a:extLst>
            </p:cNvPr>
            <p:cNvSpPr>
              <a:spLocks noChangeArrowheads="1"/>
            </p:cNvSpPr>
            <p:nvPr/>
          </p:nvSpPr>
          <p:spPr bwMode="auto">
            <a:xfrm>
              <a:off x="5308601"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Rectangle 615">
              <a:extLst>
                <a:ext uri="{FF2B5EF4-FFF2-40B4-BE49-F238E27FC236}">
                  <a16:creationId xmlns:a16="http://schemas.microsoft.com/office/drawing/2014/main" id="{6E1610FB-C82B-29CD-2889-B339EC4770E5}"/>
                </a:ext>
              </a:extLst>
            </p:cNvPr>
            <p:cNvSpPr>
              <a:spLocks noChangeArrowheads="1"/>
            </p:cNvSpPr>
            <p:nvPr/>
          </p:nvSpPr>
          <p:spPr bwMode="auto">
            <a:xfrm>
              <a:off x="532923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 name="Rectangle 616">
              <a:extLst>
                <a:ext uri="{FF2B5EF4-FFF2-40B4-BE49-F238E27FC236}">
                  <a16:creationId xmlns:a16="http://schemas.microsoft.com/office/drawing/2014/main" id="{CE4DFF63-B99B-CD07-961E-59011C629896}"/>
                </a:ext>
              </a:extLst>
            </p:cNvPr>
            <p:cNvSpPr>
              <a:spLocks noChangeArrowheads="1"/>
            </p:cNvSpPr>
            <p:nvPr/>
          </p:nvSpPr>
          <p:spPr bwMode="auto">
            <a:xfrm>
              <a:off x="5672138" y="5449888"/>
              <a:ext cx="350838" cy="39528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Rectangle 617">
              <a:extLst>
                <a:ext uri="{FF2B5EF4-FFF2-40B4-BE49-F238E27FC236}">
                  <a16:creationId xmlns:a16="http://schemas.microsoft.com/office/drawing/2014/main" id="{F86CD3D6-195F-D877-2247-77E94ADD5654}"/>
                </a:ext>
              </a:extLst>
            </p:cNvPr>
            <p:cNvSpPr>
              <a:spLocks noChangeArrowheads="1"/>
            </p:cNvSpPr>
            <p:nvPr/>
          </p:nvSpPr>
          <p:spPr bwMode="auto">
            <a:xfrm>
              <a:off x="5672138" y="5449888"/>
              <a:ext cx="350838" cy="12223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Rectangle 618">
              <a:extLst>
                <a:ext uri="{FF2B5EF4-FFF2-40B4-BE49-F238E27FC236}">
                  <a16:creationId xmlns:a16="http://schemas.microsoft.com/office/drawing/2014/main" id="{ACAF4AF8-53EC-CD3C-65B8-7CB6658B74CB}"/>
                </a:ext>
              </a:extLst>
            </p:cNvPr>
            <p:cNvSpPr>
              <a:spLocks noChangeArrowheads="1"/>
            </p:cNvSpPr>
            <p:nvPr/>
          </p:nvSpPr>
          <p:spPr bwMode="auto">
            <a:xfrm>
              <a:off x="56721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619">
              <a:extLst>
                <a:ext uri="{FF2B5EF4-FFF2-40B4-BE49-F238E27FC236}">
                  <a16:creationId xmlns:a16="http://schemas.microsoft.com/office/drawing/2014/main" id="{98D819A2-FCCE-6A6A-F4C6-3289B810A35F}"/>
                </a:ext>
              </a:extLst>
            </p:cNvPr>
            <p:cNvSpPr>
              <a:spLocks noChangeArrowheads="1"/>
            </p:cNvSpPr>
            <p:nvPr/>
          </p:nvSpPr>
          <p:spPr bwMode="auto">
            <a:xfrm>
              <a:off x="569118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Rectangle 620">
              <a:extLst>
                <a:ext uri="{FF2B5EF4-FFF2-40B4-BE49-F238E27FC236}">
                  <a16:creationId xmlns:a16="http://schemas.microsoft.com/office/drawing/2014/main" id="{4A636895-4FC9-E23B-1EA4-712BB8557396}"/>
                </a:ext>
              </a:extLst>
            </p:cNvPr>
            <p:cNvSpPr>
              <a:spLocks noChangeArrowheads="1"/>
            </p:cNvSpPr>
            <p:nvPr/>
          </p:nvSpPr>
          <p:spPr bwMode="auto">
            <a:xfrm>
              <a:off x="24114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621">
              <a:extLst>
                <a:ext uri="{FF2B5EF4-FFF2-40B4-BE49-F238E27FC236}">
                  <a16:creationId xmlns:a16="http://schemas.microsoft.com/office/drawing/2014/main" id="{BD0E4D7C-6321-703F-0439-6EADC31DFEFA}"/>
                </a:ext>
              </a:extLst>
            </p:cNvPr>
            <p:cNvSpPr>
              <a:spLocks noChangeArrowheads="1"/>
            </p:cNvSpPr>
            <p:nvPr/>
          </p:nvSpPr>
          <p:spPr bwMode="auto">
            <a:xfrm>
              <a:off x="24209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Rectangle 622">
              <a:extLst>
                <a:ext uri="{FF2B5EF4-FFF2-40B4-BE49-F238E27FC236}">
                  <a16:creationId xmlns:a16="http://schemas.microsoft.com/office/drawing/2014/main" id="{BA802582-0B00-3814-41EF-DBBA82C1B16C}"/>
                </a:ext>
              </a:extLst>
            </p:cNvPr>
            <p:cNvSpPr>
              <a:spLocks noChangeArrowheads="1"/>
            </p:cNvSpPr>
            <p:nvPr/>
          </p:nvSpPr>
          <p:spPr bwMode="auto">
            <a:xfrm>
              <a:off x="277336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Rectangle 623">
              <a:extLst>
                <a:ext uri="{FF2B5EF4-FFF2-40B4-BE49-F238E27FC236}">
                  <a16:creationId xmlns:a16="http://schemas.microsoft.com/office/drawing/2014/main" id="{D3224E43-CDE5-9ACC-7029-237ABA1BC7D7}"/>
                </a:ext>
              </a:extLst>
            </p:cNvPr>
            <p:cNvSpPr>
              <a:spLocks noChangeArrowheads="1"/>
            </p:cNvSpPr>
            <p:nvPr/>
          </p:nvSpPr>
          <p:spPr bwMode="auto">
            <a:xfrm>
              <a:off x="278288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Rectangle 624">
              <a:extLst>
                <a:ext uri="{FF2B5EF4-FFF2-40B4-BE49-F238E27FC236}">
                  <a16:creationId xmlns:a16="http://schemas.microsoft.com/office/drawing/2014/main" id="{E5207E5E-5CE3-A697-C5C3-0F1DF53D65C9}"/>
                </a:ext>
              </a:extLst>
            </p:cNvPr>
            <p:cNvSpPr>
              <a:spLocks noChangeArrowheads="1"/>
            </p:cNvSpPr>
            <p:nvPr/>
          </p:nvSpPr>
          <p:spPr bwMode="auto">
            <a:xfrm>
              <a:off x="313372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Rectangle 625">
              <a:extLst>
                <a:ext uri="{FF2B5EF4-FFF2-40B4-BE49-F238E27FC236}">
                  <a16:creationId xmlns:a16="http://schemas.microsoft.com/office/drawing/2014/main" id="{E6293476-C89B-5D85-F7B3-1FBFF929AF0E}"/>
                </a:ext>
              </a:extLst>
            </p:cNvPr>
            <p:cNvSpPr>
              <a:spLocks noChangeArrowheads="1"/>
            </p:cNvSpPr>
            <p:nvPr/>
          </p:nvSpPr>
          <p:spPr bwMode="auto">
            <a:xfrm>
              <a:off x="3143251"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626">
              <a:extLst>
                <a:ext uri="{FF2B5EF4-FFF2-40B4-BE49-F238E27FC236}">
                  <a16:creationId xmlns:a16="http://schemas.microsoft.com/office/drawing/2014/main" id="{715ADD1A-7E5E-F254-F28F-F89FC66F93B3}"/>
                </a:ext>
              </a:extLst>
            </p:cNvPr>
            <p:cNvSpPr>
              <a:spLocks noChangeArrowheads="1"/>
            </p:cNvSpPr>
            <p:nvPr/>
          </p:nvSpPr>
          <p:spPr bwMode="auto">
            <a:xfrm>
              <a:off x="3495676"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Rectangle 627">
              <a:extLst>
                <a:ext uri="{FF2B5EF4-FFF2-40B4-BE49-F238E27FC236}">
                  <a16:creationId xmlns:a16="http://schemas.microsoft.com/office/drawing/2014/main" id="{3566F909-B64F-A47B-09DA-97F6D71768B4}"/>
                </a:ext>
              </a:extLst>
            </p:cNvPr>
            <p:cNvSpPr>
              <a:spLocks noChangeArrowheads="1"/>
            </p:cNvSpPr>
            <p:nvPr/>
          </p:nvSpPr>
          <p:spPr bwMode="auto">
            <a:xfrm>
              <a:off x="350361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628">
              <a:extLst>
                <a:ext uri="{FF2B5EF4-FFF2-40B4-BE49-F238E27FC236}">
                  <a16:creationId xmlns:a16="http://schemas.microsoft.com/office/drawing/2014/main" id="{6D230040-938E-78C5-F5E3-2D219E3126C8}"/>
                </a:ext>
              </a:extLst>
            </p:cNvPr>
            <p:cNvSpPr>
              <a:spLocks noChangeArrowheads="1"/>
            </p:cNvSpPr>
            <p:nvPr/>
          </p:nvSpPr>
          <p:spPr bwMode="auto">
            <a:xfrm>
              <a:off x="385603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629">
              <a:extLst>
                <a:ext uri="{FF2B5EF4-FFF2-40B4-BE49-F238E27FC236}">
                  <a16:creationId xmlns:a16="http://schemas.microsoft.com/office/drawing/2014/main" id="{8C972FE5-D2E6-2456-B1C8-A3E168954BDA}"/>
                </a:ext>
              </a:extLst>
            </p:cNvPr>
            <p:cNvSpPr>
              <a:spLocks noChangeArrowheads="1"/>
            </p:cNvSpPr>
            <p:nvPr/>
          </p:nvSpPr>
          <p:spPr bwMode="auto">
            <a:xfrm>
              <a:off x="386556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Rectangle 630">
              <a:extLst>
                <a:ext uri="{FF2B5EF4-FFF2-40B4-BE49-F238E27FC236}">
                  <a16:creationId xmlns:a16="http://schemas.microsoft.com/office/drawing/2014/main" id="{D3EA9FD6-3B45-A9D1-335B-EA619B6A5A1F}"/>
                </a:ext>
              </a:extLst>
            </p:cNvPr>
            <p:cNvSpPr>
              <a:spLocks noChangeArrowheads="1"/>
            </p:cNvSpPr>
            <p:nvPr/>
          </p:nvSpPr>
          <p:spPr bwMode="auto">
            <a:xfrm>
              <a:off x="421798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631">
              <a:extLst>
                <a:ext uri="{FF2B5EF4-FFF2-40B4-BE49-F238E27FC236}">
                  <a16:creationId xmlns:a16="http://schemas.microsoft.com/office/drawing/2014/main" id="{DE1051B9-3C41-5FF3-A8AB-69B1800B6F7E}"/>
                </a:ext>
              </a:extLst>
            </p:cNvPr>
            <p:cNvSpPr>
              <a:spLocks noChangeArrowheads="1"/>
            </p:cNvSpPr>
            <p:nvPr/>
          </p:nvSpPr>
          <p:spPr bwMode="auto">
            <a:xfrm>
              <a:off x="4227513"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632">
              <a:extLst>
                <a:ext uri="{FF2B5EF4-FFF2-40B4-BE49-F238E27FC236}">
                  <a16:creationId xmlns:a16="http://schemas.microsoft.com/office/drawing/2014/main" id="{8A4B7CAA-0E75-95EF-C3C4-0D1BE0B3AC4E}"/>
                </a:ext>
              </a:extLst>
            </p:cNvPr>
            <p:cNvSpPr>
              <a:spLocks noChangeArrowheads="1"/>
            </p:cNvSpPr>
            <p:nvPr/>
          </p:nvSpPr>
          <p:spPr bwMode="auto">
            <a:xfrm>
              <a:off x="4578351"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633">
              <a:extLst>
                <a:ext uri="{FF2B5EF4-FFF2-40B4-BE49-F238E27FC236}">
                  <a16:creationId xmlns:a16="http://schemas.microsoft.com/office/drawing/2014/main" id="{1E6EEFAC-93CA-A0BC-4EF9-37317759D7C5}"/>
                </a:ext>
              </a:extLst>
            </p:cNvPr>
            <p:cNvSpPr>
              <a:spLocks noChangeArrowheads="1"/>
            </p:cNvSpPr>
            <p:nvPr/>
          </p:nvSpPr>
          <p:spPr bwMode="auto">
            <a:xfrm>
              <a:off x="4587876"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Rectangle 634">
              <a:extLst>
                <a:ext uri="{FF2B5EF4-FFF2-40B4-BE49-F238E27FC236}">
                  <a16:creationId xmlns:a16="http://schemas.microsoft.com/office/drawing/2014/main" id="{D90F2F0B-2ABB-6B93-876A-5241FE2354F0}"/>
                </a:ext>
              </a:extLst>
            </p:cNvPr>
            <p:cNvSpPr>
              <a:spLocks noChangeArrowheads="1"/>
            </p:cNvSpPr>
            <p:nvPr/>
          </p:nvSpPr>
          <p:spPr bwMode="auto">
            <a:xfrm>
              <a:off x="49387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35">
              <a:extLst>
                <a:ext uri="{FF2B5EF4-FFF2-40B4-BE49-F238E27FC236}">
                  <a16:creationId xmlns:a16="http://schemas.microsoft.com/office/drawing/2014/main" id="{72BF0E7D-7362-578E-905E-FC45714F3258}"/>
                </a:ext>
              </a:extLst>
            </p:cNvPr>
            <p:cNvSpPr>
              <a:spLocks noChangeArrowheads="1"/>
            </p:cNvSpPr>
            <p:nvPr/>
          </p:nvSpPr>
          <p:spPr bwMode="auto">
            <a:xfrm>
              <a:off x="49482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36">
              <a:extLst>
                <a:ext uri="{FF2B5EF4-FFF2-40B4-BE49-F238E27FC236}">
                  <a16:creationId xmlns:a16="http://schemas.microsoft.com/office/drawing/2014/main" id="{D24290A8-D3B6-0697-29BF-8C48457B47E1}"/>
                </a:ext>
              </a:extLst>
            </p:cNvPr>
            <p:cNvSpPr>
              <a:spLocks noChangeArrowheads="1"/>
            </p:cNvSpPr>
            <p:nvPr/>
          </p:nvSpPr>
          <p:spPr bwMode="auto">
            <a:xfrm>
              <a:off x="5300663"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Rectangle 637">
              <a:extLst>
                <a:ext uri="{FF2B5EF4-FFF2-40B4-BE49-F238E27FC236}">
                  <a16:creationId xmlns:a16="http://schemas.microsoft.com/office/drawing/2014/main" id="{9FD07790-D172-6929-00FC-2A10A4921945}"/>
                </a:ext>
              </a:extLst>
            </p:cNvPr>
            <p:cNvSpPr>
              <a:spLocks noChangeArrowheads="1"/>
            </p:cNvSpPr>
            <p:nvPr/>
          </p:nvSpPr>
          <p:spPr bwMode="auto">
            <a:xfrm>
              <a:off x="5308601" y="5437188"/>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Rectangle 638">
              <a:extLst>
                <a:ext uri="{FF2B5EF4-FFF2-40B4-BE49-F238E27FC236}">
                  <a16:creationId xmlns:a16="http://schemas.microsoft.com/office/drawing/2014/main" id="{6FD2404F-7CAC-292C-4500-2D260031BF0E}"/>
                </a:ext>
              </a:extLst>
            </p:cNvPr>
            <p:cNvSpPr>
              <a:spLocks noChangeArrowheads="1"/>
            </p:cNvSpPr>
            <p:nvPr/>
          </p:nvSpPr>
          <p:spPr bwMode="auto">
            <a:xfrm>
              <a:off x="56626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Rectangle 639">
              <a:extLst>
                <a:ext uri="{FF2B5EF4-FFF2-40B4-BE49-F238E27FC236}">
                  <a16:creationId xmlns:a16="http://schemas.microsoft.com/office/drawing/2014/main" id="{9835A863-16F0-37C0-E745-883AD2F0E2E2}"/>
                </a:ext>
              </a:extLst>
            </p:cNvPr>
            <p:cNvSpPr>
              <a:spLocks noChangeArrowheads="1"/>
            </p:cNvSpPr>
            <p:nvPr/>
          </p:nvSpPr>
          <p:spPr bwMode="auto">
            <a:xfrm>
              <a:off x="567213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Rectangle 640">
              <a:extLst>
                <a:ext uri="{FF2B5EF4-FFF2-40B4-BE49-F238E27FC236}">
                  <a16:creationId xmlns:a16="http://schemas.microsoft.com/office/drawing/2014/main" id="{3E5EE240-8810-CFE7-86C9-E83406628388}"/>
                </a:ext>
              </a:extLst>
            </p:cNvPr>
            <p:cNvSpPr>
              <a:spLocks noChangeArrowheads="1"/>
            </p:cNvSpPr>
            <p:nvPr/>
          </p:nvSpPr>
          <p:spPr bwMode="auto">
            <a:xfrm>
              <a:off x="602297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641">
              <a:extLst>
                <a:ext uri="{FF2B5EF4-FFF2-40B4-BE49-F238E27FC236}">
                  <a16:creationId xmlns:a16="http://schemas.microsoft.com/office/drawing/2014/main" id="{C0A2B053-D7C3-6782-2DA2-46E31C7CFC78}"/>
                </a:ext>
              </a:extLst>
            </p:cNvPr>
            <p:cNvSpPr>
              <a:spLocks noChangeArrowheads="1"/>
            </p:cNvSpPr>
            <p:nvPr/>
          </p:nvSpPr>
          <p:spPr bwMode="auto">
            <a:xfrm>
              <a:off x="24114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Rectangle 642">
              <a:extLst>
                <a:ext uri="{FF2B5EF4-FFF2-40B4-BE49-F238E27FC236}">
                  <a16:creationId xmlns:a16="http://schemas.microsoft.com/office/drawing/2014/main" id="{08DEA14A-431E-78D1-6715-685AD4AA9112}"/>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Rectangle 643">
              <a:extLst>
                <a:ext uri="{FF2B5EF4-FFF2-40B4-BE49-F238E27FC236}">
                  <a16:creationId xmlns:a16="http://schemas.microsoft.com/office/drawing/2014/main" id="{33BD3FF1-9DEA-0541-5014-89D76AABA04C}"/>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Rectangle 644">
              <a:extLst>
                <a:ext uri="{FF2B5EF4-FFF2-40B4-BE49-F238E27FC236}">
                  <a16:creationId xmlns:a16="http://schemas.microsoft.com/office/drawing/2014/main" id="{5C18A98B-2918-04F6-49E3-A042D6B5981E}"/>
                </a:ext>
              </a:extLst>
            </p:cNvPr>
            <p:cNvSpPr>
              <a:spLocks noChangeArrowheads="1"/>
            </p:cNvSpPr>
            <p:nvPr/>
          </p:nvSpPr>
          <p:spPr bwMode="auto">
            <a:xfrm>
              <a:off x="24209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Rectangle 645">
              <a:extLst>
                <a:ext uri="{FF2B5EF4-FFF2-40B4-BE49-F238E27FC236}">
                  <a16:creationId xmlns:a16="http://schemas.microsoft.com/office/drawing/2014/main" id="{7A1E1491-2A42-B749-B519-23ED4A087914}"/>
                </a:ext>
              </a:extLst>
            </p:cNvPr>
            <p:cNvSpPr>
              <a:spLocks noChangeArrowheads="1"/>
            </p:cNvSpPr>
            <p:nvPr/>
          </p:nvSpPr>
          <p:spPr bwMode="auto">
            <a:xfrm>
              <a:off x="277336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646">
              <a:extLst>
                <a:ext uri="{FF2B5EF4-FFF2-40B4-BE49-F238E27FC236}">
                  <a16:creationId xmlns:a16="http://schemas.microsoft.com/office/drawing/2014/main" id="{D421B329-FE55-C79E-E318-AAF70A51B560}"/>
                </a:ext>
              </a:extLst>
            </p:cNvPr>
            <p:cNvSpPr>
              <a:spLocks noChangeArrowheads="1"/>
            </p:cNvSpPr>
            <p:nvPr/>
          </p:nvSpPr>
          <p:spPr bwMode="auto">
            <a:xfrm>
              <a:off x="277336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Rectangle 647">
              <a:extLst>
                <a:ext uri="{FF2B5EF4-FFF2-40B4-BE49-F238E27FC236}">
                  <a16:creationId xmlns:a16="http://schemas.microsoft.com/office/drawing/2014/main" id="{FE79A7BC-9553-7CB2-063F-516CAF6F94A0}"/>
                </a:ext>
              </a:extLst>
            </p:cNvPr>
            <p:cNvSpPr>
              <a:spLocks noChangeArrowheads="1"/>
            </p:cNvSpPr>
            <p:nvPr/>
          </p:nvSpPr>
          <p:spPr bwMode="auto">
            <a:xfrm>
              <a:off x="278288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648">
              <a:extLst>
                <a:ext uri="{FF2B5EF4-FFF2-40B4-BE49-F238E27FC236}">
                  <a16:creationId xmlns:a16="http://schemas.microsoft.com/office/drawing/2014/main" id="{4BA3DFB5-5F52-2EB4-C24F-15033BCA2B43}"/>
                </a:ext>
              </a:extLst>
            </p:cNvPr>
            <p:cNvSpPr>
              <a:spLocks noChangeArrowheads="1"/>
            </p:cNvSpPr>
            <p:nvPr/>
          </p:nvSpPr>
          <p:spPr bwMode="auto">
            <a:xfrm>
              <a:off x="313372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Rectangle 649">
              <a:extLst>
                <a:ext uri="{FF2B5EF4-FFF2-40B4-BE49-F238E27FC236}">
                  <a16:creationId xmlns:a16="http://schemas.microsoft.com/office/drawing/2014/main" id="{57C777CF-AB26-5ED2-356B-B5437D87C92B}"/>
                </a:ext>
              </a:extLst>
            </p:cNvPr>
            <p:cNvSpPr>
              <a:spLocks noChangeArrowheads="1"/>
            </p:cNvSpPr>
            <p:nvPr/>
          </p:nvSpPr>
          <p:spPr bwMode="auto">
            <a:xfrm>
              <a:off x="313372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Rectangle 650">
              <a:extLst>
                <a:ext uri="{FF2B5EF4-FFF2-40B4-BE49-F238E27FC236}">
                  <a16:creationId xmlns:a16="http://schemas.microsoft.com/office/drawing/2014/main" id="{7C661EF1-50EF-0079-B694-E426D6558A24}"/>
                </a:ext>
              </a:extLst>
            </p:cNvPr>
            <p:cNvSpPr>
              <a:spLocks noChangeArrowheads="1"/>
            </p:cNvSpPr>
            <p:nvPr/>
          </p:nvSpPr>
          <p:spPr bwMode="auto">
            <a:xfrm>
              <a:off x="3143251"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Rectangle 651">
              <a:extLst>
                <a:ext uri="{FF2B5EF4-FFF2-40B4-BE49-F238E27FC236}">
                  <a16:creationId xmlns:a16="http://schemas.microsoft.com/office/drawing/2014/main" id="{036FF558-2AAD-9B29-9E93-89AFEE3AD6A3}"/>
                </a:ext>
              </a:extLst>
            </p:cNvPr>
            <p:cNvSpPr>
              <a:spLocks noChangeArrowheads="1"/>
            </p:cNvSpPr>
            <p:nvPr/>
          </p:nvSpPr>
          <p:spPr bwMode="auto">
            <a:xfrm>
              <a:off x="3495676"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Rectangle 652">
              <a:extLst>
                <a:ext uri="{FF2B5EF4-FFF2-40B4-BE49-F238E27FC236}">
                  <a16:creationId xmlns:a16="http://schemas.microsoft.com/office/drawing/2014/main" id="{06B0FE49-0BA4-2303-F7AE-4F3AEAEFE075}"/>
                </a:ext>
              </a:extLst>
            </p:cNvPr>
            <p:cNvSpPr>
              <a:spLocks noChangeArrowheads="1"/>
            </p:cNvSpPr>
            <p:nvPr/>
          </p:nvSpPr>
          <p:spPr bwMode="auto">
            <a:xfrm>
              <a:off x="3495676"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Rectangle 653">
              <a:extLst>
                <a:ext uri="{FF2B5EF4-FFF2-40B4-BE49-F238E27FC236}">
                  <a16:creationId xmlns:a16="http://schemas.microsoft.com/office/drawing/2014/main" id="{12F8485F-0D15-40BF-D3C8-33761CFEAFF7}"/>
                </a:ext>
              </a:extLst>
            </p:cNvPr>
            <p:cNvSpPr>
              <a:spLocks noChangeArrowheads="1"/>
            </p:cNvSpPr>
            <p:nvPr/>
          </p:nvSpPr>
          <p:spPr bwMode="auto">
            <a:xfrm>
              <a:off x="350361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Rectangle 654">
              <a:extLst>
                <a:ext uri="{FF2B5EF4-FFF2-40B4-BE49-F238E27FC236}">
                  <a16:creationId xmlns:a16="http://schemas.microsoft.com/office/drawing/2014/main" id="{52BE51C6-CE7D-461F-1900-0F669CBC355F}"/>
                </a:ext>
              </a:extLst>
            </p:cNvPr>
            <p:cNvSpPr>
              <a:spLocks noChangeArrowheads="1"/>
            </p:cNvSpPr>
            <p:nvPr/>
          </p:nvSpPr>
          <p:spPr bwMode="auto">
            <a:xfrm>
              <a:off x="385603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Rectangle 655">
              <a:extLst>
                <a:ext uri="{FF2B5EF4-FFF2-40B4-BE49-F238E27FC236}">
                  <a16:creationId xmlns:a16="http://schemas.microsoft.com/office/drawing/2014/main" id="{DDB44E78-AC1B-CDC8-06DC-4F6DDAB61E64}"/>
                </a:ext>
              </a:extLst>
            </p:cNvPr>
            <p:cNvSpPr>
              <a:spLocks noChangeArrowheads="1"/>
            </p:cNvSpPr>
            <p:nvPr/>
          </p:nvSpPr>
          <p:spPr bwMode="auto">
            <a:xfrm>
              <a:off x="385603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Rectangle 656">
              <a:extLst>
                <a:ext uri="{FF2B5EF4-FFF2-40B4-BE49-F238E27FC236}">
                  <a16:creationId xmlns:a16="http://schemas.microsoft.com/office/drawing/2014/main" id="{92FEFE80-44C5-C38E-05DF-A3B5155BC3AC}"/>
                </a:ext>
              </a:extLst>
            </p:cNvPr>
            <p:cNvSpPr>
              <a:spLocks noChangeArrowheads="1"/>
            </p:cNvSpPr>
            <p:nvPr/>
          </p:nvSpPr>
          <p:spPr bwMode="auto">
            <a:xfrm>
              <a:off x="386556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Rectangle 657">
              <a:extLst>
                <a:ext uri="{FF2B5EF4-FFF2-40B4-BE49-F238E27FC236}">
                  <a16:creationId xmlns:a16="http://schemas.microsoft.com/office/drawing/2014/main" id="{A9191DE0-182C-CF8F-629A-03761BFD355A}"/>
                </a:ext>
              </a:extLst>
            </p:cNvPr>
            <p:cNvSpPr>
              <a:spLocks noChangeArrowheads="1"/>
            </p:cNvSpPr>
            <p:nvPr/>
          </p:nvSpPr>
          <p:spPr bwMode="auto">
            <a:xfrm>
              <a:off x="421798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Rectangle 658">
              <a:extLst>
                <a:ext uri="{FF2B5EF4-FFF2-40B4-BE49-F238E27FC236}">
                  <a16:creationId xmlns:a16="http://schemas.microsoft.com/office/drawing/2014/main" id="{D03B3049-A021-638A-5EAD-7E76ED3533DE}"/>
                </a:ext>
              </a:extLst>
            </p:cNvPr>
            <p:cNvSpPr>
              <a:spLocks noChangeArrowheads="1"/>
            </p:cNvSpPr>
            <p:nvPr/>
          </p:nvSpPr>
          <p:spPr bwMode="auto">
            <a:xfrm>
              <a:off x="421798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Rectangle 659">
              <a:extLst>
                <a:ext uri="{FF2B5EF4-FFF2-40B4-BE49-F238E27FC236}">
                  <a16:creationId xmlns:a16="http://schemas.microsoft.com/office/drawing/2014/main" id="{26771D1F-F8C2-8E1F-6804-A9F3B0CC3188}"/>
                </a:ext>
              </a:extLst>
            </p:cNvPr>
            <p:cNvSpPr>
              <a:spLocks noChangeArrowheads="1"/>
            </p:cNvSpPr>
            <p:nvPr/>
          </p:nvSpPr>
          <p:spPr bwMode="auto">
            <a:xfrm>
              <a:off x="4227513"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Rectangle 660">
              <a:extLst>
                <a:ext uri="{FF2B5EF4-FFF2-40B4-BE49-F238E27FC236}">
                  <a16:creationId xmlns:a16="http://schemas.microsoft.com/office/drawing/2014/main" id="{3BF01443-4C01-E9B0-87B8-470AF8877CBC}"/>
                </a:ext>
              </a:extLst>
            </p:cNvPr>
            <p:cNvSpPr>
              <a:spLocks noChangeArrowheads="1"/>
            </p:cNvSpPr>
            <p:nvPr/>
          </p:nvSpPr>
          <p:spPr bwMode="auto">
            <a:xfrm>
              <a:off x="4578351"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Rectangle 661">
              <a:extLst>
                <a:ext uri="{FF2B5EF4-FFF2-40B4-BE49-F238E27FC236}">
                  <a16:creationId xmlns:a16="http://schemas.microsoft.com/office/drawing/2014/main" id="{CD11F47B-B5DA-FC72-9E12-ACB318BA9A73}"/>
                </a:ext>
              </a:extLst>
            </p:cNvPr>
            <p:cNvSpPr>
              <a:spLocks noChangeArrowheads="1"/>
            </p:cNvSpPr>
            <p:nvPr/>
          </p:nvSpPr>
          <p:spPr bwMode="auto">
            <a:xfrm>
              <a:off x="4578351"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Rectangle 662">
              <a:extLst>
                <a:ext uri="{FF2B5EF4-FFF2-40B4-BE49-F238E27FC236}">
                  <a16:creationId xmlns:a16="http://schemas.microsoft.com/office/drawing/2014/main" id="{9C6E2F9B-2BB2-F5AB-D2BC-64458D956E83}"/>
                </a:ext>
              </a:extLst>
            </p:cNvPr>
            <p:cNvSpPr>
              <a:spLocks noChangeArrowheads="1"/>
            </p:cNvSpPr>
            <p:nvPr/>
          </p:nvSpPr>
          <p:spPr bwMode="auto">
            <a:xfrm>
              <a:off x="4587876"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Rectangle 663">
              <a:extLst>
                <a:ext uri="{FF2B5EF4-FFF2-40B4-BE49-F238E27FC236}">
                  <a16:creationId xmlns:a16="http://schemas.microsoft.com/office/drawing/2014/main" id="{77D92420-058F-88FE-FD77-9390173822A6}"/>
                </a:ext>
              </a:extLst>
            </p:cNvPr>
            <p:cNvSpPr>
              <a:spLocks noChangeArrowheads="1"/>
            </p:cNvSpPr>
            <p:nvPr/>
          </p:nvSpPr>
          <p:spPr bwMode="auto">
            <a:xfrm>
              <a:off x="49387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Rectangle 664">
              <a:extLst>
                <a:ext uri="{FF2B5EF4-FFF2-40B4-BE49-F238E27FC236}">
                  <a16:creationId xmlns:a16="http://schemas.microsoft.com/office/drawing/2014/main" id="{97867CB0-BEF8-9860-0224-BF1D49DBFEA1}"/>
                </a:ext>
              </a:extLst>
            </p:cNvPr>
            <p:cNvSpPr>
              <a:spLocks noChangeArrowheads="1"/>
            </p:cNvSpPr>
            <p:nvPr/>
          </p:nvSpPr>
          <p:spPr bwMode="auto">
            <a:xfrm>
              <a:off x="49387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0" name="Rectangle 665">
              <a:extLst>
                <a:ext uri="{FF2B5EF4-FFF2-40B4-BE49-F238E27FC236}">
                  <a16:creationId xmlns:a16="http://schemas.microsoft.com/office/drawing/2014/main" id="{EB3BDC7C-CB0B-6890-57F6-5418F55B3495}"/>
                </a:ext>
              </a:extLst>
            </p:cNvPr>
            <p:cNvSpPr>
              <a:spLocks noChangeArrowheads="1"/>
            </p:cNvSpPr>
            <p:nvPr/>
          </p:nvSpPr>
          <p:spPr bwMode="auto">
            <a:xfrm>
              <a:off x="49482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1" name="Rectangle 666">
              <a:extLst>
                <a:ext uri="{FF2B5EF4-FFF2-40B4-BE49-F238E27FC236}">
                  <a16:creationId xmlns:a16="http://schemas.microsoft.com/office/drawing/2014/main" id="{CD34BA46-8B6C-6401-9851-1FBE391A0E7A}"/>
                </a:ext>
              </a:extLst>
            </p:cNvPr>
            <p:cNvSpPr>
              <a:spLocks noChangeArrowheads="1"/>
            </p:cNvSpPr>
            <p:nvPr/>
          </p:nvSpPr>
          <p:spPr bwMode="auto">
            <a:xfrm>
              <a:off x="5300663"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2" name="Rectangle 667">
              <a:extLst>
                <a:ext uri="{FF2B5EF4-FFF2-40B4-BE49-F238E27FC236}">
                  <a16:creationId xmlns:a16="http://schemas.microsoft.com/office/drawing/2014/main" id="{50B2D0AC-3147-8A29-BC47-C6B71341A802}"/>
                </a:ext>
              </a:extLst>
            </p:cNvPr>
            <p:cNvSpPr>
              <a:spLocks noChangeArrowheads="1"/>
            </p:cNvSpPr>
            <p:nvPr/>
          </p:nvSpPr>
          <p:spPr bwMode="auto">
            <a:xfrm>
              <a:off x="5300663"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3" name="Rectangle 668">
              <a:extLst>
                <a:ext uri="{FF2B5EF4-FFF2-40B4-BE49-F238E27FC236}">
                  <a16:creationId xmlns:a16="http://schemas.microsoft.com/office/drawing/2014/main" id="{F82B1503-7752-814B-CDBE-B36ED9B63AAC}"/>
                </a:ext>
              </a:extLst>
            </p:cNvPr>
            <p:cNvSpPr>
              <a:spLocks noChangeArrowheads="1"/>
            </p:cNvSpPr>
            <p:nvPr/>
          </p:nvSpPr>
          <p:spPr bwMode="auto">
            <a:xfrm>
              <a:off x="5308601" y="5845175"/>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4" name="Rectangle 669">
              <a:extLst>
                <a:ext uri="{FF2B5EF4-FFF2-40B4-BE49-F238E27FC236}">
                  <a16:creationId xmlns:a16="http://schemas.microsoft.com/office/drawing/2014/main" id="{3072A726-25EA-A3D2-DB52-FA5D8FAC68A3}"/>
                </a:ext>
              </a:extLst>
            </p:cNvPr>
            <p:cNvSpPr>
              <a:spLocks noChangeArrowheads="1"/>
            </p:cNvSpPr>
            <p:nvPr/>
          </p:nvSpPr>
          <p:spPr bwMode="auto">
            <a:xfrm>
              <a:off x="56626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5" name="Rectangle 670">
              <a:extLst>
                <a:ext uri="{FF2B5EF4-FFF2-40B4-BE49-F238E27FC236}">
                  <a16:creationId xmlns:a16="http://schemas.microsoft.com/office/drawing/2014/main" id="{B3C230B5-AF8A-7A0B-4E18-C7B62F189140}"/>
                </a:ext>
              </a:extLst>
            </p:cNvPr>
            <p:cNvSpPr>
              <a:spLocks noChangeArrowheads="1"/>
            </p:cNvSpPr>
            <p:nvPr/>
          </p:nvSpPr>
          <p:spPr bwMode="auto">
            <a:xfrm>
              <a:off x="56626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6" name="Rectangle 671">
              <a:extLst>
                <a:ext uri="{FF2B5EF4-FFF2-40B4-BE49-F238E27FC236}">
                  <a16:creationId xmlns:a16="http://schemas.microsoft.com/office/drawing/2014/main" id="{AC8719B0-9D8B-3341-E1F4-2FA8B7CC33A3}"/>
                </a:ext>
              </a:extLst>
            </p:cNvPr>
            <p:cNvSpPr>
              <a:spLocks noChangeArrowheads="1"/>
            </p:cNvSpPr>
            <p:nvPr/>
          </p:nvSpPr>
          <p:spPr bwMode="auto">
            <a:xfrm>
              <a:off x="567213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7" name="Rectangle 672">
              <a:extLst>
                <a:ext uri="{FF2B5EF4-FFF2-40B4-BE49-F238E27FC236}">
                  <a16:creationId xmlns:a16="http://schemas.microsoft.com/office/drawing/2014/main" id="{226BC46D-B65D-D66B-5C73-54C6FFF0CBFC}"/>
                </a:ext>
              </a:extLst>
            </p:cNvPr>
            <p:cNvSpPr>
              <a:spLocks noChangeArrowheads="1"/>
            </p:cNvSpPr>
            <p:nvPr/>
          </p:nvSpPr>
          <p:spPr bwMode="auto">
            <a:xfrm>
              <a:off x="602297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Rectangle 673">
              <a:extLst>
                <a:ext uri="{FF2B5EF4-FFF2-40B4-BE49-F238E27FC236}">
                  <a16:creationId xmlns:a16="http://schemas.microsoft.com/office/drawing/2014/main" id="{8C960A76-6098-1AE9-D08B-A7324D58D605}"/>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9" name="Rectangle 674">
              <a:extLst>
                <a:ext uri="{FF2B5EF4-FFF2-40B4-BE49-F238E27FC236}">
                  <a16:creationId xmlns:a16="http://schemas.microsoft.com/office/drawing/2014/main" id="{B37E04AC-8C73-CF36-C09C-AE5773E6ACC2}"/>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0" name="Rectangle 675">
              <a:extLst>
                <a:ext uri="{FF2B5EF4-FFF2-40B4-BE49-F238E27FC236}">
                  <a16:creationId xmlns:a16="http://schemas.microsoft.com/office/drawing/2014/main" id="{0211B1E1-A5D7-3B26-5A93-A1517BAF12F2}"/>
                </a:ext>
              </a:extLst>
            </p:cNvPr>
            <p:cNvSpPr>
              <a:spLocks noChangeArrowheads="1"/>
            </p:cNvSpPr>
            <p:nvPr/>
          </p:nvSpPr>
          <p:spPr bwMode="auto">
            <a:xfrm>
              <a:off x="2411413" y="5854700"/>
              <a:ext cx="1095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93475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ssolv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dissolve">
                                      <p:cBhvr>
                                        <p:cTn id="15" dur="500"/>
                                        <p:tgtEl>
                                          <p:spTgt spid="18"/>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dissolve">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dissolve">
                                      <p:cBhvr>
                                        <p:cTn id="23" dur="500"/>
                                        <p:tgtEl>
                                          <p:spTgt spid="21"/>
                                        </p:tgtEl>
                                      </p:cBhvr>
                                    </p:animEffect>
                                  </p:childTnLst>
                                </p:cTn>
                              </p:par>
                              <p:par>
                                <p:cTn id="24" presetID="9" presetClass="entr" presetSubtype="0" fill="hold" nodeType="with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dissolve">
                                      <p:cBhvr>
                                        <p:cTn id="26" dur="500"/>
                                        <p:tgtEl>
                                          <p:spTgt spid="24"/>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dissolve">
                                      <p:cBhvr>
                                        <p:cTn id="29" dur="5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dissolve">
                                      <p:cBhvr>
                                        <p:cTn id="34" dur="500"/>
                                        <p:tgtEl>
                                          <p:spTgt spid="8"/>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dissolv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9"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51845" y="11271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 game</a:t>
            </a:r>
          </a:p>
        </p:txBody>
      </p:sp>
      <p:sp>
        <p:nvSpPr>
          <p:cNvPr id="6" name="Rectangle 5">
            <a:extLst>
              <a:ext uri="{FF2B5EF4-FFF2-40B4-BE49-F238E27FC236}">
                <a16:creationId xmlns:a16="http://schemas.microsoft.com/office/drawing/2014/main" id="{419BBC7E-27F1-47E5-B9FD-219EF3A3EE53}"/>
              </a:ext>
            </a:extLst>
          </p:cNvPr>
          <p:cNvSpPr/>
          <p:nvPr/>
        </p:nvSpPr>
        <p:spPr>
          <a:xfrm>
            <a:off x="6096000" y="1410155"/>
            <a:ext cx="5415708" cy="3970318"/>
          </a:xfrm>
          <a:prstGeom prst="rect">
            <a:avLst/>
          </a:prstGeom>
        </p:spPr>
        <p:txBody>
          <a:bodyPr wrap="square">
            <a:spAutoFit/>
          </a:bodyPr>
          <a:lstStyle/>
          <a:p>
            <a:pPr fontAlgn="base"/>
            <a:r>
              <a:rPr lang="en-GB" sz="2800" dirty="0">
                <a:effectLst/>
                <a:latin typeface="Arial" panose="020B0604020202020204" pitchFamily="34" charset="0"/>
                <a:ea typeface="Times New Roman" panose="02020603050405020304" pitchFamily="18" charset="0"/>
                <a:cs typeface="Arial" panose="020B0604020202020204" pitchFamily="34" charset="0"/>
              </a:rPr>
              <a:t>The grid has been developed </a:t>
            </a:r>
            <a:r>
              <a:rPr lang="en-GB" sz="2800" dirty="0">
                <a:latin typeface="Arial" panose="020B0604020202020204" pitchFamily="34" charset="0"/>
                <a:ea typeface="Times New Roman" panose="02020603050405020304" pitchFamily="18" charset="0"/>
                <a:cs typeface="Arial" panose="020B0604020202020204" pitchFamily="34" charset="0"/>
              </a:rPr>
              <a:t>into</a:t>
            </a:r>
            <a:r>
              <a:rPr lang="en-GB" sz="2800" dirty="0">
                <a:effectLst/>
                <a:latin typeface="Arial" panose="020B0604020202020204" pitchFamily="34" charset="0"/>
                <a:ea typeface="Times New Roman" panose="02020603050405020304" pitchFamily="18" charset="0"/>
                <a:cs typeface="Arial" panose="020B0604020202020204" pitchFamily="34" charset="0"/>
              </a:rPr>
              <a:t> a game.  </a:t>
            </a:r>
          </a:p>
          <a:p>
            <a:pPr fontAlgn="base"/>
            <a:endParaRPr lang="en-GB" sz="2800" dirty="0">
              <a:latin typeface="Arial" panose="020B0604020202020204" pitchFamily="34" charset="0"/>
              <a:ea typeface="Times New Roman" panose="02020603050405020304" pitchFamily="18" charset="0"/>
              <a:cs typeface="Arial" panose="020B0604020202020204" pitchFamily="34" charset="0"/>
            </a:endParaRPr>
          </a:p>
          <a:p>
            <a:pPr fontAlgn="base"/>
            <a:r>
              <a:rPr lang="en-GB" sz="2800" dirty="0">
                <a:effectLst/>
                <a:latin typeface="Arial" panose="020B0604020202020204" pitchFamily="34" charset="0"/>
                <a:ea typeface="Times New Roman" panose="02020603050405020304" pitchFamily="18" charset="0"/>
                <a:cs typeface="Arial" panose="020B0604020202020204" pitchFamily="34" charset="0"/>
              </a:rPr>
              <a:t>Imagine that a light flashes under each square in turn, then stops at random on a </a:t>
            </a:r>
            <a:r>
              <a:rPr lang="en-GB" sz="2800" dirty="0">
                <a:latin typeface="Arial" panose="020B0604020202020204" pitchFamily="34" charset="0"/>
                <a:ea typeface="Times New Roman" panose="02020603050405020304" pitchFamily="18" charset="0"/>
                <a:cs typeface="Arial" panose="020B0604020202020204" pitchFamily="34" charset="0"/>
              </a:rPr>
              <a:t>square.</a:t>
            </a:r>
          </a:p>
          <a:p>
            <a:pPr fontAlgn="base"/>
            <a:endParaRPr lang="en-GB" sz="2800" dirty="0">
              <a:effectLst/>
              <a:latin typeface="Arial" panose="020B0604020202020204" pitchFamily="34" charset="0"/>
              <a:ea typeface="Times New Roman" panose="02020603050405020304" pitchFamily="18" charset="0"/>
              <a:cs typeface="Arial" panose="020B0604020202020204" pitchFamily="34" charset="0"/>
            </a:endParaRPr>
          </a:p>
          <a:p>
            <a:pPr fontAlgn="base"/>
            <a:r>
              <a:rPr lang="en-GB" sz="2800" dirty="0">
                <a:effectLst/>
                <a:latin typeface="Arial" panose="020B0604020202020204" pitchFamily="34" charset="0"/>
                <a:ea typeface="Times New Roman" panose="02020603050405020304" pitchFamily="18" charset="0"/>
                <a:cs typeface="Arial" panose="020B0604020202020204" pitchFamily="34" charset="0"/>
              </a:rPr>
              <a:t>What is the probability of the light stopping on a </a:t>
            </a:r>
            <a:r>
              <a:rPr lang="en-GB" sz="2800" b="1" dirty="0">
                <a:effectLst/>
                <a:latin typeface="Arial" panose="020B0604020202020204" pitchFamily="34" charset="0"/>
                <a:ea typeface="Times New Roman" panose="02020603050405020304" pitchFamily="18" charset="0"/>
                <a:cs typeface="Arial" panose="020B0604020202020204" pitchFamily="34" charset="0"/>
              </a:rPr>
              <a:t>blue</a:t>
            </a:r>
            <a:r>
              <a:rPr lang="en-GB" sz="2800" dirty="0">
                <a:effectLst/>
                <a:latin typeface="Arial" panose="020B0604020202020204" pitchFamily="34" charset="0"/>
                <a:ea typeface="Times New Roman" panose="02020603050405020304" pitchFamily="18" charset="0"/>
                <a:cs typeface="Arial" panose="020B0604020202020204" pitchFamily="34" charset="0"/>
              </a:rPr>
              <a:t> square?</a:t>
            </a:r>
            <a:endParaRPr lang="en-GB" sz="4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Isosceles Triangle 6">
            <a:extLst>
              <a:ext uri="{FF2B5EF4-FFF2-40B4-BE49-F238E27FC236}">
                <a16:creationId xmlns:a16="http://schemas.microsoft.com/office/drawing/2014/main" id="{3CB2D4BF-4B7A-6397-1C6B-EC1CD712E376}"/>
              </a:ext>
              <a:ext uri="{C183D7F6-B498-43B3-948B-1728B52AA6E4}">
                <adec:decorative xmlns:adec="http://schemas.microsoft.com/office/drawing/2017/decorative" val="1"/>
              </a:ext>
            </a:extLst>
          </p:cNvPr>
          <p:cNvSpPr/>
          <p:nvPr/>
        </p:nvSpPr>
        <p:spPr>
          <a:xfrm flipV="1">
            <a:off x="-27606" y="-87791"/>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8C73D442-E31A-D9AB-0FD2-36FDBED1D89B}"/>
              </a:ext>
            </a:extLst>
          </p:cNvPr>
          <p:cNvSpPr txBox="1"/>
          <p:nvPr/>
        </p:nvSpPr>
        <p:spPr>
          <a:xfrm>
            <a:off x="-72000" y="90101"/>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nvGrpSpPr>
          <p:cNvPr id="2" name="Group 1">
            <a:extLst>
              <a:ext uri="{FF2B5EF4-FFF2-40B4-BE49-F238E27FC236}">
                <a16:creationId xmlns:a16="http://schemas.microsoft.com/office/drawing/2014/main" id="{B9318D55-A05C-503D-29D1-1523CDB9FE8F}"/>
              </a:ext>
            </a:extLst>
          </p:cNvPr>
          <p:cNvGrpSpPr/>
          <p:nvPr/>
        </p:nvGrpSpPr>
        <p:grpSpPr>
          <a:xfrm>
            <a:off x="1353344" y="1602582"/>
            <a:ext cx="3621088" cy="4354511"/>
            <a:chOff x="2411413" y="1746251"/>
            <a:chExt cx="3621088" cy="4354511"/>
          </a:xfrm>
        </p:grpSpPr>
        <p:grpSp>
          <p:nvGrpSpPr>
            <p:cNvPr id="5" name="Group 205">
              <a:extLst>
                <a:ext uri="{FF2B5EF4-FFF2-40B4-BE49-F238E27FC236}">
                  <a16:creationId xmlns:a16="http://schemas.microsoft.com/office/drawing/2014/main" id="{D29120E1-B6E6-BF3E-1A88-178712B35303}"/>
                </a:ext>
              </a:extLst>
            </p:cNvPr>
            <p:cNvGrpSpPr>
              <a:grpSpLocks/>
            </p:cNvGrpSpPr>
            <p:nvPr/>
          </p:nvGrpSpPr>
          <p:grpSpPr bwMode="auto">
            <a:xfrm>
              <a:off x="2411413" y="1746251"/>
              <a:ext cx="3621088" cy="1658937"/>
              <a:chOff x="1519" y="1100"/>
              <a:chExt cx="2281" cy="1045"/>
            </a:xfrm>
          </p:grpSpPr>
          <p:sp>
            <p:nvSpPr>
              <p:cNvPr id="480" name="Rectangle 5">
                <a:extLst>
                  <a:ext uri="{FF2B5EF4-FFF2-40B4-BE49-F238E27FC236}">
                    <a16:creationId xmlns:a16="http://schemas.microsoft.com/office/drawing/2014/main" id="{4643FC75-2897-0AE6-817D-A73F6657E3B2}"/>
                  </a:ext>
                </a:extLst>
              </p:cNvPr>
              <p:cNvSpPr>
                <a:spLocks noChangeArrowheads="1"/>
              </p:cNvSpPr>
              <p:nvPr/>
            </p:nvSpPr>
            <p:spPr bwMode="auto">
              <a:xfrm>
                <a:off x="152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1" name="Rectangle 6">
                <a:extLst>
                  <a:ext uri="{FF2B5EF4-FFF2-40B4-BE49-F238E27FC236}">
                    <a16:creationId xmlns:a16="http://schemas.microsoft.com/office/drawing/2014/main" id="{1B581830-2F42-C8BA-69EF-1FEFDDD240E1}"/>
                  </a:ext>
                </a:extLst>
              </p:cNvPr>
              <p:cNvSpPr>
                <a:spLocks noChangeArrowheads="1"/>
              </p:cNvSpPr>
              <p:nvPr/>
            </p:nvSpPr>
            <p:spPr bwMode="auto">
              <a:xfrm>
                <a:off x="152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2" name="Rectangle 7">
                <a:extLst>
                  <a:ext uri="{FF2B5EF4-FFF2-40B4-BE49-F238E27FC236}">
                    <a16:creationId xmlns:a16="http://schemas.microsoft.com/office/drawing/2014/main" id="{585AB76F-9A5F-7EA2-4B49-FF4185A56209}"/>
                  </a:ext>
                </a:extLst>
              </p:cNvPr>
              <p:cNvSpPr>
                <a:spLocks noChangeArrowheads="1"/>
              </p:cNvSpPr>
              <p:nvPr/>
            </p:nvSpPr>
            <p:spPr bwMode="auto">
              <a:xfrm>
                <a:off x="152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3" name="Rectangle 8">
                <a:extLst>
                  <a:ext uri="{FF2B5EF4-FFF2-40B4-BE49-F238E27FC236}">
                    <a16:creationId xmlns:a16="http://schemas.microsoft.com/office/drawing/2014/main" id="{A4146A83-61EB-FFB2-1C82-FDBCFF19E6A5}"/>
                  </a:ext>
                </a:extLst>
              </p:cNvPr>
              <p:cNvSpPr>
                <a:spLocks noChangeArrowheads="1"/>
              </p:cNvSpPr>
              <p:nvPr/>
            </p:nvSpPr>
            <p:spPr bwMode="auto">
              <a:xfrm>
                <a:off x="153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4" name="Rectangle 9">
                <a:extLst>
                  <a:ext uri="{FF2B5EF4-FFF2-40B4-BE49-F238E27FC236}">
                    <a16:creationId xmlns:a16="http://schemas.microsoft.com/office/drawing/2014/main" id="{77A26CDD-5885-AE85-9BD6-8156AC8390CE}"/>
                  </a:ext>
                </a:extLst>
              </p:cNvPr>
              <p:cNvSpPr>
                <a:spLocks noChangeArrowheads="1"/>
              </p:cNvSpPr>
              <p:nvPr/>
            </p:nvSpPr>
            <p:spPr bwMode="auto">
              <a:xfrm>
                <a:off x="1753"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5" name="Rectangle 10">
                <a:extLst>
                  <a:ext uri="{FF2B5EF4-FFF2-40B4-BE49-F238E27FC236}">
                    <a16:creationId xmlns:a16="http://schemas.microsoft.com/office/drawing/2014/main" id="{CFB8A222-860E-F3AE-13E1-C9D967EA8356}"/>
                  </a:ext>
                </a:extLst>
              </p:cNvPr>
              <p:cNvSpPr>
                <a:spLocks noChangeArrowheads="1"/>
              </p:cNvSpPr>
              <p:nvPr/>
            </p:nvSpPr>
            <p:spPr bwMode="auto">
              <a:xfrm>
                <a:off x="1753"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6" name="Rectangle 11">
                <a:extLst>
                  <a:ext uri="{FF2B5EF4-FFF2-40B4-BE49-F238E27FC236}">
                    <a16:creationId xmlns:a16="http://schemas.microsoft.com/office/drawing/2014/main" id="{95CF6860-61F0-32DB-6624-ED6E926648D1}"/>
                  </a:ext>
                </a:extLst>
              </p:cNvPr>
              <p:cNvSpPr>
                <a:spLocks noChangeArrowheads="1"/>
              </p:cNvSpPr>
              <p:nvPr/>
            </p:nvSpPr>
            <p:spPr bwMode="auto">
              <a:xfrm>
                <a:off x="175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7" name="Rectangle 12">
                <a:extLst>
                  <a:ext uri="{FF2B5EF4-FFF2-40B4-BE49-F238E27FC236}">
                    <a16:creationId xmlns:a16="http://schemas.microsoft.com/office/drawing/2014/main" id="{40C4383E-AE7A-D09C-D035-0294DED489A4}"/>
                  </a:ext>
                </a:extLst>
              </p:cNvPr>
              <p:cNvSpPr>
                <a:spLocks noChangeArrowheads="1"/>
              </p:cNvSpPr>
              <p:nvPr/>
            </p:nvSpPr>
            <p:spPr bwMode="auto">
              <a:xfrm>
                <a:off x="176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13">
                <a:extLst>
                  <a:ext uri="{FF2B5EF4-FFF2-40B4-BE49-F238E27FC236}">
                    <a16:creationId xmlns:a16="http://schemas.microsoft.com/office/drawing/2014/main" id="{02F111C4-ABBC-C2A5-D24A-3C1CDCA29DA3}"/>
                  </a:ext>
                </a:extLst>
              </p:cNvPr>
              <p:cNvSpPr>
                <a:spLocks noChangeArrowheads="1"/>
              </p:cNvSpPr>
              <p:nvPr/>
            </p:nvSpPr>
            <p:spPr bwMode="auto">
              <a:xfrm>
                <a:off x="1980"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9" name="Rectangle 14">
                <a:extLst>
                  <a:ext uri="{FF2B5EF4-FFF2-40B4-BE49-F238E27FC236}">
                    <a16:creationId xmlns:a16="http://schemas.microsoft.com/office/drawing/2014/main" id="{E5688071-5460-7D15-4ED6-E7B73D681637}"/>
                  </a:ext>
                </a:extLst>
              </p:cNvPr>
              <p:cNvSpPr>
                <a:spLocks noChangeArrowheads="1"/>
              </p:cNvSpPr>
              <p:nvPr/>
            </p:nvSpPr>
            <p:spPr bwMode="auto">
              <a:xfrm>
                <a:off x="1980"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0" name="Rectangle 15">
                <a:extLst>
                  <a:ext uri="{FF2B5EF4-FFF2-40B4-BE49-F238E27FC236}">
                    <a16:creationId xmlns:a16="http://schemas.microsoft.com/office/drawing/2014/main" id="{54FF2CC6-DC36-F4AD-69EC-C802F0B044F0}"/>
                  </a:ext>
                </a:extLst>
              </p:cNvPr>
              <p:cNvSpPr>
                <a:spLocks noChangeArrowheads="1"/>
              </p:cNvSpPr>
              <p:nvPr/>
            </p:nvSpPr>
            <p:spPr bwMode="auto">
              <a:xfrm>
                <a:off x="198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1" name="Rectangle 16">
                <a:extLst>
                  <a:ext uri="{FF2B5EF4-FFF2-40B4-BE49-F238E27FC236}">
                    <a16:creationId xmlns:a16="http://schemas.microsoft.com/office/drawing/2014/main" id="{D7BB0C81-D4E8-4940-FD1B-F3FC8536BAFC}"/>
                  </a:ext>
                </a:extLst>
              </p:cNvPr>
              <p:cNvSpPr>
                <a:spLocks noChangeArrowheads="1"/>
              </p:cNvSpPr>
              <p:nvPr/>
            </p:nvSpPr>
            <p:spPr bwMode="auto">
              <a:xfrm>
                <a:off x="1993"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2" name="Rectangle 17">
                <a:extLst>
                  <a:ext uri="{FF2B5EF4-FFF2-40B4-BE49-F238E27FC236}">
                    <a16:creationId xmlns:a16="http://schemas.microsoft.com/office/drawing/2014/main" id="{CA9A66FA-9492-5C84-9351-1CCD328700E4}"/>
                  </a:ext>
                </a:extLst>
              </p:cNvPr>
              <p:cNvSpPr>
                <a:spLocks noChangeArrowheads="1"/>
              </p:cNvSpPr>
              <p:nvPr/>
            </p:nvSpPr>
            <p:spPr bwMode="auto">
              <a:xfrm>
                <a:off x="2207"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3" name="Rectangle 18">
                <a:extLst>
                  <a:ext uri="{FF2B5EF4-FFF2-40B4-BE49-F238E27FC236}">
                    <a16:creationId xmlns:a16="http://schemas.microsoft.com/office/drawing/2014/main" id="{196783B8-627A-4D55-F773-4146848B4D00}"/>
                  </a:ext>
                </a:extLst>
              </p:cNvPr>
              <p:cNvSpPr>
                <a:spLocks noChangeArrowheads="1"/>
              </p:cNvSpPr>
              <p:nvPr/>
            </p:nvSpPr>
            <p:spPr bwMode="auto">
              <a:xfrm>
                <a:off x="2207"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4" name="Rectangle 19">
                <a:extLst>
                  <a:ext uri="{FF2B5EF4-FFF2-40B4-BE49-F238E27FC236}">
                    <a16:creationId xmlns:a16="http://schemas.microsoft.com/office/drawing/2014/main" id="{105D347B-0E36-DC56-CEA5-22FE23860C63}"/>
                  </a:ext>
                </a:extLst>
              </p:cNvPr>
              <p:cNvSpPr>
                <a:spLocks noChangeArrowheads="1"/>
              </p:cNvSpPr>
              <p:nvPr/>
            </p:nvSpPr>
            <p:spPr bwMode="auto">
              <a:xfrm>
                <a:off x="220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5" name="Rectangle 20">
                <a:extLst>
                  <a:ext uri="{FF2B5EF4-FFF2-40B4-BE49-F238E27FC236}">
                    <a16:creationId xmlns:a16="http://schemas.microsoft.com/office/drawing/2014/main" id="{4BF9857B-B2CB-27A6-8EBA-DFE9944BDEC4}"/>
                  </a:ext>
                </a:extLst>
              </p:cNvPr>
              <p:cNvSpPr>
                <a:spLocks noChangeArrowheads="1"/>
              </p:cNvSpPr>
              <p:nvPr/>
            </p:nvSpPr>
            <p:spPr bwMode="auto">
              <a:xfrm>
                <a:off x="222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6" name="Rectangle 21">
                <a:extLst>
                  <a:ext uri="{FF2B5EF4-FFF2-40B4-BE49-F238E27FC236}">
                    <a16:creationId xmlns:a16="http://schemas.microsoft.com/office/drawing/2014/main" id="{D66EA642-C069-2C39-7CEF-5C357165E010}"/>
                  </a:ext>
                </a:extLst>
              </p:cNvPr>
              <p:cNvSpPr>
                <a:spLocks noChangeArrowheads="1"/>
              </p:cNvSpPr>
              <p:nvPr/>
            </p:nvSpPr>
            <p:spPr bwMode="auto">
              <a:xfrm>
                <a:off x="243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7" name="Rectangle 22">
                <a:extLst>
                  <a:ext uri="{FF2B5EF4-FFF2-40B4-BE49-F238E27FC236}">
                    <a16:creationId xmlns:a16="http://schemas.microsoft.com/office/drawing/2014/main" id="{76E864B5-D997-FCBA-FD37-1F70DF5AA699}"/>
                  </a:ext>
                </a:extLst>
              </p:cNvPr>
              <p:cNvSpPr>
                <a:spLocks noChangeArrowheads="1"/>
              </p:cNvSpPr>
              <p:nvPr/>
            </p:nvSpPr>
            <p:spPr bwMode="auto">
              <a:xfrm>
                <a:off x="243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8" name="Rectangle 23">
                <a:extLst>
                  <a:ext uri="{FF2B5EF4-FFF2-40B4-BE49-F238E27FC236}">
                    <a16:creationId xmlns:a16="http://schemas.microsoft.com/office/drawing/2014/main" id="{97F9F3BA-A215-0090-8196-9EDBFEF0E162}"/>
                  </a:ext>
                </a:extLst>
              </p:cNvPr>
              <p:cNvSpPr>
                <a:spLocks noChangeArrowheads="1"/>
              </p:cNvSpPr>
              <p:nvPr/>
            </p:nvSpPr>
            <p:spPr bwMode="auto">
              <a:xfrm>
                <a:off x="243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9" name="Rectangle 24">
                <a:extLst>
                  <a:ext uri="{FF2B5EF4-FFF2-40B4-BE49-F238E27FC236}">
                    <a16:creationId xmlns:a16="http://schemas.microsoft.com/office/drawing/2014/main" id="{514E9245-AAD2-DB5F-E63A-026277A0A107}"/>
                  </a:ext>
                </a:extLst>
              </p:cNvPr>
              <p:cNvSpPr>
                <a:spLocks noChangeArrowheads="1"/>
              </p:cNvSpPr>
              <p:nvPr/>
            </p:nvSpPr>
            <p:spPr bwMode="auto">
              <a:xfrm>
                <a:off x="244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0" name="Rectangle 25">
                <a:extLst>
                  <a:ext uri="{FF2B5EF4-FFF2-40B4-BE49-F238E27FC236}">
                    <a16:creationId xmlns:a16="http://schemas.microsoft.com/office/drawing/2014/main" id="{45A6322D-F3A8-29FF-F9C7-D1CC03614566}"/>
                  </a:ext>
                </a:extLst>
              </p:cNvPr>
              <p:cNvSpPr>
                <a:spLocks noChangeArrowheads="1"/>
              </p:cNvSpPr>
              <p:nvPr/>
            </p:nvSpPr>
            <p:spPr bwMode="auto">
              <a:xfrm>
                <a:off x="266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1" name="Rectangle 26">
                <a:extLst>
                  <a:ext uri="{FF2B5EF4-FFF2-40B4-BE49-F238E27FC236}">
                    <a16:creationId xmlns:a16="http://schemas.microsoft.com/office/drawing/2014/main" id="{1534FD30-E725-C3DB-0658-218E27F6D811}"/>
                  </a:ext>
                </a:extLst>
              </p:cNvPr>
              <p:cNvSpPr>
                <a:spLocks noChangeArrowheads="1"/>
              </p:cNvSpPr>
              <p:nvPr/>
            </p:nvSpPr>
            <p:spPr bwMode="auto">
              <a:xfrm>
                <a:off x="267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2" name="Rectangle 27">
                <a:extLst>
                  <a:ext uri="{FF2B5EF4-FFF2-40B4-BE49-F238E27FC236}">
                    <a16:creationId xmlns:a16="http://schemas.microsoft.com/office/drawing/2014/main" id="{6318DAEF-B006-0DC6-24F0-F3135EF6AE39}"/>
                  </a:ext>
                </a:extLst>
              </p:cNvPr>
              <p:cNvSpPr>
                <a:spLocks noChangeArrowheads="1"/>
              </p:cNvSpPr>
              <p:nvPr/>
            </p:nvSpPr>
            <p:spPr bwMode="auto">
              <a:xfrm>
                <a:off x="289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3" name="Rectangle 28">
                <a:extLst>
                  <a:ext uri="{FF2B5EF4-FFF2-40B4-BE49-F238E27FC236}">
                    <a16:creationId xmlns:a16="http://schemas.microsoft.com/office/drawing/2014/main" id="{000D4E02-B29D-0AB3-F86E-0502FABB65F7}"/>
                  </a:ext>
                </a:extLst>
              </p:cNvPr>
              <p:cNvSpPr>
                <a:spLocks noChangeArrowheads="1"/>
              </p:cNvSpPr>
              <p:nvPr/>
            </p:nvSpPr>
            <p:spPr bwMode="auto">
              <a:xfrm>
                <a:off x="2902"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4" name="Rectangle 29">
                <a:extLst>
                  <a:ext uri="{FF2B5EF4-FFF2-40B4-BE49-F238E27FC236}">
                    <a16:creationId xmlns:a16="http://schemas.microsoft.com/office/drawing/2014/main" id="{EE8FD7BC-B732-A43E-C7CC-B4378D7A6BE4}"/>
                  </a:ext>
                </a:extLst>
              </p:cNvPr>
              <p:cNvSpPr>
                <a:spLocks noChangeArrowheads="1"/>
              </p:cNvSpPr>
              <p:nvPr/>
            </p:nvSpPr>
            <p:spPr bwMode="auto">
              <a:xfrm>
                <a:off x="311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5" name="Rectangle 30">
                <a:extLst>
                  <a:ext uri="{FF2B5EF4-FFF2-40B4-BE49-F238E27FC236}">
                    <a16:creationId xmlns:a16="http://schemas.microsoft.com/office/drawing/2014/main" id="{30F23008-E9A0-8B22-D30D-90179CDFA0D3}"/>
                  </a:ext>
                </a:extLst>
              </p:cNvPr>
              <p:cNvSpPr>
                <a:spLocks noChangeArrowheads="1"/>
              </p:cNvSpPr>
              <p:nvPr/>
            </p:nvSpPr>
            <p:spPr bwMode="auto">
              <a:xfrm>
                <a:off x="313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6" name="Rectangle 31">
                <a:extLst>
                  <a:ext uri="{FF2B5EF4-FFF2-40B4-BE49-F238E27FC236}">
                    <a16:creationId xmlns:a16="http://schemas.microsoft.com/office/drawing/2014/main" id="{D75F1453-3997-0579-B860-D9A1C5667F94}"/>
                  </a:ext>
                </a:extLst>
              </p:cNvPr>
              <p:cNvSpPr>
                <a:spLocks noChangeArrowheads="1"/>
              </p:cNvSpPr>
              <p:nvPr/>
            </p:nvSpPr>
            <p:spPr bwMode="auto">
              <a:xfrm>
                <a:off x="3344" y="1128"/>
                <a:ext cx="222"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7" name="Rectangle 32">
                <a:extLst>
                  <a:ext uri="{FF2B5EF4-FFF2-40B4-BE49-F238E27FC236}">
                    <a16:creationId xmlns:a16="http://schemas.microsoft.com/office/drawing/2014/main" id="{5BC9249B-6107-46EA-B71B-E10FB5813AB5}"/>
                  </a:ext>
                </a:extLst>
              </p:cNvPr>
              <p:cNvSpPr>
                <a:spLocks noChangeArrowheads="1"/>
              </p:cNvSpPr>
              <p:nvPr/>
            </p:nvSpPr>
            <p:spPr bwMode="auto">
              <a:xfrm>
                <a:off x="3344" y="1128"/>
                <a:ext cx="222"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8" name="Rectangle 33">
                <a:extLst>
                  <a:ext uri="{FF2B5EF4-FFF2-40B4-BE49-F238E27FC236}">
                    <a16:creationId xmlns:a16="http://schemas.microsoft.com/office/drawing/2014/main" id="{704A82B1-DCF9-703C-07F0-707624025014}"/>
                  </a:ext>
                </a:extLst>
              </p:cNvPr>
              <p:cNvSpPr>
                <a:spLocks noChangeArrowheads="1"/>
              </p:cNvSpPr>
              <p:nvPr/>
            </p:nvSpPr>
            <p:spPr bwMode="auto">
              <a:xfrm>
                <a:off x="3344"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9" name="Rectangle 34">
                <a:extLst>
                  <a:ext uri="{FF2B5EF4-FFF2-40B4-BE49-F238E27FC236}">
                    <a16:creationId xmlns:a16="http://schemas.microsoft.com/office/drawing/2014/main" id="{2AF78EB7-71AE-0E52-AA7C-9A23FB4CE137}"/>
                  </a:ext>
                </a:extLst>
              </p:cNvPr>
              <p:cNvSpPr>
                <a:spLocks noChangeArrowheads="1"/>
              </p:cNvSpPr>
              <p:nvPr/>
            </p:nvSpPr>
            <p:spPr bwMode="auto">
              <a:xfrm>
                <a:off x="335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35">
                <a:extLst>
                  <a:ext uri="{FF2B5EF4-FFF2-40B4-BE49-F238E27FC236}">
                    <a16:creationId xmlns:a16="http://schemas.microsoft.com/office/drawing/2014/main" id="{E164C41A-8023-F244-8E41-E52AAD5C2A53}"/>
                  </a:ext>
                </a:extLst>
              </p:cNvPr>
              <p:cNvSpPr>
                <a:spLocks noChangeArrowheads="1"/>
              </p:cNvSpPr>
              <p:nvPr/>
            </p:nvSpPr>
            <p:spPr bwMode="auto">
              <a:xfrm>
                <a:off x="3573" y="1128"/>
                <a:ext cx="221"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1" name="Rectangle 36">
                <a:extLst>
                  <a:ext uri="{FF2B5EF4-FFF2-40B4-BE49-F238E27FC236}">
                    <a16:creationId xmlns:a16="http://schemas.microsoft.com/office/drawing/2014/main" id="{79C8CC0D-8807-13D9-8A0A-FB2F958E3009}"/>
                  </a:ext>
                </a:extLst>
              </p:cNvPr>
              <p:cNvSpPr>
                <a:spLocks noChangeArrowheads="1"/>
              </p:cNvSpPr>
              <p:nvPr/>
            </p:nvSpPr>
            <p:spPr bwMode="auto">
              <a:xfrm>
                <a:off x="3573" y="1128"/>
                <a:ext cx="221"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2" name="Rectangle 37">
                <a:extLst>
                  <a:ext uri="{FF2B5EF4-FFF2-40B4-BE49-F238E27FC236}">
                    <a16:creationId xmlns:a16="http://schemas.microsoft.com/office/drawing/2014/main" id="{93FD6662-90C8-82E5-D9BF-AFC67C31C29A}"/>
                  </a:ext>
                </a:extLst>
              </p:cNvPr>
              <p:cNvSpPr>
                <a:spLocks noChangeArrowheads="1"/>
              </p:cNvSpPr>
              <p:nvPr/>
            </p:nvSpPr>
            <p:spPr bwMode="auto">
              <a:xfrm>
                <a:off x="357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3" name="Rectangle 38">
                <a:extLst>
                  <a:ext uri="{FF2B5EF4-FFF2-40B4-BE49-F238E27FC236}">
                    <a16:creationId xmlns:a16="http://schemas.microsoft.com/office/drawing/2014/main" id="{0E4C3187-AB7F-35B6-2598-32E67F383CAA}"/>
                  </a:ext>
                </a:extLst>
              </p:cNvPr>
              <p:cNvSpPr>
                <a:spLocks noChangeArrowheads="1"/>
              </p:cNvSpPr>
              <p:nvPr/>
            </p:nvSpPr>
            <p:spPr bwMode="auto">
              <a:xfrm>
                <a:off x="358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4" name="Rectangle 39">
                <a:extLst>
                  <a:ext uri="{FF2B5EF4-FFF2-40B4-BE49-F238E27FC236}">
                    <a16:creationId xmlns:a16="http://schemas.microsoft.com/office/drawing/2014/main" id="{064CBB04-99D4-F350-A291-02C168451A14}"/>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5" name="Rectangle 40">
                <a:extLst>
                  <a:ext uri="{FF2B5EF4-FFF2-40B4-BE49-F238E27FC236}">
                    <a16:creationId xmlns:a16="http://schemas.microsoft.com/office/drawing/2014/main" id="{E1EADF28-ADE0-8560-B59B-121EEF53B410}"/>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6" name="Rectangle 41">
                <a:extLst>
                  <a:ext uri="{FF2B5EF4-FFF2-40B4-BE49-F238E27FC236}">
                    <a16:creationId xmlns:a16="http://schemas.microsoft.com/office/drawing/2014/main" id="{7E8045F8-3AD4-B67A-AEF9-D00C9C1F6530}"/>
                  </a:ext>
                </a:extLst>
              </p:cNvPr>
              <p:cNvSpPr>
                <a:spLocks noChangeArrowheads="1"/>
              </p:cNvSpPr>
              <p:nvPr/>
            </p:nvSpPr>
            <p:spPr bwMode="auto">
              <a:xfrm>
                <a:off x="152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7" name="Rectangle 42">
                <a:extLst>
                  <a:ext uri="{FF2B5EF4-FFF2-40B4-BE49-F238E27FC236}">
                    <a16:creationId xmlns:a16="http://schemas.microsoft.com/office/drawing/2014/main" id="{E5C9829D-F9ED-8815-0078-8ACD948BB2E5}"/>
                  </a:ext>
                </a:extLst>
              </p:cNvPr>
              <p:cNvSpPr>
                <a:spLocks noChangeArrowheads="1"/>
              </p:cNvSpPr>
              <p:nvPr/>
            </p:nvSpPr>
            <p:spPr bwMode="auto">
              <a:xfrm>
                <a:off x="174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8" name="Rectangle 43">
                <a:extLst>
                  <a:ext uri="{FF2B5EF4-FFF2-40B4-BE49-F238E27FC236}">
                    <a16:creationId xmlns:a16="http://schemas.microsoft.com/office/drawing/2014/main" id="{AF704E4B-51B5-1B74-2832-288128BD32B0}"/>
                  </a:ext>
                </a:extLst>
              </p:cNvPr>
              <p:cNvSpPr>
                <a:spLocks noChangeArrowheads="1"/>
              </p:cNvSpPr>
              <p:nvPr/>
            </p:nvSpPr>
            <p:spPr bwMode="auto">
              <a:xfrm>
                <a:off x="175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9" name="Rectangle 44">
                <a:extLst>
                  <a:ext uri="{FF2B5EF4-FFF2-40B4-BE49-F238E27FC236}">
                    <a16:creationId xmlns:a16="http://schemas.microsoft.com/office/drawing/2014/main" id="{D05970DB-9463-433B-DF2A-04E428990D50}"/>
                  </a:ext>
                </a:extLst>
              </p:cNvPr>
              <p:cNvSpPr>
                <a:spLocks noChangeArrowheads="1"/>
              </p:cNvSpPr>
              <p:nvPr/>
            </p:nvSpPr>
            <p:spPr bwMode="auto">
              <a:xfrm>
                <a:off x="197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0" name="Rectangle 45">
                <a:extLst>
                  <a:ext uri="{FF2B5EF4-FFF2-40B4-BE49-F238E27FC236}">
                    <a16:creationId xmlns:a16="http://schemas.microsoft.com/office/drawing/2014/main" id="{28085010-1C46-D234-00E4-60158C5DBFD8}"/>
                  </a:ext>
                </a:extLst>
              </p:cNvPr>
              <p:cNvSpPr>
                <a:spLocks noChangeArrowheads="1"/>
              </p:cNvSpPr>
              <p:nvPr/>
            </p:nvSpPr>
            <p:spPr bwMode="auto">
              <a:xfrm>
                <a:off x="1980"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1" name="Rectangle 46">
                <a:extLst>
                  <a:ext uri="{FF2B5EF4-FFF2-40B4-BE49-F238E27FC236}">
                    <a16:creationId xmlns:a16="http://schemas.microsoft.com/office/drawing/2014/main" id="{2E91EAA9-E32F-8CDF-94AD-4AD0B9E9C6A1}"/>
                  </a:ext>
                </a:extLst>
              </p:cNvPr>
              <p:cNvSpPr>
                <a:spLocks noChangeArrowheads="1"/>
              </p:cNvSpPr>
              <p:nvPr/>
            </p:nvSpPr>
            <p:spPr bwMode="auto">
              <a:xfrm>
                <a:off x="2202"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2" name="Rectangle 47">
                <a:extLst>
                  <a:ext uri="{FF2B5EF4-FFF2-40B4-BE49-F238E27FC236}">
                    <a16:creationId xmlns:a16="http://schemas.microsoft.com/office/drawing/2014/main" id="{8EFDE25E-88D8-9BBA-2AC1-D97299B187DB}"/>
                  </a:ext>
                </a:extLst>
              </p:cNvPr>
              <p:cNvSpPr>
                <a:spLocks noChangeArrowheads="1"/>
              </p:cNvSpPr>
              <p:nvPr/>
            </p:nvSpPr>
            <p:spPr bwMode="auto">
              <a:xfrm>
                <a:off x="220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3" name="Rectangle 48">
                <a:extLst>
                  <a:ext uri="{FF2B5EF4-FFF2-40B4-BE49-F238E27FC236}">
                    <a16:creationId xmlns:a16="http://schemas.microsoft.com/office/drawing/2014/main" id="{B0D61180-D09A-4C61-C9BC-675746ED8601}"/>
                  </a:ext>
                </a:extLst>
              </p:cNvPr>
              <p:cNvSpPr>
                <a:spLocks noChangeArrowheads="1"/>
              </p:cNvSpPr>
              <p:nvPr/>
            </p:nvSpPr>
            <p:spPr bwMode="auto">
              <a:xfrm>
                <a:off x="242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4" name="Rectangle 49">
                <a:extLst>
                  <a:ext uri="{FF2B5EF4-FFF2-40B4-BE49-F238E27FC236}">
                    <a16:creationId xmlns:a16="http://schemas.microsoft.com/office/drawing/2014/main" id="{46C22285-BB4F-95A1-0FFD-776EFEA62230}"/>
                  </a:ext>
                </a:extLst>
              </p:cNvPr>
              <p:cNvSpPr>
                <a:spLocks noChangeArrowheads="1"/>
              </p:cNvSpPr>
              <p:nvPr/>
            </p:nvSpPr>
            <p:spPr bwMode="auto">
              <a:xfrm>
                <a:off x="243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5" name="Rectangle 50">
                <a:extLst>
                  <a:ext uri="{FF2B5EF4-FFF2-40B4-BE49-F238E27FC236}">
                    <a16:creationId xmlns:a16="http://schemas.microsoft.com/office/drawing/2014/main" id="{7A36E461-4008-EB23-A550-0FA67A4A45C2}"/>
                  </a:ext>
                </a:extLst>
              </p:cNvPr>
              <p:cNvSpPr>
                <a:spLocks noChangeArrowheads="1"/>
              </p:cNvSpPr>
              <p:nvPr/>
            </p:nvSpPr>
            <p:spPr bwMode="auto">
              <a:xfrm>
                <a:off x="265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6" name="Rectangle 51">
                <a:extLst>
                  <a:ext uri="{FF2B5EF4-FFF2-40B4-BE49-F238E27FC236}">
                    <a16:creationId xmlns:a16="http://schemas.microsoft.com/office/drawing/2014/main" id="{FBAD8076-617A-B350-7B08-DBB652521F6D}"/>
                  </a:ext>
                </a:extLst>
              </p:cNvPr>
              <p:cNvSpPr>
                <a:spLocks noChangeArrowheads="1"/>
              </p:cNvSpPr>
              <p:nvPr/>
            </p:nvSpPr>
            <p:spPr bwMode="auto">
              <a:xfrm>
                <a:off x="266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7" name="Rectangle 52">
                <a:extLst>
                  <a:ext uri="{FF2B5EF4-FFF2-40B4-BE49-F238E27FC236}">
                    <a16:creationId xmlns:a16="http://schemas.microsoft.com/office/drawing/2014/main" id="{E7C52BEC-DE0E-15E1-4070-006EA6AAA97D}"/>
                  </a:ext>
                </a:extLst>
              </p:cNvPr>
              <p:cNvSpPr>
                <a:spLocks noChangeArrowheads="1"/>
              </p:cNvSpPr>
              <p:nvPr/>
            </p:nvSpPr>
            <p:spPr bwMode="auto">
              <a:xfrm>
                <a:off x="288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8" name="Rectangle 53">
                <a:extLst>
                  <a:ext uri="{FF2B5EF4-FFF2-40B4-BE49-F238E27FC236}">
                    <a16:creationId xmlns:a16="http://schemas.microsoft.com/office/drawing/2014/main" id="{DEE56F74-DF20-B6CC-D4AB-44388752F2C3}"/>
                  </a:ext>
                </a:extLst>
              </p:cNvPr>
              <p:cNvSpPr>
                <a:spLocks noChangeArrowheads="1"/>
              </p:cNvSpPr>
              <p:nvPr/>
            </p:nvSpPr>
            <p:spPr bwMode="auto">
              <a:xfrm>
                <a:off x="2890"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9" name="Rectangle 54">
                <a:extLst>
                  <a:ext uri="{FF2B5EF4-FFF2-40B4-BE49-F238E27FC236}">
                    <a16:creationId xmlns:a16="http://schemas.microsoft.com/office/drawing/2014/main" id="{72E27A37-2CDA-069C-987E-9594BF17D6C2}"/>
                  </a:ext>
                </a:extLst>
              </p:cNvPr>
              <p:cNvSpPr>
                <a:spLocks noChangeArrowheads="1"/>
              </p:cNvSpPr>
              <p:nvPr/>
            </p:nvSpPr>
            <p:spPr bwMode="auto">
              <a:xfrm>
                <a:off x="3111"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0" name="Rectangle 55">
                <a:extLst>
                  <a:ext uri="{FF2B5EF4-FFF2-40B4-BE49-F238E27FC236}">
                    <a16:creationId xmlns:a16="http://schemas.microsoft.com/office/drawing/2014/main" id="{A40906C6-0BCC-5AF0-5290-D2FB957EF0C5}"/>
                  </a:ext>
                </a:extLst>
              </p:cNvPr>
              <p:cNvSpPr>
                <a:spLocks noChangeArrowheads="1"/>
              </p:cNvSpPr>
              <p:nvPr/>
            </p:nvSpPr>
            <p:spPr bwMode="auto">
              <a:xfrm>
                <a:off x="311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1" name="Rectangle 56">
                <a:extLst>
                  <a:ext uri="{FF2B5EF4-FFF2-40B4-BE49-F238E27FC236}">
                    <a16:creationId xmlns:a16="http://schemas.microsoft.com/office/drawing/2014/main" id="{9061C9E4-3282-37E0-51AD-E66143ADA3B9}"/>
                  </a:ext>
                </a:extLst>
              </p:cNvPr>
              <p:cNvSpPr>
                <a:spLocks noChangeArrowheads="1"/>
              </p:cNvSpPr>
              <p:nvPr/>
            </p:nvSpPr>
            <p:spPr bwMode="auto">
              <a:xfrm>
                <a:off x="3339"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2" name="Rectangle 57">
                <a:extLst>
                  <a:ext uri="{FF2B5EF4-FFF2-40B4-BE49-F238E27FC236}">
                    <a16:creationId xmlns:a16="http://schemas.microsoft.com/office/drawing/2014/main" id="{FD990C63-9E3D-7D52-43B7-4EA9366AC19D}"/>
                  </a:ext>
                </a:extLst>
              </p:cNvPr>
              <p:cNvSpPr>
                <a:spLocks noChangeArrowheads="1"/>
              </p:cNvSpPr>
              <p:nvPr/>
            </p:nvSpPr>
            <p:spPr bwMode="auto">
              <a:xfrm>
                <a:off x="3344" y="112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3" name="Rectangle 58">
                <a:extLst>
                  <a:ext uri="{FF2B5EF4-FFF2-40B4-BE49-F238E27FC236}">
                    <a16:creationId xmlns:a16="http://schemas.microsoft.com/office/drawing/2014/main" id="{A15AF5FC-B94C-25C2-408C-2A7952A16C4F}"/>
                  </a:ext>
                </a:extLst>
              </p:cNvPr>
              <p:cNvSpPr>
                <a:spLocks noChangeArrowheads="1"/>
              </p:cNvSpPr>
              <p:nvPr/>
            </p:nvSpPr>
            <p:spPr bwMode="auto">
              <a:xfrm>
                <a:off x="356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4" name="Rectangle 59">
                <a:extLst>
                  <a:ext uri="{FF2B5EF4-FFF2-40B4-BE49-F238E27FC236}">
                    <a16:creationId xmlns:a16="http://schemas.microsoft.com/office/drawing/2014/main" id="{F31969EB-DA33-9216-4455-FCB7D9F02108}"/>
                  </a:ext>
                </a:extLst>
              </p:cNvPr>
              <p:cNvSpPr>
                <a:spLocks noChangeArrowheads="1"/>
              </p:cNvSpPr>
              <p:nvPr/>
            </p:nvSpPr>
            <p:spPr bwMode="auto">
              <a:xfrm>
                <a:off x="357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5" name="Rectangle 60">
                <a:extLst>
                  <a:ext uri="{FF2B5EF4-FFF2-40B4-BE49-F238E27FC236}">
                    <a16:creationId xmlns:a16="http://schemas.microsoft.com/office/drawing/2014/main" id="{1A36D73E-F1A4-8181-7CFA-64909651C466}"/>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6" name="Rectangle 61">
                <a:extLst>
                  <a:ext uri="{FF2B5EF4-FFF2-40B4-BE49-F238E27FC236}">
                    <a16:creationId xmlns:a16="http://schemas.microsoft.com/office/drawing/2014/main" id="{A4A116FB-F730-D521-B236-4AE5E8661766}"/>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7" name="Rectangle 62">
                <a:extLst>
                  <a:ext uri="{FF2B5EF4-FFF2-40B4-BE49-F238E27FC236}">
                    <a16:creationId xmlns:a16="http://schemas.microsoft.com/office/drawing/2014/main" id="{C408ABF9-74D0-4F37-DAF3-4788CDB4FFA7}"/>
                  </a:ext>
                </a:extLst>
              </p:cNvPr>
              <p:cNvSpPr>
                <a:spLocks noChangeArrowheads="1"/>
              </p:cNvSpPr>
              <p:nvPr/>
            </p:nvSpPr>
            <p:spPr bwMode="auto">
              <a:xfrm>
                <a:off x="151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8" name="Rectangle 63">
                <a:extLst>
                  <a:ext uri="{FF2B5EF4-FFF2-40B4-BE49-F238E27FC236}">
                    <a16:creationId xmlns:a16="http://schemas.microsoft.com/office/drawing/2014/main" id="{CA19F021-0475-B2C5-C667-E62B0E6FDFFE}"/>
                  </a:ext>
                </a:extLst>
              </p:cNvPr>
              <p:cNvSpPr>
                <a:spLocks noChangeArrowheads="1"/>
              </p:cNvSpPr>
              <p:nvPr/>
            </p:nvSpPr>
            <p:spPr bwMode="auto">
              <a:xfrm>
                <a:off x="174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9" name="Rectangle 64">
                <a:extLst>
                  <a:ext uri="{FF2B5EF4-FFF2-40B4-BE49-F238E27FC236}">
                    <a16:creationId xmlns:a16="http://schemas.microsoft.com/office/drawing/2014/main" id="{A1CB131E-51C1-1E76-8B24-E8FF3F40FD75}"/>
                  </a:ext>
                </a:extLst>
              </p:cNvPr>
              <p:cNvSpPr>
                <a:spLocks noChangeArrowheads="1"/>
              </p:cNvSpPr>
              <p:nvPr/>
            </p:nvSpPr>
            <p:spPr bwMode="auto">
              <a:xfrm>
                <a:off x="197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0" name="Rectangle 65">
                <a:extLst>
                  <a:ext uri="{FF2B5EF4-FFF2-40B4-BE49-F238E27FC236}">
                    <a16:creationId xmlns:a16="http://schemas.microsoft.com/office/drawing/2014/main" id="{7DCFF427-BBF0-456F-9503-E3FFE0A68D65}"/>
                  </a:ext>
                </a:extLst>
              </p:cNvPr>
              <p:cNvSpPr>
                <a:spLocks noChangeArrowheads="1"/>
              </p:cNvSpPr>
              <p:nvPr/>
            </p:nvSpPr>
            <p:spPr bwMode="auto">
              <a:xfrm>
                <a:off x="2202"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1" name="Rectangle 66">
                <a:extLst>
                  <a:ext uri="{FF2B5EF4-FFF2-40B4-BE49-F238E27FC236}">
                    <a16:creationId xmlns:a16="http://schemas.microsoft.com/office/drawing/2014/main" id="{DCF8496D-7F07-4E74-6F6A-3DA1B1288929}"/>
                  </a:ext>
                </a:extLst>
              </p:cNvPr>
              <p:cNvSpPr>
                <a:spLocks noChangeArrowheads="1"/>
              </p:cNvSpPr>
              <p:nvPr/>
            </p:nvSpPr>
            <p:spPr bwMode="auto">
              <a:xfrm>
                <a:off x="242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2" name="Rectangle 67">
                <a:extLst>
                  <a:ext uri="{FF2B5EF4-FFF2-40B4-BE49-F238E27FC236}">
                    <a16:creationId xmlns:a16="http://schemas.microsoft.com/office/drawing/2014/main" id="{5B352CE9-2841-6624-32D8-F81C13663BB0}"/>
                  </a:ext>
                </a:extLst>
              </p:cNvPr>
              <p:cNvSpPr>
                <a:spLocks noChangeArrowheads="1"/>
              </p:cNvSpPr>
              <p:nvPr/>
            </p:nvSpPr>
            <p:spPr bwMode="auto">
              <a:xfrm>
                <a:off x="265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3" name="Rectangle 68">
                <a:extLst>
                  <a:ext uri="{FF2B5EF4-FFF2-40B4-BE49-F238E27FC236}">
                    <a16:creationId xmlns:a16="http://schemas.microsoft.com/office/drawing/2014/main" id="{2E116C53-7E07-0B3F-E907-19474E091435}"/>
                  </a:ext>
                </a:extLst>
              </p:cNvPr>
              <p:cNvSpPr>
                <a:spLocks noChangeArrowheads="1"/>
              </p:cNvSpPr>
              <p:nvPr/>
            </p:nvSpPr>
            <p:spPr bwMode="auto">
              <a:xfrm>
                <a:off x="288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4" name="Rectangle 69">
                <a:extLst>
                  <a:ext uri="{FF2B5EF4-FFF2-40B4-BE49-F238E27FC236}">
                    <a16:creationId xmlns:a16="http://schemas.microsoft.com/office/drawing/2014/main" id="{B591F3F3-0884-A8B3-5DC3-ECDE9F023E1F}"/>
                  </a:ext>
                </a:extLst>
              </p:cNvPr>
              <p:cNvSpPr>
                <a:spLocks noChangeArrowheads="1"/>
              </p:cNvSpPr>
              <p:nvPr/>
            </p:nvSpPr>
            <p:spPr bwMode="auto">
              <a:xfrm>
                <a:off x="3111"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5" name="Rectangle 70">
                <a:extLst>
                  <a:ext uri="{FF2B5EF4-FFF2-40B4-BE49-F238E27FC236}">
                    <a16:creationId xmlns:a16="http://schemas.microsoft.com/office/drawing/2014/main" id="{BA531BDA-A059-C795-3325-3648A2291173}"/>
                  </a:ext>
                </a:extLst>
              </p:cNvPr>
              <p:cNvSpPr>
                <a:spLocks noChangeArrowheads="1"/>
              </p:cNvSpPr>
              <p:nvPr/>
            </p:nvSpPr>
            <p:spPr bwMode="auto">
              <a:xfrm>
                <a:off x="3339"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6" name="Rectangle 71">
                <a:extLst>
                  <a:ext uri="{FF2B5EF4-FFF2-40B4-BE49-F238E27FC236}">
                    <a16:creationId xmlns:a16="http://schemas.microsoft.com/office/drawing/2014/main" id="{F3A1F9DE-6C12-44AA-67FE-F60308C561F3}"/>
                  </a:ext>
                </a:extLst>
              </p:cNvPr>
              <p:cNvSpPr>
                <a:spLocks noChangeArrowheads="1"/>
              </p:cNvSpPr>
              <p:nvPr/>
            </p:nvSpPr>
            <p:spPr bwMode="auto">
              <a:xfrm>
                <a:off x="356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7" name="Rectangle 72">
                <a:extLst>
                  <a:ext uri="{FF2B5EF4-FFF2-40B4-BE49-F238E27FC236}">
                    <a16:creationId xmlns:a16="http://schemas.microsoft.com/office/drawing/2014/main" id="{C9DF7E65-B818-B10F-78F3-15DBE19DA961}"/>
                  </a:ext>
                </a:extLst>
              </p:cNvPr>
              <p:cNvSpPr>
                <a:spLocks noChangeArrowheads="1"/>
              </p:cNvSpPr>
              <p:nvPr/>
            </p:nvSpPr>
            <p:spPr bwMode="auto">
              <a:xfrm>
                <a:off x="379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8" name="Rectangle 73">
                <a:extLst>
                  <a:ext uri="{FF2B5EF4-FFF2-40B4-BE49-F238E27FC236}">
                    <a16:creationId xmlns:a16="http://schemas.microsoft.com/office/drawing/2014/main" id="{147ACBEC-35A2-46C6-7E74-FA86E43D7619}"/>
                  </a:ext>
                </a:extLst>
              </p:cNvPr>
              <p:cNvSpPr>
                <a:spLocks noChangeArrowheads="1"/>
              </p:cNvSpPr>
              <p:nvPr/>
            </p:nvSpPr>
            <p:spPr bwMode="auto">
              <a:xfrm>
                <a:off x="152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9" name="Rectangle 74">
                <a:extLst>
                  <a:ext uri="{FF2B5EF4-FFF2-40B4-BE49-F238E27FC236}">
                    <a16:creationId xmlns:a16="http://schemas.microsoft.com/office/drawing/2014/main" id="{3B0B31AA-6AE7-80E4-A237-CE1B3246DFDE}"/>
                  </a:ext>
                </a:extLst>
              </p:cNvPr>
              <p:cNvSpPr>
                <a:spLocks noChangeArrowheads="1"/>
              </p:cNvSpPr>
              <p:nvPr/>
            </p:nvSpPr>
            <p:spPr bwMode="auto">
              <a:xfrm>
                <a:off x="152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0" name="Rectangle 75">
                <a:extLst>
                  <a:ext uri="{FF2B5EF4-FFF2-40B4-BE49-F238E27FC236}">
                    <a16:creationId xmlns:a16="http://schemas.microsoft.com/office/drawing/2014/main" id="{423BF81E-FE5F-25DE-4CE8-F002FA97A87D}"/>
                  </a:ext>
                </a:extLst>
              </p:cNvPr>
              <p:cNvSpPr>
                <a:spLocks noChangeArrowheads="1"/>
              </p:cNvSpPr>
              <p:nvPr/>
            </p:nvSpPr>
            <p:spPr bwMode="auto">
              <a:xfrm>
                <a:off x="152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1" name="Rectangle 76">
                <a:extLst>
                  <a:ext uri="{FF2B5EF4-FFF2-40B4-BE49-F238E27FC236}">
                    <a16:creationId xmlns:a16="http://schemas.microsoft.com/office/drawing/2014/main" id="{4106BAAD-34D6-6C57-9BDC-6DA2FED3CB43}"/>
                  </a:ext>
                </a:extLst>
              </p:cNvPr>
              <p:cNvSpPr>
                <a:spLocks noChangeArrowheads="1"/>
              </p:cNvSpPr>
              <p:nvPr/>
            </p:nvSpPr>
            <p:spPr bwMode="auto">
              <a:xfrm>
                <a:off x="153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2" name="Rectangle 77">
                <a:extLst>
                  <a:ext uri="{FF2B5EF4-FFF2-40B4-BE49-F238E27FC236}">
                    <a16:creationId xmlns:a16="http://schemas.microsoft.com/office/drawing/2014/main" id="{1F3B3E06-CB2D-37B3-B293-6B1A4001D022}"/>
                  </a:ext>
                </a:extLst>
              </p:cNvPr>
              <p:cNvSpPr>
                <a:spLocks noChangeArrowheads="1"/>
              </p:cNvSpPr>
              <p:nvPr/>
            </p:nvSpPr>
            <p:spPr bwMode="auto">
              <a:xfrm>
                <a:off x="1753"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3" name="Rectangle 78">
                <a:extLst>
                  <a:ext uri="{FF2B5EF4-FFF2-40B4-BE49-F238E27FC236}">
                    <a16:creationId xmlns:a16="http://schemas.microsoft.com/office/drawing/2014/main" id="{2ACA75CB-6347-71DE-F10D-15F66F38CE71}"/>
                  </a:ext>
                </a:extLst>
              </p:cNvPr>
              <p:cNvSpPr>
                <a:spLocks noChangeArrowheads="1"/>
              </p:cNvSpPr>
              <p:nvPr/>
            </p:nvSpPr>
            <p:spPr bwMode="auto">
              <a:xfrm>
                <a:off x="1753"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4" name="Rectangle 79">
                <a:extLst>
                  <a:ext uri="{FF2B5EF4-FFF2-40B4-BE49-F238E27FC236}">
                    <a16:creationId xmlns:a16="http://schemas.microsoft.com/office/drawing/2014/main" id="{F2C963BF-2DFE-EE85-87DA-F1D647864328}"/>
                  </a:ext>
                </a:extLst>
              </p:cNvPr>
              <p:cNvSpPr>
                <a:spLocks noChangeArrowheads="1"/>
              </p:cNvSpPr>
              <p:nvPr/>
            </p:nvSpPr>
            <p:spPr bwMode="auto">
              <a:xfrm>
                <a:off x="175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5" name="Rectangle 80">
                <a:extLst>
                  <a:ext uri="{FF2B5EF4-FFF2-40B4-BE49-F238E27FC236}">
                    <a16:creationId xmlns:a16="http://schemas.microsoft.com/office/drawing/2014/main" id="{B195A517-8E70-20B9-28B9-9CAD42C68CD2}"/>
                  </a:ext>
                </a:extLst>
              </p:cNvPr>
              <p:cNvSpPr>
                <a:spLocks noChangeArrowheads="1"/>
              </p:cNvSpPr>
              <p:nvPr/>
            </p:nvSpPr>
            <p:spPr bwMode="auto">
              <a:xfrm>
                <a:off x="176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6" name="Rectangle 81">
                <a:extLst>
                  <a:ext uri="{FF2B5EF4-FFF2-40B4-BE49-F238E27FC236}">
                    <a16:creationId xmlns:a16="http://schemas.microsoft.com/office/drawing/2014/main" id="{3BC434BD-7FAC-AE47-52E2-82DB6F723E96}"/>
                  </a:ext>
                </a:extLst>
              </p:cNvPr>
              <p:cNvSpPr>
                <a:spLocks noChangeArrowheads="1"/>
              </p:cNvSpPr>
              <p:nvPr/>
            </p:nvSpPr>
            <p:spPr bwMode="auto">
              <a:xfrm>
                <a:off x="1980"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7" name="Rectangle 82">
                <a:extLst>
                  <a:ext uri="{FF2B5EF4-FFF2-40B4-BE49-F238E27FC236}">
                    <a16:creationId xmlns:a16="http://schemas.microsoft.com/office/drawing/2014/main" id="{B49DC6CB-50D2-3CA1-B1EB-6E09E9259BDA}"/>
                  </a:ext>
                </a:extLst>
              </p:cNvPr>
              <p:cNvSpPr>
                <a:spLocks noChangeArrowheads="1"/>
              </p:cNvSpPr>
              <p:nvPr/>
            </p:nvSpPr>
            <p:spPr bwMode="auto">
              <a:xfrm>
                <a:off x="1980"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8" name="Rectangle 83">
                <a:extLst>
                  <a:ext uri="{FF2B5EF4-FFF2-40B4-BE49-F238E27FC236}">
                    <a16:creationId xmlns:a16="http://schemas.microsoft.com/office/drawing/2014/main" id="{123C4D00-ADC5-44A5-ABF6-F6A01420FF9F}"/>
                  </a:ext>
                </a:extLst>
              </p:cNvPr>
              <p:cNvSpPr>
                <a:spLocks noChangeArrowheads="1"/>
              </p:cNvSpPr>
              <p:nvPr/>
            </p:nvSpPr>
            <p:spPr bwMode="auto">
              <a:xfrm>
                <a:off x="198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9" name="Rectangle 84">
                <a:extLst>
                  <a:ext uri="{FF2B5EF4-FFF2-40B4-BE49-F238E27FC236}">
                    <a16:creationId xmlns:a16="http://schemas.microsoft.com/office/drawing/2014/main" id="{230A280D-D474-DB2F-63CE-A5A873A4D47E}"/>
                  </a:ext>
                </a:extLst>
              </p:cNvPr>
              <p:cNvSpPr>
                <a:spLocks noChangeArrowheads="1"/>
              </p:cNvSpPr>
              <p:nvPr/>
            </p:nvSpPr>
            <p:spPr bwMode="auto">
              <a:xfrm>
                <a:off x="1993"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0" name="Rectangle 85">
                <a:extLst>
                  <a:ext uri="{FF2B5EF4-FFF2-40B4-BE49-F238E27FC236}">
                    <a16:creationId xmlns:a16="http://schemas.microsoft.com/office/drawing/2014/main" id="{A8C33F5E-F5A8-E64F-D25A-AF1594964FC1}"/>
                  </a:ext>
                </a:extLst>
              </p:cNvPr>
              <p:cNvSpPr>
                <a:spLocks noChangeArrowheads="1"/>
              </p:cNvSpPr>
              <p:nvPr/>
            </p:nvSpPr>
            <p:spPr bwMode="auto">
              <a:xfrm>
                <a:off x="2207"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1" name="Rectangle 86">
                <a:extLst>
                  <a:ext uri="{FF2B5EF4-FFF2-40B4-BE49-F238E27FC236}">
                    <a16:creationId xmlns:a16="http://schemas.microsoft.com/office/drawing/2014/main" id="{ECDE5193-FFA1-C1F7-9E3F-3A5DAF71548B}"/>
                  </a:ext>
                </a:extLst>
              </p:cNvPr>
              <p:cNvSpPr>
                <a:spLocks noChangeArrowheads="1"/>
              </p:cNvSpPr>
              <p:nvPr/>
            </p:nvSpPr>
            <p:spPr bwMode="auto">
              <a:xfrm>
                <a:off x="2207"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2" name="Rectangle 87">
                <a:extLst>
                  <a:ext uri="{FF2B5EF4-FFF2-40B4-BE49-F238E27FC236}">
                    <a16:creationId xmlns:a16="http://schemas.microsoft.com/office/drawing/2014/main" id="{275D23EB-1878-2D8B-B5ED-9F8E3BD03C45}"/>
                  </a:ext>
                </a:extLst>
              </p:cNvPr>
              <p:cNvSpPr>
                <a:spLocks noChangeArrowheads="1"/>
              </p:cNvSpPr>
              <p:nvPr/>
            </p:nvSpPr>
            <p:spPr bwMode="auto">
              <a:xfrm>
                <a:off x="220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3" name="Rectangle 88">
                <a:extLst>
                  <a:ext uri="{FF2B5EF4-FFF2-40B4-BE49-F238E27FC236}">
                    <a16:creationId xmlns:a16="http://schemas.microsoft.com/office/drawing/2014/main" id="{F66C2FC4-E623-FF3E-F9D1-4CF00EF33E17}"/>
                  </a:ext>
                </a:extLst>
              </p:cNvPr>
              <p:cNvSpPr>
                <a:spLocks noChangeArrowheads="1"/>
              </p:cNvSpPr>
              <p:nvPr/>
            </p:nvSpPr>
            <p:spPr bwMode="auto">
              <a:xfrm>
                <a:off x="222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4" name="Rectangle 89">
                <a:extLst>
                  <a:ext uri="{FF2B5EF4-FFF2-40B4-BE49-F238E27FC236}">
                    <a16:creationId xmlns:a16="http://schemas.microsoft.com/office/drawing/2014/main" id="{84C4710A-E792-E91B-A5FA-D4C5BEC42A93}"/>
                  </a:ext>
                </a:extLst>
              </p:cNvPr>
              <p:cNvSpPr>
                <a:spLocks noChangeArrowheads="1"/>
              </p:cNvSpPr>
              <p:nvPr/>
            </p:nvSpPr>
            <p:spPr bwMode="auto">
              <a:xfrm>
                <a:off x="243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5" name="Rectangle 90">
                <a:extLst>
                  <a:ext uri="{FF2B5EF4-FFF2-40B4-BE49-F238E27FC236}">
                    <a16:creationId xmlns:a16="http://schemas.microsoft.com/office/drawing/2014/main" id="{C6C8832B-11CA-047D-5985-168A7D48B772}"/>
                  </a:ext>
                </a:extLst>
              </p:cNvPr>
              <p:cNvSpPr>
                <a:spLocks noChangeArrowheads="1"/>
              </p:cNvSpPr>
              <p:nvPr/>
            </p:nvSpPr>
            <p:spPr bwMode="auto">
              <a:xfrm>
                <a:off x="243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6" name="Rectangle 91">
                <a:extLst>
                  <a:ext uri="{FF2B5EF4-FFF2-40B4-BE49-F238E27FC236}">
                    <a16:creationId xmlns:a16="http://schemas.microsoft.com/office/drawing/2014/main" id="{368CCE9E-49DD-5BBF-D264-48B618926278}"/>
                  </a:ext>
                </a:extLst>
              </p:cNvPr>
              <p:cNvSpPr>
                <a:spLocks noChangeArrowheads="1"/>
              </p:cNvSpPr>
              <p:nvPr/>
            </p:nvSpPr>
            <p:spPr bwMode="auto">
              <a:xfrm>
                <a:off x="243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7" name="Rectangle 92">
                <a:extLst>
                  <a:ext uri="{FF2B5EF4-FFF2-40B4-BE49-F238E27FC236}">
                    <a16:creationId xmlns:a16="http://schemas.microsoft.com/office/drawing/2014/main" id="{1E2C797E-CABE-35B4-B2E6-7B992219C9D7}"/>
                  </a:ext>
                </a:extLst>
              </p:cNvPr>
              <p:cNvSpPr>
                <a:spLocks noChangeArrowheads="1"/>
              </p:cNvSpPr>
              <p:nvPr/>
            </p:nvSpPr>
            <p:spPr bwMode="auto">
              <a:xfrm>
                <a:off x="244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8" name="Rectangle 93">
                <a:extLst>
                  <a:ext uri="{FF2B5EF4-FFF2-40B4-BE49-F238E27FC236}">
                    <a16:creationId xmlns:a16="http://schemas.microsoft.com/office/drawing/2014/main" id="{E944BE29-7CD4-451D-B674-41C64341647F}"/>
                  </a:ext>
                </a:extLst>
              </p:cNvPr>
              <p:cNvSpPr>
                <a:spLocks noChangeArrowheads="1"/>
              </p:cNvSpPr>
              <p:nvPr/>
            </p:nvSpPr>
            <p:spPr bwMode="auto">
              <a:xfrm>
                <a:off x="266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9" name="Rectangle 94">
                <a:extLst>
                  <a:ext uri="{FF2B5EF4-FFF2-40B4-BE49-F238E27FC236}">
                    <a16:creationId xmlns:a16="http://schemas.microsoft.com/office/drawing/2014/main" id="{F3AA977A-7DD9-E8AC-9CEA-C7C9BF223838}"/>
                  </a:ext>
                </a:extLst>
              </p:cNvPr>
              <p:cNvSpPr>
                <a:spLocks noChangeArrowheads="1"/>
              </p:cNvSpPr>
              <p:nvPr/>
            </p:nvSpPr>
            <p:spPr bwMode="auto">
              <a:xfrm>
                <a:off x="267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0" name="Rectangle 95">
                <a:extLst>
                  <a:ext uri="{FF2B5EF4-FFF2-40B4-BE49-F238E27FC236}">
                    <a16:creationId xmlns:a16="http://schemas.microsoft.com/office/drawing/2014/main" id="{0633CC17-4A6F-F8C5-8805-C0FE20AF7441}"/>
                  </a:ext>
                </a:extLst>
              </p:cNvPr>
              <p:cNvSpPr>
                <a:spLocks noChangeArrowheads="1"/>
              </p:cNvSpPr>
              <p:nvPr/>
            </p:nvSpPr>
            <p:spPr bwMode="auto">
              <a:xfrm>
                <a:off x="289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1" name="Rectangle 96">
                <a:extLst>
                  <a:ext uri="{FF2B5EF4-FFF2-40B4-BE49-F238E27FC236}">
                    <a16:creationId xmlns:a16="http://schemas.microsoft.com/office/drawing/2014/main" id="{FE861C04-2452-EE0D-86CA-1C123B2EC5B4}"/>
                  </a:ext>
                </a:extLst>
              </p:cNvPr>
              <p:cNvSpPr>
                <a:spLocks noChangeArrowheads="1"/>
              </p:cNvSpPr>
              <p:nvPr/>
            </p:nvSpPr>
            <p:spPr bwMode="auto">
              <a:xfrm>
                <a:off x="2902"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2" name="Rectangle 97">
                <a:extLst>
                  <a:ext uri="{FF2B5EF4-FFF2-40B4-BE49-F238E27FC236}">
                    <a16:creationId xmlns:a16="http://schemas.microsoft.com/office/drawing/2014/main" id="{6D54BFDF-39B7-270A-5CDC-8B7C776CDDAB}"/>
                  </a:ext>
                </a:extLst>
              </p:cNvPr>
              <p:cNvSpPr>
                <a:spLocks noChangeArrowheads="1"/>
              </p:cNvSpPr>
              <p:nvPr/>
            </p:nvSpPr>
            <p:spPr bwMode="auto">
              <a:xfrm>
                <a:off x="311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3" name="Rectangle 98">
                <a:extLst>
                  <a:ext uri="{FF2B5EF4-FFF2-40B4-BE49-F238E27FC236}">
                    <a16:creationId xmlns:a16="http://schemas.microsoft.com/office/drawing/2014/main" id="{B25A8664-E3CE-926A-B173-C5BAE29ABC31}"/>
                  </a:ext>
                </a:extLst>
              </p:cNvPr>
              <p:cNvSpPr>
                <a:spLocks noChangeArrowheads="1"/>
              </p:cNvSpPr>
              <p:nvPr/>
            </p:nvSpPr>
            <p:spPr bwMode="auto">
              <a:xfrm>
                <a:off x="313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4" name="Rectangle 99">
                <a:extLst>
                  <a:ext uri="{FF2B5EF4-FFF2-40B4-BE49-F238E27FC236}">
                    <a16:creationId xmlns:a16="http://schemas.microsoft.com/office/drawing/2014/main" id="{AE646D9C-1628-A6C5-4ED9-3A6492F4AAEB}"/>
                  </a:ext>
                </a:extLst>
              </p:cNvPr>
              <p:cNvSpPr>
                <a:spLocks noChangeArrowheads="1"/>
              </p:cNvSpPr>
              <p:nvPr/>
            </p:nvSpPr>
            <p:spPr bwMode="auto">
              <a:xfrm>
                <a:off x="3344" y="1384"/>
                <a:ext cx="222"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5" name="Rectangle 100">
                <a:extLst>
                  <a:ext uri="{FF2B5EF4-FFF2-40B4-BE49-F238E27FC236}">
                    <a16:creationId xmlns:a16="http://schemas.microsoft.com/office/drawing/2014/main" id="{47D884F0-8DDD-572B-9495-32C0B6CA06F0}"/>
                  </a:ext>
                </a:extLst>
              </p:cNvPr>
              <p:cNvSpPr>
                <a:spLocks noChangeArrowheads="1"/>
              </p:cNvSpPr>
              <p:nvPr/>
            </p:nvSpPr>
            <p:spPr bwMode="auto">
              <a:xfrm>
                <a:off x="3344" y="1384"/>
                <a:ext cx="222"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6" name="Rectangle 101">
                <a:extLst>
                  <a:ext uri="{FF2B5EF4-FFF2-40B4-BE49-F238E27FC236}">
                    <a16:creationId xmlns:a16="http://schemas.microsoft.com/office/drawing/2014/main" id="{6808AD60-3EFC-BAC7-C718-7380C26693A0}"/>
                  </a:ext>
                </a:extLst>
              </p:cNvPr>
              <p:cNvSpPr>
                <a:spLocks noChangeArrowheads="1"/>
              </p:cNvSpPr>
              <p:nvPr/>
            </p:nvSpPr>
            <p:spPr bwMode="auto">
              <a:xfrm>
                <a:off x="3344"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7" name="Rectangle 102">
                <a:extLst>
                  <a:ext uri="{FF2B5EF4-FFF2-40B4-BE49-F238E27FC236}">
                    <a16:creationId xmlns:a16="http://schemas.microsoft.com/office/drawing/2014/main" id="{F37828F4-6A10-A44C-FEA8-BD0239894529}"/>
                  </a:ext>
                </a:extLst>
              </p:cNvPr>
              <p:cNvSpPr>
                <a:spLocks noChangeArrowheads="1"/>
              </p:cNvSpPr>
              <p:nvPr/>
            </p:nvSpPr>
            <p:spPr bwMode="auto">
              <a:xfrm>
                <a:off x="335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8" name="Rectangle 103">
                <a:extLst>
                  <a:ext uri="{FF2B5EF4-FFF2-40B4-BE49-F238E27FC236}">
                    <a16:creationId xmlns:a16="http://schemas.microsoft.com/office/drawing/2014/main" id="{EE76538B-8E2F-747A-3DF0-13911A033125}"/>
                  </a:ext>
                </a:extLst>
              </p:cNvPr>
              <p:cNvSpPr>
                <a:spLocks noChangeArrowheads="1"/>
              </p:cNvSpPr>
              <p:nvPr/>
            </p:nvSpPr>
            <p:spPr bwMode="auto">
              <a:xfrm>
                <a:off x="3573" y="1384"/>
                <a:ext cx="221"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9" name="Rectangle 104">
                <a:extLst>
                  <a:ext uri="{FF2B5EF4-FFF2-40B4-BE49-F238E27FC236}">
                    <a16:creationId xmlns:a16="http://schemas.microsoft.com/office/drawing/2014/main" id="{824D1A2B-B97C-DBF0-B9E4-3314F1D6D209}"/>
                  </a:ext>
                </a:extLst>
              </p:cNvPr>
              <p:cNvSpPr>
                <a:spLocks noChangeArrowheads="1"/>
              </p:cNvSpPr>
              <p:nvPr/>
            </p:nvSpPr>
            <p:spPr bwMode="auto">
              <a:xfrm>
                <a:off x="3573" y="1384"/>
                <a:ext cx="221"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0" name="Rectangle 105">
                <a:extLst>
                  <a:ext uri="{FF2B5EF4-FFF2-40B4-BE49-F238E27FC236}">
                    <a16:creationId xmlns:a16="http://schemas.microsoft.com/office/drawing/2014/main" id="{0F9FBDEC-1EBE-7646-E091-31DBCB7EE57A}"/>
                  </a:ext>
                </a:extLst>
              </p:cNvPr>
              <p:cNvSpPr>
                <a:spLocks noChangeArrowheads="1"/>
              </p:cNvSpPr>
              <p:nvPr/>
            </p:nvSpPr>
            <p:spPr bwMode="auto">
              <a:xfrm>
                <a:off x="357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1" name="Rectangle 106">
                <a:extLst>
                  <a:ext uri="{FF2B5EF4-FFF2-40B4-BE49-F238E27FC236}">
                    <a16:creationId xmlns:a16="http://schemas.microsoft.com/office/drawing/2014/main" id="{067069A7-0798-F6C4-24E3-370EB03197AE}"/>
                  </a:ext>
                </a:extLst>
              </p:cNvPr>
              <p:cNvSpPr>
                <a:spLocks noChangeArrowheads="1"/>
              </p:cNvSpPr>
              <p:nvPr/>
            </p:nvSpPr>
            <p:spPr bwMode="auto">
              <a:xfrm>
                <a:off x="358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2" name="Rectangle 107">
                <a:extLst>
                  <a:ext uri="{FF2B5EF4-FFF2-40B4-BE49-F238E27FC236}">
                    <a16:creationId xmlns:a16="http://schemas.microsoft.com/office/drawing/2014/main" id="{4CEB6C38-C955-6171-0D46-42ADC070ACB7}"/>
                  </a:ext>
                </a:extLst>
              </p:cNvPr>
              <p:cNvSpPr>
                <a:spLocks noChangeArrowheads="1"/>
              </p:cNvSpPr>
              <p:nvPr/>
            </p:nvSpPr>
            <p:spPr bwMode="auto">
              <a:xfrm>
                <a:off x="151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3" name="Rectangle 108">
                <a:extLst>
                  <a:ext uri="{FF2B5EF4-FFF2-40B4-BE49-F238E27FC236}">
                    <a16:creationId xmlns:a16="http://schemas.microsoft.com/office/drawing/2014/main" id="{C52FC2A6-6517-6341-3909-8291CB49651F}"/>
                  </a:ext>
                </a:extLst>
              </p:cNvPr>
              <p:cNvSpPr>
                <a:spLocks noChangeArrowheads="1"/>
              </p:cNvSpPr>
              <p:nvPr/>
            </p:nvSpPr>
            <p:spPr bwMode="auto">
              <a:xfrm>
                <a:off x="152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4" name="Rectangle 109">
                <a:extLst>
                  <a:ext uri="{FF2B5EF4-FFF2-40B4-BE49-F238E27FC236}">
                    <a16:creationId xmlns:a16="http://schemas.microsoft.com/office/drawing/2014/main" id="{D7939D3F-D548-E2B2-70C2-185C27DE126D}"/>
                  </a:ext>
                </a:extLst>
              </p:cNvPr>
              <p:cNvSpPr>
                <a:spLocks noChangeArrowheads="1"/>
              </p:cNvSpPr>
              <p:nvPr/>
            </p:nvSpPr>
            <p:spPr bwMode="auto">
              <a:xfrm>
                <a:off x="174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5" name="Rectangle 110">
                <a:extLst>
                  <a:ext uri="{FF2B5EF4-FFF2-40B4-BE49-F238E27FC236}">
                    <a16:creationId xmlns:a16="http://schemas.microsoft.com/office/drawing/2014/main" id="{C2691736-70D4-3FB4-BB60-87AEB9D7BC12}"/>
                  </a:ext>
                </a:extLst>
              </p:cNvPr>
              <p:cNvSpPr>
                <a:spLocks noChangeArrowheads="1"/>
              </p:cNvSpPr>
              <p:nvPr/>
            </p:nvSpPr>
            <p:spPr bwMode="auto">
              <a:xfrm>
                <a:off x="175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6" name="Rectangle 111">
                <a:extLst>
                  <a:ext uri="{FF2B5EF4-FFF2-40B4-BE49-F238E27FC236}">
                    <a16:creationId xmlns:a16="http://schemas.microsoft.com/office/drawing/2014/main" id="{BD011EED-8997-E492-948D-3EC04819A192}"/>
                  </a:ext>
                </a:extLst>
              </p:cNvPr>
              <p:cNvSpPr>
                <a:spLocks noChangeArrowheads="1"/>
              </p:cNvSpPr>
              <p:nvPr/>
            </p:nvSpPr>
            <p:spPr bwMode="auto">
              <a:xfrm>
                <a:off x="197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7" name="Rectangle 112">
                <a:extLst>
                  <a:ext uri="{FF2B5EF4-FFF2-40B4-BE49-F238E27FC236}">
                    <a16:creationId xmlns:a16="http://schemas.microsoft.com/office/drawing/2014/main" id="{BC00DA16-19D3-499F-DF1B-709D3CEBDA78}"/>
                  </a:ext>
                </a:extLst>
              </p:cNvPr>
              <p:cNvSpPr>
                <a:spLocks noChangeArrowheads="1"/>
              </p:cNvSpPr>
              <p:nvPr/>
            </p:nvSpPr>
            <p:spPr bwMode="auto">
              <a:xfrm>
                <a:off x="1980"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8" name="Rectangle 113">
                <a:extLst>
                  <a:ext uri="{FF2B5EF4-FFF2-40B4-BE49-F238E27FC236}">
                    <a16:creationId xmlns:a16="http://schemas.microsoft.com/office/drawing/2014/main" id="{28BF265E-C86B-AD43-74AF-7686C592C7ED}"/>
                  </a:ext>
                </a:extLst>
              </p:cNvPr>
              <p:cNvSpPr>
                <a:spLocks noChangeArrowheads="1"/>
              </p:cNvSpPr>
              <p:nvPr/>
            </p:nvSpPr>
            <p:spPr bwMode="auto">
              <a:xfrm>
                <a:off x="2202"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9" name="Rectangle 114">
                <a:extLst>
                  <a:ext uri="{FF2B5EF4-FFF2-40B4-BE49-F238E27FC236}">
                    <a16:creationId xmlns:a16="http://schemas.microsoft.com/office/drawing/2014/main" id="{0E218903-FDAE-3181-C780-117200E80384}"/>
                  </a:ext>
                </a:extLst>
              </p:cNvPr>
              <p:cNvSpPr>
                <a:spLocks noChangeArrowheads="1"/>
              </p:cNvSpPr>
              <p:nvPr/>
            </p:nvSpPr>
            <p:spPr bwMode="auto">
              <a:xfrm>
                <a:off x="220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0" name="Rectangle 115">
                <a:extLst>
                  <a:ext uri="{FF2B5EF4-FFF2-40B4-BE49-F238E27FC236}">
                    <a16:creationId xmlns:a16="http://schemas.microsoft.com/office/drawing/2014/main" id="{5AF152C6-BCD8-52BC-C597-497F5483E382}"/>
                  </a:ext>
                </a:extLst>
              </p:cNvPr>
              <p:cNvSpPr>
                <a:spLocks noChangeArrowheads="1"/>
              </p:cNvSpPr>
              <p:nvPr/>
            </p:nvSpPr>
            <p:spPr bwMode="auto">
              <a:xfrm>
                <a:off x="242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1" name="Rectangle 116">
                <a:extLst>
                  <a:ext uri="{FF2B5EF4-FFF2-40B4-BE49-F238E27FC236}">
                    <a16:creationId xmlns:a16="http://schemas.microsoft.com/office/drawing/2014/main" id="{C32EFF5B-B213-CE40-246F-F344FD2E42EA}"/>
                  </a:ext>
                </a:extLst>
              </p:cNvPr>
              <p:cNvSpPr>
                <a:spLocks noChangeArrowheads="1"/>
              </p:cNvSpPr>
              <p:nvPr/>
            </p:nvSpPr>
            <p:spPr bwMode="auto">
              <a:xfrm>
                <a:off x="243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2" name="Rectangle 117">
                <a:extLst>
                  <a:ext uri="{FF2B5EF4-FFF2-40B4-BE49-F238E27FC236}">
                    <a16:creationId xmlns:a16="http://schemas.microsoft.com/office/drawing/2014/main" id="{53817655-28F9-24A7-6CBC-A15000AF31B9}"/>
                  </a:ext>
                </a:extLst>
              </p:cNvPr>
              <p:cNvSpPr>
                <a:spLocks noChangeArrowheads="1"/>
              </p:cNvSpPr>
              <p:nvPr/>
            </p:nvSpPr>
            <p:spPr bwMode="auto">
              <a:xfrm>
                <a:off x="265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3" name="Rectangle 118">
                <a:extLst>
                  <a:ext uri="{FF2B5EF4-FFF2-40B4-BE49-F238E27FC236}">
                    <a16:creationId xmlns:a16="http://schemas.microsoft.com/office/drawing/2014/main" id="{DA5A7473-6C03-48D2-97FC-D925980DDA8C}"/>
                  </a:ext>
                </a:extLst>
              </p:cNvPr>
              <p:cNvSpPr>
                <a:spLocks noChangeArrowheads="1"/>
              </p:cNvSpPr>
              <p:nvPr/>
            </p:nvSpPr>
            <p:spPr bwMode="auto">
              <a:xfrm>
                <a:off x="266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4" name="Rectangle 119">
                <a:extLst>
                  <a:ext uri="{FF2B5EF4-FFF2-40B4-BE49-F238E27FC236}">
                    <a16:creationId xmlns:a16="http://schemas.microsoft.com/office/drawing/2014/main" id="{7B50E5FD-D925-A79C-02E1-AB1EFF548B0F}"/>
                  </a:ext>
                </a:extLst>
              </p:cNvPr>
              <p:cNvSpPr>
                <a:spLocks noChangeArrowheads="1"/>
              </p:cNvSpPr>
              <p:nvPr/>
            </p:nvSpPr>
            <p:spPr bwMode="auto">
              <a:xfrm>
                <a:off x="288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5" name="Rectangle 120">
                <a:extLst>
                  <a:ext uri="{FF2B5EF4-FFF2-40B4-BE49-F238E27FC236}">
                    <a16:creationId xmlns:a16="http://schemas.microsoft.com/office/drawing/2014/main" id="{7F413C0A-5C8A-25B1-783D-414EACA9F652}"/>
                  </a:ext>
                </a:extLst>
              </p:cNvPr>
              <p:cNvSpPr>
                <a:spLocks noChangeArrowheads="1"/>
              </p:cNvSpPr>
              <p:nvPr/>
            </p:nvSpPr>
            <p:spPr bwMode="auto">
              <a:xfrm>
                <a:off x="2890"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6" name="Rectangle 121">
                <a:extLst>
                  <a:ext uri="{FF2B5EF4-FFF2-40B4-BE49-F238E27FC236}">
                    <a16:creationId xmlns:a16="http://schemas.microsoft.com/office/drawing/2014/main" id="{3AB05A06-66AB-DCDC-A072-22C63FE9C276}"/>
                  </a:ext>
                </a:extLst>
              </p:cNvPr>
              <p:cNvSpPr>
                <a:spLocks noChangeArrowheads="1"/>
              </p:cNvSpPr>
              <p:nvPr/>
            </p:nvSpPr>
            <p:spPr bwMode="auto">
              <a:xfrm>
                <a:off x="3111"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7" name="Rectangle 122">
                <a:extLst>
                  <a:ext uri="{FF2B5EF4-FFF2-40B4-BE49-F238E27FC236}">
                    <a16:creationId xmlns:a16="http://schemas.microsoft.com/office/drawing/2014/main" id="{80534AA8-B5C5-540F-FA45-53B89E7F9883}"/>
                  </a:ext>
                </a:extLst>
              </p:cNvPr>
              <p:cNvSpPr>
                <a:spLocks noChangeArrowheads="1"/>
              </p:cNvSpPr>
              <p:nvPr/>
            </p:nvSpPr>
            <p:spPr bwMode="auto">
              <a:xfrm>
                <a:off x="311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8" name="Rectangle 123">
                <a:extLst>
                  <a:ext uri="{FF2B5EF4-FFF2-40B4-BE49-F238E27FC236}">
                    <a16:creationId xmlns:a16="http://schemas.microsoft.com/office/drawing/2014/main" id="{31DBD22A-FDFD-83A7-E9A4-62560F274D66}"/>
                  </a:ext>
                </a:extLst>
              </p:cNvPr>
              <p:cNvSpPr>
                <a:spLocks noChangeArrowheads="1"/>
              </p:cNvSpPr>
              <p:nvPr/>
            </p:nvSpPr>
            <p:spPr bwMode="auto">
              <a:xfrm>
                <a:off x="3339"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9" name="Rectangle 124">
                <a:extLst>
                  <a:ext uri="{FF2B5EF4-FFF2-40B4-BE49-F238E27FC236}">
                    <a16:creationId xmlns:a16="http://schemas.microsoft.com/office/drawing/2014/main" id="{FBEAEE93-DED0-723B-09C2-E99DE0D6BA5E}"/>
                  </a:ext>
                </a:extLst>
              </p:cNvPr>
              <p:cNvSpPr>
                <a:spLocks noChangeArrowheads="1"/>
              </p:cNvSpPr>
              <p:nvPr/>
            </p:nvSpPr>
            <p:spPr bwMode="auto">
              <a:xfrm>
                <a:off x="3344" y="1377"/>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0" name="Rectangle 125">
                <a:extLst>
                  <a:ext uri="{FF2B5EF4-FFF2-40B4-BE49-F238E27FC236}">
                    <a16:creationId xmlns:a16="http://schemas.microsoft.com/office/drawing/2014/main" id="{36A922AD-A955-BA3E-36AA-32AD257D3023}"/>
                  </a:ext>
                </a:extLst>
              </p:cNvPr>
              <p:cNvSpPr>
                <a:spLocks noChangeArrowheads="1"/>
              </p:cNvSpPr>
              <p:nvPr/>
            </p:nvSpPr>
            <p:spPr bwMode="auto">
              <a:xfrm>
                <a:off x="356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Rectangle 126">
                <a:extLst>
                  <a:ext uri="{FF2B5EF4-FFF2-40B4-BE49-F238E27FC236}">
                    <a16:creationId xmlns:a16="http://schemas.microsoft.com/office/drawing/2014/main" id="{0F6E4F99-CDB5-728B-01CF-CA279AADCB83}"/>
                  </a:ext>
                </a:extLst>
              </p:cNvPr>
              <p:cNvSpPr>
                <a:spLocks noChangeArrowheads="1"/>
              </p:cNvSpPr>
              <p:nvPr/>
            </p:nvSpPr>
            <p:spPr bwMode="auto">
              <a:xfrm>
                <a:off x="357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Rectangle 127">
                <a:extLst>
                  <a:ext uri="{FF2B5EF4-FFF2-40B4-BE49-F238E27FC236}">
                    <a16:creationId xmlns:a16="http://schemas.microsoft.com/office/drawing/2014/main" id="{22CC3057-6363-0C7E-A33F-F827DCEC1116}"/>
                  </a:ext>
                </a:extLst>
              </p:cNvPr>
              <p:cNvSpPr>
                <a:spLocks noChangeArrowheads="1"/>
              </p:cNvSpPr>
              <p:nvPr/>
            </p:nvSpPr>
            <p:spPr bwMode="auto">
              <a:xfrm>
                <a:off x="379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Rectangle 128">
                <a:extLst>
                  <a:ext uri="{FF2B5EF4-FFF2-40B4-BE49-F238E27FC236}">
                    <a16:creationId xmlns:a16="http://schemas.microsoft.com/office/drawing/2014/main" id="{748590D2-1C4E-D6B5-B5EE-B1882FBFD3F0}"/>
                  </a:ext>
                </a:extLst>
              </p:cNvPr>
              <p:cNvSpPr>
                <a:spLocks noChangeArrowheads="1"/>
              </p:cNvSpPr>
              <p:nvPr/>
            </p:nvSpPr>
            <p:spPr bwMode="auto">
              <a:xfrm>
                <a:off x="151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Rectangle 129">
                <a:extLst>
                  <a:ext uri="{FF2B5EF4-FFF2-40B4-BE49-F238E27FC236}">
                    <a16:creationId xmlns:a16="http://schemas.microsoft.com/office/drawing/2014/main" id="{F54CEE69-B69D-E1DB-470F-ED93C20C4068}"/>
                  </a:ext>
                </a:extLst>
              </p:cNvPr>
              <p:cNvSpPr>
                <a:spLocks noChangeArrowheads="1"/>
              </p:cNvSpPr>
              <p:nvPr/>
            </p:nvSpPr>
            <p:spPr bwMode="auto">
              <a:xfrm>
                <a:off x="174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Rectangle 130">
                <a:extLst>
                  <a:ext uri="{FF2B5EF4-FFF2-40B4-BE49-F238E27FC236}">
                    <a16:creationId xmlns:a16="http://schemas.microsoft.com/office/drawing/2014/main" id="{E58752DA-99EC-0B89-8FCA-360A062BFB30}"/>
                  </a:ext>
                </a:extLst>
              </p:cNvPr>
              <p:cNvSpPr>
                <a:spLocks noChangeArrowheads="1"/>
              </p:cNvSpPr>
              <p:nvPr/>
            </p:nvSpPr>
            <p:spPr bwMode="auto">
              <a:xfrm>
                <a:off x="197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Rectangle 131">
                <a:extLst>
                  <a:ext uri="{FF2B5EF4-FFF2-40B4-BE49-F238E27FC236}">
                    <a16:creationId xmlns:a16="http://schemas.microsoft.com/office/drawing/2014/main" id="{79EDE6E1-1154-1872-3156-064CBA5C37ED}"/>
                  </a:ext>
                </a:extLst>
              </p:cNvPr>
              <p:cNvSpPr>
                <a:spLocks noChangeArrowheads="1"/>
              </p:cNvSpPr>
              <p:nvPr/>
            </p:nvSpPr>
            <p:spPr bwMode="auto">
              <a:xfrm>
                <a:off x="2202"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Rectangle 132">
                <a:extLst>
                  <a:ext uri="{FF2B5EF4-FFF2-40B4-BE49-F238E27FC236}">
                    <a16:creationId xmlns:a16="http://schemas.microsoft.com/office/drawing/2014/main" id="{F5A6A5F6-61F6-5C6B-89B9-208B15911DD9}"/>
                  </a:ext>
                </a:extLst>
              </p:cNvPr>
              <p:cNvSpPr>
                <a:spLocks noChangeArrowheads="1"/>
              </p:cNvSpPr>
              <p:nvPr/>
            </p:nvSpPr>
            <p:spPr bwMode="auto">
              <a:xfrm>
                <a:off x="242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Rectangle 133">
                <a:extLst>
                  <a:ext uri="{FF2B5EF4-FFF2-40B4-BE49-F238E27FC236}">
                    <a16:creationId xmlns:a16="http://schemas.microsoft.com/office/drawing/2014/main" id="{725C38AA-CB4B-5BB7-073A-4F9B460309E6}"/>
                  </a:ext>
                </a:extLst>
              </p:cNvPr>
              <p:cNvSpPr>
                <a:spLocks noChangeArrowheads="1"/>
              </p:cNvSpPr>
              <p:nvPr/>
            </p:nvSpPr>
            <p:spPr bwMode="auto">
              <a:xfrm>
                <a:off x="265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Rectangle 134">
                <a:extLst>
                  <a:ext uri="{FF2B5EF4-FFF2-40B4-BE49-F238E27FC236}">
                    <a16:creationId xmlns:a16="http://schemas.microsoft.com/office/drawing/2014/main" id="{B354CBF1-7A41-A0E4-6C87-8D5B6BE7B91C}"/>
                  </a:ext>
                </a:extLst>
              </p:cNvPr>
              <p:cNvSpPr>
                <a:spLocks noChangeArrowheads="1"/>
              </p:cNvSpPr>
              <p:nvPr/>
            </p:nvSpPr>
            <p:spPr bwMode="auto">
              <a:xfrm>
                <a:off x="288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Rectangle 135">
                <a:extLst>
                  <a:ext uri="{FF2B5EF4-FFF2-40B4-BE49-F238E27FC236}">
                    <a16:creationId xmlns:a16="http://schemas.microsoft.com/office/drawing/2014/main" id="{C7EE051C-DC97-2D01-ADB7-B2BB6FD8D275}"/>
                  </a:ext>
                </a:extLst>
              </p:cNvPr>
              <p:cNvSpPr>
                <a:spLocks noChangeArrowheads="1"/>
              </p:cNvSpPr>
              <p:nvPr/>
            </p:nvSpPr>
            <p:spPr bwMode="auto">
              <a:xfrm>
                <a:off x="3111"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Rectangle 136">
                <a:extLst>
                  <a:ext uri="{FF2B5EF4-FFF2-40B4-BE49-F238E27FC236}">
                    <a16:creationId xmlns:a16="http://schemas.microsoft.com/office/drawing/2014/main" id="{AB7DC655-5D6A-0F4A-8FB0-2BB48927B28D}"/>
                  </a:ext>
                </a:extLst>
              </p:cNvPr>
              <p:cNvSpPr>
                <a:spLocks noChangeArrowheads="1"/>
              </p:cNvSpPr>
              <p:nvPr/>
            </p:nvSpPr>
            <p:spPr bwMode="auto">
              <a:xfrm>
                <a:off x="3339"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Rectangle 137">
                <a:extLst>
                  <a:ext uri="{FF2B5EF4-FFF2-40B4-BE49-F238E27FC236}">
                    <a16:creationId xmlns:a16="http://schemas.microsoft.com/office/drawing/2014/main" id="{8DEF0FA9-9ADF-C431-B0DB-8FB866D826C6}"/>
                  </a:ext>
                </a:extLst>
              </p:cNvPr>
              <p:cNvSpPr>
                <a:spLocks noChangeArrowheads="1"/>
              </p:cNvSpPr>
              <p:nvPr/>
            </p:nvSpPr>
            <p:spPr bwMode="auto">
              <a:xfrm>
                <a:off x="356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Rectangle 138">
                <a:extLst>
                  <a:ext uri="{FF2B5EF4-FFF2-40B4-BE49-F238E27FC236}">
                    <a16:creationId xmlns:a16="http://schemas.microsoft.com/office/drawing/2014/main" id="{1EEA45CD-BAFB-ED0E-54BF-0F383CEC02F4}"/>
                  </a:ext>
                </a:extLst>
              </p:cNvPr>
              <p:cNvSpPr>
                <a:spLocks noChangeArrowheads="1"/>
              </p:cNvSpPr>
              <p:nvPr/>
            </p:nvSpPr>
            <p:spPr bwMode="auto">
              <a:xfrm>
                <a:off x="379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Rectangle 139">
                <a:extLst>
                  <a:ext uri="{FF2B5EF4-FFF2-40B4-BE49-F238E27FC236}">
                    <a16:creationId xmlns:a16="http://schemas.microsoft.com/office/drawing/2014/main" id="{011A8FEA-3CEE-9FC5-8434-8414CDE14DED}"/>
                  </a:ext>
                </a:extLst>
              </p:cNvPr>
              <p:cNvSpPr>
                <a:spLocks noChangeArrowheads="1"/>
              </p:cNvSpPr>
              <p:nvPr/>
            </p:nvSpPr>
            <p:spPr bwMode="auto">
              <a:xfrm>
                <a:off x="152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Rectangle 140">
                <a:extLst>
                  <a:ext uri="{FF2B5EF4-FFF2-40B4-BE49-F238E27FC236}">
                    <a16:creationId xmlns:a16="http://schemas.microsoft.com/office/drawing/2014/main" id="{27714DD2-DB10-33A5-1C3B-A6FAF68B16E5}"/>
                  </a:ext>
                </a:extLst>
              </p:cNvPr>
              <p:cNvSpPr>
                <a:spLocks noChangeArrowheads="1"/>
              </p:cNvSpPr>
              <p:nvPr/>
            </p:nvSpPr>
            <p:spPr bwMode="auto">
              <a:xfrm>
                <a:off x="152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Rectangle 141">
                <a:extLst>
                  <a:ext uri="{FF2B5EF4-FFF2-40B4-BE49-F238E27FC236}">
                    <a16:creationId xmlns:a16="http://schemas.microsoft.com/office/drawing/2014/main" id="{CA11C0FC-07A2-204A-605D-E7BF3682E7AA}"/>
                  </a:ext>
                </a:extLst>
              </p:cNvPr>
              <p:cNvSpPr>
                <a:spLocks noChangeArrowheads="1"/>
              </p:cNvSpPr>
              <p:nvPr/>
            </p:nvSpPr>
            <p:spPr bwMode="auto">
              <a:xfrm>
                <a:off x="152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7" name="Rectangle 142">
                <a:extLst>
                  <a:ext uri="{FF2B5EF4-FFF2-40B4-BE49-F238E27FC236}">
                    <a16:creationId xmlns:a16="http://schemas.microsoft.com/office/drawing/2014/main" id="{A18F1A67-AECE-BC79-89A8-46309C9BD7B2}"/>
                  </a:ext>
                </a:extLst>
              </p:cNvPr>
              <p:cNvSpPr>
                <a:spLocks noChangeArrowheads="1"/>
              </p:cNvSpPr>
              <p:nvPr/>
            </p:nvSpPr>
            <p:spPr bwMode="auto">
              <a:xfrm>
                <a:off x="153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8" name="Rectangle 143">
                <a:extLst>
                  <a:ext uri="{FF2B5EF4-FFF2-40B4-BE49-F238E27FC236}">
                    <a16:creationId xmlns:a16="http://schemas.microsoft.com/office/drawing/2014/main" id="{802A5DA4-07F6-0E55-4EC6-E9641D072CEE}"/>
                  </a:ext>
                </a:extLst>
              </p:cNvPr>
              <p:cNvSpPr>
                <a:spLocks noChangeArrowheads="1"/>
              </p:cNvSpPr>
              <p:nvPr/>
            </p:nvSpPr>
            <p:spPr bwMode="auto">
              <a:xfrm>
                <a:off x="1753"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Rectangle 144">
                <a:extLst>
                  <a:ext uri="{FF2B5EF4-FFF2-40B4-BE49-F238E27FC236}">
                    <a16:creationId xmlns:a16="http://schemas.microsoft.com/office/drawing/2014/main" id="{9431933C-E420-2020-A84B-D56D2345CE22}"/>
                  </a:ext>
                </a:extLst>
              </p:cNvPr>
              <p:cNvSpPr>
                <a:spLocks noChangeArrowheads="1"/>
              </p:cNvSpPr>
              <p:nvPr/>
            </p:nvSpPr>
            <p:spPr bwMode="auto">
              <a:xfrm>
                <a:off x="1753"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Rectangle 145">
                <a:extLst>
                  <a:ext uri="{FF2B5EF4-FFF2-40B4-BE49-F238E27FC236}">
                    <a16:creationId xmlns:a16="http://schemas.microsoft.com/office/drawing/2014/main" id="{AE83EE6D-23F7-F7C4-E56D-45D44FC8C1D9}"/>
                  </a:ext>
                </a:extLst>
              </p:cNvPr>
              <p:cNvSpPr>
                <a:spLocks noChangeArrowheads="1"/>
              </p:cNvSpPr>
              <p:nvPr/>
            </p:nvSpPr>
            <p:spPr bwMode="auto">
              <a:xfrm>
                <a:off x="175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1" name="Rectangle 146">
                <a:extLst>
                  <a:ext uri="{FF2B5EF4-FFF2-40B4-BE49-F238E27FC236}">
                    <a16:creationId xmlns:a16="http://schemas.microsoft.com/office/drawing/2014/main" id="{6D8AA098-782B-AAB9-E1F6-F95A070C2EE1}"/>
                  </a:ext>
                </a:extLst>
              </p:cNvPr>
              <p:cNvSpPr>
                <a:spLocks noChangeArrowheads="1"/>
              </p:cNvSpPr>
              <p:nvPr/>
            </p:nvSpPr>
            <p:spPr bwMode="auto">
              <a:xfrm>
                <a:off x="176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2" name="Rectangle 147">
                <a:extLst>
                  <a:ext uri="{FF2B5EF4-FFF2-40B4-BE49-F238E27FC236}">
                    <a16:creationId xmlns:a16="http://schemas.microsoft.com/office/drawing/2014/main" id="{5CD74B96-28A6-A8B7-B668-12330B462A78}"/>
                  </a:ext>
                </a:extLst>
              </p:cNvPr>
              <p:cNvSpPr>
                <a:spLocks noChangeArrowheads="1"/>
              </p:cNvSpPr>
              <p:nvPr/>
            </p:nvSpPr>
            <p:spPr bwMode="auto">
              <a:xfrm>
                <a:off x="1980"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3" name="Rectangle 148">
                <a:extLst>
                  <a:ext uri="{FF2B5EF4-FFF2-40B4-BE49-F238E27FC236}">
                    <a16:creationId xmlns:a16="http://schemas.microsoft.com/office/drawing/2014/main" id="{EC989E97-9C85-2749-7E46-E0CD1C85CDBA}"/>
                  </a:ext>
                </a:extLst>
              </p:cNvPr>
              <p:cNvSpPr>
                <a:spLocks noChangeArrowheads="1"/>
              </p:cNvSpPr>
              <p:nvPr/>
            </p:nvSpPr>
            <p:spPr bwMode="auto">
              <a:xfrm>
                <a:off x="1980"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Rectangle 149">
                <a:extLst>
                  <a:ext uri="{FF2B5EF4-FFF2-40B4-BE49-F238E27FC236}">
                    <a16:creationId xmlns:a16="http://schemas.microsoft.com/office/drawing/2014/main" id="{0A396E8B-F4E1-DF97-D706-02C71FD67CEF}"/>
                  </a:ext>
                </a:extLst>
              </p:cNvPr>
              <p:cNvSpPr>
                <a:spLocks noChangeArrowheads="1"/>
              </p:cNvSpPr>
              <p:nvPr/>
            </p:nvSpPr>
            <p:spPr bwMode="auto">
              <a:xfrm>
                <a:off x="198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5" name="Rectangle 150">
                <a:extLst>
                  <a:ext uri="{FF2B5EF4-FFF2-40B4-BE49-F238E27FC236}">
                    <a16:creationId xmlns:a16="http://schemas.microsoft.com/office/drawing/2014/main" id="{E211C492-66DC-E92C-9172-C4C825249470}"/>
                  </a:ext>
                </a:extLst>
              </p:cNvPr>
              <p:cNvSpPr>
                <a:spLocks noChangeArrowheads="1"/>
              </p:cNvSpPr>
              <p:nvPr/>
            </p:nvSpPr>
            <p:spPr bwMode="auto">
              <a:xfrm>
                <a:off x="1993"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6" name="Rectangle 151">
                <a:extLst>
                  <a:ext uri="{FF2B5EF4-FFF2-40B4-BE49-F238E27FC236}">
                    <a16:creationId xmlns:a16="http://schemas.microsoft.com/office/drawing/2014/main" id="{E5426E9F-8AFE-3C57-62A2-93E625EAB475}"/>
                  </a:ext>
                </a:extLst>
              </p:cNvPr>
              <p:cNvSpPr>
                <a:spLocks noChangeArrowheads="1"/>
              </p:cNvSpPr>
              <p:nvPr/>
            </p:nvSpPr>
            <p:spPr bwMode="auto">
              <a:xfrm>
                <a:off x="2207"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7" name="Rectangle 152">
                <a:extLst>
                  <a:ext uri="{FF2B5EF4-FFF2-40B4-BE49-F238E27FC236}">
                    <a16:creationId xmlns:a16="http://schemas.microsoft.com/office/drawing/2014/main" id="{F9D19A77-83ED-E2A7-D1CA-1706AF8CF81A}"/>
                  </a:ext>
                </a:extLst>
              </p:cNvPr>
              <p:cNvSpPr>
                <a:spLocks noChangeArrowheads="1"/>
              </p:cNvSpPr>
              <p:nvPr/>
            </p:nvSpPr>
            <p:spPr bwMode="auto">
              <a:xfrm>
                <a:off x="2207"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8" name="Rectangle 153">
                <a:extLst>
                  <a:ext uri="{FF2B5EF4-FFF2-40B4-BE49-F238E27FC236}">
                    <a16:creationId xmlns:a16="http://schemas.microsoft.com/office/drawing/2014/main" id="{3FF31BCD-3B36-D351-4E0D-C1D1C34435A2}"/>
                  </a:ext>
                </a:extLst>
              </p:cNvPr>
              <p:cNvSpPr>
                <a:spLocks noChangeArrowheads="1"/>
              </p:cNvSpPr>
              <p:nvPr/>
            </p:nvSpPr>
            <p:spPr bwMode="auto">
              <a:xfrm>
                <a:off x="220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9" name="Rectangle 154">
                <a:extLst>
                  <a:ext uri="{FF2B5EF4-FFF2-40B4-BE49-F238E27FC236}">
                    <a16:creationId xmlns:a16="http://schemas.microsoft.com/office/drawing/2014/main" id="{4A1A6D87-0B76-75F4-0E63-5A086B085D85}"/>
                  </a:ext>
                </a:extLst>
              </p:cNvPr>
              <p:cNvSpPr>
                <a:spLocks noChangeArrowheads="1"/>
              </p:cNvSpPr>
              <p:nvPr/>
            </p:nvSpPr>
            <p:spPr bwMode="auto">
              <a:xfrm>
                <a:off x="222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0" name="Rectangle 155">
                <a:extLst>
                  <a:ext uri="{FF2B5EF4-FFF2-40B4-BE49-F238E27FC236}">
                    <a16:creationId xmlns:a16="http://schemas.microsoft.com/office/drawing/2014/main" id="{9B551A38-C0A4-BBAE-586B-333C0557C874}"/>
                  </a:ext>
                </a:extLst>
              </p:cNvPr>
              <p:cNvSpPr>
                <a:spLocks noChangeArrowheads="1"/>
              </p:cNvSpPr>
              <p:nvPr/>
            </p:nvSpPr>
            <p:spPr bwMode="auto">
              <a:xfrm>
                <a:off x="243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1" name="Rectangle 156">
                <a:extLst>
                  <a:ext uri="{FF2B5EF4-FFF2-40B4-BE49-F238E27FC236}">
                    <a16:creationId xmlns:a16="http://schemas.microsoft.com/office/drawing/2014/main" id="{C4BD91ED-10B1-DAC9-A3F0-06EE524F0B12}"/>
                  </a:ext>
                </a:extLst>
              </p:cNvPr>
              <p:cNvSpPr>
                <a:spLocks noChangeArrowheads="1"/>
              </p:cNvSpPr>
              <p:nvPr/>
            </p:nvSpPr>
            <p:spPr bwMode="auto">
              <a:xfrm>
                <a:off x="243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2" name="Rectangle 157">
                <a:extLst>
                  <a:ext uri="{FF2B5EF4-FFF2-40B4-BE49-F238E27FC236}">
                    <a16:creationId xmlns:a16="http://schemas.microsoft.com/office/drawing/2014/main" id="{8B159241-A472-E9C2-5BFC-C4255101AC9A}"/>
                  </a:ext>
                </a:extLst>
              </p:cNvPr>
              <p:cNvSpPr>
                <a:spLocks noChangeArrowheads="1"/>
              </p:cNvSpPr>
              <p:nvPr/>
            </p:nvSpPr>
            <p:spPr bwMode="auto">
              <a:xfrm>
                <a:off x="243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3" name="Rectangle 158">
                <a:extLst>
                  <a:ext uri="{FF2B5EF4-FFF2-40B4-BE49-F238E27FC236}">
                    <a16:creationId xmlns:a16="http://schemas.microsoft.com/office/drawing/2014/main" id="{4B1D3D40-DB70-16DF-5B38-1CC87C8F3140}"/>
                  </a:ext>
                </a:extLst>
              </p:cNvPr>
              <p:cNvSpPr>
                <a:spLocks noChangeArrowheads="1"/>
              </p:cNvSpPr>
              <p:nvPr/>
            </p:nvSpPr>
            <p:spPr bwMode="auto">
              <a:xfrm>
                <a:off x="244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4" name="Rectangle 159">
                <a:extLst>
                  <a:ext uri="{FF2B5EF4-FFF2-40B4-BE49-F238E27FC236}">
                    <a16:creationId xmlns:a16="http://schemas.microsoft.com/office/drawing/2014/main" id="{5DDD6F68-4175-A25F-E845-5181A4BCA02A}"/>
                  </a:ext>
                </a:extLst>
              </p:cNvPr>
              <p:cNvSpPr>
                <a:spLocks noChangeArrowheads="1"/>
              </p:cNvSpPr>
              <p:nvPr/>
            </p:nvSpPr>
            <p:spPr bwMode="auto">
              <a:xfrm>
                <a:off x="266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5" name="Rectangle 160">
                <a:extLst>
                  <a:ext uri="{FF2B5EF4-FFF2-40B4-BE49-F238E27FC236}">
                    <a16:creationId xmlns:a16="http://schemas.microsoft.com/office/drawing/2014/main" id="{7E04E8BE-296A-93BF-9F93-C512B92DCD82}"/>
                  </a:ext>
                </a:extLst>
              </p:cNvPr>
              <p:cNvSpPr>
                <a:spLocks noChangeArrowheads="1"/>
              </p:cNvSpPr>
              <p:nvPr/>
            </p:nvSpPr>
            <p:spPr bwMode="auto">
              <a:xfrm>
                <a:off x="267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6" name="Rectangle 161">
                <a:extLst>
                  <a:ext uri="{FF2B5EF4-FFF2-40B4-BE49-F238E27FC236}">
                    <a16:creationId xmlns:a16="http://schemas.microsoft.com/office/drawing/2014/main" id="{7A03A02D-EF09-11DE-CA5D-056241CB56D0}"/>
                  </a:ext>
                </a:extLst>
              </p:cNvPr>
              <p:cNvSpPr>
                <a:spLocks noChangeArrowheads="1"/>
              </p:cNvSpPr>
              <p:nvPr/>
            </p:nvSpPr>
            <p:spPr bwMode="auto">
              <a:xfrm>
                <a:off x="289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7" name="Rectangle 162">
                <a:extLst>
                  <a:ext uri="{FF2B5EF4-FFF2-40B4-BE49-F238E27FC236}">
                    <a16:creationId xmlns:a16="http://schemas.microsoft.com/office/drawing/2014/main" id="{70F2B03D-90F7-C79E-80F9-94A7ED07D03B}"/>
                  </a:ext>
                </a:extLst>
              </p:cNvPr>
              <p:cNvSpPr>
                <a:spLocks noChangeArrowheads="1"/>
              </p:cNvSpPr>
              <p:nvPr/>
            </p:nvSpPr>
            <p:spPr bwMode="auto">
              <a:xfrm>
                <a:off x="2902"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8" name="Rectangle 163">
                <a:extLst>
                  <a:ext uri="{FF2B5EF4-FFF2-40B4-BE49-F238E27FC236}">
                    <a16:creationId xmlns:a16="http://schemas.microsoft.com/office/drawing/2014/main" id="{AEE3FE8E-29A1-DA78-31B0-B30F6AF06AA1}"/>
                  </a:ext>
                </a:extLst>
              </p:cNvPr>
              <p:cNvSpPr>
                <a:spLocks noChangeArrowheads="1"/>
              </p:cNvSpPr>
              <p:nvPr/>
            </p:nvSpPr>
            <p:spPr bwMode="auto">
              <a:xfrm>
                <a:off x="311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9" name="Rectangle 164">
                <a:extLst>
                  <a:ext uri="{FF2B5EF4-FFF2-40B4-BE49-F238E27FC236}">
                    <a16:creationId xmlns:a16="http://schemas.microsoft.com/office/drawing/2014/main" id="{0EA5A343-4F07-50D7-0411-3DC191F9BA4D}"/>
                  </a:ext>
                </a:extLst>
              </p:cNvPr>
              <p:cNvSpPr>
                <a:spLocks noChangeArrowheads="1"/>
              </p:cNvSpPr>
              <p:nvPr/>
            </p:nvSpPr>
            <p:spPr bwMode="auto">
              <a:xfrm>
                <a:off x="313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65">
                <a:extLst>
                  <a:ext uri="{FF2B5EF4-FFF2-40B4-BE49-F238E27FC236}">
                    <a16:creationId xmlns:a16="http://schemas.microsoft.com/office/drawing/2014/main" id="{F90FD69E-1FE6-DCFB-F2BB-8629F5E2F667}"/>
                  </a:ext>
                </a:extLst>
              </p:cNvPr>
              <p:cNvSpPr>
                <a:spLocks noChangeArrowheads="1"/>
              </p:cNvSpPr>
              <p:nvPr/>
            </p:nvSpPr>
            <p:spPr bwMode="auto">
              <a:xfrm>
                <a:off x="3344"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1" name="Rectangle 166">
                <a:extLst>
                  <a:ext uri="{FF2B5EF4-FFF2-40B4-BE49-F238E27FC236}">
                    <a16:creationId xmlns:a16="http://schemas.microsoft.com/office/drawing/2014/main" id="{456669FE-65ED-A95F-5AD1-19349FC4F93B}"/>
                  </a:ext>
                </a:extLst>
              </p:cNvPr>
              <p:cNvSpPr>
                <a:spLocks noChangeArrowheads="1"/>
              </p:cNvSpPr>
              <p:nvPr/>
            </p:nvSpPr>
            <p:spPr bwMode="auto">
              <a:xfrm>
                <a:off x="335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2" name="Rectangle 167">
                <a:extLst>
                  <a:ext uri="{FF2B5EF4-FFF2-40B4-BE49-F238E27FC236}">
                    <a16:creationId xmlns:a16="http://schemas.microsoft.com/office/drawing/2014/main" id="{97593658-046E-3AEB-8360-54907AB9DAC1}"/>
                  </a:ext>
                </a:extLst>
              </p:cNvPr>
              <p:cNvSpPr>
                <a:spLocks noChangeArrowheads="1"/>
              </p:cNvSpPr>
              <p:nvPr/>
            </p:nvSpPr>
            <p:spPr bwMode="auto">
              <a:xfrm>
                <a:off x="357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3" name="Rectangle 168">
                <a:extLst>
                  <a:ext uri="{FF2B5EF4-FFF2-40B4-BE49-F238E27FC236}">
                    <a16:creationId xmlns:a16="http://schemas.microsoft.com/office/drawing/2014/main" id="{DEF8AE29-7177-77E7-0F65-D3D5662E3959}"/>
                  </a:ext>
                </a:extLst>
              </p:cNvPr>
              <p:cNvSpPr>
                <a:spLocks noChangeArrowheads="1"/>
              </p:cNvSpPr>
              <p:nvPr/>
            </p:nvSpPr>
            <p:spPr bwMode="auto">
              <a:xfrm>
                <a:off x="358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4" name="Rectangle 169">
                <a:extLst>
                  <a:ext uri="{FF2B5EF4-FFF2-40B4-BE49-F238E27FC236}">
                    <a16:creationId xmlns:a16="http://schemas.microsoft.com/office/drawing/2014/main" id="{8C9F0E2C-592D-4760-AD83-BE8D211B6D37}"/>
                  </a:ext>
                </a:extLst>
              </p:cNvPr>
              <p:cNvSpPr>
                <a:spLocks noChangeArrowheads="1"/>
              </p:cNvSpPr>
              <p:nvPr/>
            </p:nvSpPr>
            <p:spPr bwMode="auto">
              <a:xfrm>
                <a:off x="151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5" name="Rectangle 170">
                <a:extLst>
                  <a:ext uri="{FF2B5EF4-FFF2-40B4-BE49-F238E27FC236}">
                    <a16:creationId xmlns:a16="http://schemas.microsoft.com/office/drawing/2014/main" id="{28C14534-4D1C-C1CA-1B1B-506B4772B63F}"/>
                  </a:ext>
                </a:extLst>
              </p:cNvPr>
              <p:cNvSpPr>
                <a:spLocks noChangeArrowheads="1"/>
              </p:cNvSpPr>
              <p:nvPr/>
            </p:nvSpPr>
            <p:spPr bwMode="auto">
              <a:xfrm>
                <a:off x="152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6" name="Rectangle 171">
                <a:extLst>
                  <a:ext uri="{FF2B5EF4-FFF2-40B4-BE49-F238E27FC236}">
                    <a16:creationId xmlns:a16="http://schemas.microsoft.com/office/drawing/2014/main" id="{799C5E08-E153-0DED-C9F3-D75D358E50F7}"/>
                  </a:ext>
                </a:extLst>
              </p:cNvPr>
              <p:cNvSpPr>
                <a:spLocks noChangeArrowheads="1"/>
              </p:cNvSpPr>
              <p:nvPr/>
            </p:nvSpPr>
            <p:spPr bwMode="auto">
              <a:xfrm>
                <a:off x="174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7" name="Rectangle 172">
                <a:extLst>
                  <a:ext uri="{FF2B5EF4-FFF2-40B4-BE49-F238E27FC236}">
                    <a16:creationId xmlns:a16="http://schemas.microsoft.com/office/drawing/2014/main" id="{2B0AB746-0394-A9F0-1FE9-E46D8C706E53}"/>
                  </a:ext>
                </a:extLst>
              </p:cNvPr>
              <p:cNvSpPr>
                <a:spLocks noChangeArrowheads="1"/>
              </p:cNvSpPr>
              <p:nvPr/>
            </p:nvSpPr>
            <p:spPr bwMode="auto">
              <a:xfrm>
                <a:off x="175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8" name="Rectangle 173">
                <a:extLst>
                  <a:ext uri="{FF2B5EF4-FFF2-40B4-BE49-F238E27FC236}">
                    <a16:creationId xmlns:a16="http://schemas.microsoft.com/office/drawing/2014/main" id="{E6DE4C75-EB04-7011-0061-F61B29A74023}"/>
                  </a:ext>
                </a:extLst>
              </p:cNvPr>
              <p:cNvSpPr>
                <a:spLocks noChangeArrowheads="1"/>
              </p:cNvSpPr>
              <p:nvPr/>
            </p:nvSpPr>
            <p:spPr bwMode="auto">
              <a:xfrm>
                <a:off x="197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9" name="Rectangle 174">
                <a:extLst>
                  <a:ext uri="{FF2B5EF4-FFF2-40B4-BE49-F238E27FC236}">
                    <a16:creationId xmlns:a16="http://schemas.microsoft.com/office/drawing/2014/main" id="{B6842243-E34F-7B7B-9AF1-59C88F4028EF}"/>
                  </a:ext>
                </a:extLst>
              </p:cNvPr>
              <p:cNvSpPr>
                <a:spLocks noChangeArrowheads="1"/>
              </p:cNvSpPr>
              <p:nvPr/>
            </p:nvSpPr>
            <p:spPr bwMode="auto">
              <a:xfrm>
                <a:off x="1980"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0" name="Rectangle 175">
                <a:extLst>
                  <a:ext uri="{FF2B5EF4-FFF2-40B4-BE49-F238E27FC236}">
                    <a16:creationId xmlns:a16="http://schemas.microsoft.com/office/drawing/2014/main" id="{603FEDCB-9718-836A-DA3F-8E63893D7615}"/>
                  </a:ext>
                </a:extLst>
              </p:cNvPr>
              <p:cNvSpPr>
                <a:spLocks noChangeArrowheads="1"/>
              </p:cNvSpPr>
              <p:nvPr/>
            </p:nvSpPr>
            <p:spPr bwMode="auto">
              <a:xfrm>
                <a:off x="2202"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1" name="Rectangle 176">
                <a:extLst>
                  <a:ext uri="{FF2B5EF4-FFF2-40B4-BE49-F238E27FC236}">
                    <a16:creationId xmlns:a16="http://schemas.microsoft.com/office/drawing/2014/main" id="{2BCD4181-DC9C-1567-0051-2AFE5920EEBD}"/>
                  </a:ext>
                </a:extLst>
              </p:cNvPr>
              <p:cNvSpPr>
                <a:spLocks noChangeArrowheads="1"/>
              </p:cNvSpPr>
              <p:nvPr/>
            </p:nvSpPr>
            <p:spPr bwMode="auto">
              <a:xfrm>
                <a:off x="220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2" name="Rectangle 177">
                <a:extLst>
                  <a:ext uri="{FF2B5EF4-FFF2-40B4-BE49-F238E27FC236}">
                    <a16:creationId xmlns:a16="http://schemas.microsoft.com/office/drawing/2014/main" id="{444EE6AF-5061-1269-B0F0-C7518F61D09F}"/>
                  </a:ext>
                </a:extLst>
              </p:cNvPr>
              <p:cNvSpPr>
                <a:spLocks noChangeArrowheads="1"/>
              </p:cNvSpPr>
              <p:nvPr/>
            </p:nvSpPr>
            <p:spPr bwMode="auto">
              <a:xfrm>
                <a:off x="242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3" name="Rectangle 178">
                <a:extLst>
                  <a:ext uri="{FF2B5EF4-FFF2-40B4-BE49-F238E27FC236}">
                    <a16:creationId xmlns:a16="http://schemas.microsoft.com/office/drawing/2014/main" id="{BA3C3700-8FAE-DF34-867D-947B4BF772F4}"/>
                  </a:ext>
                </a:extLst>
              </p:cNvPr>
              <p:cNvSpPr>
                <a:spLocks noChangeArrowheads="1"/>
              </p:cNvSpPr>
              <p:nvPr/>
            </p:nvSpPr>
            <p:spPr bwMode="auto">
              <a:xfrm>
                <a:off x="243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4" name="Rectangle 179">
                <a:extLst>
                  <a:ext uri="{FF2B5EF4-FFF2-40B4-BE49-F238E27FC236}">
                    <a16:creationId xmlns:a16="http://schemas.microsoft.com/office/drawing/2014/main" id="{A690C870-3D89-9857-403C-178BBCE751FF}"/>
                  </a:ext>
                </a:extLst>
              </p:cNvPr>
              <p:cNvSpPr>
                <a:spLocks noChangeArrowheads="1"/>
              </p:cNvSpPr>
              <p:nvPr/>
            </p:nvSpPr>
            <p:spPr bwMode="auto">
              <a:xfrm>
                <a:off x="265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5" name="Rectangle 180">
                <a:extLst>
                  <a:ext uri="{FF2B5EF4-FFF2-40B4-BE49-F238E27FC236}">
                    <a16:creationId xmlns:a16="http://schemas.microsoft.com/office/drawing/2014/main" id="{9848FEAC-AB9C-88F5-CA48-A597BEB12867}"/>
                  </a:ext>
                </a:extLst>
              </p:cNvPr>
              <p:cNvSpPr>
                <a:spLocks noChangeArrowheads="1"/>
              </p:cNvSpPr>
              <p:nvPr/>
            </p:nvSpPr>
            <p:spPr bwMode="auto">
              <a:xfrm>
                <a:off x="266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Rectangle 181">
                <a:extLst>
                  <a:ext uri="{FF2B5EF4-FFF2-40B4-BE49-F238E27FC236}">
                    <a16:creationId xmlns:a16="http://schemas.microsoft.com/office/drawing/2014/main" id="{20AD8A1E-D53A-3C9F-7ADF-9EFBB7C8B0C4}"/>
                  </a:ext>
                </a:extLst>
              </p:cNvPr>
              <p:cNvSpPr>
                <a:spLocks noChangeArrowheads="1"/>
              </p:cNvSpPr>
              <p:nvPr/>
            </p:nvSpPr>
            <p:spPr bwMode="auto">
              <a:xfrm>
                <a:off x="288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Rectangle 182">
                <a:extLst>
                  <a:ext uri="{FF2B5EF4-FFF2-40B4-BE49-F238E27FC236}">
                    <a16:creationId xmlns:a16="http://schemas.microsoft.com/office/drawing/2014/main" id="{029E60D3-9E32-92F2-9ED7-76A91E5AE314}"/>
                  </a:ext>
                </a:extLst>
              </p:cNvPr>
              <p:cNvSpPr>
                <a:spLocks noChangeArrowheads="1"/>
              </p:cNvSpPr>
              <p:nvPr/>
            </p:nvSpPr>
            <p:spPr bwMode="auto">
              <a:xfrm>
                <a:off x="2890"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Rectangle 183">
                <a:extLst>
                  <a:ext uri="{FF2B5EF4-FFF2-40B4-BE49-F238E27FC236}">
                    <a16:creationId xmlns:a16="http://schemas.microsoft.com/office/drawing/2014/main" id="{6E3AB74E-D55D-E62A-795B-11A324A0A886}"/>
                  </a:ext>
                </a:extLst>
              </p:cNvPr>
              <p:cNvSpPr>
                <a:spLocks noChangeArrowheads="1"/>
              </p:cNvSpPr>
              <p:nvPr/>
            </p:nvSpPr>
            <p:spPr bwMode="auto">
              <a:xfrm>
                <a:off x="3111"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Rectangle 184">
                <a:extLst>
                  <a:ext uri="{FF2B5EF4-FFF2-40B4-BE49-F238E27FC236}">
                    <a16:creationId xmlns:a16="http://schemas.microsoft.com/office/drawing/2014/main" id="{4499A131-0219-3A7C-D20E-EB402643C640}"/>
                  </a:ext>
                </a:extLst>
              </p:cNvPr>
              <p:cNvSpPr>
                <a:spLocks noChangeArrowheads="1"/>
              </p:cNvSpPr>
              <p:nvPr/>
            </p:nvSpPr>
            <p:spPr bwMode="auto">
              <a:xfrm>
                <a:off x="311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Rectangle 185">
                <a:extLst>
                  <a:ext uri="{FF2B5EF4-FFF2-40B4-BE49-F238E27FC236}">
                    <a16:creationId xmlns:a16="http://schemas.microsoft.com/office/drawing/2014/main" id="{4F4FE33A-2D27-6F05-DB93-952816A99F14}"/>
                  </a:ext>
                </a:extLst>
              </p:cNvPr>
              <p:cNvSpPr>
                <a:spLocks noChangeArrowheads="1"/>
              </p:cNvSpPr>
              <p:nvPr/>
            </p:nvSpPr>
            <p:spPr bwMode="auto">
              <a:xfrm>
                <a:off x="3339"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Rectangle 186">
                <a:extLst>
                  <a:ext uri="{FF2B5EF4-FFF2-40B4-BE49-F238E27FC236}">
                    <a16:creationId xmlns:a16="http://schemas.microsoft.com/office/drawing/2014/main" id="{0DCB94E8-4936-089D-1F14-693375445502}"/>
                  </a:ext>
                </a:extLst>
              </p:cNvPr>
              <p:cNvSpPr>
                <a:spLocks noChangeArrowheads="1"/>
              </p:cNvSpPr>
              <p:nvPr/>
            </p:nvSpPr>
            <p:spPr bwMode="auto">
              <a:xfrm>
                <a:off x="3344" y="163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Rectangle 187">
                <a:extLst>
                  <a:ext uri="{FF2B5EF4-FFF2-40B4-BE49-F238E27FC236}">
                    <a16:creationId xmlns:a16="http://schemas.microsoft.com/office/drawing/2014/main" id="{CD1488E7-2115-7177-6EE6-0F8BC6D12454}"/>
                  </a:ext>
                </a:extLst>
              </p:cNvPr>
              <p:cNvSpPr>
                <a:spLocks noChangeArrowheads="1"/>
              </p:cNvSpPr>
              <p:nvPr/>
            </p:nvSpPr>
            <p:spPr bwMode="auto">
              <a:xfrm>
                <a:off x="356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Rectangle 188">
                <a:extLst>
                  <a:ext uri="{FF2B5EF4-FFF2-40B4-BE49-F238E27FC236}">
                    <a16:creationId xmlns:a16="http://schemas.microsoft.com/office/drawing/2014/main" id="{15D59954-0737-C615-9BCE-D977AA1F3F77}"/>
                  </a:ext>
                </a:extLst>
              </p:cNvPr>
              <p:cNvSpPr>
                <a:spLocks noChangeArrowheads="1"/>
              </p:cNvSpPr>
              <p:nvPr/>
            </p:nvSpPr>
            <p:spPr bwMode="auto">
              <a:xfrm>
                <a:off x="357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Rectangle 189">
                <a:extLst>
                  <a:ext uri="{FF2B5EF4-FFF2-40B4-BE49-F238E27FC236}">
                    <a16:creationId xmlns:a16="http://schemas.microsoft.com/office/drawing/2014/main" id="{ACDB97DB-175D-E7C3-8DA9-302619F47AE0}"/>
                  </a:ext>
                </a:extLst>
              </p:cNvPr>
              <p:cNvSpPr>
                <a:spLocks noChangeArrowheads="1"/>
              </p:cNvSpPr>
              <p:nvPr/>
            </p:nvSpPr>
            <p:spPr bwMode="auto">
              <a:xfrm>
                <a:off x="379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Rectangle 190">
                <a:extLst>
                  <a:ext uri="{FF2B5EF4-FFF2-40B4-BE49-F238E27FC236}">
                    <a16:creationId xmlns:a16="http://schemas.microsoft.com/office/drawing/2014/main" id="{3FCE4341-9360-5AEF-F243-4B7FDE6A8FA5}"/>
                  </a:ext>
                </a:extLst>
              </p:cNvPr>
              <p:cNvSpPr>
                <a:spLocks noChangeArrowheads="1"/>
              </p:cNvSpPr>
              <p:nvPr/>
            </p:nvSpPr>
            <p:spPr bwMode="auto">
              <a:xfrm>
                <a:off x="151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Rectangle 191">
                <a:extLst>
                  <a:ext uri="{FF2B5EF4-FFF2-40B4-BE49-F238E27FC236}">
                    <a16:creationId xmlns:a16="http://schemas.microsoft.com/office/drawing/2014/main" id="{35D97987-555C-34E2-94CA-87B979176465}"/>
                  </a:ext>
                </a:extLst>
              </p:cNvPr>
              <p:cNvSpPr>
                <a:spLocks noChangeArrowheads="1"/>
              </p:cNvSpPr>
              <p:nvPr/>
            </p:nvSpPr>
            <p:spPr bwMode="auto">
              <a:xfrm>
                <a:off x="174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Rectangle 192">
                <a:extLst>
                  <a:ext uri="{FF2B5EF4-FFF2-40B4-BE49-F238E27FC236}">
                    <a16:creationId xmlns:a16="http://schemas.microsoft.com/office/drawing/2014/main" id="{F8E3711B-4F36-81F0-DC2C-414CE41A7DED}"/>
                  </a:ext>
                </a:extLst>
              </p:cNvPr>
              <p:cNvSpPr>
                <a:spLocks noChangeArrowheads="1"/>
              </p:cNvSpPr>
              <p:nvPr/>
            </p:nvSpPr>
            <p:spPr bwMode="auto">
              <a:xfrm>
                <a:off x="197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Rectangle 193">
                <a:extLst>
                  <a:ext uri="{FF2B5EF4-FFF2-40B4-BE49-F238E27FC236}">
                    <a16:creationId xmlns:a16="http://schemas.microsoft.com/office/drawing/2014/main" id="{697C445F-04B8-421F-8D28-363DE36FA4E4}"/>
                  </a:ext>
                </a:extLst>
              </p:cNvPr>
              <p:cNvSpPr>
                <a:spLocks noChangeArrowheads="1"/>
              </p:cNvSpPr>
              <p:nvPr/>
            </p:nvSpPr>
            <p:spPr bwMode="auto">
              <a:xfrm>
                <a:off x="2202"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Rectangle 194">
                <a:extLst>
                  <a:ext uri="{FF2B5EF4-FFF2-40B4-BE49-F238E27FC236}">
                    <a16:creationId xmlns:a16="http://schemas.microsoft.com/office/drawing/2014/main" id="{43A7CA6D-BDB6-DF1D-5E45-9D9D841F9DA9}"/>
                  </a:ext>
                </a:extLst>
              </p:cNvPr>
              <p:cNvSpPr>
                <a:spLocks noChangeArrowheads="1"/>
              </p:cNvSpPr>
              <p:nvPr/>
            </p:nvSpPr>
            <p:spPr bwMode="auto">
              <a:xfrm>
                <a:off x="242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0" name="Rectangle 195">
                <a:extLst>
                  <a:ext uri="{FF2B5EF4-FFF2-40B4-BE49-F238E27FC236}">
                    <a16:creationId xmlns:a16="http://schemas.microsoft.com/office/drawing/2014/main" id="{C091E6CA-99EB-25BA-FEA1-1CB61DAC6B88}"/>
                  </a:ext>
                </a:extLst>
              </p:cNvPr>
              <p:cNvSpPr>
                <a:spLocks noChangeArrowheads="1"/>
              </p:cNvSpPr>
              <p:nvPr/>
            </p:nvSpPr>
            <p:spPr bwMode="auto">
              <a:xfrm>
                <a:off x="265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1" name="Rectangle 196">
                <a:extLst>
                  <a:ext uri="{FF2B5EF4-FFF2-40B4-BE49-F238E27FC236}">
                    <a16:creationId xmlns:a16="http://schemas.microsoft.com/office/drawing/2014/main" id="{B98DA2EA-094A-AB37-DE88-918260F7D754}"/>
                  </a:ext>
                </a:extLst>
              </p:cNvPr>
              <p:cNvSpPr>
                <a:spLocks noChangeArrowheads="1"/>
              </p:cNvSpPr>
              <p:nvPr/>
            </p:nvSpPr>
            <p:spPr bwMode="auto">
              <a:xfrm>
                <a:off x="288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2" name="Rectangle 197">
                <a:extLst>
                  <a:ext uri="{FF2B5EF4-FFF2-40B4-BE49-F238E27FC236}">
                    <a16:creationId xmlns:a16="http://schemas.microsoft.com/office/drawing/2014/main" id="{18038F03-CBBB-7893-CF26-E426B33C8EED}"/>
                  </a:ext>
                </a:extLst>
              </p:cNvPr>
              <p:cNvSpPr>
                <a:spLocks noChangeArrowheads="1"/>
              </p:cNvSpPr>
              <p:nvPr/>
            </p:nvSpPr>
            <p:spPr bwMode="auto">
              <a:xfrm>
                <a:off x="3111"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3" name="Rectangle 198">
                <a:extLst>
                  <a:ext uri="{FF2B5EF4-FFF2-40B4-BE49-F238E27FC236}">
                    <a16:creationId xmlns:a16="http://schemas.microsoft.com/office/drawing/2014/main" id="{296FC750-6CBA-9184-4A28-D4B8564F08BA}"/>
                  </a:ext>
                </a:extLst>
              </p:cNvPr>
              <p:cNvSpPr>
                <a:spLocks noChangeArrowheads="1"/>
              </p:cNvSpPr>
              <p:nvPr/>
            </p:nvSpPr>
            <p:spPr bwMode="auto">
              <a:xfrm>
                <a:off x="3339"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4" name="Rectangle 199">
                <a:extLst>
                  <a:ext uri="{FF2B5EF4-FFF2-40B4-BE49-F238E27FC236}">
                    <a16:creationId xmlns:a16="http://schemas.microsoft.com/office/drawing/2014/main" id="{BE704463-7F9C-DB96-F8C8-EE6703903A01}"/>
                  </a:ext>
                </a:extLst>
              </p:cNvPr>
              <p:cNvSpPr>
                <a:spLocks noChangeArrowheads="1"/>
              </p:cNvSpPr>
              <p:nvPr/>
            </p:nvSpPr>
            <p:spPr bwMode="auto">
              <a:xfrm>
                <a:off x="356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5" name="Rectangle 200">
                <a:extLst>
                  <a:ext uri="{FF2B5EF4-FFF2-40B4-BE49-F238E27FC236}">
                    <a16:creationId xmlns:a16="http://schemas.microsoft.com/office/drawing/2014/main" id="{35A2A023-4BBA-56A5-3FF7-2215F4575179}"/>
                  </a:ext>
                </a:extLst>
              </p:cNvPr>
              <p:cNvSpPr>
                <a:spLocks noChangeArrowheads="1"/>
              </p:cNvSpPr>
              <p:nvPr/>
            </p:nvSpPr>
            <p:spPr bwMode="auto">
              <a:xfrm>
                <a:off x="379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6" name="Rectangle 201">
                <a:extLst>
                  <a:ext uri="{FF2B5EF4-FFF2-40B4-BE49-F238E27FC236}">
                    <a16:creationId xmlns:a16="http://schemas.microsoft.com/office/drawing/2014/main" id="{3EF29DD9-6192-64D5-0F49-6E009E75432F}"/>
                  </a:ext>
                </a:extLst>
              </p:cNvPr>
              <p:cNvSpPr>
                <a:spLocks noChangeArrowheads="1"/>
              </p:cNvSpPr>
              <p:nvPr/>
            </p:nvSpPr>
            <p:spPr bwMode="auto">
              <a:xfrm>
                <a:off x="152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7" name="Rectangle 202">
                <a:extLst>
                  <a:ext uri="{FF2B5EF4-FFF2-40B4-BE49-F238E27FC236}">
                    <a16:creationId xmlns:a16="http://schemas.microsoft.com/office/drawing/2014/main" id="{FFD6AB93-9874-D928-DDFB-6865E4D9CEC1}"/>
                  </a:ext>
                </a:extLst>
              </p:cNvPr>
              <p:cNvSpPr>
                <a:spLocks noChangeArrowheads="1"/>
              </p:cNvSpPr>
              <p:nvPr/>
            </p:nvSpPr>
            <p:spPr bwMode="auto">
              <a:xfrm>
                <a:off x="152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8" name="Rectangle 203">
                <a:extLst>
                  <a:ext uri="{FF2B5EF4-FFF2-40B4-BE49-F238E27FC236}">
                    <a16:creationId xmlns:a16="http://schemas.microsoft.com/office/drawing/2014/main" id="{115B1F41-EA7F-37A2-5E1D-40A426095384}"/>
                  </a:ext>
                </a:extLst>
              </p:cNvPr>
              <p:cNvSpPr>
                <a:spLocks noChangeArrowheads="1"/>
              </p:cNvSpPr>
              <p:nvPr/>
            </p:nvSpPr>
            <p:spPr bwMode="auto">
              <a:xfrm>
                <a:off x="152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9" name="Rectangle 204">
                <a:extLst>
                  <a:ext uri="{FF2B5EF4-FFF2-40B4-BE49-F238E27FC236}">
                    <a16:creationId xmlns:a16="http://schemas.microsoft.com/office/drawing/2014/main" id="{3F3F3650-3033-2E45-02A3-8A30EB75B75D}"/>
                  </a:ext>
                </a:extLst>
              </p:cNvPr>
              <p:cNvSpPr>
                <a:spLocks noChangeArrowheads="1"/>
              </p:cNvSpPr>
              <p:nvPr/>
            </p:nvSpPr>
            <p:spPr bwMode="auto">
              <a:xfrm>
                <a:off x="153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9" name="Group 406">
              <a:extLst>
                <a:ext uri="{FF2B5EF4-FFF2-40B4-BE49-F238E27FC236}">
                  <a16:creationId xmlns:a16="http://schemas.microsoft.com/office/drawing/2014/main" id="{AB732B1F-F040-90F9-2FA5-58BF311DE14B}"/>
                </a:ext>
              </a:extLst>
            </p:cNvPr>
            <p:cNvGrpSpPr>
              <a:grpSpLocks/>
            </p:cNvGrpSpPr>
            <p:nvPr/>
          </p:nvGrpSpPr>
          <p:grpSpPr bwMode="auto">
            <a:xfrm>
              <a:off x="2411413" y="2967038"/>
              <a:ext cx="3621088" cy="1658937"/>
              <a:chOff x="1519" y="1869"/>
              <a:chExt cx="2281" cy="1045"/>
            </a:xfrm>
          </p:grpSpPr>
          <p:sp>
            <p:nvSpPr>
              <p:cNvPr id="280" name="Rectangle 206">
                <a:extLst>
                  <a:ext uri="{FF2B5EF4-FFF2-40B4-BE49-F238E27FC236}">
                    <a16:creationId xmlns:a16="http://schemas.microsoft.com/office/drawing/2014/main" id="{125FB3E1-160E-3CED-1D81-E12E1774E5A6}"/>
                  </a:ext>
                </a:extLst>
              </p:cNvPr>
              <p:cNvSpPr>
                <a:spLocks noChangeArrowheads="1"/>
              </p:cNvSpPr>
              <p:nvPr/>
            </p:nvSpPr>
            <p:spPr bwMode="auto">
              <a:xfrm>
                <a:off x="1753"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1" name="Rectangle 207">
                <a:extLst>
                  <a:ext uri="{FF2B5EF4-FFF2-40B4-BE49-F238E27FC236}">
                    <a16:creationId xmlns:a16="http://schemas.microsoft.com/office/drawing/2014/main" id="{D66EEAF6-B590-AC62-7F1B-7C0C157843B6}"/>
                  </a:ext>
                </a:extLst>
              </p:cNvPr>
              <p:cNvSpPr>
                <a:spLocks noChangeArrowheads="1"/>
              </p:cNvSpPr>
              <p:nvPr/>
            </p:nvSpPr>
            <p:spPr bwMode="auto">
              <a:xfrm>
                <a:off x="1753"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2" name="Rectangle 208">
                <a:extLst>
                  <a:ext uri="{FF2B5EF4-FFF2-40B4-BE49-F238E27FC236}">
                    <a16:creationId xmlns:a16="http://schemas.microsoft.com/office/drawing/2014/main" id="{ADA95F7C-5596-36BC-9431-69418350BEE4}"/>
                  </a:ext>
                </a:extLst>
              </p:cNvPr>
              <p:cNvSpPr>
                <a:spLocks noChangeArrowheads="1"/>
              </p:cNvSpPr>
              <p:nvPr/>
            </p:nvSpPr>
            <p:spPr bwMode="auto">
              <a:xfrm>
                <a:off x="175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3" name="Rectangle 209">
                <a:extLst>
                  <a:ext uri="{FF2B5EF4-FFF2-40B4-BE49-F238E27FC236}">
                    <a16:creationId xmlns:a16="http://schemas.microsoft.com/office/drawing/2014/main" id="{77A47193-2968-2828-A928-B265BDA54668}"/>
                  </a:ext>
                </a:extLst>
              </p:cNvPr>
              <p:cNvSpPr>
                <a:spLocks noChangeArrowheads="1"/>
              </p:cNvSpPr>
              <p:nvPr/>
            </p:nvSpPr>
            <p:spPr bwMode="auto">
              <a:xfrm>
                <a:off x="176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210">
                <a:extLst>
                  <a:ext uri="{FF2B5EF4-FFF2-40B4-BE49-F238E27FC236}">
                    <a16:creationId xmlns:a16="http://schemas.microsoft.com/office/drawing/2014/main" id="{F29C3A70-0CCE-5426-D3DE-2DF15BC9F9ED}"/>
                  </a:ext>
                </a:extLst>
              </p:cNvPr>
              <p:cNvSpPr>
                <a:spLocks noChangeArrowheads="1"/>
              </p:cNvSpPr>
              <p:nvPr/>
            </p:nvSpPr>
            <p:spPr bwMode="auto">
              <a:xfrm>
                <a:off x="1980"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5" name="Rectangle 211">
                <a:extLst>
                  <a:ext uri="{FF2B5EF4-FFF2-40B4-BE49-F238E27FC236}">
                    <a16:creationId xmlns:a16="http://schemas.microsoft.com/office/drawing/2014/main" id="{B8E0D4B3-F733-6DAD-50C7-5E7719D3A206}"/>
                  </a:ext>
                </a:extLst>
              </p:cNvPr>
              <p:cNvSpPr>
                <a:spLocks noChangeArrowheads="1"/>
              </p:cNvSpPr>
              <p:nvPr/>
            </p:nvSpPr>
            <p:spPr bwMode="auto">
              <a:xfrm>
                <a:off x="1980"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6" name="Rectangle 212">
                <a:extLst>
                  <a:ext uri="{FF2B5EF4-FFF2-40B4-BE49-F238E27FC236}">
                    <a16:creationId xmlns:a16="http://schemas.microsoft.com/office/drawing/2014/main" id="{981B309A-BC41-BD3C-96C7-BD30370E7DF3}"/>
                  </a:ext>
                </a:extLst>
              </p:cNvPr>
              <p:cNvSpPr>
                <a:spLocks noChangeArrowheads="1"/>
              </p:cNvSpPr>
              <p:nvPr/>
            </p:nvSpPr>
            <p:spPr bwMode="auto">
              <a:xfrm>
                <a:off x="198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7" name="Rectangle 213">
                <a:extLst>
                  <a:ext uri="{FF2B5EF4-FFF2-40B4-BE49-F238E27FC236}">
                    <a16:creationId xmlns:a16="http://schemas.microsoft.com/office/drawing/2014/main" id="{90E7E893-DC98-1A74-C2CD-685598BCFDDB}"/>
                  </a:ext>
                </a:extLst>
              </p:cNvPr>
              <p:cNvSpPr>
                <a:spLocks noChangeArrowheads="1"/>
              </p:cNvSpPr>
              <p:nvPr/>
            </p:nvSpPr>
            <p:spPr bwMode="auto">
              <a:xfrm>
                <a:off x="1993"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214">
                <a:extLst>
                  <a:ext uri="{FF2B5EF4-FFF2-40B4-BE49-F238E27FC236}">
                    <a16:creationId xmlns:a16="http://schemas.microsoft.com/office/drawing/2014/main" id="{792C442A-772A-DCB5-1CE1-BE3BEACFDD01}"/>
                  </a:ext>
                </a:extLst>
              </p:cNvPr>
              <p:cNvSpPr>
                <a:spLocks noChangeArrowheads="1"/>
              </p:cNvSpPr>
              <p:nvPr/>
            </p:nvSpPr>
            <p:spPr bwMode="auto">
              <a:xfrm>
                <a:off x="2207"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9" name="Rectangle 215">
                <a:extLst>
                  <a:ext uri="{FF2B5EF4-FFF2-40B4-BE49-F238E27FC236}">
                    <a16:creationId xmlns:a16="http://schemas.microsoft.com/office/drawing/2014/main" id="{41925073-867E-3334-EC35-EF8E9C46EB62}"/>
                  </a:ext>
                </a:extLst>
              </p:cNvPr>
              <p:cNvSpPr>
                <a:spLocks noChangeArrowheads="1"/>
              </p:cNvSpPr>
              <p:nvPr/>
            </p:nvSpPr>
            <p:spPr bwMode="auto">
              <a:xfrm>
                <a:off x="2207"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0" name="Rectangle 216">
                <a:extLst>
                  <a:ext uri="{FF2B5EF4-FFF2-40B4-BE49-F238E27FC236}">
                    <a16:creationId xmlns:a16="http://schemas.microsoft.com/office/drawing/2014/main" id="{F5A553F2-1D76-D530-DADB-D83DF85FACF4}"/>
                  </a:ext>
                </a:extLst>
              </p:cNvPr>
              <p:cNvSpPr>
                <a:spLocks noChangeArrowheads="1"/>
              </p:cNvSpPr>
              <p:nvPr/>
            </p:nvSpPr>
            <p:spPr bwMode="auto">
              <a:xfrm>
                <a:off x="220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1" name="Rectangle 217">
                <a:extLst>
                  <a:ext uri="{FF2B5EF4-FFF2-40B4-BE49-F238E27FC236}">
                    <a16:creationId xmlns:a16="http://schemas.microsoft.com/office/drawing/2014/main" id="{498C66A1-9DFE-8FAD-5DA6-0EEBF71883E9}"/>
                  </a:ext>
                </a:extLst>
              </p:cNvPr>
              <p:cNvSpPr>
                <a:spLocks noChangeArrowheads="1"/>
              </p:cNvSpPr>
              <p:nvPr/>
            </p:nvSpPr>
            <p:spPr bwMode="auto">
              <a:xfrm>
                <a:off x="222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2" name="Rectangle 218">
                <a:extLst>
                  <a:ext uri="{FF2B5EF4-FFF2-40B4-BE49-F238E27FC236}">
                    <a16:creationId xmlns:a16="http://schemas.microsoft.com/office/drawing/2014/main" id="{4DACEEC6-6697-4575-6CB9-16571662B9E9}"/>
                  </a:ext>
                </a:extLst>
              </p:cNvPr>
              <p:cNvSpPr>
                <a:spLocks noChangeArrowheads="1"/>
              </p:cNvSpPr>
              <p:nvPr/>
            </p:nvSpPr>
            <p:spPr bwMode="auto">
              <a:xfrm>
                <a:off x="243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3" name="Rectangle 219">
                <a:extLst>
                  <a:ext uri="{FF2B5EF4-FFF2-40B4-BE49-F238E27FC236}">
                    <a16:creationId xmlns:a16="http://schemas.microsoft.com/office/drawing/2014/main" id="{C4C26007-4533-568D-33B7-FD6EA6850D02}"/>
                  </a:ext>
                </a:extLst>
              </p:cNvPr>
              <p:cNvSpPr>
                <a:spLocks noChangeArrowheads="1"/>
              </p:cNvSpPr>
              <p:nvPr/>
            </p:nvSpPr>
            <p:spPr bwMode="auto">
              <a:xfrm>
                <a:off x="243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4" name="Rectangle 220">
                <a:extLst>
                  <a:ext uri="{FF2B5EF4-FFF2-40B4-BE49-F238E27FC236}">
                    <a16:creationId xmlns:a16="http://schemas.microsoft.com/office/drawing/2014/main" id="{351C1E08-C17F-2016-89CD-69F1FBA537C7}"/>
                  </a:ext>
                </a:extLst>
              </p:cNvPr>
              <p:cNvSpPr>
                <a:spLocks noChangeArrowheads="1"/>
              </p:cNvSpPr>
              <p:nvPr/>
            </p:nvSpPr>
            <p:spPr bwMode="auto">
              <a:xfrm>
                <a:off x="243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5" name="Rectangle 221">
                <a:extLst>
                  <a:ext uri="{FF2B5EF4-FFF2-40B4-BE49-F238E27FC236}">
                    <a16:creationId xmlns:a16="http://schemas.microsoft.com/office/drawing/2014/main" id="{C63EB173-9419-2FE0-975E-84BF7F7CE8AE}"/>
                  </a:ext>
                </a:extLst>
              </p:cNvPr>
              <p:cNvSpPr>
                <a:spLocks noChangeArrowheads="1"/>
              </p:cNvSpPr>
              <p:nvPr/>
            </p:nvSpPr>
            <p:spPr bwMode="auto">
              <a:xfrm>
                <a:off x="244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6" name="Rectangle 222">
                <a:extLst>
                  <a:ext uri="{FF2B5EF4-FFF2-40B4-BE49-F238E27FC236}">
                    <a16:creationId xmlns:a16="http://schemas.microsoft.com/office/drawing/2014/main" id="{725A13FB-8636-BD69-34B4-C38D898D8950}"/>
                  </a:ext>
                </a:extLst>
              </p:cNvPr>
              <p:cNvSpPr>
                <a:spLocks noChangeArrowheads="1"/>
              </p:cNvSpPr>
              <p:nvPr/>
            </p:nvSpPr>
            <p:spPr bwMode="auto">
              <a:xfrm>
                <a:off x="266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7" name="Rectangle 223">
                <a:extLst>
                  <a:ext uri="{FF2B5EF4-FFF2-40B4-BE49-F238E27FC236}">
                    <a16:creationId xmlns:a16="http://schemas.microsoft.com/office/drawing/2014/main" id="{9F53D6F0-C816-AD21-DF98-7607AFA7A091}"/>
                  </a:ext>
                </a:extLst>
              </p:cNvPr>
              <p:cNvSpPr>
                <a:spLocks noChangeArrowheads="1"/>
              </p:cNvSpPr>
              <p:nvPr/>
            </p:nvSpPr>
            <p:spPr bwMode="auto">
              <a:xfrm>
                <a:off x="267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8" name="Rectangle 224">
                <a:extLst>
                  <a:ext uri="{FF2B5EF4-FFF2-40B4-BE49-F238E27FC236}">
                    <a16:creationId xmlns:a16="http://schemas.microsoft.com/office/drawing/2014/main" id="{60F5FA74-C2D6-42E9-0D5A-789E32419ED2}"/>
                  </a:ext>
                </a:extLst>
              </p:cNvPr>
              <p:cNvSpPr>
                <a:spLocks noChangeArrowheads="1"/>
              </p:cNvSpPr>
              <p:nvPr/>
            </p:nvSpPr>
            <p:spPr bwMode="auto">
              <a:xfrm>
                <a:off x="289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9" name="Rectangle 225">
                <a:extLst>
                  <a:ext uri="{FF2B5EF4-FFF2-40B4-BE49-F238E27FC236}">
                    <a16:creationId xmlns:a16="http://schemas.microsoft.com/office/drawing/2014/main" id="{80343452-0819-D555-3E4D-A994B4C3017F}"/>
                  </a:ext>
                </a:extLst>
              </p:cNvPr>
              <p:cNvSpPr>
                <a:spLocks noChangeArrowheads="1"/>
              </p:cNvSpPr>
              <p:nvPr/>
            </p:nvSpPr>
            <p:spPr bwMode="auto">
              <a:xfrm>
                <a:off x="2902"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0" name="Rectangle 226">
                <a:extLst>
                  <a:ext uri="{FF2B5EF4-FFF2-40B4-BE49-F238E27FC236}">
                    <a16:creationId xmlns:a16="http://schemas.microsoft.com/office/drawing/2014/main" id="{1CDA9B77-B145-7DAA-E8EB-05F25044AFC1}"/>
                  </a:ext>
                </a:extLst>
              </p:cNvPr>
              <p:cNvSpPr>
                <a:spLocks noChangeArrowheads="1"/>
              </p:cNvSpPr>
              <p:nvPr/>
            </p:nvSpPr>
            <p:spPr bwMode="auto">
              <a:xfrm>
                <a:off x="311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1" name="Rectangle 227">
                <a:extLst>
                  <a:ext uri="{FF2B5EF4-FFF2-40B4-BE49-F238E27FC236}">
                    <a16:creationId xmlns:a16="http://schemas.microsoft.com/office/drawing/2014/main" id="{C0CE5C49-ECB1-18C5-943F-E32D4737C93C}"/>
                  </a:ext>
                </a:extLst>
              </p:cNvPr>
              <p:cNvSpPr>
                <a:spLocks noChangeArrowheads="1"/>
              </p:cNvSpPr>
              <p:nvPr/>
            </p:nvSpPr>
            <p:spPr bwMode="auto">
              <a:xfrm>
                <a:off x="313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28">
                <a:extLst>
                  <a:ext uri="{FF2B5EF4-FFF2-40B4-BE49-F238E27FC236}">
                    <a16:creationId xmlns:a16="http://schemas.microsoft.com/office/drawing/2014/main" id="{E4679D0C-8F79-F4C7-296C-84F26FE3216A}"/>
                  </a:ext>
                </a:extLst>
              </p:cNvPr>
              <p:cNvSpPr>
                <a:spLocks noChangeArrowheads="1"/>
              </p:cNvSpPr>
              <p:nvPr/>
            </p:nvSpPr>
            <p:spPr bwMode="auto">
              <a:xfrm>
                <a:off x="3344"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3" name="Rectangle 229">
                <a:extLst>
                  <a:ext uri="{FF2B5EF4-FFF2-40B4-BE49-F238E27FC236}">
                    <a16:creationId xmlns:a16="http://schemas.microsoft.com/office/drawing/2014/main" id="{964E0FB1-F81F-328C-E493-E10796B687CD}"/>
                  </a:ext>
                </a:extLst>
              </p:cNvPr>
              <p:cNvSpPr>
                <a:spLocks noChangeArrowheads="1"/>
              </p:cNvSpPr>
              <p:nvPr/>
            </p:nvSpPr>
            <p:spPr bwMode="auto">
              <a:xfrm>
                <a:off x="335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4" name="Rectangle 230">
                <a:extLst>
                  <a:ext uri="{FF2B5EF4-FFF2-40B4-BE49-F238E27FC236}">
                    <a16:creationId xmlns:a16="http://schemas.microsoft.com/office/drawing/2014/main" id="{1363F6A2-E8D6-0877-2592-363045829819}"/>
                  </a:ext>
                </a:extLst>
              </p:cNvPr>
              <p:cNvSpPr>
                <a:spLocks noChangeArrowheads="1"/>
              </p:cNvSpPr>
              <p:nvPr/>
            </p:nvSpPr>
            <p:spPr bwMode="auto">
              <a:xfrm>
                <a:off x="3573" y="1896"/>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5" name="Rectangle 231">
                <a:extLst>
                  <a:ext uri="{FF2B5EF4-FFF2-40B4-BE49-F238E27FC236}">
                    <a16:creationId xmlns:a16="http://schemas.microsoft.com/office/drawing/2014/main" id="{FB106262-5CB8-995E-D463-6E598200B393}"/>
                  </a:ext>
                </a:extLst>
              </p:cNvPr>
              <p:cNvSpPr>
                <a:spLocks noChangeArrowheads="1"/>
              </p:cNvSpPr>
              <p:nvPr/>
            </p:nvSpPr>
            <p:spPr bwMode="auto">
              <a:xfrm>
                <a:off x="3573" y="1896"/>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6" name="Rectangle 232">
                <a:extLst>
                  <a:ext uri="{FF2B5EF4-FFF2-40B4-BE49-F238E27FC236}">
                    <a16:creationId xmlns:a16="http://schemas.microsoft.com/office/drawing/2014/main" id="{85031E34-C85E-9B71-298A-5D62AE2C1DC5}"/>
                  </a:ext>
                </a:extLst>
              </p:cNvPr>
              <p:cNvSpPr>
                <a:spLocks noChangeArrowheads="1"/>
              </p:cNvSpPr>
              <p:nvPr/>
            </p:nvSpPr>
            <p:spPr bwMode="auto">
              <a:xfrm>
                <a:off x="357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33">
                <a:extLst>
                  <a:ext uri="{FF2B5EF4-FFF2-40B4-BE49-F238E27FC236}">
                    <a16:creationId xmlns:a16="http://schemas.microsoft.com/office/drawing/2014/main" id="{6F16D067-F77A-FA68-464B-6426E13A512F}"/>
                  </a:ext>
                </a:extLst>
              </p:cNvPr>
              <p:cNvSpPr>
                <a:spLocks noChangeArrowheads="1"/>
              </p:cNvSpPr>
              <p:nvPr/>
            </p:nvSpPr>
            <p:spPr bwMode="auto">
              <a:xfrm>
                <a:off x="358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34">
                <a:extLst>
                  <a:ext uri="{FF2B5EF4-FFF2-40B4-BE49-F238E27FC236}">
                    <a16:creationId xmlns:a16="http://schemas.microsoft.com/office/drawing/2014/main" id="{8D948481-54CA-7D91-1958-AA064C98148D}"/>
                  </a:ext>
                </a:extLst>
              </p:cNvPr>
              <p:cNvSpPr>
                <a:spLocks noChangeArrowheads="1"/>
              </p:cNvSpPr>
              <p:nvPr/>
            </p:nvSpPr>
            <p:spPr bwMode="auto">
              <a:xfrm>
                <a:off x="151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9" name="Rectangle 235">
                <a:extLst>
                  <a:ext uri="{FF2B5EF4-FFF2-40B4-BE49-F238E27FC236}">
                    <a16:creationId xmlns:a16="http://schemas.microsoft.com/office/drawing/2014/main" id="{D472F3A6-5D35-824E-FF1E-290284CB760F}"/>
                  </a:ext>
                </a:extLst>
              </p:cNvPr>
              <p:cNvSpPr>
                <a:spLocks noChangeArrowheads="1"/>
              </p:cNvSpPr>
              <p:nvPr/>
            </p:nvSpPr>
            <p:spPr bwMode="auto">
              <a:xfrm>
                <a:off x="152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0" name="Rectangle 236">
                <a:extLst>
                  <a:ext uri="{FF2B5EF4-FFF2-40B4-BE49-F238E27FC236}">
                    <a16:creationId xmlns:a16="http://schemas.microsoft.com/office/drawing/2014/main" id="{1209CD39-B4D9-F9D5-989B-812C27EBC3FC}"/>
                  </a:ext>
                </a:extLst>
              </p:cNvPr>
              <p:cNvSpPr>
                <a:spLocks noChangeArrowheads="1"/>
              </p:cNvSpPr>
              <p:nvPr/>
            </p:nvSpPr>
            <p:spPr bwMode="auto">
              <a:xfrm>
                <a:off x="174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1" name="Rectangle 237">
                <a:extLst>
                  <a:ext uri="{FF2B5EF4-FFF2-40B4-BE49-F238E27FC236}">
                    <a16:creationId xmlns:a16="http://schemas.microsoft.com/office/drawing/2014/main" id="{E04F48E7-D313-7303-6007-7B3D1EC10970}"/>
                  </a:ext>
                </a:extLst>
              </p:cNvPr>
              <p:cNvSpPr>
                <a:spLocks noChangeArrowheads="1"/>
              </p:cNvSpPr>
              <p:nvPr/>
            </p:nvSpPr>
            <p:spPr bwMode="auto">
              <a:xfrm>
                <a:off x="175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2" name="Rectangle 238">
                <a:extLst>
                  <a:ext uri="{FF2B5EF4-FFF2-40B4-BE49-F238E27FC236}">
                    <a16:creationId xmlns:a16="http://schemas.microsoft.com/office/drawing/2014/main" id="{ECBCF06D-C92E-A132-0C16-11667BEACD46}"/>
                  </a:ext>
                </a:extLst>
              </p:cNvPr>
              <p:cNvSpPr>
                <a:spLocks noChangeArrowheads="1"/>
              </p:cNvSpPr>
              <p:nvPr/>
            </p:nvSpPr>
            <p:spPr bwMode="auto">
              <a:xfrm>
                <a:off x="197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3" name="Rectangle 239">
                <a:extLst>
                  <a:ext uri="{FF2B5EF4-FFF2-40B4-BE49-F238E27FC236}">
                    <a16:creationId xmlns:a16="http://schemas.microsoft.com/office/drawing/2014/main" id="{108536B1-094E-F72A-B3BE-AFF3B2873BE9}"/>
                  </a:ext>
                </a:extLst>
              </p:cNvPr>
              <p:cNvSpPr>
                <a:spLocks noChangeArrowheads="1"/>
              </p:cNvSpPr>
              <p:nvPr/>
            </p:nvSpPr>
            <p:spPr bwMode="auto">
              <a:xfrm>
                <a:off x="1980"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4" name="Rectangle 240">
                <a:extLst>
                  <a:ext uri="{FF2B5EF4-FFF2-40B4-BE49-F238E27FC236}">
                    <a16:creationId xmlns:a16="http://schemas.microsoft.com/office/drawing/2014/main" id="{5D6B6799-A25D-B0E7-313B-8499E30307C6}"/>
                  </a:ext>
                </a:extLst>
              </p:cNvPr>
              <p:cNvSpPr>
                <a:spLocks noChangeArrowheads="1"/>
              </p:cNvSpPr>
              <p:nvPr/>
            </p:nvSpPr>
            <p:spPr bwMode="auto">
              <a:xfrm>
                <a:off x="2202"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5" name="Rectangle 241">
                <a:extLst>
                  <a:ext uri="{FF2B5EF4-FFF2-40B4-BE49-F238E27FC236}">
                    <a16:creationId xmlns:a16="http://schemas.microsoft.com/office/drawing/2014/main" id="{2C1C71AF-EDB1-9FBB-004A-95812B0AAED6}"/>
                  </a:ext>
                </a:extLst>
              </p:cNvPr>
              <p:cNvSpPr>
                <a:spLocks noChangeArrowheads="1"/>
              </p:cNvSpPr>
              <p:nvPr/>
            </p:nvSpPr>
            <p:spPr bwMode="auto">
              <a:xfrm>
                <a:off x="220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6" name="Rectangle 242">
                <a:extLst>
                  <a:ext uri="{FF2B5EF4-FFF2-40B4-BE49-F238E27FC236}">
                    <a16:creationId xmlns:a16="http://schemas.microsoft.com/office/drawing/2014/main" id="{670242FA-2950-3562-E2F6-26C2CB59E173}"/>
                  </a:ext>
                </a:extLst>
              </p:cNvPr>
              <p:cNvSpPr>
                <a:spLocks noChangeArrowheads="1"/>
              </p:cNvSpPr>
              <p:nvPr/>
            </p:nvSpPr>
            <p:spPr bwMode="auto">
              <a:xfrm>
                <a:off x="242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7" name="Rectangle 243">
                <a:extLst>
                  <a:ext uri="{FF2B5EF4-FFF2-40B4-BE49-F238E27FC236}">
                    <a16:creationId xmlns:a16="http://schemas.microsoft.com/office/drawing/2014/main" id="{BF004B1F-9290-AFE0-D188-8839A67749E6}"/>
                  </a:ext>
                </a:extLst>
              </p:cNvPr>
              <p:cNvSpPr>
                <a:spLocks noChangeArrowheads="1"/>
              </p:cNvSpPr>
              <p:nvPr/>
            </p:nvSpPr>
            <p:spPr bwMode="auto">
              <a:xfrm>
                <a:off x="243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8" name="Rectangle 244">
                <a:extLst>
                  <a:ext uri="{FF2B5EF4-FFF2-40B4-BE49-F238E27FC236}">
                    <a16:creationId xmlns:a16="http://schemas.microsoft.com/office/drawing/2014/main" id="{55A91AA0-BEFB-F8B6-1DD3-58171DD04D9D}"/>
                  </a:ext>
                </a:extLst>
              </p:cNvPr>
              <p:cNvSpPr>
                <a:spLocks noChangeArrowheads="1"/>
              </p:cNvSpPr>
              <p:nvPr/>
            </p:nvSpPr>
            <p:spPr bwMode="auto">
              <a:xfrm>
                <a:off x="265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9" name="Rectangle 245">
                <a:extLst>
                  <a:ext uri="{FF2B5EF4-FFF2-40B4-BE49-F238E27FC236}">
                    <a16:creationId xmlns:a16="http://schemas.microsoft.com/office/drawing/2014/main" id="{C9BB7A1A-9296-0514-13FF-338B822D4900}"/>
                  </a:ext>
                </a:extLst>
              </p:cNvPr>
              <p:cNvSpPr>
                <a:spLocks noChangeArrowheads="1"/>
              </p:cNvSpPr>
              <p:nvPr/>
            </p:nvSpPr>
            <p:spPr bwMode="auto">
              <a:xfrm>
                <a:off x="266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Rectangle 246">
                <a:extLst>
                  <a:ext uri="{FF2B5EF4-FFF2-40B4-BE49-F238E27FC236}">
                    <a16:creationId xmlns:a16="http://schemas.microsoft.com/office/drawing/2014/main" id="{69E818A0-24C3-DE8B-140C-71230B76A189}"/>
                  </a:ext>
                </a:extLst>
              </p:cNvPr>
              <p:cNvSpPr>
                <a:spLocks noChangeArrowheads="1"/>
              </p:cNvSpPr>
              <p:nvPr/>
            </p:nvSpPr>
            <p:spPr bwMode="auto">
              <a:xfrm>
                <a:off x="288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Rectangle 247">
                <a:extLst>
                  <a:ext uri="{FF2B5EF4-FFF2-40B4-BE49-F238E27FC236}">
                    <a16:creationId xmlns:a16="http://schemas.microsoft.com/office/drawing/2014/main" id="{06C14902-3FB4-A5CB-2250-C49FB789771E}"/>
                  </a:ext>
                </a:extLst>
              </p:cNvPr>
              <p:cNvSpPr>
                <a:spLocks noChangeArrowheads="1"/>
              </p:cNvSpPr>
              <p:nvPr/>
            </p:nvSpPr>
            <p:spPr bwMode="auto">
              <a:xfrm>
                <a:off x="2890"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Rectangle 248">
                <a:extLst>
                  <a:ext uri="{FF2B5EF4-FFF2-40B4-BE49-F238E27FC236}">
                    <a16:creationId xmlns:a16="http://schemas.microsoft.com/office/drawing/2014/main" id="{B4EFD372-4861-0468-DD16-AEC9183DC7CD}"/>
                  </a:ext>
                </a:extLst>
              </p:cNvPr>
              <p:cNvSpPr>
                <a:spLocks noChangeArrowheads="1"/>
              </p:cNvSpPr>
              <p:nvPr/>
            </p:nvSpPr>
            <p:spPr bwMode="auto">
              <a:xfrm>
                <a:off x="3111"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Rectangle 249">
                <a:extLst>
                  <a:ext uri="{FF2B5EF4-FFF2-40B4-BE49-F238E27FC236}">
                    <a16:creationId xmlns:a16="http://schemas.microsoft.com/office/drawing/2014/main" id="{8FC98748-F296-349C-B6AE-8FB85C875070}"/>
                  </a:ext>
                </a:extLst>
              </p:cNvPr>
              <p:cNvSpPr>
                <a:spLocks noChangeArrowheads="1"/>
              </p:cNvSpPr>
              <p:nvPr/>
            </p:nvSpPr>
            <p:spPr bwMode="auto">
              <a:xfrm>
                <a:off x="311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Rectangle 250">
                <a:extLst>
                  <a:ext uri="{FF2B5EF4-FFF2-40B4-BE49-F238E27FC236}">
                    <a16:creationId xmlns:a16="http://schemas.microsoft.com/office/drawing/2014/main" id="{283A826B-8F02-673B-9EF5-015E6A209012}"/>
                  </a:ext>
                </a:extLst>
              </p:cNvPr>
              <p:cNvSpPr>
                <a:spLocks noChangeArrowheads="1"/>
              </p:cNvSpPr>
              <p:nvPr/>
            </p:nvSpPr>
            <p:spPr bwMode="auto">
              <a:xfrm>
                <a:off x="3339"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Rectangle 251">
                <a:extLst>
                  <a:ext uri="{FF2B5EF4-FFF2-40B4-BE49-F238E27FC236}">
                    <a16:creationId xmlns:a16="http://schemas.microsoft.com/office/drawing/2014/main" id="{8F3DC7CB-6F77-A6FD-7161-B15B2040FDCD}"/>
                  </a:ext>
                </a:extLst>
              </p:cNvPr>
              <p:cNvSpPr>
                <a:spLocks noChangeArrowheads="1"/>
              </p:cNvSpPr>
              <p:nvPr/>
            </p:nvSpPr>
            <p:spPr bwMode="auto">
              <a:xfrm>
                <a:off x="3344" y="1889"/>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Rectangle 252">
                <a:extLst>
                  <a:ext uri="{FF2B5EF4-FFF2-40B4-BE49-F238E27FC236}">
                    <a16:creationId xmlns:a16="http://schemas.microsoft.com/office/drawing/2014/main" id="{1E3FE6CA-249B-D68D-469F-2DB7625992B9}"/>
                  </a:ext>
                </a:extLst>
              </p:cNvPr>
              <p:cNvSpPr>
                <a:spLocks noChangeArrowheads="1"/>
              </p:cNvSpPr>
              <p:nvPr/>
            </p:nvSpPr>
            <p:spPr bwMode="auto">
              <a:xfrm>
                <a:off x="356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Rectangle 253">
                <a:extLst>
                  <a:ext uri="{FF2B5EF4-FFF2-40B4-BE49-F238E27FC236}">
                    <a16:creationId xmlns:a16="http://schemas.microsoft.com/office/drawing/2014/main" id="{3D192689-7190-80F1-6754-241478910E21}"/>
                  </a:ext>
                </a:extLst>
              </p:cNvPr>
              <p:cNvSpPr>
                <a:spLocks noChangeArrowheads="1"/>
              </p:cNvSpPr>
              <p:nvPr/>
            </p:nvSpPr>
            <p:spPr bwMode="auto">
              <a:xfrm>
                <a:off x="357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Rectangle 254">
                <a:extLst>
                  <a:ext uri="{FF2B5EF4-FFF2-40B4-BE49-F238E27FC236}">
                    <a16:creationId xmlns:a16="http://schemas.microsoft.com/office/drawing/2014/main" id="{AB397F9E-B75F-F263-C35B-C4A760DDD8CD}"/>
                  </a:ext>
                </a:extLst>
              </p:cNvPr>
              <p:cNvSpPr>
                <a:spLocks noChangeArrowheads="1"/>
              </p:cNvSpPr>
              <p:nvPr/>
            </p:nvSpPr>
            <p:spPr bwMode="auto">
              <a:xfrm>
                <a:off x="379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Rectangle 255">
                <a:extLst>
                  <a:ext uri="{FF2B5EF4-FFF2-40B4-BE49-F238E27FC236}">
                    <a16:creationId xmlns:a16="http://schemas.microsoft.com/office/drawing/2014/main" id="{377410B4-3148-A56B-5B9C-05A947A44C9D}"/>
                  </a:ext>
                </a:extLst>
              </p:cNvPr>
              <p:cNvSpPr>
                <a:spLocks noChangeArrowheads="1"/>
              </p:cNvSpPr>
              <p:nvPr/>
            </p:nvSpPr>
            <p:spPr bwMode="auto">
              <a:xfrm>
                <a:off x="151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Rectangle 256">
                <a:extLst>
                  <a:ext uri="{FF2B5EF4-FFF2-40B4-BE49-F238E27FC236}">
                    <a16:creationId xmlns:a16="http://schemas.microsoft.com/office/drawing/2014/main" id="{2C650FA6-3FFE-B9B7-3606-2916619DE049}"/>
                  </a:ext>
                </a:extLst>
              </p:cNvPr>
              <p:cNvSpPr>
                <a:spLocks noChangeArrowheads="1"/>
              </p:cNvSpPr>
              <p:nvPr/>
            </p:nvSpPr>
            <p:spPr bwMode="auto">
              <a:xfrm>
                <a:off x="174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Rectangle 257">
                <a:extLst>
                  <a:ext uri="{FF2B5EF4-FFF2-40B4-BE49-F238E27FC236}">
                    <a16:creationId xmlns:a16="http://schemas.microsoft.com/office/drawing/2014/main" id="{D304927D-0200-A816-3FD8-8FF9B9218ABF}"/>
                  </a:ext>
                </a:extLst>
              </p:cNvPr>
              <p:cNvSpPr>
                <a:spLocks noChangeArrowheads="1"/>
              </p:cNvSpPr>
              <p:nvPr/>
            </p:nvSpPr>
            <p:spPr bwMode="auto">
              <a:xfrm>
                <a:off x="197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Rectangle 258">
                <a:extLst>
                  <a:ext uri="{FF2B5EF4-FFF2-40B4-BE49-F238E27FC236}">
                    <a16:creationId xmlns:a16="http://schemas.microsoft.com/office/drawing/2014/main" id="{0ADC0973-53FF-9A91-29B5-15A3407066CE}"/>
                  </a:ext>
                </a:extLst>
              </p:cNvPr>
              <p:cNvSpPr>
                <a:spLocks noChangeArrowheads="1"/>
              </p:cNvSpPr>
              <p:nvPr/>
            </p:nvSpPr>
            <p:spPr bwMode="auto">
              <a:xfrm>
                <a:off x="2202"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Rectangle 259">
                <a:extLst>
                  <a:ext uri="{FF2B5EF4-FFF2-40B4-BE49-F238E27FC236}">
                    <a16:creationId xmlns:a16="http://schemas.microsoft.com/office/drawing/2014/main" id="{D58F81C6-0EEF-3121-0419-E3C8796C3014}"/>
                  </a:ext>
                </a:extLst>
              </p:cNvPr>
              <p:cNvSpPr>
                <a:spLocks noChangeArrowheads="1"/>
              </p:cNvSpPr>
              <p:nvPr/>
            </p:nvSpPr>
            <p:spPr bwMode="auto">
              <a:xfrm>
                <a:off x="242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Rectangle 260">
                <a:extLst>
                  <a:ext uri="{FF2B5EF4-FFF2-40B4-BE49-F238E27FC236}">
                    <a16:creationId xmlns:a16="http://schemas.microsoft.com/office/drawing/2014/main" id="{3AFD0FF7-0ABA-275E-CC1E-510B81D55386}"/>
                  </a:ext>
                </a:extLst>
              </p:cNvPr>
              <p:cNvSpPr>
                <a:spLocks noChangeArrowheads="1"/>
              </p:cNvSpPr>
              <p:nvPr/>
            </p:nvSpPr>
            <p:spPr bwMode="auto">
              <a:xfrm>
                <a:off x="265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Rectangle 261">
                <a:extLst>
                  <a:ext uri="{FF2B5EF4-FFF2-40B4-BE49-F238E27FC236}">
                    <a16:creationId xmlns:a16="http://schemas.microsoft.com/office/drawing/2014/main" id="{6BD29302-073B-55C1-B55D-C2DC4FCA715E}"/>
                  </a:ext>
                </a:extLst>
              </p:cNvPr>
              <p:cNvSpPr>
                <a:spLocks noChangeArrowheads="1"/>
              </p:cNvSpPr>
              <p:nvPr/>
            </p:nvSpPr>
            <p:spPr bwMode="auto">
              <a:xfrm>
                <a:off x="288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Rectangle 262">
                <a:extLst>
                  <a:ext uri="{FF2B5EF4-FFF2-40B4-BE49-F238E27FC236}">
                    <a16:creationId xmlns:a16="http://schemas.microsoft.com/office/drawing/2014/main" id="{FD740409-1C9F-FB7F-9ECD-13DEF840B372}"/>
                  </a:ext>
                </a:extLst>
              </p:cNvPr>
              <p:cNvSpPr>
                <a:spLocks noChangeArrowheads="1"/>
              </p:cNvSpPr>
              <p:nvPr/>
            </p:nvSpPr>
            <p:spPr bwMode="auto">
              <a:xfrm>
                <a:off x="3111"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Rectangle 263">
                <a:extLst>
                  <a:ext uri="{FF2B5EF4-FFF2-40B4-BE49-F238E27FC236}">
                    <a16:creationId xmlns:a16="http://schemas.microsoft.com/office/drawing/2014/main" id="{7F2996C8-EC59-C26C-5E6F-643BA55D2966}"/>
                  </a:ext>
                </a:extLst>
              </p:cNvPr>
              <p:cNvSpPr>
                <a:spLocks noChangeArrowheads="1"/>
              </p:cNvSpPr>
              <p:nvPr/>
            </p:nvSpPr>
            <p:spPr bwMode="auto">
              <a:xfrm>
                <a:off x="3339"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Rectangle 264">
                <a:extLst>
                  <a:ext uri="{FF2B5EF4-FFF2-40B4-BE49-F238E27FC236}">
                    <a16:creationId xmlns:a16="http://schemas.microsoft.com/office/drawing/2014/main" id="{87CA5DBE-887C-EF34-761C-1B538976FAC6}"/>
                  </a:ext>
                </a:extLst>
              </p:cNvPr>
              <p:cNvSpPr>
                <a:spLocks noChangeArrowheads="1"/>
              </p:cNvSpPr>
              <p:nvPr/>
            </p:nvSpPr>
            <p:spPr bwMode="auto">
              <a:xfrm>
                <a:off x="356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Rectangle 265">
                <a:extLst>
                  <a:ext uri="{FF2B5EF4-FFF2-40B4-BE49-F238E27FC236}">
                    <a16:creationId xmlns:a16="http://schemas.microsoft.com/office/drawing/2014/main" id="{BCB581A8-3053-6974-5939-0523DEF9BD73}"/>
                  </a:ext>
                </a:extLst>
              </p:cNvPr>
              <p:cNvSpPr>
                <a:spLocks noChangeArrowheads="1"/>
              </p:cNvSpPr>
              <p:nvPr/>
            </p:nvSpPr>
            <p:spPr bwMode="auto">
              <a:xfrm>
                <a:off x="379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Rectangle 266">
                <a:extLst>
                  <a:ext uri="{FF2B5EF4-FFF2-40B4-BE49-F238E27FC236}">
                    <a16:creationId xmlns:a16="http://schemas.microsoft.com/office/drawing/2014/main" id="{402D3A8F-3151-750E-8B74-4ACAD528DDA1}"/>
                  </a:ext>
                </a:extLst>
              </p:cNvPr>
              <p:cNvSpPr>
                <a:spLocks noChangeArrowheads="1"/>
              </p:cNvSpPr>
              <p:nvPr/>
            </p:nvSpPr>
            <p:spPr bwMode="auto">
              <a:xfrm>
                <a:off x="152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Rectangle 267">
                <a:extLst>
                  <a:ext uri="{FF2B5EF4-FFF2-40B4-BE49-F238E27FC236}">
                    <a16:creationId xmlns:a16="http://schemas.microsoft.com/office/drawing/2014/main" id="{1A34AA2B-E631-0AA0-73CC-44DB90C2F438}"/>
                  </a:ext>
                </a:extLst>
              </p:cNvPr>
              <p:cNvSpPr>
                <a:spLocks noChangeArrowheads="1"/>
              </p:cNvSpPr>
              <p:nvPr/>
            </p:nvSpPr>
            <p:spPr bwMode="auto">
              <a:xfrm>
                <a:off x="152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Rectangle 268">
                <a:extLst>
                  <a:ext uri="{FF2B5EF4-FFF2-40B4-BE49-F238E27FC236}">
                    <a16:creationId xmlns:a16="http://schemas.microsoft.com/office/drawing/2014/main" id="{2DAC762D-A4DF-ED8C-4152-FD765564E975}"/>
                  </a:ext>
                </a:extLst>
              </p:cNvPr>
              <p:cNvSpPr>
                <a:spLocks noChangeArrowheads="1"/>
              </p:cNvSpPr>
              <p:nvPr/>
            </p:nvSpPr>
            <p:spPr bwMode="auto">
              <a:xfrm>
                <a:off x="152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3" name="Rectangle 269">
                <a:extLst>
                  <a:ext uri="{FF2B5EF4-FFF2-40B4-BE49-F238E27FC236}">
                    <a16:creationId xmlns:a16="http://schemas.microsoft.com/office/drawing/2014/main" id="{4C54DB29-20F6-A500-5F9C-2988C8E2CBB0}"/>
                  </a:ext>
                </a:extLst>
              </p:cNvPr>
              <p:cNvSpPr>
                <a:spLocks noChangeArrowheads="1"/>
              </p:cNvSpPr>
              <p:nvPr/>
            </p:nvSpPr>
            <p:spPr bwMode="auto">
              <a:xfrm>
                <a:off x="153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4" name="Rectangle 270">
                <a:extLst>
                  <a:ext uri="{FF2B5EF4-FFF2-40B4-BE49-F238E27FC236}">
                    <a16:creationId xmlns:a16="http://schemas.microsoft.com/office/drawing/2014/main" id="{C976353F-1E5B-EB1A-FFAB-8D8F56176A53}"/>
                  </a:ext>
                </a:extLst>
              </p:cNvPr>
              <p:cNvSpPr>
                <a:spLocks noChangeArrowheads="1"/>
              </p:cNvSpPr>
              <p:nvPr/>
            </p:nvSpPr>
            <p:spPr bwMode="auto">
              <a:xfrm>
                <a:off x="1753"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Rectangle 271">
                <a:extLst>
                  <a:ext uri="{FF2B5EF4-FFF2-40B4-BE49-F238E27FC236}">
                    <a16:creationId xmlns:a16="http://schemas.microsoft.com/office/drawing/2014/main" id="{BC5DEFA4-500C-EA59-682B-E9C3EC300747}"/>
                  </a:ext>
                </a:extLst>
              </p:cNvPr>
              <p:cNvSpPr>
                <a:spLocks noChangeArrowheads="1"/>
              </p:cNvSpPr>
              <p:nvPr/>
            </p:nvSpPr>
            <p:spPr bwMode="auto">
              <a:xfrm>
                <a:off x="1753"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Rectangle 272">
                <a:extLst>
                  <a:ext uri="{FF2B5EF4-FFF2-40B4-BE49-F238E27FC236}">
                    <a16:creationId xmlns:a16="http://schemas.microsoft.com/office/drawing/2014/main" id="{DC4E78A3-2E42-0E29-5DA9-36085AED8C7C}"/>
                  </a:ext>
                </a:extLst>
              </p:cNvPr>
              <p:cNvSpPr>
                <a:spLocks noChangeArrowheads="1"/>
              </p:cNvSpPr>
              <p:nvPr/>
            </p:nvSpPr>
            <p:spPr bwMode="auto">
              <a:xfrm>
                <a:off x="175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7" name="Rectangle 273">
                <a:extLst>
                  <a:ext uri="{FF2B5EF4-FFF2-40B4-BE49-F238E27FC236}">
                    <a16:creationId xmlns:a16="http://schemas.microsoft.com/office/drawing/2014/main" id="{108D689E-FAB0-9F2D-64A5-C4BC3EC29F7D}"/>
                  </a:ext>
                </a:extLst>
              </p:cNvPr>
              <p:cNvSpPr>
                <a:spLocks noChangeArrowheads="1"/>
              </p:cNvSpPr>
              <p:nvPr/>
            </p:nvSpPr>
            <p:spPr bwMode="auto">
              <a:xfrm>
                <a:off x="176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8" name="Rectangle 274">
                <a:extLst>
                  <a:ext uri="{FF2B5EF4-FFF2-40B4-BE49-F238E27FC236}">
                    <a16:creationId xmlns:a16="http://schemas.microsoft.com/office/drawing/2014/main" id="{D9DB5234-55A0-2760-B3EC-A1DAA006E588}"/>
                  </a:ext>
                </a:extLst>
              </p:cNvPr>
              <p:cNvSpPr>
                <a:spLocks noChangeArrowheads="1"/>
              </p:cNvSpPr>
              <p:nvPr/>
            </p:nvSpPr>
            <p:spPr bwMode="auto">
              <a:xfrm>
                <a:off x="1980"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9" name="Rectangle 275">
                <a:extLst>
                  <a:ext uri="{FF2B5EF4-FFF2-40B4-BE49-F238E27FC236}">
                    <a16:creationId xmlns:a16="http://schemas.microsoft.com/office/drawing/2014/main" id="{6323E5D7-FDDA-3698-395B-B37110ADC88D}"/>
                  </a:ext>
                </a:extLst>
              </p:cNvPr>
              <p:cNvSpPr>
                <a:spLocks noChangeArrowheads="1"/>
              </p:cNvSpPr>
              <p:nvPr/>
            </p:nvSpPr>
            <p:spPr bwMode="auto">
              <a:xfrm>
                <a:off x="1980"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Rectangle 276">
                <a:extLst>
                  <a:ext uri="{FF2B5EF4-FFF2-40B4-BE49-F238E27FC236}">
                    <a16:creationId xmlns:a16="http://schemas.microsoft.com/office/drawing/2014/main" id="{9A75B986-B8C8-B373-728E-5F67EEFE8FB2}"/>
                  </a:ext>
                </a:extLst>
              </p:cNvPr>
              <p:cNvSpPr>
                <a:spLocks noChangeArrowheads="1"/>
              </p:cNvSpPr>
              <p:nvPr/>
            </p:nvSpPr>
            <p:spPr bwMode="auto">
              <a:xfrm>
                <a:off x="198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1" name="Rectangle 277">
                <a:extLst>
                  <a:ext uri="{FF2B5EF4-FFF2-40B4-BE49-F238E27FC236}">
                    <a16:creationId xmlns:a16="http://schemas.microsoft.com/office/drawing/2014/main" id="{3EAD4562-3FEC-D25A-EA74-6BBF0647ADFC}"/>
                  </a:ext>
                </a:extLst>
              </p:cNvPr>
              <p:cNvSpPr>
                <a:spLocks noChangeArrowheads="1"/>
              </p:cNvSpPr>
              <p:nvPr/>
            </p:nvSpPr>
            <p:spPr bwMode="auto">
              <a:xfrm>
                <a:off x="1993"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2" name="Rectangle 278">
                <a:extLst>
                  <a:ext uri="{FF2B5EF4-FFF2-40B4-BE49-F238E27FC236}">
                    <a16:creationId xmlns:a16="http://schemas.microsoft.com/office/drawing/2014/main" id="{0FB001D7-CAC1-502C-5F22-9237AA18C7C2}"/>
                  </a:ext>
                </a:extLst>
              </p:cNvPr>
              <p:cNvSpPr>
                <a:spLocks noChangeArrowheads="1"/>
              </p:cNvSpPr>
              <p:nvPr/>
            </p:nvSpPr>
            <p:spPr bwMode="auto">
              <a:xfrm>
                <a:off x="2207"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3" name="Rectangle 279">
                <a:extLst>
                  <a:ext uri="{FF2B5EF4-FFF2-40B4-BE49-F238E27FC236}">
                    <a16:creationId xmlns:a16="http://schemas.microsoft.com/office/drawing/2014/main" id="{19360CF8-406E-503B-8E1F-E85171AF13F4}"/>
                  </a:ext>
                </a:extLst>
              </p:cNvPr>
              <p:cNvSpPr>
                <a:spLocks noChangeArrowheads="1"/>
              </p:cNvSpPr>
              <p:nvPr/>
            </p:nvSpPr>
            <p:spPr bwMode="auto">
              <a:xfrm>
                <a:off x="2207"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4" name="Rectangle 280">
                <a:extLst>
                  <a:ext uri="{FF2B5EF4-FFF2-40B4-BE49-F238E27FC236}">
                    <a16:creationId xmlns:a16="http://schemas.microsoft.com/office/drawing/2014/main" id="{94B79EE8-15F9-0FD1-63A7-B02F87E07B93}"/>
                  </a:ext>
                </a:extLst>
              </p:cNvPr>
              <p:cNvSpPr>
                <a:spLocks noChangeArrowheads="1"/>
              </p:cNvSpPr>
              <p:nvPr/>
            </p:nvSpPr>
            <p:spPr bwMode="auto">
              <a:xfrm>
                <a:off x="220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5" name="Rectangle 281">
                <a:extLst>
                  <a:ext uri="{FF2B5EF4-FFF2-40B4-BE49-F238E27FC236}">
                    <a16:creationId xmlns:a16="http://schemas.microsoft.com/office/drawing/2014/main" id="{5B66E45C-4B47-7A46-6567-99B665F99FA5}"/>
                  </a:ext>
                </a:extLst>
              </p:cNvPr>
              <p:cNvSpPr>
                <a:spLocks noChangeArrowheads="1"/>
              </p:cNvSpPr>
              <p:nvPr/>
            </p:nvSpPr>
            <p:spPr bwMode="auto">
              <a:xfrm>
                <a:off x="222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6" name="Rectangle 282">
                <a:extLst>
                  <a:ext uri="{FF2B5EF4-FFF2-40B4-BE49-F238E27FC236}">
                    <a16:creationId xmlns:a16="http://schemas.microsoft.com/office/drawing/2014/main" id="{6D2CF852-A90D-AC06-C3BA-A3B6B55C4A1C}"/>
                  </a:ext>
                </a:extLst>
              </p:cNvPr>
              <p:cNvSpPr>
                <a:spLocks noChangeArrowheads="1"/>
              </p:cNvSpPr>
              <p:nvPr/>
            </p:nvSpPr>
            <p:spPr bwMode="auto">
              <a:xfrm>
                <a:off x="243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7" name="Rectangle 283">
                <a:extLst>
                  <a:ext uri="{FF2B5EF4-FFF2-40B4-BE49-F238E27FC236}">
                    <a16:creationId xmlns:a16="http://schemas.microsoft.com/office/drawing/2014/main" id="{CE83E5DC-3F38-4EDD-18F2-C26A2C628F51}"/>
                  </a:ext>
                </a:extLst>
              </p:cNvPr>
              <p:cNvSpPr>
                <a:spLocks noChangeArrowheads="1"/>
              </p:cNvSpPr>
              <p:nvPr/>
            </p:nvSpPr>
            <p:spPr bwMode="auto">
              <a:xfrm>
                <a:off x="243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8" name="Rectangle 284">
                <a:extLst>
                  <a:ext uri="{FF2B5EF4-FFF2-40B4-BE49-F238E27FC236}">
                    <a16:creationId xmlns:a16="http://schemas.microsoft.com/office/drawing/2014/main" id="{085E2352-1EB1-0B5A-EB6B-CBED6756EE6D}"/>
                  </a:ext>
                </a:extLst>
              </p:cNvPr>
              <p:cNvSpPr>
                <a:spLocks noChangeArrowheads="1"/>
              </p:cNvSpPr>
              <p:nvPr/>
            </p:nvSpPr>
            <p:spPr bwMode="auto">
              <a:xfrm>
                <a:off x="243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9" name="Rectangle 285">
                <a:extLst>
                  <a:ext uri="{FF2B5EF4-FFF2-40B4-BE49-F238E27FC236}">
                    <a16:creationId xmlns:a16="http://schemas.microsoft.com/office/drawing/2014/main" id="{03259145-D847-CEAA-D969-3CB08C84BCA2}"/>
                  </a:ext>
                </a:extLst>
              </p:cNvPr>
              <p:cNvSpPr>
                <a:spLocks noChangeArrowheads="1"/>
              </p:cNvSpPr>
              <p:nvPr/>
            </p:nvSpPr>
            <p:spPr bwMode="auto">
              <a:xfrm>
                <a:off x="244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0" name="Rectangle 286">
                <a:extLst>
                  <a:ext uri="{FF2B5EF4-FFF2-40B4-BE49-F238E27FC236}">
                    <a16:creationId xmlns:a16="http://schemas.microsoft.com/office/drawing/2014/main" id="{15C8ABAF-47E5-0D11-CF75-8DF3F3F76112}"/>
                  </a:ext>
                </a:extLst>
              </p:cNvPr>
              <p:cNvSpPr>
                <a:spLocks noChangeArrowheads="1"/>
              </p:cNvSpPr>
              <p:nvPr/>
            </p:nvSpPr>
            <p:spPr bwMode="auto">
              <a:xfrm>
                <a:off x="266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1" name="Rectangle 287">
                <a:extLst>
                  <a:ext uri="{FF2B5EF4-FFF2-40B4-BE49-F238E27FC236}">
                    <a16:creationId xmlns:a16="http://schemas.microsoft.com/office/drawing/2014/main" id="{0644FFCB-BFBF-7D9E-1D93-AB9AA595C3DB}"/>
                  </a:ext>
                </a:extLst>
              </p:cNvPr>
              <p:cNvSpPr>
                <a:spLocks noChangeArrowheads="1"/>
              </p:cNvSpPr>
              <p:nvPr/>
            </p:nvSpPr>
            <p:spPr bwMode="auto">
              <a:xfrm>
                <a:off x="267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2" name="Rectangle 288">
                <a:extLst>
                  <a:ext uri="{FF2B5EF4-FFF2-40B4-BE49-F238E27FC236}">
                    <a16:creationId xmlns:a16="http://schemas.microsoft.com/office/drawing/2014/main" id="{24305669-D645-96C0-8243-B53589B9BA1B}"/>
                  </a:ext>
                </a:extLst>
              </p:cNvPr>
              <p:cNvSpPr>
                <a:spLocks noChangeArrowheads="1"/>
              </p:cNvSpPr>
              <p:nvPr/>
            </p:nvSpPr>
            <p:spPr bwMode="auto">
              <a:xfrm>
                <a:off x="2890" y="2152"/>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3" name="Rectangle 289">
                <a:extLst>
                  <a:ext uri="{FF2B5EF4-FFF2-40B4-BE49-F238E27FC236}">
                    <a16:creationId xmlns:a16="http://schemas.microsoft.com/office/drawing/2014/main" id="{027A7364-0CB8-A8AD-1264-2A9D59DC3C8E}"/>
                  </a:ext>
                </a:extLst>
              </p:cNvPr>
              <p:cNvSpPr>
                <a:spLocks noChangeArrowheads="1"/>
              </p:cNvSpPr>
              <p:nvPr/>
            </p:nvSpPr>
            <p:spPr bwMode="auto">
              <a:xfrm>
                <a:off x="2890" y="2152"/>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4" name="Rectangle 290">
                <a:extLst>
                  <a:ext uri="{FF2B5EF4-FFF2-40B4-BE49-F238E27FC236}">
                    <a16:creationId xmlns:a16="http://schemas.microsoft.com/office/drawing/2014/main" id="{57B81910-EE5A-A40C-DFDF-033FE60E18B3}"/>
                  </a:ext>
                </a:extLst>
              </p:cNvPr>
              <p:cNvSpPr>
                <a:spLocks noChangeArrowheads="1"/>
              </p:cNvSpPr>
              <p:nvPr/>
            </p:nvSpPr>
            <p:spPr bwMode="auto">
              <a:xfrm>
                <a:off x="289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5" name="Rectangle 291">
                <a:extLst>
                  <a:ext uri="{FF2B5EF4-FFF2-40B4-BE49-F238E27FC236}">
                    <a16:creationId xmlns:a16="http://schemas.microsoft.com/office/drawing/2014/main" id="{C4C09EE1-FE87-E845-4370-458FA1F583EA}"/>
                  </a:ext>
                </a:extLst>
              </p:cNvPr>
              <p:cNvSpPr>
                <a:spLocks noChangeArrowheads="1"/>
              </p:cNvSpPr>
              <p:nvPr/>
            </p:nvSpPr>
            <p:spPr bwMode="auto">
              <a:xfrm>
                <a:off x="2902"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6" name="Rectangle 292">
                <a:extLst>
                  <a:ext uri="{FF2B5EF4-FFF2-40B4-BE49-F238E27FC236}">
                    <a16:creationId xmlns:a16="http://schemas.microsoft.com/office/drawing/2014/main" id="{F26A13ED-0EDA-8C6A-4C27-CFCF99B5B82F}"/>
                  </a:ext>
                </a:extLst>
              </p:cNvPr>
              <p:cNvSpPr>
                <a:spLocks noChangeArrowheads="1"/>
              </p:cNvSpPr>
              <p:nvPr/>
            </p:nvSpPr>
            <p:spPr bwMode="auto">
              <a:xfrm>
                <a:off x="3117" y="2152"/>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7" name="Rectangle 293">
                <a:extLst>
                  <a:ext uri="{FF2B5EF4-FFF2-40B4-BE49-F238E27FC236}">
                    <a16:creationId xmlns:a16="http://schemas.microsoft.com/office/drawing/2014/main" id="{54653628-9B24-B33D-9553-0F81EF52082E}"/>
                  </a:ext>
                </a:extLst>
              </p:cNvPr>
              <p:cNvSpPr>
                <a:spLocks noChangeArrowheads="1"/>
              </p:cNvSpPr>
              <p:nvPr/>
            </p:nvSpPr>
            <p:spPr bwMode="auto">
              <a:xfrm>
                <a:off x="3117" y="2152"/>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Rectangle 294">
                <a:extLst>
                  <a:ext uri="{FF2B5EF4-FFF2-40B4-BE49-F238E27FC236}">
                    <a16:creationId xmlns:a16="http://schemas.microsoft.com/office/drawing/2014/main" id="{40F51019-0442-EC9C-ED1C-8F532ED6F92C}"/>
                  </a:ext>
                </a:extLst>
              </p:cNvPr>
              <p:cNvSpPr>
                <a:spLocks noChangeArrowheads="1"/>
              </p:cNvSpPr>
              <p:nvPr/>
            </p:nvSpPr>
            <p:spPr bwMode="auto">
              <a:xfrm>
                <a:off x="311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9" name="Rectangle 295">
                <a:extLst>
                  <a:ext uri="{FF2B5EF4-FFF2-40B4-BE49-F238E27FC236}">
                    <a16:creationId xmlns:a16="http://schemas.microsoft.com/office/drawing/2014/main" id="{F4744574-E27E-CBB6-51E0-68FE0B991B6D}"/>
                  </a:ext>
                </a:extLst>
              </p:cNvPr>
              <p:cNvSpPr>
                <a:spLocks noChangeArrowheads="1"/>
              </p:cNvSpPr>
              <p:nvPr/>
            </p:nvSpPr>
            <p:spPr bwMode="auto">
              <a:xfrm>
                <a:off x="313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0" name="Rectangle 296">
                <a:extLst>
                  <a:ext uri="{FF2B5EF4-FFF2-40B4-BE49-F238E27FC236}">
                    <a16:creationId xmlns:a16="http://schemas.microsoft.com/office/drawing/2014/main" id="{D62FE030-7E1E-EE71-5FE2-377B2E047E98}"/>
                  </a:ext>
                </a:extLst>
              </p:cNvPr>
              <p:cNvSpPr>
                <a:spLocks noChangeArrowheads="1"/>
              </p:cNvSpPr>
              <p:nvPr/>
            </p:nvSpPr>
            <p:spPr bwMode="auto">
              <a:xfrm>
                <a:off x="3344"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1" name="Rectangle 297">
                <a:extLst>
                  <a:ext uri="{FF2B5EF4-FFF2-40B4-BE49-F238E27FC236}">
                    <a16:creationId xmlns:a16="http://schemas.microsoft.com/office/drawing/2014/main" id="{8B350913-6D74-BCC0-EA04-061B8450D192}"/>
                  </a:ext>
                </a:extLst>
              </p:cNvPr>
              <p:cNvSpPr>
                <a:spLocks noChangeArrowheads="1"/>
              </p:cNvSpPr>
              <p:nvPr/>
            </p:nvSpPr>
            <p:spPr bwMode="auto">
              <a:xfrm>
                <a:off x="335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2" name="Rectangle 298">
                <a:extLst>
                  <a:ext uri="{FF2B5EF4-FFF2-40B4-BE49-F238E27FC236}">
                    <a16:creationId xmlns:a16="http://schemas.microsoft.com/office/drawing/2014/main" id="{41E104A4-2A88-90B9-19B7-4A41016FD28C}"/>
                  </a:ext>
                </a:extLst>
              </p:cNvPr>
              <p:cNvSpPr>
                <a:spLocks noChangeArrowheads="1"/>
              </p:cNvSpPr>
              <p:nvPr/>
            </p:nvSpPr>
            <p:spPr bwMode="auto">
              <a:xfrm>
                <a:off x="3573" y="2152"/>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3" name="Rectangle 299">
                <a:extLst>
                  <a:ext uri="{FF2B5EF4-FFF2-40B4-BE49-F238E27FC236}">
                    <a16:creationId xmlns:a16="http://schemas.microsoft.com/office/drawing/2014/main" id="{33940C3E-F447-05B1-885C-793BA0EF3259}"/>
                  </a:ext>
                </a:extLst>
              </p:cNvPr>
              <p:cNvSpPr>
                <a:spLocks noChangeArrowheads="1"/>
              </p:cNvSpPr>
              <p:nvPr/>
            </p:nvSpPr>
            <p:spPr bwMode="auto">
              <a:xfrm>
                <a:off x="3573" y="2152"/>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4" name="Rectangle 300">
                <a:extLst>
                  <a:ext uri="{FF2B5EF4-FFF2-40B4-BE49-F238E27FC236}">
                    <a16:creationId xmlns:a16="http://schemas.microsoft.com/office/drawing/2014/main" id="{6EAD26D3-B731-9EA1-6689-49E1F225A722}"/>
                  </a:ext>
                </a:extLst>
              </p:cNvPr>
              <p:cNvSpPr>
                <a:spLocks noChangeArrowheads="1"/>
              </p:cNvSpPr>
              <p:nvPr/>
            </p:nvSpPr>
            <p:spPr bwMode="auto">
              <a:xfrm>
                <a:off x="357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5" name="Rectangle 301">
                <a:extLst>
                  <a:ext uri="{FF2B5EF4-FFF2-40B4-BE49-F238E27FC236}">
                    <a16:creationId xmlns:a16="http://schemas.microsoft.com/office/drawing/2014/main" id="{BDC9EDE2-B898-860D-8F40-88327D9D7B93}"/>
                  </a:ext>
                </a:extLst>
              </p:cNvPr>
              <p:cNvSpPr>
                <a:spLocks noChangeArrowheads="1"/>
              </p:cNvSpPr>
              <p:nvPr/>
            </p:nvSpPr>
            <p:spPr bwMode="auto">
              <a:xfrm>
                <a:off x="358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6" name="Rectangle 302">
                <a:extLst>
                  <a:ext uri="{FF2B5EF4-FFF2-40B4-BE49-F238E27FC236}">
                    <a16:creationId xmlns:a16="http://schemas.microsoft.com/office/drawing/2014/main" id="{1790D3B9-5E90-4DB4-011E-15FBDCEFD5EF}"/>
                  </a:ext>
                </a:extLst>
              </p:cNvPr>
              <p:cNvSpPr>
                <a:spLocks noChangeArrowheads="1"/>
              </p:cNvSpPr>
              <p:nvPr/>
            </p:nvSpPr>
            <p:spPr bwMode="auto">
              <a:xfrm>
                <a:off x="151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7" name="Rectangle 303">
                <a:extLst>
                  <a:ext uri="{FF2B5EF4-FFF2-40B4-BE49-F238E27FC236}">
                    <a16:creationId xmlns:a16="http://schemas.microsoft.com/office/drawing/2014/main" id="{F4ED1B8C-39E0-843F-107B-35D69D5F9FE6}"/>
                  </a:ext>
                </a:extLst>
              </p:cNvPr>
              <p:cNvSpPr>
                <a:spLocks noChangeArrowheads="1"/>
              </p:cNvSpPr>
              <p:nvPr/>
            </p:nvSpPr>
            <p:spPr bwMode="auto">
              <a:xfrm>
                <a:off x="152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Rectangle 304">
                <a:extLst>
                  <a:ext uri="{FF2B5EF4-FFF2-40B4-BE49-F238E27FC236}">
                    <a16:creationId xmlns:a16="http://schemas.microsoft.com/office/drawing/2014/main" id="{B7749832-1C5D-B8ED-7F54-016D91E83839}"/>
                  </a:ext>
                </a:extLst>
              </p:cNvPr>
              <p:cNvSpPr>
                <a:spLocks noChangeArrowheads="1"/>
              </p:cNvSpPr>
              <p:nvPr/>
            </p:nvSpPr>
            <p:spPr bwMode="auto">
              <a:xfrm>
                <a:off x="174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Rectangle 305">
                <a:extLst>
                  <a:ext uri="{FF2B5EF4-FFF2-40B4-BE49-F238E27FC236}">
                    <a16:creationId xmlns:a16="http://schemas.microsoft.com/office/drawing/2014/main" id="{E5749DA1-F494-78DB-3529-FBB37DEB6BCA}"/>
                  </a:ext>
                </a:extLst>
              </p:cNvPr>
              <p:cNvSpPr>
                <a:spLocks noChangeArrowheads="1"/>
              </p:cNvSpPr>
              <p:nvPr/>
            </p:nvSpPr>
            <p:spPr bwMode="auto">
              <a:xfrm>
                <a:off x="175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0" name="Rectangle 306">
                <a:extLst>
                  <a:ext uri="{FF2B5EF4-FFF2-40B4-BE49-F238E27FC236}">
                    <a16:creationId xmlns:a16="http://schemas.microsoft.com/office/drawing/2014/main" id="{50C2B2BB-FE3D-E83B-B6C5-ABDD4C4663A5}"/>
                  </a:ext>
                </a:extLst>
              </p:cNvPr>
              <p:cNvSpPr>
                <a:spLocks noChangeArrowheads="1"/>
              </p:cNvSpPr>
              <p:nvPr/>
            </p:nvSpPr>
            <p:spPr bwMode="auto">
              <a:xfrm>
                <a:off x="197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1" name="Rectangle 307">
                <a:extLst>
                  <a:ext uri="{FF2B5EF4-FFF2-40B4-BE49-F238E27FC236}">
                    <a16:creationId xmlns:a16="http://schemas.microsoft.com/office/drawing/2014/main" id="{406C5E64-B0D8-DEE8-7AFE-9B67DD6EB6D0}"/>
                  </a:ext>
                </a:extLst>
              </p:cNvPr>
              <p:cNvSpPr>
                <a:spLocks noChangeArrowheads="1"/>
              </p:cNvSpPr>
              <p:nvPr/>
            </p:nvSpPr>
            <p:spPr bwMode="auto">
              <a:xfrm>
                <a:off x="1980"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2" name="Rectangle 308">
                <a:extLst>
                  <a:ext uri="{FF2B5EF4-FFF2-40B4-BE49-F238E27FC236}">
                    <a16:creationId xmlns:a16="http://schemas.microsoft.com/office/drawing/2014/main" id="{344707A2-3913-0E7F-D608-A49B6C0160DB}"/>
                  </a:ext>
                </a:extLst>
              </p:cNvPr>
              <p:cNvSpPr>
                <a:spLocks noChangeArrowheads="1"/>
              </p:cNvSpPr>
              <p:nvPr/>
            </p:nvSpPr>
            <p:spPr bwMode="auto">
              <a:xfrm>
                <a:off x="2202"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3" name="Rectangle 309">
                <a:extLst>
                  <a:ext uri="{FF2B5EF4-FFF2-40B4-BE49-F238E27FC236}">
                    <a16:creationId xmlns:a16="http://schemas.microsoft.com/office/drawing/2014/main" id="{C85E1A5E-A246-8C18-D504-44B1B08FC52C}"/>
                  </a:ext>
                </a:extLst>
              </p:cNvPr>
              <p:cNvSpPr>
                <a:spLocks noChangeArrowheads="1"/>
              </p:cNvSpPr>
              <p:nvPr/>
            </p:nvSpPr>
            <p:spPr bwMode="auto">
              <a:xfrm>
                <a:off x="220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Rectangle 310">
                <a:extLst>
                  <a:ext uri="{FF2B5EF4-FFF2-40B4-BE49-F238E27FC236}">
                    <a16:creationId xmlns:a16="http://schemas.microsoft.com/office/drawing/2014/main" id="{72C2E712-48D8-4A02-43D3-5848DCEDC90E}"/>
                  </a:ext>
                </a:extLst>
              </p:cNvPr>
              <p:cNvSpPr>
                <a:spLocks noChangeArrowheads="1"/>
              </p:cNvSpPr>
              <p:nvPr/>
            </p:nvSpPr>
            <p:spPr bwMode="auto">
              <a:xfrm>
                <a:off x="242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Rectangle 311">
                <a:extLst>
                  <a:ext uri="{FF2B5EF4-FFF2-40B4-BE49-F238E27FC236}">
                    <a16:creationId xmlns:a16="http://schemas.microsoft.com/office/drawing/2014/main" id="{B1FCB935-3937-830D-A0A5-411E617B82A0}"/>
                  </a:ext>
                </a:extLst>
              </p:cNvPr>
              <p:cNvSpPr>
                <a:spLocks noChangeArrowheads="1"/>
              </p:cNvSpPr>
              <p:nvPr/>
            </p:nvSpPr>
            <p:spPr bwMode="auto">
              <a:xfrm>
                <a:off x="243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6" name="Rectangle 312">
                <a:extLst>
                  <a:ext uri="{FF2B5EF4-FFF2-40B4-BE49-F238E27FC236}">
                    <a16:creationId xmlns:a16="http://schemas.microsoft.com/office/drawing/2014/main" id="{81021E76-6801-5B3E-D267-FFC584C01C40}"/>
                  </a:ext>
                </a:extLst>
              </p:cNvPr>
              <p:cNvSpPr>
                <a:spLocks noChangeArrowheads="1"/>
              </p:cNvSpPr>
              <p:nvPr/>
            </p:nvSpPr>
            <p:spPr bwMode="auto">
              <a:xfrm>
                <a:off x="265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7" name="Rectangle 313">
                <a:extLst>
                  <a:ext uri="{FF2B5EF4-FFF2-40B4-BE49-F238E27FC236}">
                    <a16:creationId xmlns:a16="http://schemas.microsoft.com/office/drawing/2014/main" id="{D91EC3EF-5DA1-383E-3C1A-545D4EE81A68}"/>
                  </a:ext>
                </a:extLst>
              </p:cNvPr>
              <p:cNvSpPr>
                <a:spLocks noChangeArrowheads="1"/>
              </p:cNvSpPr>
              <p:nvPr/>
            </p:nvSpPr>
            <p:spPr bwMode="auto">
              <a:xfrm>
                <a:off x="266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Rectangle 314">
                <a:extLst>
                  <a:ext uri="{FF2B5EF4-FFF2-40B4-BE49-F238E27FC236}">
                    <a16:creationId xmlns:a16="http://schemas.microsoft.com/office/drawing/2014/main" id="{3970C4C3-9919-D45A-1FCA-567903EA6128}"/>
                  </a:ext>
                </a:extLst>
              </p:cNvPr>
              <p:cNvSpPr>
                <a:spLocks noChangeArrowheads="1"/>
              </p:cNvSpPr>
              <p:nvPr/>
            </p:nvSpPr>
            <p:spPr bwMode="auto">
              <a:xfrm>
                <a:off x="288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Rectangle 315">
                <a:extLst>
                  <a:ext uri="{FF2B5EF4-FFF2-40B4-BE49-F238E27FC236}">
                    <a16:creationId xmlns:a16="http://schemas.microsoft.com/office/drawing/2014/main" id="{7AD3FA83-A4C6-ED23-F091-38AE9B2CF44B}"/>
                  </a:ext>
                </a:extLst>
              </p:cNvPr>
              <p:cNvSpPr>
                <a:spLocks noChangeArrowheads="1"/>
              </p:cNvSpPr>
              <p:nvPr/>
            </p:nvSpPr>
            <p:spPr bwMode="auto">
              <a:xfrm>
                <a:off x="2890"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Rectangle 316">
                <a:extLst>
                  <a:ext uri="{FF2B5EF4-FFF2-40B4-BE49-F238E27FC236}">
                    <a16:creationId xmlns:a16="http://schemas.microsoft.com/office/drawing/2014/main" id="{1B50AAF4-8D33-DC89-D388-B0BA08C81860}"/>
                  </a:ext>
                </a:extLst>
              </p:cNvPr>
              <p:cNvSpPr>
                <a:spLocks noChangeArrowheads="1"/>
              </p:cNvSpPr>
              <p:nvPr/>
            </p:nvSpPr>
            <p:spPr bwMode="auto">
              <a:xfrm>
                <a:off x="3111"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Rectangle 317">
                <a:extLst>
                  <a:ext uri="{FF2B5EF4-FFF2-40B4-BE49-F238E27FC236}">
                    <a16:creationId xmlns:a16="http://schemas.microsoft.com/office/drawing/2014/main" id="{3D1A3BA5-1883-BA90-4B35-D9763A952992}"/>
                  </a:ext>
                </a:extLst>
              </p:cNvPr>
              <p:cNvSpPr>
                <a:spLocks noChangeArrowheads="1"/>
              </p:cNvSpPr>
              <p:nvPr/>
            </p:nvSpPr>
            <p:spPr bwMode="auto">
              <a:xfrm>
                <a:off x="311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Rectangle 318">
                <a:extLst>
                  <a:ext uri="{FF2B5EF4-FFF2-40B4-BE49-F238E27FC236}">
                    <a16:creationId xmlns:a16="http://schemas.microsoft.com/office/drawing/2014/main" id="{1B56F064-2067-91EC-682F-2635F3EE009A}"/>
                  </a:ext>
                </a:extLst>
              </p:cNvPr>
              <p:cNvSpPr>
                <a:spLocks noChangeArrowheads="1"/>
              </p:cNvSpPr>
              <p:nvPr/>
            </p:nvSpPr>
            <p:spPr bwMode="auto">
              <a:xfrm>
                <a:off x="3339"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Rectangle 319">
                <a:extLst>
                  <a:ext uri="{FF2B5EF4-FFF2-40B4-BE49-F238E27FC236}">
                    <a16:creationId xmlns:a16="http://schemas.microsoft.com/office/drawing/2014/main" id="{FCEEDD8E-2B04-D850-B87D-0C4E919C46D3}"/>
                  </a:ext>
                </a:extLst>
              </p:cNvPr>
              <p:cNvSpPr>
                <a:spLocks noChangeArrowheads="1"/>
              </p:cNvSpPr>
              <p:nvPr/>
            </p:nvSpPr>
            <p:spPr bwMode="auto">
              <a:xfrm>
                <a:off x="3344" y="2145"/>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Rectangle 320">
                <a:extLst>
                  <a:ext uri="{FF2B5EF4-FFF2-40B4-BE49-F238E27FC236}">
                    <a16:creationId xmlns:a16="http://schemas.microsoft.com/office/drawing/2014/main" id="{5406DE13-8E42-BE4F-E46C-8D3B7EEE9DC6}"/>
                  </a:ext>
                </a:extLst>
              </p:cNvPr>
              <p:cNvSpPr>
                <a:spLocks noChangeArrowheads="1"/>
              </p:cNvSpPr>
              <p:nvPr/>
            </p:nvSpPr>
            <p:spPr bwMode="auto">
              <a:xfrm>
                <a:off x="356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Rectangle 321">
                <a:extLst>
                  <a:ext uri="{FF2B5EF4-FFF2-40B4-BE49-F238E27FC236}">
                    <a16:creationId xmlns:a16="http://schemas.microsoft.com/office/drawing/2014/main" id="{A2D0F015-73C9-0D4B-36DD-BEC71FADB2EC}"/>
                  </a:ext>
                </a:extLst>
              </p:cNvPr>
              <p:cNvSpPr>
                <a:spLocks noChangeArrowheads="1"/>
              </p:cNvSpPr>
              <p:nvPr/>
            </p:nvSpPr>
            <p:spPr bwMode="auto">
              <a:xfrm>
                <a:off x="357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Rectangle 322">
                <a:extLst>
                  <a:ext uri="{FF2B5EF4-FFF2-40B4-BE49-F238E27FC236}">
                    <a16:creationId xmlns:a16="http://schemas.microsoft.com/office/drawing/2014/main" id="{BD99008E-2F61-E648-F97B-913C7F3DC8CF}"/>
                  </a:ext>
                </a:extLst>
              </p:cNvPr>
              <p:cNvSpPr>
                <a:spLocks noChangeArrowheads="1"/>
              </p:cNvSpPr>
              <p:nvPr/>
            </p:nvSpPr>
            <p:spPr bwMode="auto">
              <a:xfrm>
                <a:off x="379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Rectangle 323">
                <a:extLst>
                  <a:ext uri="{FF2B5EF4-FFF2-40B4-BE49-F238E27FC236}">
                    <a16:creationId xmlns:a16="http://schemas.microsoft.com/office/drawing/2014/main" id="{051AF42A-D22D-36EA-FA49-547ED60D10F6}"/>
                  </a:ext>
                </a:extLst>
              </p:cNvPr>
              <p:cNvSpPr>
                <a:spLocks noChangeArrowheads="1"/>
              </p:cNvSpPr>
              <p:nvPr/>
            </p:nvSpPr>
            <p:spPr bwMode="auto">
              <a:xfrm>
                <a:off x="151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Rectangle 324">
                <a:extLst>
                  <a:ext uri="{FF2B5EF4-FFF2-40B4-BE49-F238E27FC236}">
                    <a16:creationId xmlns:a16="http://schemas.microsoft.com/office/drawing/2014/main" id="{EE6E8E0D-146E-373E-54D7-D2772C2B53A8}"/>
                  </a:ext>
                </a:extLst>
              </p:cNvPr>
              <p:cNvSpPr>
                <a:spLocks noChangeArrowheads="1"/>
              </p:cNvSpPr>
              <p:nvPr/>
            </p:nvSpPr>
            <p:spPr bwMode="auto">
              <a:xfrm>
                <a:off x="174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Rectangle 325">
                <a:extLst>
                  <a:ext uri="{FF2B5EF4-FFF2-40B4-BE49-F238E27FC236}">
                    <a16:creationId xmlns:a16="http://schemas.microsoft.com/office/drawing/2014/main" id="{4A24970F-88CD-281D-FDE9-AE7CD9FB90CC}"/>
                  </a:ext>
                </a:extLst>
              </p:cNvPr>
              <p:cNvSpPr>
                <a:spLocks noChangeArrowheads="1"/>
              </p:cNvSpPr>
              <p:nvPr/>
            </p:nvSpPr>
            <p:spPr bwMode="auto">
              <a:xfrm>
                <a:off x="197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Rectangle 326">
                <a:extLst>
                  <a:ext uri="{FF2B5EF4-FFF2-40B4-BE49-F238E27FC236}">
                    <a16:creationId xmlns:a16="http://schemas.microsoft.com/office/drawing/2014/main" id="{69835234-F32A-D30D-F444-D2874D333CF0}"/>
                  </a:ext>
                </a:extLst>
              </p:cNvPr>
              <p:cNvSpPr>
                <a:spLocks noChangeArrowheads="1"/>
              </p:cNvSpPr>
              <p:nvPr/>
            </p:nvSpPr>
            <p:spPr bwMode="auto">
              <a:xfrm>
                <a:off x="2202"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Rectangle 327">
                <a:extLst>
                  <a:ext uri="{FF2B5EF4-FFF2-40B4-BE49-F238E27FC236}">
                    <a16:creationId xmlns:a16="http://schemas.microsoft.com/office/drawing/2014/main" id="{24F6A3C4-19AF-8B8E-7F30-6EA2F8D61DDB}"/>
                  </a:ext>
                </a:extLst>
              </p:cNvPr>
              <p:cNvSpPr>
                <a:spLocks noChangeArrowheads="1"/>
              </p:cNvSpPr>
              <p:nvPr/>
            </p:nvSpPr>
            <p:spPr bwMode="auto">
              <a:xfrm>
                <a:off x="242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Rectangle 328">
                <a:extLst>
                  <a:ext uri="{FF2B5EF4-FFF2-40B4-BE49-F238E27FC236}">
                    <a16:creationId xmlns:a16="http://schemas.microsoft.com/office/drawing/2014/main" id="{6B1CD8E1-9553-76C7-7059-D5746BECFFEC}"/>
                  </a:ext>
                </a:extLst>
              </p:cNvPr>
              <p:cNvSpPr>
                <a:spLocks noChangeArrowheads="1"/>
              </p:cNvSpPr>
              <p:nvPr/>
            </p:nvSpPr>
            <p:spPr bwMode="auto">
              <a:xfrm>
                <a:off x="265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Rectangle 329">
                <a:extLst>
                  <a:ext uri="{FF2B5EF4-FFF2-40B4-BE49-F238E27FC236}">
                    <a16:creationId xmlns:a16="http://schemas.microsoft.com/office/drawing/2014/main" id="{52087913-E2C7-1E1E-4F0E-6912C2B96495}"/>
                  </a:ext>
                </a:extLst>
              </p:cNvPr>
              <p:cNvSpPr>
                <a:spLocks noChangeArrowheads="1"/>
              </p:cNvSpPr>
              <p:nvPr/>
            </p:nvSpPr>
            <p:spPr bwMode="auto">
              <a:xfrm>
                <a:off x="288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Rectangle 330">
                <a:extLst>
                  <a:ext uri="{FF2B5EF4-FFF2-40B4-BE49-F238E27FC236}">
                    <a16:creationId xmlns:a16="http://schemas.microsoft.com/office/drawing/2014/main" id="{9FAA489E-9F9E-9B6D-CF22-FEA7BE2ACF65}"/>
                  </a:ext>
                </a:extLst>
              </p:cNvPr>
              <p:cNvSpPr>
                <a:spLocks noChangeArrowheads="1"/>
              </p:cNvSpPr>
              <p:nvPr/>
            </p:nvSpPr>
            <p:spPr bwMode="auto">
              <a:xfrm>
                <a:off x="3111"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Rectangle 331">
                <a:extLst>
                  <a:ext uri="{FF2B5EF4-FFF2-40B4-BE49-F238E27FC236}">
                    <a16:creationId xmlns:a16="http://schemas.microsoft.com/office/drawing/2014/main" id="{EA1B0A71-E4A0-A0B5-70CA-A3611B6E1590}"/>
                  </a:ext>
                </a:extLst>
              </p:cNvPr>
              <p:cNvSpPr>
                <a:spLocks noChangeArrowheads="1"/>
              </p:cNvSpPr>
              <p:nvPr/>
            </p:nvSpPr>
            <p:spPr bwMode="auto">
              <a:xfrm>
                <a:off x="3339"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Rectangle 332">
                <a:extLst>
                  <a:ext uri="{FF2B5EF4-FFF2-40B4-BE49-F238E27FC236}">
                    <a16:creationId xmlns:a16="http://schemas.microsoft.com/office/drawing/2014/main" id="{EEA0C8C6-06CE-879E-2E86-6A670046CE99}"/>
                  </a:ext>
                </a:extLst>
              </p:cNvPr>
              <p:cNvSpPr>
                <a:spLocks noChangeArrowheads="1"/>
              </p:cNvSpPr>
              <p:nvPr/>
            </p:nvSpPr>
            <p:spPr bwMode="auto">
              <a:xfrm>
                <a:off x="356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Rectangle 333">
                <a:extLst>
                  <a:ext uri="{FF2B5EF4-FFF2-40B4-BE49-F238E27FC236}">
                    <a16:creationId xmlns:a16="http://schemas.microsoft.com/office/drawing/2014/main" id="{665FA218-ED45-8531-E358-67C0C16E01FE}"/>
                  </a:ext>
                </a:extLst>
              </p:cNvPr>
              <p:cNvSpPr>
                <a:spLocks noChangeArrowheads="1"/>
              </p:cNvSpPr>
              <p:nvPr/>
            </p:nvSpPr>
            <p:spPr bwMode="auto">
              <a:xfrm>
                <a:off x="379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Rectangle 334">
                <a:extLst>
                  <a:ext uri="{FF2B5EF4-FFF2-40B4-BE49-F238E27FC236}">
                    <a16:creationId xmlns:a16="http://schemas.microsoft.com/office/drawing/2014/main" id="{7E8865ED-FFC2-1C86-D023-95E107CACF6C}"/>
                  </a:ext>
                </a:extLst>
              </p:cNvPr>
              <p:cNvSpPr>
                <a:spLocks noChangeArrowheads="1"/>
              </p:cNvSpPr>
              <p:nvPr/>
            </p:nvSpPr>
            <p:spPr bwMode="auto">
              <a:xfrm>
                <a:off x="152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9" name="Rectangle 335">
                <a:extLst>
                  <a:ext uri="{FF2B5EF4-FFF2-40B4-BE49-F238E27FC236}">
                    <a16:creationId xmlns:a16="http://schemas.microsoft.com/office/drawing/2014/main" id="{66019195-B304-F0BC-F2AF-4CD68FB899EB}"/>
                  </a:ext>
                </a:extLst>
              </p:cNvPr>
              <p:cNvSpPr>
                <a:spLocks noChangeArrowheads="1"/>
              </p:cNvSpPr>
              <p:nvPr/>
            </p:nvSpPr>
            <p:spPr bwMode="auto">
              <a:xfrm>
                <a:off x="153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0" name="Rectangle 336">
                <a:extLst>
                  <a:ext uri="{FF2B5EF4-FFF2-40B4-BE49-F238E27FC236}">
                    <a16:creationId xmlns:a16="http://schemas.microsoft.com/office/drawing/2014/main" id="{1DE0E0A1-7F2C-2971-D44B-EF23255612FB}"/>
                  </a:ext>
                </a:extLst>
              </p:cNvPr>
              <p:cNvSpPr>
                <a:spLocks noChangeArrowheads="1"/>
              </p:cNvSpPr>
              <p:nvPr/>
            </p:nvSpPr>
            <p:spPr bwMode="auto">
              <a:xfrm>
                <a:off x="175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1" name="Rectangle 337">
                <a:extLst>
                  <a:ext uri="{FF2B5EF4-FFF2-40B4-BE49-F238E27FC236}">
                    <a16:creationId xmlns:a16="http://schemas.microsoft.com/office/drawing/2014/main" id="{FE0567CF-E1BD-2674-2328-52B73BACD7E9}"/>
                  </a:ext>
                </a:extLst>
              </p:cNvPr>
              <p:cNvSpPr>
                <a:spLocks noChangeArrowheads="1"/>
              </p:cNvSpPr>
              <p:nvPr/>
            </p:nvSpPr>
            <p:spPr bwMode="auto">
              <a:xfrm>
                <a:off x="176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2" name="Rectangle 338">
                <a:extLst>
                  <a:ext uri="{FF2B5EF4-FFF2-40B4-BE49-F238E27FC236}">
                    <a16:creationId xmlns:a16="http://schemas.microsoft.com/office/drawing/2014/main" id="{894EC075-9AB5-9A66-5C62-834961E60CC2}"/>
                  </a:ext>
                </a:extLst>
              </p:cNvPr>
              <p:cNvSpPr>
                <a:spLocks noChangeArrowheads="1"/>
              </p:cNvSpPr>
              <p:nvPr/>
            </p:nvSpPr>
            <p:spPr bwMode="auto">
              <a:xfrm>
                <a:off x="198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3" name="Rectangle 339">
                <a:extLst>
                  <a:ext uri="{FF2B5EF4-FFF2-40B4-BE49-F238E27FC236}">
                    <a16:creationId xmlns:a16="http://schemas.microsoft.com/office/drawing/2014/main" id="{CFE9C46D-15AD-0061-77C0-AA8CBBA165E0}"/>
                  </a:ext>
                </a:extLst>
              </p:cNvPr>
              <p:cNvSpPr>
                <a:spLocks noChangeArrowheads="1"/>
              </p:cNvSpPr>
              <p:nvPr/>
            </p:nvSpPr>
            <p:spPr bwMode="auto">
              <a:xfrm>
                <a:off x="1993"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4" name="Rectangle 340">
                <a:extLst>
                  <a:ext uri="{FF2B5EF4-FFF2-40B4-BE49-F238E27FC236}">
                    <a16:creationId xmlns:a16="http://schemas.microsoft.com/office/drawing/2014/main" id="{88E96FE3-5D51-8439-D7BE-24C4A408B0C4}"/>
                  </a:ext>
                </a:extLst>
              </p:cNvPr>
              <p:cNvSpPr>
                <a:spLocks noChangeArrowheads="1"/>
              </p:cNvSpPr>
              <p:nvPr/>
            </p:nvSpPr>
            <p:spPr bwMode="auto">
              <a:xfrm>
                <a:off x="220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5" name="Rectangle 341">
                <a:extLst>
                  <a:ext uri="{FF2B5EF4-FFF2-40B4-BE49-F238E27FC236}">
                    <a16:creationId xmlns:a16="http://schemas.microsoft.com/office/drawing/2014/main" id="{5A45A4CF-3745-F288-7F6A-844F2E7DAED6}"/>
                  </a:ext>
                </a:extLst>
              </p:cNvPr>
              <p:cNvSpPr>
                <a:spLocks noChangeArrowheads="1"/>
              </p:cNvSpPr>
              <p:nvPr/>
            </p:nvSpPr>
            <p:spPr bwMode="auto">
              <a:xfrm>
                <a:off x="222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6" name="Rectangle 342">
                <a:extLst>
                  <a:ext uri="{FF2B5EF4-FFF2-40B4-BE49-F238E27FC236}">
                    <a16:creationId xmlns:a16="http://schemas.microsoft.com/office/drawing/2014/main" id="{921612B3-04AC-F2C2-E27E-D154924429E4}"/>
                  </a:ext>
                </a:extLst>
              </p:cNvPr>
              <p:cNvSpPr>
                <a:spLocks noChangeArrowheads="1"/>
              </p:cNvSpPr>
              <p:nvPr/>
            </p:nvSpPr>
            <p:spPr bwMode="auto">
              <a:xfrm>
                <a:off x="243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7" name="Rectangle 343">
                <a:extLst>
                  <a:ext uri="{FF2B5EF4-FFF2-40B4-BE49-F238E27FC236}">
                    <a16:creationId xmlns:a16="http://schemas.microsoft.com/office/drawing/2014/main" id="{1E7DC059-854F-5FBF-09C7-A8C7FB1AFE22}"/>
                  </a:ext>
                </a:extLst>
              </p:cNvPr>
              <p:cNvSpPr>
                <a:spLocks noChangeArrowheads="1"/>
              </p:cNvSpPr>
              <p:nvPr/>
            </p:nvSpPr>
            <p:spPr bwMode="auto">
              <a:xfrm>
                <a:off x="244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8" name="Rectangle 344">
                <a:extLst>
                  <a:ext uri="{FF2B5EF4-FFF2-40B4-BE49-F238E27FC236}">
                    <a16:creationId xmlns:a16="http://schemas.microsoft.com/office/drawing/2014/main" id="{6A2D2D3F-8592-CA24-2327-108C391ECE4E}"/>
                  </a:ext>
                </a:extLst>
              </p:cNvPr>
              <p:cNvSpPr>
                <a:spLocks noChangeArrowheads="1"/>
              </p:cNvSpPr>
              <p:nvPr/>
            </p:nvSpPr>
            <p:spPr bwMode="auto">
              <a:xfrm>
                <a:off x="266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9" name="Rectangle 345">
                <a:extLst>
                  <a:ext uri="{FF2B5EF4-FFF2-40B4-BE49-F238E27FC236}">
                    <a16:creationId xmlns:a16="http://schemas.microsoft.com/office/drawing/2014/main" id="{9DEC3989-F12E-2F76-245F-A3E4E8750AEE}"/>
                  </a:ext>
                </a:extLst>
              </p:cNvPr>
              <p:cNvSpPr>
                <a:spLocks noChangeArrowheads="1"/>
              </p:cNvSpPr>
              <p:nvPr/>
            </p:nvSpPr>
            <p:spPr bwMode="auto">
              <a:xfrm>
                <a:off x="267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0" name="Rectangle 346">
                <a:extLst>
                  <a:ext uri="{FF2B5EF4-FFF2-40B4-BE49-F238E27FC236}">
                    <a16:creationId xmlns:a16="http://schemas.microsoft.com/office/drawing/2014/main" id="{E7264162-063B-37E1-EF45-A7BCA95928FC}"/>
                  </a:ext>
                </a:extLst>
              </p:cNvPr>
              <p:cNvSpPr>
                <a:spLocks noChangeArrowheads="1"/>
              </p:cNvSpPr>
              <p:nvPr/>
            </p:nvSpPr>
            <p:spPr bwMode="auto">
              <a:xfrm>
                <a:off x="2890" y="2409"/>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1" name="Rectangle 347">
                <a:extLst>
                  <a:ext uri="{FF2B5EF4-FFF2-40B4-BE49-F238E27FC236}">
                    <a16:creationId xmlns:a16="http://schemas.microsoft.com/office/drawing/2014/main" id="{A31FAF02-FED9-81BB-8CA8-C2FD386B17C9}"/>
                  </a:ext>
                </a:extLst>
              </p:cNvPr>
              <p:cNvSpPr>
                <a:spLocks noChangeArrowheads="1"/>
              </p:cNvSpPr>
              <p:nvPr/>
            </p:nvSpPr>
            <p:spPr bwMode="auto">
              <a:xfrm>
                <a:off x="2890" y="2409"/>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2" name="Rectangle 348">
                <a:extLst>
                  <a:ext uri="{FF2B5EF4-FFF2-40B4-BE49-F238E27FC236}">
                    <a16:creationId xmlns:a16="http://schemas.microsoft.com/office/drawing/2014/main" id="{29F5ED4A-7983-55B6-AA17-36E9FBD59E5B}"/>
                  </a:ext>
                </a:extLst>
              </p:cNvPr>
              <p:cNvSpPr>
                <a:spLocks noChangeArrowheads="1"/>
              </p:cNvSpPr>
              <p:nvPr/>
            </p:nvSpPr>
            <p:spPr bwMode="auto">
              <a:xfrm>
                <a:off x="289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3" name="Rectangle 349">
                <a:extLst>
                  <a:ext uri="{FF2B5EF4-FFF2-40B4-BE49-F238E27FC236}">
                    <a16:creationId xmlns:a16="http://schemas.microsoft.com/office/drawing/2014/main" id="{BAF598A5-A6A6-EDAF-FB8C-1E323EF52308}"/>
                  </a:ext>
                </a:extLst>
              </p:cNvPr>
              <p:cNvSpPr>
                <a:spLocks noChangeArrowheads="1"/>
              </p:cNvSpPr>
              <p:nvPr/>
            </p:nvSpPr>
            <p:spPr bwMode="auto">
              <a:xfrm>
                <a:off x="2902"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4" name="Rectangle 350">
                <a:extLst>
                  <a:ext uri="{FF2B5EF4-FFF2-40B4-BE49-F238E27FC236}">
                    <a16:creationId xmlns:a16="http://schemas.microsoft.com/office/drawing/2014/main" id="{FE29C3F4-869F-1364-CCC8-DBED61E8A330}"/>
                  </a:ext>
                </a:extLst>
              </p:cNvPr>
              <p:cNvSpPr>
                <a:spLocks noChangeArrowheads="1"/>
              </p:cNvSpPr>
              <p:nvPr/>
            </p:nvSpPr>
            <p:spPr bwMode="auto">
              <a:xfrm>
                <a:off x="3117" y="2409"/>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5" name="Rectangle 351">
                <a:extLst>
                  <a:ext uri="{FF2B5EF4-FFF2-40B4-BE49-F238E27FC236}">
                    <a16:creationId xmlns:a16="http://schemas.microsoft.com/office/drawing/2014/main" id="{8B0E1CC6-CAE0-888F-5AB8-4BE83FC776A6}"/>
                  </a:ext>
                </a:extLst>
              </p:cNvPr>
              <p:cNvSpPr>
                <a:spLocks noChangeArrowheads="1"/>
              </p:cNvSpPr>
              <p:nvPr/>
            </p:nvSpPr>
            <p:spPr bwMode="auto">
              <a:xfrm>
                <a:off x="3117" y="2409"/>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6" name="Rectangle 352">
                <a:extLst>
                  <a:ext uri="{FF2B5EF4-FFF2-40B4-BE49-F238E27FC236}">
                    <a16:creationId xmlns:a16="http://schemas.microsoft.com/office/drawing/2014/main" id="{9C6A145A-FE12-DE42-DBD5-92592363CEDF}"/>
                  </a:ext>
                </a:extLst>
              </p:cNvPr>
              <p:cNvSpPr>
                <a:spLocks noChangeArrowheads="1"/>
              </p:cNvSpPr>
              <p:nvPr/>
            </p:nvSpPr>
            <p:spPr bwMode="auto">
              <a:xfrm>
                <a:off x="311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7" name="Rectangle 353">
                <a:extLst>
                  <a:ext uri="{FF2B5EF4-FFF2-40B4-BE49-F238E27FC236}">
                    <a16:creationId xmlns:a16="http://schemas.microsoft.com/office/drawing/2014/main" id="{5E0B600B-1F7A-2E9A-6BD8-93E3B6CAD454}"/>
                  </a:ext>
                </a:extLst>
              </p:cNvPr>
              <p:cNvSpPr>
                <a:spLocks noChangeArrowheads="1"/>
              </p:cNvSpPr>
              <p:nvPr/>
            </p:nvSpPr>
            <p:spPr bwMode="auto">
              <a:xfrm>
                <a:off x="313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54">
                <a:extLst>
                  <a:ext uri="{FF2B5EF4-FFF2-40B4-BE49-F238E27FC236}">
                    <a16:creationId xmlns:a16="http://schemas.microsoft.com/office/drawing/2014/main" id="{55B14825-61C2-3659-B005-EDAB595F5516}"/>
                  </a:ext>
                </a:extLst>
              </p:cNvPr>
              <p:cNvSpPr>
                <a:spLocks noChangeArrowheads="1"/>
              </p:cNvSpPr>
              <p:nvPr/>
            </p:nvSpPr>
            <p:spPr bwMode="auto">
              <a:xfrm>
                <a:off x="3344"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9" name="Rectangle 355">
                <a:extLst>
                  <a:ext uri="{FF2B5EF4-FFF2-40B4-BE49-F238E27FC236}">
                    <a16:creationId xmlns:a16="http://schemas.microsoft.com/office/drawing/2014/main" id="{7E07C40A-DDC3-34A3-D4D5-37C30291E34B}"/>
                  </a:ext>
                </a:extLst>
              </p:cNvPr>
              <p:cNvSpPr>
                <a:spLocks noChangeArrowheads="1"/>
              </p:cNvSpPr>
              <p:nvPr/>
            </p:nvSpPr>
            <p:spPr bwMode="auto">
              <a:xfrm>
                <a:off x="335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0" name="Rectangle 356">
                <a:extLst>
                  <a:ext uri="{FF2B5EF4-FFF2-40B4-BE49-F238E27FC236}">
                    <a16:creationId xmlns:a16="http://schemas.microsoft.com/office/drawing/2014/main" id="{4D8F9037-8988-7DC3-7F4F-97C7F3B65A8E}"/>
                  </a:ext>
                </a:extLst>
              </p:cNvPr>
              <p:cNvSpPr>
                <a:spLocks noChangeArrowheads="1"/>
              </p:cNvSpPr>
              <p:nvPr/>
            </p:nvSpPr>
            <p:spPr bwMode="auto">
              <a:xfrm>
                <a:off x="3573" y="2409"/>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1" name="Rectangle 357">
                <a:extLst>
                  <a:ext uri="{FF2B5EF4-FFF2-40B4-BE49-F238E27FC236}">
                    <a16:creationId xmlns:a16="http://schemas.microsoft.com/office/drawing/2014/main" id="{9083E16F-9BC9-9DAC-27E3-F13F85705F70}"/>
                  </a:ext>
                </a:extLst>
              </p:cNvPr>
              <p:cNvSpPr>
                <a:spLocks noChangeArrowheads="1"/>
              </p:cNvSpPr>
              <p:nvPr/>
            </p:nvSpPr>
            <p:spPr bwMode="auto">
              <a:xfrm>
                <a:off x="3573" y="2409"/>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2" name="Rectangle 358">
                <a:extLst>
                  <a:ext uri="{FF2B5EF4-FFF2-40B4-BE49-F238E27FC236}">
                    <a16:creationId xmlns:a16="http://schemas.microsoft.com/office/drawing/2014/main" id="{4ED5275D-3453-C13E-0AE8-2F2162CF849A}"/>
                  </a:ext>
                </a:extLst>
              </p:cNvPr>
              <p:cNvSpPr>
                <a:spLocks noChangeArrowheads="1"/>
              </p:cNvSpPr>
              <p:nvPr/>
            </p:nvSpPr>
            <p:spPr bwMode="auto">
              <a:xfrm>
                <a:off x="357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3" name="Rectangle 359">
                <a:extLst>
                  <a:ext uri="{FF2B5EF4-FFF2-40B4-BE49-F238E27FC236}">
                    <a16:creationId xmlns:a16="http://schemas.microsoft.com/office/drawing/2014/main" id="{DA96D08E-C442-3769-C5B3-C2DCD793447D}"/>
                  </a:ext>
                </a:extLst>
              </p:cNvPr>
              <p:cNvSpPr>
                <a:spLocks noChangeArrowheads="1"/>
              </p:cNvSpPr>
              <p:nvPr/>
            </p:nvSpPr>
            <p:spPr bwMode="auto">
              <a:xfrm>
                <a:off x="358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4" name="Rectangle 360">
                <a:extLst>
                  <a:ext uri="{FF2B5EF4-FFF2-40B4-BE49-F238E27FC236}">
                    <a16:creationId xmlns:a16="http://schemas.microsoft.com/office/drawing/2014/main" id="{14562F22-1478-0D99-9110-BA0DB3AD3151}"/>
                  </a:ext>
                </a:extLst>
              </p:cNvPr>
              <p:cNvSpPr>
                <a:spLocks noChangeArrowheads="1"/>
              </p:cNvSpPr>
              <p:nvPr/>
            </p:nvSpPr>
            <p:spPr bwMode="auto">
              <a:xfrm>
                <a:off x="151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5" name="Rectangle 361">
                <a:extLst>
                  <a:ext uri="{FF2B5EF4-FFF2-40B4-BE49-F238E27FC236}">
                    <a16:creationId xmlns:a16="http://schemas.microsoft.com/office/drawing/2014/main" id="{7AD13AA5-5078-781C-E05A-7AC16972F37C}"/>
                  </a:ext>
                </a:extLst>
              </p:cNvPr>
              <p:cNvSpPr>
                <a:spLocks noChangeArrowheads="1"/>
              </p:cNvSpPr>
              <p:nvPr/>
            </p:nvSpPr>
            <p:spPr bwMode="auto">
              <a:xfrm>
                <a:off x="152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Rectangle 362">
                <a:extLst>
                  <a:ext uri="{FF2B5EF4-FFF2-40B4-BE49-F238E27FC236}">
                    <a16:creationId xmlns:a16="http://schemas.microsoft.com/office/drawing/2014/main" id="{FEB807A4-04A6-A68D-74A0-C5A6B6DD00A6}"/>
                  </a:ext>
                </a:extLst>
              </p:cNvPr>
              <p:cNvSpPr>
                <a:spLocks noChangeArrowheads="1"/>
              </p:cNvSpPr>
              <p:nvPr/>
            </p:nvSpPr>
            <p:spPr bwMode="auto">
              <a:xfrm>
                <a:off x="174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Rectangle 363">
                <a:extLst>
                  <a:ext uri="{FF2B5EF4-FFF2-40B4-BE49-F238E27FC236}">
                    <a16:creationId xmlns:a16="http://schemas.microsoft.com/office/drawing/2014/main" id="{F1D8F7CA-B03D-0CFD-8A21-253E1AEDF786}"/>
                  </a:ext>
                </a:extLst>
              </p:cNvPr>
              <p:cNvSpPr>
                <a:spLocks noChangeArrowheads="1"/>
              </p:cNvSpPr>
              <p:nvPr/>
            </p:nvSpPr>
            <p:spPr bwMode="auto">
              <a:xfrm>
                <a:off x="175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8" name="Rectangle 364">
                <a:extLst>
                  <a:ext uri="{FF2B5EF4-FFF2-40B4-BE49-F238E27FC236}">
                    <a16:creationId xmlns:a16="http://schemas.microsoft.com/office/drawing/2014/main" id="{A10DB161-6A18-3EF4-D876-A0034BC6556A}"/>
                  </a:ext>
                </a:extLst>
              </p:cNvPr>
              <p:cNvSpPr>
                <a:spLocks noChangeArrowheads="1"/>
              </p:cNvSpPr>
              <p:nvPr/>
            </p:nvSpPr>
            <p:spPr bwMode="auto">
              <a:xfrm>
                <a:off x="197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9" name="Rectangle 365">
                <a:extLst>
                  <a:ext uri="{FF2B5EF4-FFF2-40B4-BE49-F238E27FC236}">
                    <a16:creationId xmlns:a16="http://schemas.microsoft.com/office/drawing/2014/main" id="{A9AEAE59-FD1F-CEC6-EAE6-55C9EBD84F02}"/>
                  </a:ext>
                </a:extLst>
              </p:cNvPr>
              <p:cNvSpPr>
                <a:spLocks noChangeArrowheads="1"/>
              </p:cNvSpPr>
              <p:nvPr/>
            </p:nvSpPr>
            <p:spPr bwMode="auto">
              <a:xfrm>
                <a:off x="1980"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0" name="Rectangle 366">
                <a:extLst>
                  <a:ext uri="{FF2B5EF4-FFF2-40B4-BE49-F238E27FC236}">
                    <a16:creationId xmlns:a16="http://schemas.microsoft.com/office/drawing/2014/main" id="{79ED452B-4DD5-756C-44C3-9DFA4048076E}"/>
                  </a:ext>
                </a:extLst>
              </p:cNvPr>
              <p:cNvSpPr>
                <a:spLocks noChangeArrowheads="1"/>
              </p:cNvSpPr>
              <p:nvPr/>
            </p:nvSpPr>
            <p:spPr bwMode="auto">
              <a:xfrm>
                <a:off x="2202"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1" name="Rectangle 367">
                <a:extLst>
                  <a:ext uri="{FF2B5EF4-FFF2-40B4-BE49-F238E27FC236}">
                    <a16:creationId xmlns:a16="http://schemas.microsoft.com/office/drawing/2014/main" id="{D8456D38-6B1D-8422-2D1F-E54DD8C14EAB}"/>
                  </a:ext>
                </a:extLst>
              </p:cNvPr>
              <p:cNvSpPr>
                <a:spLocks noChangeArrowheads="1"/>
              </p:cNvSpPr>
              <p:nvPr/>
            </p:nvSpPr>
            <p:spPr bwMode="auto">
              <a:xfrm>
                <a:off x="220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2" name="Rectangle 368">
                <a:extLst>
                  <a:ext uri="{FF2B5EF4-FFF2-40B4-BE49-F238E27FC236}">
                    <a16:creationId xmlns:a16="http://schemas.microsoft.com/office/drawing/2014/main" id="{79D2AF84-0B2F-A4EE-5622-D223C5632A43}"/>
                  </a:ext>
                </a:extLst>
              </p:cNvPr>
              <p:cNvSpPr>
                <a:spLocks noChangeArrowheads="1"/>
              </p:cNvSpPr>
              <p:nvPr/>
            </p:nvSpPr>
            <p:spPr bwMode="auto">
              <a:xfrm>
                <a:off x="242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3" name="Rectangle 369">
                <a:extLst>
                  <a:ext uri="{FF2B5EF4-FFF2-40B4-BE49-F238E27FC236}">
                    <a16:creationId xmlns:a16="http://schemas.microsoft.com/office/drawing/2014/main" id="{9E170EF5-B651-032D-941F-A6ED6A477C03}"/>
                  </a:ext>
                </a:extLst>
              </p:cNvPr>
              <p:cNvSpPr>
                <a:spLocks noChangeArrowheads="1"/>
              </p:cNvSpPr>
              <p:nvPr/>
            </p:nvSpPr>
            <p:spPr bwMode="auto">
              <a:xfrm>
                <a:off x="243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4" name="Rectangle 370">
                <a:extLst>
                  <a:ext uri="{FF2B5EF4-FFF2-40B4-BE49-F238E27FC236}">
                    <a16:creationId xmlns:a16="http://schemas.microsoft.com/office/drawing/2014/main" id="{B3DAFD07-E2F9-462E-334B-73756F958149}"/>
                  </a:ext>
                </a:extLst>
              </p:cNvPr>
              <p:cNvSpPr>
                <a:spLocks noChangeArrowheads="1"/>
              </p:cNvSpPr>
              <p:nvPr/>
            </p:nvSpPr>
            <p:spPr bwMode="auto">
              <a:xfrm>
                <a:off x="265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5" name="Rectangle 371">
                <a:extLst>
                  <a:ext uri="{FF2B5EF4-FFF2-40B4-BE49-F238E27FC236}">
                    <a16:creationId xmlns:a16="http://schemas.microsoft.com/office/drawing/2014/main" id="{0D035C13-6E24-3A31-7249-EA5756C5ECD4}"/>
                  </a:ext>
                </a:extLst>
              </p:cNvPr>
              <p:cNvSpPr>
                <a:spLocks noChangeArrowheads="1"/>
              </p:cNvSpPr>
              <p:nvPr/>
            </p:nvSpPr>
            <p:spPr bwMode="auto">
              <a:xfrm>
                <a:off x="266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6" name="Rectangle 372">
                <a:extLst>
                  <a:ext uri="{FF2B5EF4-FFF2-40B4-BE49-F238E27FC236}">
                    <a16:creationId xmlns:a16="http://schemas.microsoft.com/office/drawing/2014/main" id="{9870EA9F-1383-7733-DE07-4955E4AE6A83}"/>
                  </a:ext>
                </a:extLst>
              </p:cNvPr>
              <p:cNvSpPr>
                <a:spLocks noChangeArrowheads="1"/>
              </p:cNvSpPr>
              <p:nvPr/>
            </p:nvSpPr>
            <p:spPr bwMode="auto">
              <a:xfrm>
                <a:off x="288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7" name="Rectangle 373">
                <a:extLst>
                  <a:ext uri="{FF2B5EF4-FFF2-40B4-BE49-F238E27FC236}">
                    <a16:creationId xmlns:a16="http://schemas.microsoft.com/office/drawing/2014/main" id="{CF9B7CB6-4212-5B9F-43F0-F9995207544F}"/>
                  </a:ext>
                </a:extLst>
              </p:cNvPr>
              <p:cNvSpPr>
                <a:spLocks noChangeArrowheads="1"/>
              </p:cNvSpPr>
              <p:nvPr/>
            </p:nvSpPr>
            <p:spPr bwMode="auto">
              <a:xfrm>
                <a:off x="2890"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8" name="Rectangle 374">
                <a:extLst>
                  <a:ext uri="{FF2B5EF4-FFF2-40B4-BE49-F238E27FC236}">
                    <a16:creationId xmlns:a16="http://schemas.microsoft.com/office/drawing/2014/main" id="{E04D322D-F4E3-A5F4-1107-6DE9C3956915}"/>
                  </a:ext>
                </a:extLst>
              </p:cNvPr>
              <p:cNvSpPr>
                <a:spLocks noChangeArrowheads="1"/>
              </p:cNvSpPr>
              <p:nvPr/>
            </p:nvSpPr>
            <p:spPr bwMode="auto">
              <a:xfrm>
                <a:off x="3111"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9" name="Rectangle 375">
                <a:extLst>
                  <a:ext uri="{FF2B5EF4-FFF2-40B4-BE49-F238E27FC236}">
                    <a16:creationId xmlns:a16="http://schemas.microsoft.com/office/drawing/2014/main" id="{9845EEBC-EE6F-3BA1-5BFC-329F10185A45}"/>
                  </a:ext>
                </a:extLst>
              </p:cNvPr>
              <p:cNvSpPr>
                <a:spLocks noChangeArrowheads="1"/>
              </p:cNvSpPr>
              <p:nvPr/>
            </p:nvSpPr>
            <p:spPr bwMode="auto">
              <a:xfrm>
                <a:off x="311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0" name="Rectangle 376">
                <a:extLst>
                  <a:ext uri="{FF2B5EF4-FFF2-40B4-BE49-F238E27FC236}">
                    <a16:creationId xmlns:a16="http://schemas.microsoft.com/office/drawing/2014/main" id="{E7FB022C-75A3-5615-8DE1-EA977C7766DF}"/>
                  </a:ext>
                </a:extLst>
              </p:cNvPr>
              <p:cNvSpPr>
                <a:spLocks noChangeArrowheads="1"/>
              </p:cNvSpPr>
              <p:nvPr/>
            </p:nvSpPr>
            <p:spPr bwMode="auto">
              <a:xfrm>
                <a:off x="3339"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1" name="Rectangle 377">
                <a:extLst>
                  <a:ext uri="{FF2B5EF4-FFF2-40B4-BE49-F238E27FC236}">
                    <a16:creationId xmlns:a16="http://schemas.microsoft.com/office/drawing/2014/main" id="{A8981836-AAE8-82AA-8C28-B5AC289FF93C}"/>
                  </a:ext>
                </a:extLst>
              </p:cNvPr>
              <p:cNvSpPr>
                <a:spLocks noChangeArrowheads="1"/>
              </p:cNvSpPr>
              <p:nvPr/>
            </p:nvSpPr>
            <p:spPr bwMode="auto">
              <a:xfrm>
                <a:off x="3344" y="240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2" name="Rectangle 378">
                <a:extLst>
                  <a:ext uri="{FF2B5EF4-FFF2-40B4-BE49-F238E27FC236}">
                    <a16:creationId xmlns:a16="http://schemas.microsoft.com/office/drawing/2014/main" id="{C6562441-E0DA-CCBE-F1B4-1457BBF9A09D}"/>
                  </a:ext>
                </a:extLst>
              </p:cNvPr>
              <p:cNvSpPr>
                <a:spLocks noChangeArrowheads="1"/>
              </p:cNvSpPr>
              <p:nvPr/>
            </p:nvSpPr>
            <p:spPr bwMode="auto">
              <a:xfrm>
                <a:off x="356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3" name="Rectangle 379">
                <a:extLst>
                  <a:ext uri="{FF2B5EF4-FFF2-40B4-BE49-F238E27FC236}">
                    <a16:creationId xmlns:a16="http://schemas.microsoft.com/office/drawing/2014/main" id="{9F355816-A26C-4969-4CCA-4A1E1194B87B}"/>
                  </a:ext>
                </a:extLst>
              </p:cNvPr>
              <p:cNvSpPr>
                <a:spLocks noChangeArrowheads="1"/>
              </p:cNvSpPr>
              <p:nvPr/>
            </p:nvSpPr>
            <p:spPr bwMode="auto">
              <a:xfrm>
                <a:off x="357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4" name="Rectangle 380">
                <a:extLst>
                  <a:ext uri="{FF2B5EF4-FFF2-40B4-BE49-F238E27FC236}">
                    <a16:creationId xmlns:a16="http://schemas.microsoft.com/office/drawing/2014/main" id="{8B346BF5-2E1D-EFC1-FC6F-50FDA2ABB8F5}"/>
                  </a:ext>
                </a:extLst>
              </p:cNvPr>
              <p:cNvSpPr>
                <a:spLocks noChangeArrowheads="1"/>
              </p:cNvSpPr>
              <p:nvPr/>
            </p:nvSpPr>
            <p:spPr bwMode="auto">
              <a:xfrm>
                <a:off x="379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5" name="Rectangle 381">
                <a:extLst>
                  <a:ext uri="{FF2B5EF4-FFF2-40B4-BE49-F238E27FC236}">
                    <a16:creationId xmlns:a16="http://schemas.microsoft.com/office/drawing/2014/main" id="{58D538BD-6A21-B11B-C7BB-1B2E380448D3}"/>
                  </a:ext>
                </a:extLst>
              </p:cNvPr>
              <p:cNvSpPr>
                <a:spLocks noChangeArrowheads="1"/>
              </p:cNvSpPr>
              <p:nvPr/>
            </p:nvSpPr>
            <p:spPr bwMode="auto">
              <a:xfrm>
                <a:off x="151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6" name="Rectangle 382">
                <a:extLst>
                  <a:ext uri="{FF2B5EF4-FFF2-40B4-BE49-F238E27FC236}">
                    <a16:creationId xmlns:a16="http://schemas.microsoft.com/office/drawing/2014/main" id="{EBFF2A36-24A7-8D69-4266-1779A4289230}"/>
                  </a:ext>
                </a:extLst>
              </p:cNvPr>
              <p:cNvSpPr>
                <a:spLocks noChangeArrowheads="1"/>
              </p:cNvSpPr>
              <p:nvPr/>
            </p:nvSpPr>
            <p:spPr bwMode="auto">
              <a:xfrm>
                <a:off x="174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7" name="Rectangle 383">
                <a:extLst>
                  <a:ext uri="{FF2B5EF4-FFF2-40B4-BE49-F238E27FC236}">
                    <a16:creationId xmlns:a16="http://schemas.microsoft.com/office/drawing/2014/main" id="{B6090529-8122-5B56-EFDA-DF9B748D1FBA}"/>
                  </a:ext>
                </a:extLst>
              </p:cNvPr>
              <p:cNvSpPr>
                <a:spLocks noChangeArrowheads="1"/>
              </p:cNvSpPr>
              <p:nvPr/>
            </p:nvSpPr>
            <p:spPr bwMode="auto">
              <a:xfrm>
                <a:off x="197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8" name="Rectangle 384">
                <a:extLst>
                  <a:ext uri="{FF2B5EF4-FFF2-40B4-BE49-F238E27FC236}">
                    <a16:creationId xmlns:a16="http://schemas.microsoft.com/office/drawing/2014/main" id="{6487FBCE-E8B1-352A-3454-86C49CD6BEAA}"/>
                  </a:ext>
                </a:extLst>
              </p:cNvPr>
              <p:cNvSpPr>
                <a:spLocks noChangeArrowheads="1"/>
              </p:cNvSpPr>
              <p:nvPr/>
            </p:nvSpPr>
            <p:spPr bwMode="auto">
              <a:xfrm>
                <a:off x="2202"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9" name="Rectangle 385">
                <a:extLst>
                  <a:ext uri="{FF2B5EF4-FFF2-40B4-BE49-F238E27FC236}">
                    <a16:creationId xmlns:a16="http://schemas.microsoft.com/office/drawing/2014/main" id="{BAA7B41B-8A53-3DD7-C619-60BA6989B851}"/>
                  </a:ext>
                </a:extLst>
              </p:cNvPr>
              <p:cNvSpPr>
                <a:spLocks noChangeArrowheads="1"/>
              </p:cNvSpPr>
              <p:nvPr/>
            </p:nvSpPr>
            <p:spPr bwMode="auto">
              <a:xfrm>
                <a:off x="242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0" name="Rectangle 386">
                <a:extLst>
                  <a:ext uri="{FF2B5EF4-FFF2-40B4-BE49-F238E27FC236}">
                    <a16:creationId xmlns:a16="http://schemas.microsoft.com/office/drawing/2014/main" id="{DDF4B22C-222F-A7C3-C68C-614F6023A5D0}"/>
                  </a:ext>
                </a:extLst>
              </p:cNvPr>
              <p:cNvSpPr>
                <a:spLocks noChangeArrowheads="1"/>
              </p:cNvSpPr>
              <p:nvPr/>
            </p:nvSpPr>
            <p:spPr bwMode="auto">
              <a:xfrm>
                <a:off x="265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1" name="Rectangle 387">
                <a:extLst>
                  <a:ext uri="{FF2B5EF4-FFF2-40B4-BE49-F238E27FC236}">
                    <a16:creationId xmlns:a16="http://schemas.microsoft.com/office/drawing/2014/main" id="{1561F8AD-56BB-3617-8FE7-6EA668CE9A6B}"/>
                  </a:ext>
                </a:extLst>
              </p:cNvPr>
              <p:cNvSpPr>
                <a:spLocks noChangeArrowheads="1"/>
              </p:cNvSpPr>
              <p:nvPr/>
            </p:nvSpPr>
            <p:spPr bwMode="auto">
              <a:xfrm>
                <a:off x="288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2" name="Rectangle 388">
                <a:extLst>
                  <a:ext uri="{FF2B5EF4-FFF2-40B4-BE49-F238E27FC236}">
                    <a16:creationId xmlns:a16="http://schemas.microsoft.com/office/drawing/2014/main" id="{B08CB150-56F4-EE1C-5205-0B93DC60413C}"/>
                  </a:ext>
                </a:extLst>
              </p:cNvPr>
              <p:cNvSpPr>
                <a:spLocks noChangeArrowheads="1"/>
              </p:cNvSpPr>
              <p:nvPr/>
            </p:nvSpPr>
            <p:spPr bwMode="auto">
              <a:xfrm>
                <a:off x="3111"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3" name="Rectangle 389">
                <a:extLst>
                  <a:ext uri="{FF2B5EF4-FFF2-40B4-BE49-F238E27FC236}">
                    <a16:creationId xmlns:a16="http://schemas.microsoft.com/office/drawing/2014/main" id="{385FDD92-E143-F738-3FE2-F02FB1AF9606}"/>
                  </a:ext>
                </a:extLst>
              </p:cNvPr>
              <p:cNvSpPr>
                <a:spLocks noChangeArrowheads="1"/>
              </p:cNvSpPr>
              <p:nvPr/>
            </p:nvSpPr>
            <p:spPr bwMode="auto">
              <a:xfrm>
                <a:off x="3339"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4" name="Rectangle 390">
                <a:extLst>
                  <a:ext uri="{FF2B5EF4-FFF2-40B4-BE49-F238E27FC236}">
                    <a16:creationId xmlns:a16="http://schemas.microsoft.com/office/drawing/2014/main" id="{DC370B22-CFAB-130B-A513-8DC667A5531B}"/>
                  </a:ext>
                </a:extLst>
              </p:cNvPr>
              <p:cNvSpPr>
                <a:spLocks noChangeArrowheads="1"/>
              </p:cNvSpPr>
              <p:nvPr/>
            </p:nvSpPr>
            <p:spPr bwMode="auto">
              <a:xfrm>
                <a:off x="356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5" name="Rectangle 391">
                <a:extLst>
                  <a:ext uri="{FF2B5EF4-FFF2-40B4-BE49-F238E27FC236}">
                    <a16:creationId xmlns:a16="http://schemas.microsoft.com/office/drawing/2014/main" id="{86490A6F-22DE-15FB-F79A-A338861935A2}"/>
                  </a:ext>
                </a:extLst>
              </p:cNvPr>
              <p:cNvSpPr>
                <a:spLocks noChangeArrowheads="1"/>
              </p:cNvSpPr>
              <p:nvPr/>
            </p:nvSpPr>
            <p:spPr bwMode="auto">
              <a:xfrm>
                <a:off x="379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6" name="Rectangle 392">
                <a:extLst>
                  <a:ext uri="{FF2B5EF4-FFF2-40B4-BE49-F238E27FC236}">
                    <a16:creationId xmlns:a16="http://schemas.microsoft.com/office/drawing/2014/main" id="{1ACC1EEA-84E9-5917-79FA-1481E334EF8B}"/>
                  </a:ext>
                </a:extLst>
              </p:cNvPr>
              <p:cNvSpPr>
                <a:spLocks noChangeArrowheads="1"/>
              </p:cNvSpPr>
              <p:nvPr/>
            </p:nvSpPr>
            <p:spPr bwMode="auto">
              <a:xfrm>
                <a:off x="1525"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7" name="Rectangle 393">
                <a:extLst>
                  <a:ext uri="{FF2B5EF4-FFF2-40B4-BE49-F238E27FC236}">
                    <a16:creationId xmlns:a16="http://schemas.microsoft.com/office/drawing/2014/main" id="{077515EF-6D1E-DC80-C744-20A308C37876}"/>
                  </a:ext>
                </a:extLst>
              </p:cNvPr>
              <p:cNvSpPr>
                <a:spLocks noChangeArrowheads="1"/>
              </p:cNvSpPr>
              <p:nvPr/>
            </p:nvSpPr>
            <p:spPr bwMode="auto">
              <a:xfrm>
                <a:off x="1525"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8" name="Rectangle 394">
                <a:extLst>
                  <a:ext uri="{FF2B5EF4-FFF2-40B4-BE49-F238E27FC236}">
                    <a16:creationId xmlns:a16="http://schemas.microsoft.com/office/drawing/2014/main" id="{05FF05A7-50D5-712C-3C43-FBB82F81A499}"/>
                  </a:ext>
                </a:extLst>
              </p:cNvPr>
              <p:cNvSpPr>
                <a:spLocks noChangeArrowheads="1"/>
              </p:cNvSpPr>
              <p:nvPr/>
            </p:nvSpPr>
            <p:spPr bwMode="auto">
              <a:xfrm>
                <a:off x="152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9" name="Rectangle 395">
                <a:extLst>
                  <a:ext uri="{FF2B5EF4-FFF2-40B4-BE49-F238E27FC236}">
                    <a16:creationId xmlns:a16="http://schemas.microsoft.com/office/drawing/2014/main" id="{0D164D2B-5E12-CBCE-6A0A-1678A3E525CF}"/>
                  </a:ext>
                </a:extLst>
              </p:cNvPr>
              <p:cNvSpPr>
                <a:spLocks noChangeArrowheads="1"/>
              </p:cNvSpPr>
              <p:nvPr/>
            </p:nvSpPr>
            <p:spPr bwMode="auto">
              <a:xfrm>
                <a:off x="153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0" name="Rectangle 396">
                <a:extLst>
                  <a:ext uri="{FF2B5EF4-FFF2-40B4-BE49-F238E27FC236}">
                    <a16:creationId xmlns:a16="http://schemas.microsoft.com/office/drawing/2014/main" id="{AA0F56E9-8D0F-A370-A3C2-098BC78D8B53}"/>
                  </a:ext>
                </a:extLst>
              </p:cNvPr>
              <p:cNvSpPr>
                <a:spLocks noChangeArrowheads="1"/>
              </p:cNvSpPr>
              <p:nvPr/>
            </p:nvSpPr>
            <p:spPr bwMode="auto">
              <a:xfrm>
                <a:off x="1753"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1" name="Rectangle 397">
                <a:extLst>
                  <a:ext uri="{FF2B5EF4-FFF2-40B4-BE49-F238E27FC236}">
                    <a16:creationId xmlns:a16="http://schemas.microsoft.com/office/drawing/2014/main" id="{655D1AEF-14B5-0649-400F-43021A2BDA2F}"/>
                  </a:ext>
                </a:extLst>
              </p:cNvPr>
              <p:cNvSpPr>
                <a:spLocks noChangeArrowheads="1"/>
              </p:cNvSpPr>
              <p:nvPr/>
            </p:nvSpPr>
            <p:spPr bwMode="auto">
              <a:xfrm>
                <a:off x="1753"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2" name="Rectangle 398">
                <a:extLst>
                  <a:ext uri="{FF2B5EF4-FFF2-40B4-BE49-F238E27FC236}">
                    <a16:creationId xmlns:a16="http://schemas.microsoft.com/office/drawing/2014/main" id="{CBFB0824-F050-C2CE-F6A8-57F50E4BFA8A}"/>
                  </a:ext>
                </a:extLst>
              </p:cNvPr>
              <p:cNvSpPr>
                <a:spLocks noChangeArrowheads="1"/>
              </p:cNvSpPr>
              <p:nvPr/>
            </p:nvSpPr>
            <p:spPr bwMode="auto">
              <a:xfrm>
                <a:off x="175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3" name="Rectangle 399">
                <a:extLst>
                  <a:ext uri="{FF2B5EF4-FFF2-40B4-BE49-F238E27FC236}">
                    <a16:creationId xmlns:a16="http://schemas.microsoft.com/office/drawing/2014/main" id="{95021D9D-641D-47C4-77FB-7EF1322D2190}"/>
                  </a:ext>
                </a:extLst>
              </p:cNvPr>
              <p:cNvSpPr>
                <a:spLocks noChangeArrowheads="1"/>
              </p:cNvSpPr>
              <p:nvPr/>
            </p:nvSpPr>
            <p:spPr bwMode="auto">
              <a:xfrm>
                <a:off x="176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4" name="Rectangle 400">
                <a:extLst>
                  <a:ext uri="{FF2B5EF4-FFF2-40B4-BE49-F238E27FC236}">
                    <a16:creationId xmlns:a16="http://schemas.microsoft.com/office/drawing/2014/main" id="{504D5E89-2A77-B5C1-27C3-BD1D21A7A07D}"/>
                  </a:ext>
                </a:extLst>
              </p:cNvPr>
              <p:cNvSpPr>
                <a:spLocks noChangeArrowheads="1"/>
              </p:cNvSpPr>
              <p:nvPr/>
            </p:nvSpPr>
            <p:spPr bwMode="auto">
              <a:xfrm>
                <a:off x="1980"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5" name="Rectangle 401">
                <a:extLst>
                  <a:ext uri="{FF2B5EF4-FFF2-40B4-BE49-F238E27FC236}">
                    <a16:creationId xmlns:a16="http://schemas.microsoft.com/office/drawing/2014/main" id="{1FE8F1AB-EA07-1A9C-7D61-34D894A1BABB}"/>
                  </a:ext>
                </a:extLst>
              </p:cNvPr>
              <p:cNvSpPr>
                <a:spLocks noChangeArrowheads="1"/>
              </p:cNvSpPr>
              <p:nvPr/>
            </p:nvSpPr>
            <p:spPr bwMode="auto">
              <a:xfrm>
                <a:off x="1980"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6" name="Rectangle 402">
                <a:extLst>
                  <a:ext uri="{FF2B5EF4-FFF2-40B4-BE49-F238E27FC236}">
                    <a16:creationId xmlns:a16="http://schemas.microsoft.com/office/drawing/2014/main" id="{E868AC52-37EE-7344-548A-97AC6B42AE08}"/>
                  </a:ext>
                </a:extLst>
              </p:cNvPr>
              <p:cNvSpPr>
                <a:spLocks noChangeArrowheads="1"/>
              </p:cNvSpPr>
              <p:nvPr/>
            </p:nvSpPr>
            <p:spPr bwMode="auto">
              <a:xfrm>
                <a:off x="198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7" name="Rectangle 403">
                <a:extLst>
                  <a:ext uri="{FF2B5EF4-FFF2-40B4-BE49-F238E27FC236}">
                    <a16:creationId xmlns:a16="http://schemas.microsoft.com/office/drawing/2014/main" id="{9A8FAE4B-732D-4086-8F44-EA7D084DC9B5}"/>
                  </a:ext>
                </a:extLst>
              </p:cNvPr>
              <p:cNvSpPr>
                <a:spLocks noChangeArrowheads="1"/>
              </p:cNvSpPr>
              <p:nvPr/>
            </p:nvSpPr>
            <p:spPr bwMode="auto">
              <a:xfrm>
                <a:off x="1993"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8" name="Rectangle 404">
                <a:extLst>
                  <a:ext uri="{FF2B5EF4-FFF2-40B4-BE49-F238E27FC236}">
                    <a16:creationId xmlns:a16="http://schemas.microsoft.com/office/drawing/2014/main" id="{92A1F916-73D5-FED7-F70B-662A32ED5035}"/>
                  </a:ext>
                </a:extLst>
              </p:cNvPr>
              <p:cNvSpPr>
                <a:spLocks noChangeArrowheads="1"/>
              </p:cNvSpPr>
              <p:nvPr/>
            </p:nvSpPr>
            <p:spPr bwMode="auto">
              <a:xfrm>
                <a:off x="2207"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9" name="Rectangle 405">
                <a:extLst>
                  <a:ext uri="{FF2B5EF4-FFF2-40B4-BE49-F238E27FC236}">
                    <a16:creationId xmlns:a16="http://schemas.microsoft.com/office/drawing/2014/main" id="{11FB09FF-9CCA-52BC-6898-F197D6BF2BAA}"/>
                  </a:ext>
                </a:extLst>
              </p:cNvPr>
              <p:cNvSpPr>
                <a:spLocks noChangeArrowheads="1"/>
              </p:cNvSpPr>
              <p:nvPr/>
            </p:nvSpPr>
            <p:spPr bwMode="auto">
              <a:xfrm>
                <a:off x="2207"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10" name="Group 607">
              <a:extLst>
                <a:ext uri="{FF2B5EF4-FFF2-40B4-BE49-F238E27FC236}">
                  <a16:creationId xmlns:a16="http://schemas.microsoft.com/office/drawing/2014/main" id="{68B7C56F-5728-203A-DF02-E567ABD486C8}"/>
                </a:ext>
              </a:extLst>
            </p:cNvPr>
            <p:cNvGrpSpPr>
              <a:grpSpLocks/>
            </p:cNvGrpSpPr>
            <p:nvPr/>
          </p:nvGrpSpPr>
          <p:grpSpPr bwMode="auto">
            <a:xfrm>
              <a:off x="2411413" y="4186238"/>
              <a:ext cx="3621088" cy="1658937"/>
              <a:chOff x="1519" y="2637"/>
              <a:chExt cx="2281" cy="1045"/>
            </a:xfrm>
          </p:grpSpPr>
          <p:sp>
            <p:nvSpPr>
              <p:cNvPr id="80" name="Rectangle 407">
                <a:extLst>
                  <a:ext uri="{FF2B5EF4-FFF2-40B4-BE49-F238E27FC236}">
                    <a16:creationId xmlns:a16="http://schemas.microsoft.com/office/drawing/2014/main" id="{418224A3-445B-C9BC-E73D-1F401E35F571}"/>
                  </a:ext>
                </a:extLst>
              </p:cNvPr>
              <p:cNvSpPr>
                <a:spLocks noChangeArrowheads="1"/>
              </p:cNvSpPr>
              <p:nvPr/>
            </p:nvSpPr>
            <p:spPr bwMode="auto">
              <a:xfrm>
                <a:off x="220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1" name="Rectangle 408">
                <a:extLst>
                  <a:ext uri="{FF2B5EF4-FFF2-40B4-BE49-F238E27FC236}">
                    <a16:creationId xmlns:a16="http://schemas.microsoft.com/office/drawing/2014/main" id="{A6932797-C0B1-0D7F-6184-BA66F095F54F}"/>
                  </a:ext>
                </a:extLst>
              </p:cNvPr>
              <p:cNvSpPr>
                <a:spLocks noChangeArrowheads="1"/>
              </p:cNvSpPr>
              <p:nvPr/>
            </p:nvSpPr>
            <p:spPr bwMode="auto">
              <a:xfrm>
                <a:off x="222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2" name="Rectangle 409">
                <a:extLst>
                  <a:ext uri="{FF2B5EF4-FFF2-40B4-BE49-F238E27FC236}">
                    <a16:creationId xmlns:a16="http://schemas.microsoft.com/office/drawing/2014/main" id="{B0345CF8-6B0F-C01D-47DE-7AF55B3DE483}"/>
                  </a:ext>
                </a:extLst>
              </p:cNvPr>
              <p:cNvSpPr>
                <a:spLocks noChangeArrowheads="1"/>
              </p:cNvSpPr>
              <p:nvPr/>
            </p:nvSpPr>
            <p:spPr bwMode="auto">
              <a:xfrm>
                <a:off x="243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3" name="Rectangle 410">
                <a:extLst>
                  <a:ext uri="{FF2B5EF4-FFF2-40B4-BE49-F238E27FC236}">
                    <a16:creationId xmlns:a16="http://schemas.microsoft.com/office/drawing/2014/main" id="{59156306-C5A6-6B97-1683-06D3F9AFC4D1}"/>
                  </a:ext>
                </a:extLst>
              </p:cNvPr>
              <p:cNvSpPr>
                <a:spLocks noChangeArrowheads="1"/>
              </p:cNvSpPr>
              <p:nvPr/>
            </p:nvSpPr>
            <p:spPr bwMode="auto">
              <a:xfrm>
                <a:off x="244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411">
                <a:extLst>
                  <a:ext uri="{FF2B5EF4-FFF2-40B4-BE49-F238E27FC236}">
                    <a16:creationId xmlns:a16="http://schemas.microsoft.com/office/drawing/2014/main" id="{9ACFB6B9-9E11-0E37-5A6A-4728D820B63A}"/>
                  </a:ext>
                </a:extLst>
              </p:cNvPr>
              <p:cNvSpPr>
                <a:spLocks noChangeArrowheads="1"/>
              </p:cNvSpPr>
              <p:nvPr/>
            </p:nvSpPr>
            <p:spPr bwMode="auto">
              <a:xfrm>
                <a:off x="266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 name="Rectangle 412">
                <a:extLst>
                  <a:ext uri="{FF2B5EF4-FFF2-40B4-BE49-F238E27FC236}">
                    <a16:creationId xmlns:a16="http://schemas.microsoft.com/office/drawing/2014/main" id="{08BCBC2A-6078-1B97-553C-336E9700B78A}"/>
                  </a:ext>
                </a:extLst>
              </p:cNvPr>
              <p:cNvSpPr>
                <a:spLocks noChangeArrowheads="1"/>
              </p:cNvSpPr>
              <p:nvPr/>
            </p:nvSpPr>
            <p:spPr bwMode="auto">
              <a:xfrm>
                <a:off x="267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413">
                <a:extLst>
                  <a:ext uri="{FF2B5EF4-FFF2-40B4-BE49-F238E27FC236}">
                    <a16:creationId xmlns:a16="http://schemas.microsoft.com/office/drawing/2014/main" id="{A13DFA5E-F59D-C97B-B564-CBD498C224C6}"/>
                  </a:ext>
                </a:extLst>
              </p:cNvPr>
              <p:cNvSpPr>
                <a:spLocks noChangeArrowheads="1"/>
              </p:cNvSpPr>
              <p:nvPr/>
            </p:nvSpPr>
            <p:spPr bwMode="auto">
              <a:xfrm>
                <a:off x="2890" y="2664"/>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7" name="Rectangle 414">
                <a:extLst>
                  <a:ext uri="{FF2B5EF4-FFF2-40B4-BE49-F238E27FC236}">
                    <a16:creationId xmlns:a16="http://schemas.microsoft.com/office/drawing/2014/main" id="{711317E7-E7F9-30E8-EAAC-AB6345E50819}"/>
                  </a:ext>
                </a:extLst>
              </p:cNvPr>
              <p:cNvSpPr>
                <a:spLocks noChangeArrowheads="1"/>
              </p:cNvSpPr>
              <p:nvPr/>
            </p:nvSpPr>
            <p:spPr bwMode="auto">
              <a:xfrm>
                <a:off x="2890" y="2664"/>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Rectangle 415">
                <a:extLst>
                  <a:ext uri="{FF2B5EF4-FFF2-40B4-BE49-F238E27FC236}">
                    <a16:creationId xmlns:a16="http://schemas.microsoft.com/office/drawing/2014/main" id="{BB173EB2-814C-AF5C-8EE8-CAAD582A5DF1}"/>
                  </a:ext>
                </a:extLst>
              </p:cNvPr>
              <p:cNvSpPr>
                <a:spLocks noChangeArrowheads="1"/>
              </p:cNvSpPr>
              <p:nvPr/>
            </p:nvSpPr>
            <p:spPr bwMode="auto">
              <a:xfrm>
                <a:off x="289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9" name="Rectangle 416">
                <a:extLst>
                  <a:ext uri="{FF2B5EF4-FFF2-40B4-BE49-F238E27FC236}">
                    <a16:creationId xmlns:a16="http://schemas.microsoft.com/office/drawing/2014/main" id="{7B330977-1DC9-09B6-F09A-452575CA292F}"/>
                  </a:ext>
                </a:extLst>
              </p:cNvPr>
              <p:cNvSpPr>
                <a:spLocks noChangeArrowheads="1"/>
              </p:cNvSpPr>
              <p:nvPr/>
            </p:nvSpPr>
            <p:spPr bwMode="auto">
              <a:xfrm>
                <a:off x="2902"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417">
                <a:extLst>
                  <a:ext uri="{FF2B5EF4-FFF2-40B4-BE49-F238E27FC236}">
                    <a16:creationId xmlns:a16="http://schemas.microsoft.com/office/drawing/2014/main" id="{51E896AD-2818-25C1-CD78-8581F12EE1D8}"/>
                  </a:ext>
                </a:extLst>
              </p:cNvPr>
              <p:cNvSpPr>
                <a:spLocks noChangeArrowheads="1"/>
              </p:cNvSpPr>
              <p:nvPr/>
            </p:nvSpPr>
            <p:spPr bwMode="auto">
              <a:xfrm>
                <a:off x="3117" y="2664"/>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1" name="Rectangle 418">
                <a:extLst>
                  <a:ext uri="{FF2B5EF4-FFF2-40B4-BE49-F238E27FC236}">
                    <a16:creationId xmlns:a16="http://schemas.microsoft.com/office/drawing/2014/main" id="{90A40BCE-02CF-8A8B-67F9-3A606D173814}"/>
                  </a:ext>
                </a:extLst>
              </p:cNvPr>
              <p:cNvSpPr>
                <a:spLocks noChangeArrowheads="1"/>
              </p:cNvSpPr>
              <p:nvPr/>
            </p:nvSpPr>
            <p:spPr bwMode="auto">
              <a:xfrm>
                <a:off x="3117" y="2664"/>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Rectangle 419">
                <a:extLst>
                  <a:ext uri="{FF2B5EF4-FFF2-40B4-BE49-F238E27FC236}">
                    <a16:creationId xmlns:a16="http://schemas.microsoft.com/office/drawing/2014/main" id="{1F689845-0E8F-675C-3515-DF684D8D576F}"/>
                  </a:ext>
                </a:extLst>
              </p:cNvPr>
              <p:cNvSpPr>
                <a:spLocks noChangeArrowheads="1"/>
              </p:cNvSpPr>
              <p:nvPr/>
            </p:nvSpPr>
            <p:spPr bwMode="auto">
              <a:xfrm>
                <a:off x="311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420">
                <a:extLst>
                  <a:ext uri="{FF2B5EF4-FFF2-40B4-BE49-F238E27FC236}">
                    <a16:creationId xmlns:a16="http://schemas.microsoft.com/office/drawing/2014/main" id="{FF35ACB7-0C95-2419-52CF-3A35B0E8D572}"/>
                  </a:ext>
                </a:extLst>
              </p:cNvPr>
              <p:cNvSpPr>
                <a:spLocks noChangeArrowheads="1"/>
              </p:cNvSpPr>
              <p:nvPr/>
            </p:nvSpPr>
            <p:spPr bwMode="auto">
              <a:xfrm>
                <a:off x="313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421">
                <a:extLst>
                  <a:ext uri="{FF2B5EF4-FFF2-40B4-BE49-F238E27FC236}">
                    <a16:creationId xmlns:a16="http://schemas.microsoft.com/office/drawing/2014/main" id="{812C169F-E8EB-E980-F3CA-AAC8F50A1246}"/>
                  </a:ext>
                </a:extLst>
              </p:cNvPr>
              <p:cNvSpPr>
                <a:spLocks noChangeArrowheads="1"/>
              </p:cNvSpPr>
              <p:nvPr/>
            </p:nvSpPr>
            <p:spPr bwMode="auto">
              <a:xfrm>
                <a:off x="3344"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422">
                <a:extLst>
                  <a:ext uri="{FF2B5EF4-FFF2-40B4-BE49-F238E27FC236}">
                    <a16:creationId xmlns:a16="http://schemas.microsoft.com/office/drawing/2014/main" id="{06F826D0-D625-3BC3-4474-B0585E62A91D}"/>
                  </a:ext>
                </a:extLst>
              </p:cNvPr>
              <p:cNvSpPr>
                <a:spLocks noChangeArrowheads="1"/>
              </p:cNvSpPr>
              <p:nvPr/>
            </p:nvSpPr>
            <p:spPr bwMode="auto">
              <a:xfrm>
                <a:off x="335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Rectangle 423">
                <a:extLst>
                  <a:ext uri="{FF2B5EF4-FFF2-40B4-BE49-F238E27FC236}">
                    <a16:creationId xmlns:a16="http://schemas.microsoft.com/office/drawing/2014/main" id="{D744573C-E880-A1DC-1EC0-947D2443FE49}"/>
                  </a:ext>
                </a:extLst>
              </p:cNvPr>
              <p:cNvSpPr>
                <a:spLocks noChangeArrowheads="1"/>
              </p:cNvSpPr>
              <p:nvPr/>
            </p:nvSpPr>
            <p:spPr bwMode="auto">
              <a:xfrm>
                <a:off x="3573" y="2664"/>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7" name="Rectangle 424">
                <a:extLst>
                  <a:ext uri="{FF2B5EF4-FFF2-40B4-BE49-F238E27FC236}">
                    <a16:creationId xmlns:a16="http://schemas.microsoft.com/office/drawing/2014/main" id="{2B49B250-0178-768D-D970-04B1EEECAA06}"/>
                  </a:ext>
                </a:extLst>
              </p:cNvPr>
              <p:cNvSpPr>
                <a:spLocks noChangeArrowheads="1"/>
              </p:cNvSpPr>
              <p:nvPr/>
            </p:nvSpPr>
            <p:spPr bwMode="auto">
              <a:xfrm>
                <a:off x="3573" y="2664"/>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8" name="Rectangle 425">
                <a:extLst>
                  <a:ext uri="{FF2B5EF4-FFF2-40B4-BE49-F238E27FC236}">
                    <a16:creationId xmlns:a16="http://schemas.microsoft.com/office/drawing/2014/main" id="{8115E2EC-824D-5478-53B4-D5C6E37B6D11}"/>
                  </a:ext>
                </a:extLst>
              </p:cNvPr>
              <p:cNvSpPr>
                <a:spLocks noChangeArrowheads="1"/>
              </p:cNvSpPr>
              <p:nvPr/>
            </p:nvSpPr>
            <p:spPr bwMode="auto">
              <a:xfrm>
                <a:off x="357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9" name="Rectangle 426">
                <a:extLst>
                  <a:ext uri="{FF2B5EF4-FFF2-40B4-BE49-F238E27FC236}">
                    <a16:creationId xmlns:a16="http://schemas.microsoft.com/office/drawing/2014/main" id="{41854C75-94B0-7BBE-BD8B-E1F0318EBD3A}"/>
                  </a:ext>
                </a:extLst>
              </p:cNvPr>
              <p:cNvSpPr>
                <a:spLocks noChangeArrowheads="1"/>
              </p:cNvSpPr>
              <p:nvPr/>
            </p:nvSpPr>
            <p:spPr bwMode="auto">
              <a:xfrm>
                <a:off x="358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Rectangle 427">
                <a:extLst>
                  <a:ext uri="{FF2B5EF4-FFF2-40B4-BE49-F238E27FC236}">
                    <a16:creationId xmlns:a16="http://schemas.microsoft.com/office/drawing/2014/main" id="{6E3E7B8A-1D13-BE7B-3EBD-C77DD8BE4183}"/>
                  </a:ext>
                </a:extLst>
              </p:cNvPr>
              <p:cNvSpPr>
                <a:spLocks noChangeArrowheads="1"/>
              </p:cNvSpPr>
              <p:nvPr/>
            </p:nvSpPr>
            <p:spPr bwMode="auto">
              <a:xfrm>
                <a:off x="151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1" name="Rectangle 428">
                <a:extLst>
                  <a:ext uri="{FF2B5EF4-FFF2-40B4-BE49-F238E27FC236}">
                    <a16:creationId xmlns:a16="http://schemas.microsoft.com/office/drawing/2014/main" id="{C0DFA42A-D102-4AD2-DB06-2C9A33353F31}"/>
                  </a:ext>
                </a:extLst>
              </p:cNvPr>
              <p:cNvSpPr>
                <a:spLocks noChangeArrowheads="1"/>
              </p:cNvSpPr>
              <p:nvPr/>
            </p:nvSpPr>
            <p:spPr bwMode="auto">
              <a:xfrm>
                <a:off x="152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Rectangle 429">
                <a:extLst>
                  <a:ext uri="{FF2B5EF4-FFF2-40B4-BE49-F238E27FC236}">
                    <a16:creationId xmlns:a16="http://schemas.microsoft.com/office/drawing/2014/main" id="{FA56B3A6-C7E4-8B35-647F-4896294D47A0}"/>
                  </a:ext>
                </a:extLst>
              </p:cNvPr>
              <p:cNvSpPr>
                <a:spLocks noChangeArrowheads="1"/>
              </p:cNvSpPr>
              <p:nvPr/>
            </p:nvSpPr>
            <p:spPr bwMode="auto">
              <a:xfrm>
                <a:off x="174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Rectangle 430">
                <a:extLst>
                  <a:ext uri="{FF2B5EF4-FFF2-40B4-BE49-F238E27FC236}">
                    <a16:creationId xmlns:a16="http://schemas.microsoft.com/office/drawing/2014/main" id="{EBE7B9EC-8CD7-92B7-B783-5AEE9CC67600}"/>
                  </a:ext>
                </a:extLst>
              </p:cNvPr>
              <p:cNvSpPr>
                <a:spLocks noChangeArrowheads="1"/>
              </p:cNvSpPr>
              <p:nvPr/>
            </p:nvSpPr>
            <p:spPr bwMode="auto">
              <a:xfrm>
                <a:off x="175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 name="Rectangle 431">
                <a:extLst>
                  <a:ext uri="{FF2B5EF4-FFF2-40B4-BE49-F238E27FC236}">
                    <a16:creationId xmlns:a16="http://schemas.microsoft.com/office/drawing/2014/main" id="{8E8252C9-7012-ED9C-8880-5A63D269E80C}"/>
                  </a:ext>
                </a:extLst>
              </p:cNvPr>
              <p:cNvSpPr>
                <a:spLocks noChangeArrowheads="1"/>
              </p:cNvSpPr>
              <p:nvPr/>
            </p:nvSpPr>
            <p:spPr bwMode="auto">
              <a:xfrm>
                <a:off x="197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 name="Rectangle 432">
                <a:extLst>
                  <a:ext uri="{FF2B5EF4-FFF2-40B4-BE49-F238E27FC236}">
                    <a16:creationId xmlns:a16="http://schemas.microsoft.com/office/drawing/2014/main" id="{E41B4BB6-9E9A-4883-E474-52ECAD565856}"/>
                  </a:ext>
                </a:extLst>
              </p:cNvPr>
              <p:cNvSpPr>
                <a:spLocks noChangeArrowheads="1"/>
              </p:cNvSpPr>
              <p:nvPr/>
            </p:nvSpPr>
            <p:spPr bwMode="auto">
              <a:xfrm>
                <a:off x="1980"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Rectangle 433">
                <a:extLst>
                  <a:ext uri="{FF2B5EF4-FFF2-40B4-BE49-F238E27FC236}">
                    <a16:creationId xmlns:a16="http://schemas.microsoft.com/office/drawing/2014/main" id="{0A12B3BB-1796-E21F-C2FE-13C3DBBD8C96}"/>
                  </a:ext>
                </a:extLst>
              </p:cNvPr>
              <p:cNvSpPr>
                <a:spLocks noChangeArrowheads="1"/>
              </p:cNvSpPr>
              <p:nvPr/>
            </p:nvSpPr>
            <p:spPr bwMode="auto">
              <a:xfrm>
                <a:off x="2202"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Rectangle 434">
                <a:extLst>
                  <a:ext uri="{FF2B5EF4-FFF2-40B4-BE49-F238E27FC236}">
                    <a16:creationId xmlns:a16="http://schemas.microsoft.com/office/drawing/2014/main" id="{7C04F904-2B8A-5EB4-1076-E997DF95A164}"/>
                  </a:ext>
                </a:extLst>
              </p:cNvPr>
              <p:cNvSpPr>
                <a:spLocks noChangeArrowheads="1"/>
              </p:cNvSpPr>
              <p:nvPr/>
            </p:nvSpPr>
            <p:spPr bwMode="auto">
              <a:xfrm>
                <a:off x="220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Rectangle 435">
                <a:extLst>
                  <a:ext uri="{FF2B5EF4-FFF2-40B4-BE49-F238E27FC236}">
                    <a16:creationId xmlns:a16="http://schemas.microsoft.com/office/drawing/2014/main" id="{022D4263-54BF-4A47-2ADB-DA1FD1DEC2F9}"/>
                  </a:ext>
                </a:extLst>
              </p:cNvPr>
              <p:cNvSpPr>
                <a:spLocks noChangeArrowheads="1"/>
              </p:cNvSpPr>
              <p:nvPr/>
            </p:nvSpPr>
            <p:spPr bwMode="auto">
              <a:xfrm>
                <a:off x="242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Rectangle 436">
                <a:extLst>
                  <a:ext uri="{FF2B5EF4-FFF2-40B4-BE49-F238E27FC236}">
                    <a16:creationId xmlns:a16="http://schemas.microsoft.com/office/drawing/2014/main" id="{F6AAEB98-884D-E8B2-5796-FB36DE522ABE}"/>
                  </a:ext>
                </a:extLst>
              </p:cNvPr>
              <p:cNvSpPr>
                <a:spLocks noChangeArrowheads="1"/>
              </p:cNvSpPr>
              <p:nvPr/>
            </p:nvSpPr>
            <p:spPr bwMode="auto">
              <a:xfrm>
                <a:off x="243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 name="Rectangle 437">
                <a:extLst>
                  <a:ext uri="{FF2B5EF4-FFF2-40B4-BE49-F238E27FC236}">
                    <a16:creationId xmlns:a16="http://schemas.microsoft.com/office/drawing/2014/main" id="{02CDE0A0-66FE-EABB-5B88-956D2F0D96AB}"/>
                  </a:ext>
                </a:extLst>
              </p:cNvPr>
              <p:cNvSpPr>
                <a:spLocks noChangeArrowheads="1"/>
              </p:cNvSpPr>
              <p:nvPr/>
            </p:nvSpPr>
            <p:spPr bwMode="auto">
              <a:xfrm>
                <a:off x="265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 name="Rectangle 438">
                <a:extLst>
                  <a:ext uri="{FF2B5EF4-FFF2-40B4-BE49-F238E27FC236}">
                    <a16:creationId xmlns:a16="http://schemas.microsoft.com/office/drawing/2014/main" id="{E12C71F4-7FD1-F956-3180-4A19BA89CEAB}"/>
                  </a:ext>
                </a:extLst>
              </p:cNvPr>
              <p:cNvSpPr>
                <a:spLocks noChangeArrowheads="1"/>
              </p:cNvSpPr>
              <p:nvPr/>
            </p:nvSpPr>
            <p:spPr bwMode="auto">
              <a:xfrm>
                <a:off x="266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Rectangle 439">
                <a:extLst>
                  <a:ext uri="{FF2B5EF4-FFF2-40B4-BE49-F238E27FC236}">
                    <a16:creationId xmlns:a16="http://schemas.microsoft.com/office/drawing/2014/main" id="{EC6D83A7-5C33-038A-04E0-6859F922B28A}"/>
                  </a:ext>
                </a:extLst>
              </p:cNvPr>
              <p:cNvSpPr>
                <a:spLocks noChangeArrowheads="1"/>
              </p:cNvSpPr>
              <p:nvPr/>
            </p:nvSpPr>
            <p:spPr bwMode="auto">
              <a:xfrm>
                <a:off x="288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Rectangle 440">
                <a:extLst>
                  <a:ext uri="{FF2B5EF4-FFF2-40B4-BE49-F238E27FC236}">
                    <a16:creationId xmlns:a16="http://schemas.microsoft.com/office/drawing/2014/main" id="{B233CC52-D228-A94F-7EC9-115C799A975E}"/>
                  </a:ext>
                </a:extLst>
              </p:cNvPr>
              <p:cNvSpPr>
                <a:spLocks noChangeArrowheads="1"/>
              </p:cNvSpPr>
              <p:nvPr/>
            </p:nvSpPr>
            <p:spPr bwMode="auto">
              <a:xfrm>
                <a:off x="2890"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Rectangle 441">
                <a:extLst>
                  <a:ext uri="{FF2B5EF4-FFF2-40B4-BE49-F238E27FC236}">
                    <a16:creationId xmlns:a16="http://schemas.microsoft.com/office/drawing/2014/main" id="{7E22A69D-DC54-D637-EEFA-F56034D78BDE}"/>
                  </a:ext>
                </a:extLst>
              </p:cNvPr>
              <p:cNvSpPr>
                <a:spLocks noChangeArrowheads="1"/>
              </p:cNvSpPr>
              <p:nvPr/>
            </p:nvSpPr>
            <p:spPr bwMode="auto">
              <a:xfrm>
                <a:off x="3111"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Rectangle 442">
                <a:extLst>
                  <a:ext uri="{FF2B5EF4-FFF2-40B4-BE49-F238E27FC236}">
                    <a16:creationId xmlns:a16="http://schemas.microsoft.com/office/drawing/2014/main" id="{0BA2A32A-EAFA-1009-7AFB-4F34B844DAA0}"/>
                  </a:ext>
                </a:extLst>
              </p:cNvPr>
              <p:cNvSpPr>
                <a:spLocks noChangeArrowheads="1"/>
              </p:cNvSpPr>
              <p:nvPr/>
            </p:nvSpPr>
            <p:spPr bwMode="auto">
              <a:xfrm>
                <a:off x="311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Rectangle 443">
                <a:extLst>
                  <a:ext uri="{FF2B5EF4-FFF2-40B4-BE49-F238E27FC236}">
                    <a16:creationId xmlns:a16="http://schemas.microsoft.com/office/drawing/2014/main" id="{7C5D6F02-2B30-9F25-9086-BEE350154CDB}"/>
                  </a:ext>
                </a:extLst>
              </p:cNvPr>
              <p:cNvSpPr>
                <a:spLocks noChangeArrowheads="1"/>
              </p:cNvSpPr>
              <p:nvPr/>
            </p:nvSpPr>
            <p:spPr bwMode="auto">
              <a:xfrm>
                <a:off x="3339"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Rectangle 444">
                <a:extLst>
                  <a:ext uri="{FF2B5EF4-FFF2-40B4-BE49-F238E27FC236}">
                    <a16:creationId xmlns:a16="http://schemas.microsoft.com/office/drawing/2014/main" id="{26F235B1-D5F2-2FE5-99AD-64C57EEBBD37}"/>
                  </a:ext>
                </a:extLst>
              </p:cNvPr>
              <p:cNvSpPr>
                <a:spLocks noChangeArrowheads="1"/>
              </p:cNvSpPr>
              <p:nvPr/>
            </p:nvSpPr>
            <p:spPr bwMode="auto">
              <a:xfrm>
                <a:off x="3344" y="2658"/>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Rectangle 445">
                <a:extLst>
                  <a:ext uri="{FF2B5EF4-FFF2-40B4-BE49-F238E27FC236}">
                    <a16:creationId xmlns:a16="http://schemas.microsoft.com/office/drawing/2014/main" id="{4B0B083D-A818-2FAE-08C0-7ECD12DFE25C}"/>
                  </a:ext>
                </a:extLst>
              </p:cNvPr>
              <p:cNvSpPr>
                <a:spLocks noChangeArrowheads="1"/>
              </p:cNvSpPr>
              <p:nvPr/>
            </p:nvSpPr>
            <p:spPr bwMode="auto">
              <a:xfrm>
                <a:off x="356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Rectangle 446">
                <a:extLst>
                  <a:ext uri="{FF2B5EF4-FFF2-40B4-BE49-F238E27FC236}">
                    <a16:creationId xmlns:a16="http://schemas.microsoft.com/office/drawing/2014/main" id="{566E85FC-16E3-FE9C-825B-A32868BFA0AA}"/>
                  </a:ext>
                </a:extLst>
              </p:cNvPr>
              <p:cNvSpPr>
                <a:spLocks noChangeArrowheads="1"/>
              </p:cNvSpPr>
              <p:nvPr/>
            </p:nvSpPr>
            <p:spPr bwMode="auto">
              <a:xfrm>
                <a:off x="357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Rectangle 447">
                <a:extLst>
                  <a:ext uri="{FF2B5EF4-FFF2-40B4-BE49-F238E27FC236}">
                    <a16:creationId xmlns:a16="http://schemas.microsoft.com/office/drawing/2014/main" id="{5B05F0FF-BA5A-AF29-0808-71C6C9696740}"/>
                  </a:ext>
                </a:extLst>
              </p:cNvPr>
              <p:cNvSpPr>
                <a:spLocks noChangeArrowheads="1"/>
              </p:cNvSpPr>
              <p:nvPr/>
            </p:nvSpPr>
            <p:spPr bwMode="auto">
              <a:xfrm>
                <a:off x="379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448">
                <a:extLst>
                  <a:ext uri="{FF2B5EF4-FFF2-40B4-BE49-F238E27FC236}">
                    <a16:creationId xmlns:a16="http://schemas.microsoft.com/office/drawing/2014/main" id="{EE733C03-55A9-0622-C325-8E14348412EE}"/>
                  </a:ext>
                </a:extLst>
              </p:cNvPr>
              <p:cNvSpPr>
                <a:spLocks noChangeArrowheads="1"/>
              </p:cNvSpPr>
              <p:nvPr/>
            </p:nvSpPr>
            <p:spPr bwMode="auto">
              <a:xfrm>
                <a:off x="151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Rectangle 449">
                <a:extLst>
                  <a:ext uri="{FF2B5EF4-FFF2-40B4-BE49-F238E27FC236}">
                    <a16:creationId xmlns:a16="http://schemas.microsoft.com/office/drawing/2014/main" id="{ADEACB6E-0B72-B15A-6D12-C59DD5E074F6}"/>
                  </a:ext>
                </a:extLst>
              </p:cNvPr>
              <p:cNvSpPr>
                <a:spLocks noChangeArrowheads="1"/>
              </p:cNvSpPr>
              <p:nvPr/>
            </p:nvSpPr>
            <p:spPr bwMode="auto">
              <a:xfrm>
                <a:off x="174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Rectangle 450">
                <a:extLst>
                  <a:ext uri="{FF2B5EF4-FFF2-40B4-BE49-F238E27FC236}">
                    <a16:creationId xmlns:a16="http://schemas.microsoft.com/office/drawing/2014/main" id="{72FCBBC7-2FCB-E802-19D2-C2DC1EACAA83}"/>
                  </a:ext>
                </a:extLst>
              </p:cNvPr>
              <p:cNvSpPr>
                <a:spLocks noChangeArrowheads="1"/>
              </p:cNvSpPr>
              <p:nvPr/>
            </p:nvSpPr>
            <p:spPr bwMode="auto">
              <a:xfrm>
                <a:off x="197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Rectangle 451">
                <a:extLst>
                  <a:ext uri="{FF2B5EF4-FFF2-40B4-BE49-F238E27FC236}">
                    <a16:creationId xmlns:a16="http://schemas.microsoft.com/office/drawing/2014/main" id="{E00CE005-F7C5-25CB-0FB9-4981E61E6DA3}"/>
                  </a:ext>
                </a:extLst>
              </p:cNvPr>
              <p:cNvSpPr>
                <a:spLocks noChangeArrowheads="1"/>
              </p:cNvSpPr>
              <p:nvPr/>
            </p:nvSpPr>
            <p:spPr bwMode="auto">
              <a:xfrm>
                <a:off x="2202"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Rectangle 452">
                <a:extLst>
                  <a:ext uri="{FF2B5EF4-FFF2-40B4-BE49-F238E27FC236}">
                    <a16:creationId xmlns:a16="http://schemas.microsoft.com/office/drawing/2014/main" id="{B27AAF67-C348-6DB6-3108-39A4215AE889}"/>
                  </a:ext>
                </a:extLst>
              </p:cNvPr>
              <p:cNvSpPr>
                <a:spLocks noChangeArrowheads="1"/>
              </p:cNvSpPr>
              <p:nvPr/>
            </p:nvSpPr>
            <p:spPr bwMode="auto">
              <a:xfrm>
                <a:off x="242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Rectangle 453">
                <a:extLst>
                  <a:ext uri="{FF2B5EF4-FFF2-40B4-BE49-F238E27FC236}">
                    <a16:creationId xmlns:a16="http://schemas.microsoft.com/office/drawing/2014/main" id="{EEE60717-71BF-009F-CA72-854D41E30AC9}"/>
                  </a:ext>
                </a:extLst>
              </p:cNvPr>
              <p:cNvSpPr>
                <a:spLocks noChangeArrowheads="1"/>
              </p:cNvSpPr>
              <p:nvPr/>
            </p:nvSpPr>
            <p:spPr bwMode="auto">
              <a:xfrm>
                <a:off x="265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Rectangle 454">
                <a:extLst>
                  <a:ext uri="{FF2B5EF4-FFF2-40B4-BE49-F238E27FC236}">
                    <a16:creationId xmlns:a16="http://schemas.microsoft.com/office/drawing/2014/main" id="{CE9F25C3-7CE7-FA9C-8494-54BEC05BDC72}"/>
                  </a:ext>
                </a:extLst>
              </p:cNvPr>
              <p:cNvSpPr>
                <a:spLocks noChangeArrowheads="1"/>
              </p:cNvSpPr>
              <p:nvPr/>
            </p:nvSpPr>
            <p:spPr bwMode="auto">
              <a:xfrm>
                <a:off x="288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Rectangle 455">
                <a:extLst>
                  <a:ext uri="{FF2B5EF4-FFF2-40B4-BE49-F238E27FC236}">
                    <a16:creationId xmlns:a16="http://schemas.microsoft.com/office/drawing/2014/main" id="{1C83CF8B-263A-FCAE-1890-8A34E85A0EE6}"/>
                  </a:ext>
                </a:extLst>
              </p:cNvPr>
              <p:cNvSpPr>
                <a:spLocks noChangeArrowheads="1"/>
              </p:cNvSpPr>
              <p:nvPr/>
            </p:nvSpPr>
            <p:spPr bwMode="auto">
              <a:xfrm>
                <a:off x="3111"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Rectangle 456">
                <a:extLst>
                  <a:ext uri="{FF2B5EF4-FFF2-40B4-BE49-F238E27FC236}">
                    <a16:creationId xmlns:a16="http://schemas.microsoft.com/office/drawing/2014/main" id="{D29CA0DD-0A28-0784-2D2E-43A5B693154A}"/>
                  </a:ext>
                </a:extLst>
              </p:cNvPr>
              <p:cNvSpPr>
                <a:spLocks noChangeArrowheads="1"/>
              </p:cNvSpPr>
              <p:nvPr/>
            </p:nvSpPr>
            <p:spPr bwMode="auto">
              <a:xfrm>
                <a:off x="3339"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Rectangle 457">
                <a:extLst>
                  <a:ext uri="{FF2B5EF4-FFF2-40B4-BE49-F238E27FC236}">
                    <a16:creationId xmlns:a16="http://schemas.microsoft.com/office/drawing/2014/main" id="{64ED46AF-709E-A712-B461-C6FEB93B6D2D}"/>
                  </a:ext>
                </a:extLst>
              </p:cNvPr>
              <p:cNvSpPr>
                <a:spLocks noChangeArrowheads="1"/>
              </p:cNvSpPr>
              <p:nvPr/>
            </p:nvSpPr>
            <p:spPr bwMode="auto">
              <a:xfrm>
                <a:off x="356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Rectangle 458">
                <a:extLst>
                  <a:ext uri="{FF2B5EF4-FFF2-40B4-BE49-F238E27FC236}">
                    <a16:creationId xmlns:a16="http://schemas.microsoft.com/office/drawing/2014/main" id="{5B8D0AE7-E8F0-9A28-3CD5-C63097C09DAF}"/>
                  </a:ext>
                </a:extLst>
              </p:cNvPr>
              <p:cNvSpPr>
                <a:spLocks noChangeArrowheads="1"/>
              </p:cNvSpPr>
              <p:nvPr/>
            </p:nvSpPr>
            <p:spPr bwMode="auto">
              <a:xfrm>
                <a:off x="379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Rectangle 459">
                <a:extLst>
                  <a:ext uri="{FF2B5EF4-FFF2-40B4-BE49-F238E27FC236}">
                    <a16:creationId xmlns:a16="http://schemas.microsoft.com/office/drawing/2014/main" id="{5F2BA7B1-FB53-7D36-26EE-EB8EC4A40EDC}"/>
                  </a:ext>
                </a:extLst>
              </p:cNvPr>
              <p:cNvSpPr>
                <a:spLocks noChangeArrowheads="1"/>
              </p:cNvSpPr>
              <p:nvPr/>
            </p:nvSpPr>
            <p:spPr bwMode="auto">
              <a:xfrm>
                <a:off x="1525"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Rectangle 460">
                <a:extLst>
                  <a:ext uri="{FF2B5EF4-FFF2-40B4-BE49-F238E27FC236}">
                    <a16:creationId xmlns:a16="http://schemas.microsoft.com/office/drawing/2014/main" id="{298D528E-26F5-8FF2-EFEC-9B30E31263FA}"/>
                  </a:ext>
                </a:extLst>
              </p:cNvPr>
              <p:cNvSpPr>
                <a:spLocks noChangeArrowheads="1"/>
              </p:cNvSpPr>
              <p:nvPr/>
            </p:nvSpPr>
            <p:spPr bwMode="auto">
              <a:xfrm>
                <a:off x="1525"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Rectangle 461">
                <a:extLst>
                  <a:ext uri="{FF2B5EF4-FFF2-40B4-BE49-F238E27FC236}">
                    <a16:creationId xmlns:a16="http://schemas.microsoft.com/office/drawing/2014/main" id="{8BD30678-20BC-4A8E-77F1-00B8870716E6}"/>
                  </a:ext>
                </a:extLst>
              </p:cNvPr>
              <p:cNvSpPr>
                <a:spLocks noChangeArrowheads="1"/>
              </p:cNvSpPr>
              <p:nvPr/>
            </p:nvSpPr>
            <p:spPr bwMode="auto">
              <a:xfrm>
                <a:off x="152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5" name="Rectangle 462">
                <a:extLst>
                  <a:ext uri="{FF2B5EF4-FFF2-40B4-BE49-F238E27FC236}">
                    <a16:creationId xmlns:a16="http://schemas.microsoft.com/office/drawing/2014/main" id="{84D2E64D-84CD-BE88-C633-24B93137E2A7}"/>
                  </a:ext>
                </a:extLst>
              </p:cNvPr>
              <p:cNvSpPr>
                <a:spLocks noChangeArrowheads="1"/>
              </p:cNvSpPr>
              <p:nvPr/>
            </p:nvSpPr>
            <p:spPr bwMode="auto">
              <a:xfrm>
                <a:off x="153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6" name="Rectangle 463">
                <a:extLst>
                  <a:ext uri="{FF2B5EF4-FFF2-40B4-BE49-F238E27FC236}">
                    <a16:creationId xmlns:a16="http://schemas.microsoft.com/office/drawing/2014/main" id="{ED318940-AB07-E949-8CC2-6700DBDCD7F6}"/>
                  </a:ext>
                </a:extLst>
              </p:cNvPr>
              <p:cNvSpPr>
                <a:spLocks noChangeArrowheads="1"/>
              </p:cNvSpPr>
              <p:nvPr/>
            </p:nvSpPr>
            <p:spPr bwMode="auto">
              <a:xfrm>
                <a:off x="1753"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Rectangle 464">
                <a:extLst>
                  <a:ext uri="{FF2B5EF4-FFF2-40B4-BE49-F238E27FC236}">
                    <a16:creationId xmlns:a16="http://schemas.microsoft.com/office/drawing/2014/main" id="{46AA5542-297D-F4FB-A484-B6FD8B5CA8BA}"/>
                  </a:ext>
                </a:extLst>
              </p:cNvPr>
              <p:cNvSpPr>
                <a:spLocks noChangeArrowheads="1"/>
              </p:cNvSpPr>
              <p:nvPr/>
            </p:nvSpPr>
            <p:spPr bwMode="auto">
              <a:xfrm>
                <a:off x="1753"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Rectangle 465">
                <a:extLst>
                  <a:ext uri="{FF2B5EF4-FFF2-40B4-BE49-F238E27FC236}">
                    <a16:creationId xmlns:a16="http://schemas.microsoft.com/office/drawing/2014/main" id="{9F21A858-A8C2-7C2D-7C98-36C7D9EFF327}"/>
                  </a:ext>
                </a:extLst>
              </p:cNvPr>
              <p:cNvSpPr>
                <a:spLocks noChangeArrowheads="1"/>
              </p:cNvSpPr>
              <p:nvPr/>
            </p:nvSpPr>
            <p:spPr bwMode="auto">
              <a:xfrm>
                <a:off x="175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9" name="Rectangle 466">
                <a:extLst>
                  <a:ext uri="{FF2B5EF4-FFF2-40B4-BE49-F238E27FC236}">
                    <a16:creationId xmlns:a16="http://schemas.microsoft.com/office/drawing/2014/main" id="{EC8EF609-3BC0-16EC-D2FC-8B74A9B41146}"/>
                  </a:ext>
                </a:extLst>
              </p:cNvPr>
              <p:cNvSpPr>
                <a:spLocks noChangeArrowheads="1"/>
              </p:cNvSpPr>
              <p:nvPr/>
            </p:nvSpPr>
            <p:spPr bwMode="auto">
              <a:xfrm>
                <a:off x="176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467">
                <a:extLst>
                  <a:ext uri="{FF2B5EF4-FFF2-40B4-BE49-F238E27FC236}">
                    <a16:creationId xmlns:a16="http://schemas.microsoft.com/office/drawing/2014/main" id="{1BC9F5F1-8BAC-CE77-27BB-C637F28FB8DB}"/>
                  </a:ext>
                </a:extLst>
              </p:cNvPr>
              <p:cNvSpPr>
                <a:spLocks noChangeArrowheads="1"/>
              </p:cNvSpPr>
              <p:nvPr/>
            </p:nvSpPr>
            <p:spPr bwMode="auto">
              <a:xfrm>
                <a:off x="1980"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Rectangle 468">
                <a:extLst>
                  <a:ext uri="{FF2B5EF4-FFF2-40B4-BE49-F238E27FC236}">
                    <a16:creationId xmlns:a16="http://schemas.microsoft.com/office/drawing/2014/main" id="{A8D1037B-374E-CDFE-6C01-D872835354D3}"/>
                  </a:ext>
                </a:extLst>
              </p:cNvPr>
              <p:cNvSpPr>
                <a:spLocks noChangeArrowheads="1"/>
              </p:cNvSpPr>
              <p:nvPr/>
            </p:nvSpPr>
            <p:spPr bwMode="auto">
              <a:xfrm>
                <a:off x="1980"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Rectangle 469">
                <a:extLst>
                  <a:ext uri="{FF2B5EF4-FFF2-40B4-BE49-F238E27FC236}">
                    <a16:creationId xmlns:a16="http://schemas.microsoft.com/office/drawing/2014/main" id="{717288FF-BD1C-DBFD-CF69-47E86F0EE5BD}"/>
                  </a:ext>
                </a:extLst>
              </p:cNvPr>
              <p:cNvSpPr>
                <a:spLocks noChangeArrowheads="1"/>
              </p:cNvSpPr>
              <p:nvPr/>
            </p:nvSpPr>
            <p:spPr bwMode="auto">
              <a:xfrm>
                <a:off x="198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3" name="Rectangle 470">
                <a:extLst>
                  <a:ext uri="{FF2B5EF4-FFF2-40B4-BE49-F238E27FC236}">
                    <a16:creationId xmlns:a16="http://schemas.microsoft.com/office/drawing/2014/main" id="{2F3AC199-05EF-3E63-DFC5-B07FA31C2A98}"/>
                  </a:ext>
                </a:extLst>
              </p:cNvPr>
              <p:cNvSpPr>
                <a:spLocks noChangeArrowheads="1"/>
              </p:cNvSpPr>
              <p:nvPr/>
            </p:nvSpPr>
            <p:spPr bwMode="auto">
              <a:xfrm>
                <a:off x="1993"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471">
                <a:extLst>
                  <a:ext uri="{FF2B5EF4-FFF2-40B4-BE49-F238E27FC236}">
                    <a16:creationId xmlns:a16="http://schemas.microsoft.com/office/drawing/2014/main" id="{61086F3C-76ED-354C-92DA-6E6ED44F3367}"/>
                  </a:ext>
                </a:extLst>
              </p:cNvPr>
              <p:cNvSpPr>
                <a:spLocks noChangeArrowheads="1"/>
              </p:cNvSpPr>
              <p:nvPr/>
            </p:nvSpPr>
            <p:spPr bwMode="auto">
              <a:xfrm>
                <a:off x="2207"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Rectangle 472">
                <a:extLst>
                  <a:ext uri="{FF2B5EF4-FFF2-40B4-BE49-F238E27FC236}">
                    <a16:creationId xmlns:a16="http://schemas.microsoft.com/office/drawing/2014/main" id="{4E222E55-5F3C-E2A5-3298-460E2482D56E}"/>
                  </a:ext>
                </a:extLst>
              </p:cNvPr>
              <p:cNvSpPr>
                <a:spLocks noChangeArrowheads="1"/>
              </p:cNvSpPr>
              <p:nvPr/>
            </p:nvSpPr>
            <p:spPr bwMode="auto">
              <a:xfrm>
                <a:off x="2207"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Rectangle 473">
                <a:extLst>
                  <a:ext uri="{FF2B5EF4-FFF2-40B4-BE49-F238E27FC236}">
                    <a16:creationId xmlns:a16="http://schemas.microsoft.com/office/drawing/2014/main" id="{3FA4438B-2FCE-CE2D-3175-E6585B59563A}"/>
                  </a:ext>
                </a:extLst>
              </p:cNvPr>
              <p:cNvSpPr>
                <a:spLocks noChangeArrowheads="1"/>
              </p:cNvSpPr>
              <p:nvPr/>
            </p:nvSpPr>
            <p:spPr bwMode="auto">
              <a:xfrm>
                <a:off x="220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474">
                <a:extLst>
                  <a:ext uri="{FF2B5EF4-FFF2-40B4-BE49-F238E27FC236}">
                    <a16:creationId xmlns:a16="http://schemas.microsoft.com/office/drawing/2014/main" id="{0BC0C37E-FD8F-2B88-0B07-86CA9592CB63}"/>
                  </a:ext>
                </a:extLst>
              </p:cNvPr>
              <p:cNvSpPr>
                <a:spLocks noChangeArrowheads="1"/>
              </p:cNvSpPr>
              <p:nvPr/>
            </p:nvSpPr>
            <p:spPr bwMode="auto">
              <a:xfrm>
                <a:off x="222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475">
                <a:extLst>
                  <a:ext uri="{FF2B5EF4-FFF2-40B4-BE49-F238E27FC236}">
                    <a16:creationId xmlns:a16="http://schemas.microsoft.com/office/drawing/2014/main" id="{3D0BE877-2F74-D965-73BF-8889F4E99396}"/>
                  </a:ext>
                </a:extLst>
              </p:cNvPr>
              <p:cNvSpPr>
                <a:spLocks noChangeArrowheads="1"/>
              </p:cNvSpPr>
              <p:nvPr/>
            </p:nvSpPr>
            <p:spPr bwMode="auto">
              <a:xfrm>
                <a:off x="243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476">
                <a:extLst>
                  <a:ext uri="{FF2B5EF4-FFF2-40B4-BE49-F238E27FC236}">
                    <a16:creationId xmlns:a16="http://schemas.microsoft.com/office/drawing/2014/main" id="{AA531E98-6F13-CB48-6559-F26EFD91435C}"/>
                  </a:ext>
                </a:extLst>
              </p:cNvPr>
              <p:cNvSpPr>
                <a:spLocks noChangeArrowheads="1"/>
              </p:cNvSpPr>
              <p:nvPr/>
            </p:nvSpPr>
            <p:spPr bwMode="auto">
              <a:xfrm>
                <a:off x="244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477">
                <a:extLst>
                  <a:ext uri="{FF2B5EF4-FFF2-40B4-BE49-F238E27FC236}">
                    <a16:creationId xmlns:a16="http://schemas.microsoft.com/office/drawing/2014/main" id="{2F331BB2-F834-2287-2625-FBFCB97AD9AC}"/>
                  </a:ext>
                </a:extLst>
              </p:cNvPr>
              <p:cNvSpPr>
                <a:spLocks noChangeArrowheads="1"/>
              </p:cNvSpPr>
              <p:nvPr/>
            </p:nvSpPr>
            <p:spPr bwMode="auto">
              <a:xfrm>
                <a:off x="266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478">
                <a:extLst>
                  <a:ext uri="{FF2B5EF4-FFF2-40B4-BE49-F238E27FC236}">
                    <a16:creationId xmlns:a16="http://schemas.microsoft.com/office/drawing/2014/main" id="{7F67085C-A2AD-D119-F585-3920417846E0}"/>
                  </a:ext>
                </a:extLst>
              </p:cNvPr>
              <p:cNvSpPr>
                <a:spLocks noChangeArrowheads="1"/>
              </p:cNvSpPr>
              <p:nvPr/>
            </p:nvSpPr>
            <p:spPr bwMode="auto">
              <a:xfrm>
                <a:off x="267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2" name="Rectangle 479">
                <a:extLst>
                  <a:ext uri="{FF2B5EF4-FFF2-40B4-BE49-F238E27FC236}">
                    <a16:creationId xmlns:a16="http://schemas.microsoft.com/office/drawing/2014/main" id="{67969C64-B3D4-9474-7EBD-531DC6C60D81}"/>
                  </a:ext>
                </a:extLst>
              </p:cNvPr>
              <p:cNvSpPr>
                <a:spLocks noChangeArrowheads="1"/>
              </p:cNvSpPr>
              <p:nvPr/>
            </p:nvSpPr>
            <p:spPr bwMode="auto">
              <a:xfrm>
                <a:off x="2890" y="2920"/>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Rectangle 480">
                <a:extLst>
                  <a:ext uri="{FF2B5EF4-FFF2-40B4-BE49-F238E27FC236}">
                    <a16:creationId xmlns:a16="http://schemas.microsoft.com/office/drawing/2014/main" id="{8C0DED32-115C-18FA-4D53-507ABC305E2A}"/>
                  </a:ext>
                </a:extLst>
              </p:cNvPr>
              <p:cNvSpPr>
                <a:spLocks noChangeArrowheads="1"/>
              </p:cNvSpPr>
              <p:nvPr/>
            </p:nvSpPr>
            <p:spPr bwMode="auto">
              <a:xfrm>
                <a:off x="2890" y="2920"/>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4" name="Rectangle 481">
                <a:extLst>
                  <a:ext uri="{FF2B5EF4-FFF2-40B4-BE49-F238E27FC236}">
                    <a16:creationId xmlns:a16="http://schemas.microsoft.com/office/drawing/2014/main" id="{902274BD-A64D-FB8C-11E3-445C1EFDF5A8}"/>
                  </a:ext>
                </a:extLst>
              </p:cNvPr>
              <p:cNvSpPr>
                <a:spLocks noChangeArrowheads="1"/>
              </p:cNvSpPr>
              <p:nvPr/>
            </p:nvSpPr>
            <p:spPr bwMode="auto">
              <a:xfrm>
                <a:off x="289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82">
                <a:extLst>
                  <a:ext uri="{FF2B5EF4-FFF2-40B4-BE49-F238E27FC236}">
                    <a16:creationId xmlns:a16="http://schemas.microsoft.com/office/drawing/2014/main" id="{2D3C523A-7314-0381-DEBB-63D5B87A4B56}"/>
                  </a:ext>
                </a:extLst>
              </p:cNvPr>
              <p:cNvSpPr>
                <a:spLocks noChangeArrowheads="1"/>
              </p:cNvSpPr>
              <p:nvPr/>
            </p:nvSpPr>
            <p:spPr bwMode="auto">
              <a:xfrm>
                <a:off x="2902"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6" name="Rectangle 483">
                <a:extLst>
                  <a:ext uri="{FF2B5EF4-FFF2-40B4-BE49-F238E27FC236}">
                    <a16:creationId xmlns:a16="http://schemas.microsoft.com/office/drawing/2014/main" id="{3896CC44-5B60-2C01-BB71-2C106BED1B0A}"/>
                  </a:ext>
                </a:extLst>
              </p:cNvPr>
              <p:cNvSpPr>
                <a:spLocks noChangeArrowheads="1"/>
              </p:cNvSpPr>
              <p:nvPr/>
            </p:nvSpPr>
            <p:spPr bwMode="auto">
              <a:xfrm>
                <a:off x="3117" y="2920"/>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Rectangle 484">
                <a:extLst>
                  <a:ext uri="{FF2B5EF4-FFF2-40B4-BE49-F238E27FC236}">
                    <a16:creationId xmlns:a16="http://schemas.microsoft.com/office/drawing/2014/main" id="{21625822-3C64-DB5D-B432-CBD38408D3F1}"/>
                  </a:ext>
                </a:extLst>
              </p:cNvPr>
              <p:cNvSpPr>
                <a:spLocks noChangeArrowheads="1"/>
              </p:cNvSpPr>
              <p:nvPr/>
            </p:nvSpPr>
            <p:spPr bwMode="auto">
              <a:xfrm>
                <a:off x="3117" y="2920"/>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Rectangle 485">
                <a:extLst>
                  <a:ext uri="{FF2B5EF4-FFF2-40B4-BE49-F238E27FC236}">
                    <a16:creationId xmlns:a16="http://schemas.microsoft.com/office/drawing/2014/main" id="{924FCF4D-C6D9-88B2-90B8-5F1B263B0E7F}"/>
                  </a:ext>
                </a:extLst>
              </p:cNvPr>
              <p:cNvSpPr>
                <a:spLocks noChangeArrowheads="1"/>
              </p:cNvSpPr>
              <p:nvPr/>
            </p:nvSpPr>
            <p:spPr bwMode="auto">
              <a:xfrm>
                <a:off x="311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486">
                <a:extLst>
                  <a:ext uri="{FF2B5EF4-FFF2-40B4-BE49-F238E27FC236}">
                    <a16:creationId xmlns:a16="http://schemas.microsoft.com/office/drawing/2014/main" id="{C0F30F5F-51AD-0AC4-CD3C-06124B810E97}"/>
                  </a:ext>
                </a:extLst>
              </p:cNvPr>
              <p:cNvSpPr>
                <a:spLocks noChangeArrowheads="1"/>
              </p:cNvSpPr>
              <p:nvPr/>
            </p:nvSpPr>
            <p:spPr bwMode="auto">
              <a:xfrm>
                <a:off x="313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487">
                <a:extLst>
                  <a:ext uri="{FF2B5EF4-FFF2-40B4-BE49-F238E27FC236}">
                    <a16:creationId xmlns:a16="http://schemas.microsoft.com/office/drawing/2014/main" id="{48519ED7-9EE1-F8B9-F652-4B035500B3D2}"/>
                  </a:ext>
                </a:extLst>
              </p:cNvPr>
              <p:cNvSpPr>
                <a:spLocks noChangeArrowheads="1"/>
              </p:cNvSpPr>
              <p:nvPr/>
            </p:nvSpPr>
            <p:spPr bwMode="auto">
              <a:xfrm>
                <a:off x="3344"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88">
                <a:extLst>
                  <a:ext uri="{FF2B5EF4-FFF2-40B4-BE49-F238E27FC236}">
                    <a16:creationId xmlns:a16="http://schemas.microsoft.com/office/drawing/2014/main" id="{4CA8C62C-CCA6-AC5D-AAC1-D774C7870630}"/>
                  </a:ext>
                </a:extLst>
              </p:cNvPr>
              <p:cNvSpPr>
                <a:spLocks noChangeArrowheads="1"/>
              </p:cNvSpPr>
              <p:nvPr/>
            </p:nvSpPr>
            <p:spPr bwMode="auto">
              <a:xfrm>
                <a:off x="335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489">
                <a:extLst>
                  <a:ext uri="{FF2B5EF4-FFF2-40B4-BE49-F238E27FC236}">
                    <a16:creationId xmlns:a16="http://schemas.microsoft.com/office/drawing/2014/main" id="{5EBB7409-7D5F-74EC-1636-116F88917454}"/>
                  </a:ext>
                </a:extLst>
              </p:cNvPr>
              <p:cNvSpPr>
                <a:spLocks noChangeArrowheads="1"/>
              </p:cNvSpPr>
              <p:nvPr/>
            </p:nvSpPr>
            <p:spPr bwMode="auto">
              <a:xfrm>
                <a:off x="3573" y="2920"/>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Rectangle 490">
                <a:extLst>
                  <a:ext uri="{FF2B5EF4-FFF2-40B4-BE49-F238E27FC236}">
                    <a16:creationId xmlns:a16="http://schemas.microsoft.com/office/drawing/2014/main" id="{363F2CF5-41AA-9CEA-F7C1-6D6CA5D74B85}"/>
                  </a:ext>
                </a:extLst>
              </p:cNvPr>
              <p:cNvSpPr>
                <a:spLocks noChangeArrowheads="1"/>
              </p:cNvSpPr>
              <p:nvPr/>
            </p:nvSpPr>
            <p:spPr bwMode="auto">
              <a:xfrm>
                <a:off x="3573" y="2920"/>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Rectangle 491">
                <a:extLst>
                  <a:ext uri="{FF2B5EF4-FFF2-40B4-BE49-F238E27FC236}">
                    <a16:creationId xmlns:a16="http://schemas.microsoft.com/office/drawing/2014/main" id="{C442BCD5-9CC6-7C78-DBFF-B80107EB0E4C}"/>
                  </a:ext>
                </a:extLst>
              </p:cNvPr>
              <p:cNvSpPr>
                <a:spLocks noChangeArrowheads="1"/>
              </p:cNvSpPr>
              <p:nvPr/>
            </p:nvSpPr>
            <p:spPr bwMode="auto">
              <a:xfrm>
                <a:off x="357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492">
                <a:extLst>
                  <a:ext uri="{FF2B5EF4-FFF2-40B4-BE49-F238E27FC236}">
                    <a16:creationId xmlns:a16="http://schemas.microsoft.com/office/drawing/2014/main" id="{2B88F3B7-B6CB-9A32-78BF-2A4596C43479}"/>
                  </a:ext>
                </a:extLst>
              </p:cNvPr>
              <p:cNvSpPr>
                <a:spLocks noChangeArrowheads="1"/>
              </p:cNvSpPr>
              <p:nvPr/>
            </p:nvSpPr>
            <p:spPr bwMode="auto">
              <a:xfrm>
                <a:off x="358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493">
                <a:extLst>
                  <a:ext uri="{FF2B5EF4-FFF2-40B4-BE49-F238E27FC236}">
                    <a16:creationId xmlns:a16="http://schemas.microsoft.com/office/drawing/2014/main" id="{0357EC48-B49D-AF38-CAED-57676BD46073}"/>
                  </a:ext>
                </a:extLst>
              </p:cNvPr>
              <p:cNvSpPr>
                <a:spLocks noChangeArrowheads="1"/>
              </p:cNvSpPr>
              <p:nvPr/>
            </p:nvSpPr>
            <p:spPr bwMode="auto">
              <a:xfrm>
                <a:off x="151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7" name="Rectangle 494">
                <a:extLst>
                  <a:ext uri="{FF2B5EF4-FFF2-40B4-BE49-F238E27FC236}">
                    <a16:creationId xmlns:a16="http://schemas.microsoft.com/office/drawing/2014/main" id="{666738D5-8099-BB83-FD2F-FF5A5B0E6012}"/>
                  </a:ext>
                </a:extLst>
              </p:cNvPr>
              <p:cNvSpPr>
                <a:spLocks noChangeArrowheads="1"/>
              </p:cNvSpPr>
              <p:nvPr/>
            </p:nvSpPr>
            <p:spPr bwMode="auto">
              <a:xfrm>
                <a:off x="152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Rectangle 495">
                <a:extLst>
                  <a:ext uri="{FF2B5EF4-FFF2-40B4-BE49-F238E27FC236}">
                    <a16:creationId xmlns:a16="http://schemas.microsoft.com/office/drawing/2014/main" id="{39B7D380-E8CE-77EB-D4CF-3FAEF7511562}"/>
                  </a:ext>
                </a:extLst>
              </p:cNvPr>
              <p:cNvSpPr>
                <a:spLocks noChangeArrowheads="1"/>
              </p:cNvSpPr>
              <p:nvPr/>
            </p:nvSpPr>
            <p:spPr bwMode="auto">
              <a:xfrm>
                <a:off x="174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Rectangle 496">
                <a:extLst>
                  <a:ext uri="{FF2B5EF4-FFF2-40B4-BE49-F238E27FC236}">
                    <a16:creationId xmlns:a16="http://schemas.microsoft.com/office/drawing/2014/main" id="{630AC9A5-4734-E1C2-3316-91C671185238}"/>
                  </a:ext>
                </a:extLst>
              </p:cNvPr>
              <p:cNvSpPr>
                <a:spLocks noChangeArrowheads="1"/>
              </p:cNvSpPr>
              <p:nvPr/>
            </p:nvSpPr>
            <p:spPr bwMode="auto">
              <a:xfrm>
                <a:off x="175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0" name="Rectangle 497">
                <a:extLst>
                  <a:ext uri="{FF2B5EF4-FFF2-40B4-BE49-F238E27FC236}">
                    <a16:creationId xmlns:a16="http://schemas.microsoft.com/office/drawing/2014/main" id="{0FE46198-0289-5C18-873D-3AE0C3D4923E}"/>
                  </a:ext>
                </a:extLst>
              </p:cNvPr>
              <p:cNvSpPr>
                <a:spLocks noChangeArrowheads="1"/>
              </p:cNvSpPr>
              <p:nvPr/>
            </p:nvSpPr>
            <p:spPr bwMode="auto">
              <a:xfrm>
                <a:off x="197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1" name="Rectangle 498">
                <a:extLst>
                  <a:ext uri="{FF2B5EF4-FFF2-40B4-BE49-F238E27FC236}">
                    <a16:creationId xmlns:a16="http://schemas.microsoft.com/office/drawing/2014/main" id="{72CEAB44-4C31-B0CD-45F9-50AF655B0E18}"/>
                  </a:ext>
                </a:extLst>
              </p:cNvPr>
              <p:cNvSpPr>
                <a:spLocks noChangeArrowheads="1"/>
              </p:cNvSpPr>
              <p:nvPr/>
            </p:nvSpPr>
            <p:spPr bwMode="auto">
              <a:xfrm>
                <a:off x="1980"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2" name="Rectangle 499">
                <a:extLst>
                  <a:ext uri="{FF2B5EF4-FFF2-40B4-BE49-F238E27FC236}">
                    <a16:creationId xmlns:a16="http://schemas.microsoft.com/office/drawing/2014/main" id="{90171DF1-556D-E086-14BE-47BE2AE4CE44}"/>
                  </a:ext>
                </a:extLst>
              </p:cNvPr>
              <p:cNvSpPr>
                <a:spLocks noChangeArrowheads="1"/>
              </p:cNvSpPr>
              <p:nvPr/>
            </p:nvSpPr>
            <p:spPr bwMode="auto">
              <a:xfrm>
                <a:off x="2202"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3" name="Rectangle 500">
                <a:extLst>
                  <a:ext uri="{FF2B5EF4-FFF2-40B4-BE49-F238E27FC236}">
                    <a16:creationId xmlns:a16="http://schemas.microsoft.com/office/drawing/2014/main" id="{876342D9-670F-ED4B-12BB-FF548F90B565}"/>
                  </a:ext>
                </a:extLst>
              </p:cNvPr>
              <p:cNvSpPr>
                <a:spLocks noChangeArrowheads="1"/>
              </p:cNvSpPr>
              <p:nvPr/>
            </p:nvSpPr>
            <p:spPr bwMode="auto">
              <a:xfrm>
                <a:off x="220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Rectangle 501">
                <a:extLst>
                  <a:ext uri="{FF2B5EF4-FFF2-40B4-BE49-F238E27FC236}">
                    <a16:creationId xmlns:a16="http://schemas.microsoft.com/office/drawing/2014/main" id="{C89B337A-85A8-0C6A-9B8F-6824B8FF8620}"/>
                  </a:ext>
                </a:extLst>
              </p:cNvPr>
              <p:cNvSpPr>
                <a:spLocks noChangeArrowheads="1"/>
              </p:cNvSpPr>
              <p:nvPr/>
            </p:nvSpPr>
            <p:spPr bwMode="auto">
              <a:xfrm>
                <a:off x="242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Rectangle 502">
                <a:extLst>
                  <a:ext uri="{FF2B5EF4-FFF2-40B4-BE49-F238E27FC236}">
                    <a16:creationId xmlns:a16="http://schemas.microsoft.com/office/drawing/2014/main" id="{625512E2-3781-B28B-2763-29B1EF824A0D}"/>
                  </a:ext>
                </a:extLst>
              </p:cNvPr>
              <p:cNvSpPr>
                <a:spLocks noChangeArrowheads="1"/>
              </p:cNvSpPr>
              <p:nvPr/>
            </p:nvSpPr>
            <p:spPr bwMode="auto">
              <a:xfrm>
                <a:off x="243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Rectangle 503">
                <a:extLst>
                  <a:ext uri="{FF2B5EF4-FFF2-40B4-BE49-F238E27FC236}">
                    <a16:creationId xmlns:a16="http://schemas.microsoft.com/office/drawing/2014/main" id="{16DF5AA8-3B18-D557-6A94-23F8B94DBDB6}"/>
                  </a:ext>
                </a:extLst>
              </p:cNvPr>
              <p:cNvSpPr>
                <a:spLocks noChangeArrowheads="1"/>
              </p:cNvSpPr>
              <p:nvPr/>
            </p:nvSpPr>
            <p:spPr bwMode="auto">
              <a:xfrm>
                <a:off x="265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Rectangle 504">
                <a:extLst>
                  <a:ext uri="{FF2B5EF4-FFF2-40B4-BE49-F238E27FC236}">
                    <a16:creationId xmlns:a16="http://schemas.microsoft.com/office/drawing/2014/main" id="{2E49F57F-67D0-8986-1FBE-A0C3C178728D}"/>
                  </a:ext>
                </a:extLst>
              </p:cNvPr>
              <p:cNvSpPr>
                <a:spLocks noChangeArrowheads="1"/>
              </p:cNvSpPr>
              <p:nvPr/>
            </p:nvSpPr>
            <p:spPr bwMode="auto">
              <a:xfrm>
                <a:off x="266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Rectangle 505">
                <a:extLst>
                  <a:ext uri="{FF2B5EF4-FFF2-40B4-BE49-F238E27FC236}">
                    <a16:creationId xmlns:a16="http://schemas.microsoft.com/office/drawing/2014/main" id="{9022380E-89CF-3D72-1E5E-E821ADCF7239}"/>
                  </a:ext>
                </a:extLst>
              </p:cNvPr>
              <p:cNvSpPr>
                <a:spLocks noChangeArrowheads="1"/>
              </p:cNvSpPr>
              <p:nvPr/>
            </p:nvSpPr>
            <p:spPr bwMode="auto">
              <a:xfrm>
                <a:off x="288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Rectangle 506">
                <a:extLst>
                  <a:ext uri="{FF2B5EF4-FFF2-40B4-BE49-F238E27FC236}">
                    <a16:creationId xmlns:a16="http://schemas.microsoft.com/office/drawing/2014/main" id="{B0013BAB-E669-F09A-9701-C7792AEAD2EF}"/>
                  </a:ext>
                </a:extLst>
              </p:cNvPr>
              <p:cNvSpPr>
                <a:spLocks noChangeArrowheads="1"/>
              </p:cNvSpPr>
              <p:nvPr/>
            </p:nvSpPr>
            <p:spPr bwMode="auto">
              <a:xfrm>
                <a:off x="2890"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Rectangle 507">
                <a:extLst>
                  <a:ext uri="{FF2B5EF4-FFF2-40B4-BE49-F238E27FC236}">
                    <a16:creationId xmlns:a16="http://schemas.microsoft.com/office/drawing/2014/main" id="{05D38612-87FF-E58D-AAFA-D52B75402E7F}"/>
                  </a:ext>
                </a:extLst>
              </p:cNvPr>
              <p:cNvSpPr>
                <a:spLocks noChangeArrowheads="1"/>
              </p:cNvSpPr>
              <p:nvPr/>
            </p:nvSpPr>
            <p:spPr bwMode="auto">
              <a:xfrm>
                <a:off x="3111"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508">
                <a:extLst>
                  <a:ext uri="{FF2B5EF4-FFF2-40B4-BE49-F238E27FC236}">
                    <a16:creationId xmlns:a16="http://schemas.microsoft.com/office/drawing/2014/main" id="{AC9FD54A-AE4F-0426-0A08-2F360A87DF61}"/>
                  </a:ext>
                </a:extLst>
              </p:cNvPr>
              <p:cNvSpPr>
                <a:spLocks noChangeArrowheads="1"/>
              </p:cNvSpPr>
              <p:nvPr/>
            </p:nvSpPr>
            <p:spPr bwMode="auto">
              <a:xfrm>
                <a:off x="311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Rectangle 509">
                <a:extLst>
                  <a:ext uri="{FF2B5EF4-FFF2-40B4-BE49-F238E27FC236}">
                    <a16:creationId xmlns:a16="http://schemas.microsoft.com/office/drawing/2014/main" id="{76088F5A-5A70-6C51-A96C-7DBBAECDE635}"/>
                  </a:ext>
                </a:extLst>
              </p:cNvPr>
              <p:cNvSpPr>
                <a:spLocks noChangeArrowheads="1"/>
              </p:cNvSpPr>
              <p:nvPr/>
            </p:nvSpPr>
            <p:spPr bwMode="auto">
              <a:xfrm>
                <a:off x="3339"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Rectangle 510">
                <a:extLst>
                  <a:ext uri="{FF2B5EF4-FFF2-40B4-BE49-F238E27FC236}">
                    <a16:creationId xmlns:a16="http://schemas.microsoft.com/office/drawing/2014/main" id="{3B998F37-F305-8502-22F8-924D2802CDA6}"/>
                  </a:ext>
                </a:extLst>
              </p:cNvPr>
              <p:cNvSpPr>
                <a:spLocks noChangeArrowheads="1"/>
              </p:cNvSpPr>
              <p:nvPr/>
            </p:nvSpPr>
            <p:spPr bwMode="auto">
              <a:xfrm>
                <a:off x="3344" y="291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Rectangle 511">
                <a:extLst>
                  <a:ext uri="{FF2B5EF4-FFF2-40B4-BE49-F238E27FC236}">
                    <a16:creationId xmlns:a16="http://schemas.microsoft.com/office/drawing/2014/main" id="{F0CED776-0221-7F9D-83D2-2CB5C82FE589}"/>
                  </a:ext>
                </a:extLst>
              </p:cNvPr>
              <p:cNvSpPr>
                <a:spLocks noChangeArrowheads="1"/>
              </p:cNvSpPr>
              <p:nvPr/>
            </p:nvSpPr>
            <p:spPr bwMode="auto">
              <a:xfrm>
                <a:off x="356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Rectangle 512">
                <a:extLst>
                  <a:ext uri="{FF2B5EF4-FFF2-40B4-BE49-F238E27FC236}">
                    <a16:creationId xmlns:a16="http://schemas.microsoft.com/office/drawing/2014/main" id="{3BC2E2A8-A13E-1EC3-7D41-9FACE95C916A}"/>
                  </a:ext>
                </a:extLst>
              </p:cNvPr>
              <p:cNvSpPr>
                <a:spLocks noChangeArrowheads="1"/>
              </p:cNvSpPr>
              <p:nvPr/>
            </p:nvSpPr>
            <p:spPr bwMode="auto">
              <a:xfrm>
                <a:off x="357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Rectangle 513">
                <a:extLst>
                  <a:ext uri="{FF2B5EF4-FFF2-40B4-BE49-F238E27FC236}">
                    <a16:creationId xmlns:a16="http://schemas.microsoft.com/office/drawing/2014/main" id="{A3F66589-F49A-2A05-7933-808DDFEC9714}"/>
                  </a:ext>
                </a:extLst>
              </p:cNvPr>
              <p:cNvSpPr>
                <a:spLocks noChangeArrowheads="1"/>
              </p:cNvSpPr>
              <p:nvPr/>
            </p:nvSpPr>
            <p:spPr bwMode="auto">
              <a:xfrm>
                <a:off x="379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Rectangle 514">
                <a:extLst>
                  <a:ext uri="{FF2B5EF4-FFF2-40B4-BE49-F238E27FC236}">
                    <a16:creationId xmlns:a16="http://schemas.microsoft.com/office/drawing/2014/main" id="{1D269CEF-C214-7516-4873-1A1FC641E35D}"/>
                  </a:ext>
                </a:extLst>
              </p:cNvPr>
              <p:cNvSpPr>
                <a:spLocks noChangeArrowheads="1"/>
              </p:cNvSpPr>
              <p:nvPr/>
            </p:nvSpPr>
            <p:spPr bwMode="auto">
              <a:xfrm>
                <a:off x="151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Rectangle 515">
                <a:extLst>
                  <a:ext uri="{FF2B5EF4-FFF2-40B4-BE49-F238E27FC236}">
                    <a16:creationId xmlns:a16="http://schemas.microsoft.com/office/drawing/2014/main" id="{061BFFD3-C7E2-AD3C-8A67-4A7103B91FAB}"/>
                  </a:ext>
                </a:extLst>
              </p:cNvPr>
              <p:cNvSpPr>
                <a:spLocks noChangeArrowheads="1"/>
              </p:cNvSpPr>
              <p:nvPr/>
            </p:nvSpPr>
            <p:spPr bwMode="auto">
              <a:xfrm>
                <a:off x="174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Rectangle 516">
                <a:extLst>
                  <a:ext uri="{FF2B5EF4-FFF2-40B4-BE49-F238E27FC236}">
                    <a16:creationId xmlns:a16="http://schemas.microsoft.com/office/drawing/2014/main" id="{2C750C39-8EC5-9528-C395-79C63600F628}"/>
                  </a:ext>
                </a:extLst>
              </p:cNvPr>
              <p:cNvSpPr>
                <a:spLocks noChangeArrowheads="1"/>
              </p:cNvSpPr>
              <p:nvPr/>
            </p:nvSpPr>
            <p:spPr bwMode="auto">
              <a:xfrm>
                <a:off x="197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Rectangle 517">
                <a:extLst>
                  <a:ext uri="{FF2B5EF4-FFF2-40B4-BE49-F238E27FC236}">
                    <a16:creationId xmlns:a16="http://schemas.microsoft.com/office/drawing/2014/main" id="{CF4B4880-327E-DB40-3249-87FD2998D020}"/>
                  </a:ext>
                </a:extLst>
              </p:cNvPr>
              <p:cNvSpPr>
                <a:spLocks noChangeArrowheads="1"/>
              </p:cNvSpPr>
              <p:nvPr/>
            </p:nvSpPr>
            <p:spPr bwMode="auto">
              <a:xfrm>
                <a:off x="2202"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Rectangle 518">
                <a:extLst>
                  <a:ext uri="{FF2B5EF4-FFF2-40B4-BE49-F238E27FC236}">
                    <a16:creationId xmlns:a16="http://schemas.microsoft.com/office/drawing/2014/main" id="{DD471FE8-D527-B89C-A7B2-49C21D3998DA}"/>
                  </a:ext>
                </a:extLst>
              </p:cNvPr>
              <p:cNvSpPr>
                <a:spLocks noChangeArrowheads="1"/>
              </p:cNvSpPr>
              <p:nvPr/>
            </p:nvSpPr>
            <p:spPr bwMode="auto">
              <a:xfrm>
                <a:off x="242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Rectangle 519">
                <a:extLst>
                  <a:ext uri="{FF2B5EF4-FFF2-40B4-BE49-F238E27FC236}">
                    <a16:creationId xmlns:a16="http://schemas.microsoft.com/office/drawing/2014/main" id="{CAC8F9A5-4506-2B7D-4AC5-4CDB973FE29D}"/>
                  </a:ext>
                </a:extLst>
              </p:cNvPr>
              <p:cNvSpPr>
                <a:spLocks noChangeArrowheads="1"/>
              </p:cNvSpPr>
              <p:nvPr/>
            </p:nvSpPr>
            <p:spPr bwMode="auto">
              <a:xfrm>
                <a:off x="265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Rectangle 520">
                <a:extLst>
                  <a:ext uri="{FF2B5EF4-FFF2-40B4-BE49-F238E27FC236}">
                    <a16:creationId xmlns:a16="http://schemas.microsoft.com/office/drawing/2014/main" id="{F2B14E99-FC1A-C542-9003-5112A388E650}"/>
                  </a:ext>
                </a:extLst>
              </p:cNvPr>
              <p:cNvSpPr>
                <a:spLocks noChangeArrowheads="1"/>
              </p:cNvSpPr>
              <p:nvPr/>
            </p:nvSpPr>
            <p:spPr bwMode="auto">
              <a:xfrm>
                <a:off x="288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Rectangle 521">
                <a:extLst>
                  <a:ext uri="{FF2B5EF4-FFF2-40B4-BE49-F238E27FC236}">
                    <a16:creationId xmlns:a16="http://schemas.microsoft.com/office/drawing/2014/main" id="{E82B6759-7AEF-436F-7F7F-40C747BEE00E}"/>
                  </a:ext>
                </a:extLst>
              </p:cNvPr>
              <p:cNvSpPr>
                <a:spLocks noChangeArrowheads="1"/>
              </p:cNvSpPr>
              <p:nvPr/>
            </p:nvSpPr>
            <p:spPr bwMode="auto">
              <a:xfrm>
                <a:off x="3111"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Rectangle 522">
                <a:extLst>
                  <a:ext uri="{FF2B5EF4-FFF2-40B4-BE49-F238E27FC236}">
                    <a16:creationId xmlns:a16="http://schemas.microsoft.com/office/drawing/2014/main" id="{047F56AF-8A0C-E32F-65C0-6E050B90678B}"/>
                  </a:ext>
                </a:extLst>
              </p:cNvPr>
              <p:cNvSpPr>
                <a:spLocks noChangeArrowheads="1"/>
              </p:cNvSpPr>
              <p:nvPr/>
            </p:nvSpPr>
            <p:spPr bwMode="auto">
              <a:xfrm>
                <a:off x="3339"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Rectangle 523">
                <a:extLst>
                  <a:ext uri="{FF2B5EF4-FFF2-40B4-BE49-F238E27FC236}">
                    <a16:creationId xmlns:a16="http://schemas.microsoft.com/office/drawing/2014/main" id="{D1E489F8-CF34-BC8E-7D80-7D2F7A0CA925}"/>
                  </a:ext>
                </a:extLst>
              </p:cNvPr>
              <p:cNvSpPr>
                <a:spLocks noChangeArrowheads="1"/>
              </p:cNvSpPr>
              <p:nvPr/>
            </p:nvSpPr>
            <p:spPr bwMode="auto">
              <a:xfrm>
                <a:off x="356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Rectangle 524">
                <a:extLst>
                  <a:ext uri="{FF2B5EF4-FFF2-40B4-BE49-F238E27FC236}">
                    <a16:creationId xmlns:a16="http://schemas.microsoft.com/office/drawing/2014/main" id="{55D8104E-F0AA-9679-57C2-619DC71E9021}"/>
                  </a:ext>
                </a:extLst>
              </p:cNvPr>
              <p:cNvSpPr>
                <a:spLocks noChangeArrowheads="1"/>
              </p:cNvSpPr>
              <p:nvPr/>
            </p:nvSpPr>
            <p:spPr bwMode="auto">
              <a:xfrm>
                <a:off x="379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Rectangle 525">
                <a:extLst>
                  <a:ext uri="{FF2B5EF4-FFF2-40B4-BE49-F238E27FC236}">
                    <a16:creationId xmlns:a16="http://schemas.microsoft.com/office/drawing/2014/main" id="{91B1A493-DB59-FD6A-990E-FBBEE28C3464}"/>
                  </a:ext>
                </a:extLst>
              </p:cNvPr>
              <p:cNvSpPr>
                <a:spLocks noChangeArrowheads="1"/>
              </p:cNvSpPr>
              <p:nvPr/>
            </p:nvSpPr>
            <p:spPr bwMode="auto">
              <a:xfrm>
                <a:off x="1525"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Rectangle 526">
                <a:extLst>
                  <a:ext uri="{FF2B5EF4-FFF2-40B4-BE49-F238E27FC236}">
                    <a16:creationId xmlns:a16="http://schemas.microsoft.com/office/drawing/2014/main" id="{42315281-8FC4-FE1A-3E9B-153319F551AB}"/>
                  </a:ext>
                </a:extLst>
              </p:cNvPr>
              <p:cNvSpPr>
                <a:spLocks noChangeArrowheads="1"/>
              </p:cNvSpPr>
              <p:nvPr/>
            </p:nvSpPr>
            <p:spPr bwMode="auto">
              <a:xfrm>
                <a:off x="1525"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Rectangle 527">
                <a:extLst>
                  <a:ext uri="{FF2B5EF4-FFF2-40B4-BE49-F238E27FC236}">
                    <a16:creationId xmlns:a16="http://schemas.microsoft.com/office/drawing/2014/main" id="{0612D7CC-0723-66C7-823A-94E764A3914F}"/>
                  </a:ext>
                </a:extLst>
              </p:cNvPr>
              <p:cNvSpPr>
                <a:spLocks noChangeArrowheads="1"/>
              </p:cNvSpPr>
              <p:nvPr/>
            </p:nvSpPr>
            <p:spPr bwMode="auto">
              <a:xfrm>
                <a:off x="152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1" name="Rectangle 528">
                <a:extLst>
                  <a:ext uri="{FF2B5EF4-FFF2-40B4-BE49-F238E27FC236}">
                    <a16:creationId xmlns:a16="http://schemas.microsoft.com/office/drawing/2014/main" id="{A7818BAA-0662-991E-35EE-F6EB72A91491}"/>
                  </a:ext>
                </a:extLst>
              </p:cNvPr>
              <p:cNvSpPr>
                <a:spLocks noChangeArrowheads="1"/>
              </p:cNvSpPr>
              <p:nvPr/>
            </p:nvSpPr>
            <p:spPr bwMode="auto">
              <a:xfrm>
                <a:off x="153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2" name="Rectangle 529">
                <a:extLst>
                  <a:ext uri="{FF2B5EF4-FFF2-40B4-BE49-F238E27FC236}">
                    <a16:creationId xmlns:a16="http://schemas.microsoft.com/office/drawing/2014/main" id="{6DCE60D9-FA25-3F9B-F22C-E721DF7FA2FD}"/>
                  </a:ext>
                </a:extLst>
              </p:cNvPr>
              <p:cNvSpPr>
                <a:spLocks noChangeArrowheads="1"/>
              </p:cNvSpPr>
              <p:nvPr/>
            </p:nvSpPr>
            <p:spPr bwMode="auto">
              <a:xfrm>
                <a:off x="1753"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Rectangle 530">
                <a:extLst>
                  <a:ext uri="{FF2B5EF4-FFF2-40B4-BE49-F238E27FC236}">
                    <a16:creationId xmlns:a16="http://schemas.microsoft.com/office/drawing/2014/main" id="{EB382B90-AC37-E89E-9ABC-C99AD56E168F}"/>
                  </a:ext>
                </a:extLst>
              </p:cNvPr>
              <p:cNvSpPr>
                <a:spLocks noChangeArrowheads="1"/>
              </p:cNvSpPr>
              <p:nvPr/>
            </p:nvSpPr>
            <p:spPr bwMode="auto">
              <a:xfrm>
                <a:off x="1753"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Rectangle 531">
                <a:extLst>
                  <a:ext uri="{FF2B5EF4-FFF2-40B4-BE49-F238E27FC236}">
                    <a16:creationId xmlns:a16="http://schemas.microsoft.com/office/drawing/2014/main" id="{99B2F1CE-A3B1-8F91-529C-826B5E36E004}"/>
                  </a:ext>
                </a:extLst>
              </p:cNvPr>
              <p:cNvSpPr>
                <a:spLocks noChangeArrowheads="1"/>
              </p:cNvSpPr>
              <p:nvPr/>
            </p:nvSpPr>
            <p:spPr bwMode="auto">
              <a:xfrm>
                <a:off x="175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5" name="Rectangle 532">
                <a:extLst>
                  <a:ext uri="{FF2B5EF4-FFF2-40B4-BE49-F238E27FC236}">
                    <a16:creationId xmlns:a16="http://schemas.microsoft.com/office/drawing/2014/main" id="{5134DFEB-C413-EDE4-7147-503B935AF49F}"/>
                  </a:ext>
                </a:extLst>
              </p:cNvPr>
              <p:cNvSpPr>
                <a:spLocks noChangeArrowheads="1"/>
              </p:cNvSpPr>
              <p:nvPr/>
            </p:nvSpPr>
            <p:spPr bwMode="auto">
              <a:xfrm>
                <a:off x="176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6" name="Rectangle 533">
                <a:extLst>
                  <a:ext uri="{FF2B5EF4-FFF2-40B4-BE49-F238E27FC236}">
                    <a16:creationId xmlns:a16="http://schemas.microsoft.com/office/drawing/2014/main" id="{B33854F3-C646-FBEC-3C87-E46E74950F3A}"/>
                  </a:ext>
                </a:extLst>
              </p:cNvPr>
              <p:cNvSpPr>
                <a:spLocks noChangeArrowheads="1"/>
              </p:cNvSpPr>
              <p:nvPr/>
            </p:nvSpPr>
            <p:spPr bwMode="auto">
              <a:xfrm>
                <a:off x="1980"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 name="Rectangle 534">
                <a:extLst>
                  <a:ext uri="{FF2B5EF4-FFF2-40B4-BE49-F238E27FC236}">
                    <a16:creationId xmlns:a16="http://schemas.microsoft.com/office/drawing/2014/main" id="{09B14605-151F-0D53-F4E6-4A9FCB0939F6}"/>
                  </a:ext>
                </a:extLst>
              </p:cNvPr>
              <p:cNvSpPr>
                <a:spLocks noChangeArrowheads="1"/>
              </p:cNvSpPr>
              <p:nvPr/>
            </p:nvSpPr>
            <p:spPr bwMode="auto">
              <a:xfrm>
                <a:off x="1980"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Rectangle 535">
                <a:extLst>
                  <a:ext uri="{FF2B5EF4-FFF2-40B4-BE49-F238E27FC236}">
                    <a16:creationId xmlns:a16="http://schemas.microsoft.com/office/drawing/2014/main" id="{3A4F5EFB-59C8-ACB6-F8C8-4C9828C74E30}"/>
                  </a:ext>
                </a:extLst>
              </p:cNvPr>
              <p:cNvSpPr>
                <a:spLocks noChangeArrowheads="1"/>
              </p:cNvSpPr>
              <p:nvPr/>
            </p:nvSpPr>
            <p:spPr bwMode="auto">
              <a:xfrm>
                <a:off x="198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9" name="Rectangle 536">
                <a:extLst>
                  <a:ext uri="{FF2B5EF4-FFF2-40B4-BE49-F238E27FC236}">
                    <a16:creationId xmlns:a16="http://schemas.microsoft.com/office/drawing/2014/main" id="{247C8737-DE8C-05BE-A348-BD08E691CEBA}"/>
                  </a:ext>
                </a:extLst>
              </p:cNvPr>
              <p:cNvSpPr>
                <a:spLocks noChangeArrowheads="1"/>
              </p:cNvSpPr>
              <p:nvPr/>
            </p:nvSpPr>
            <p:spPr bwMode="auto">
              <a:xfrm>
                <a:off x="1993"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0" name="Rectangle 537">
                <a:extLst>
                  <a:ext uri="{FF2B5EF4-FFF2-40B4-BE49-F238E27FC236}">
                    <a16:creationId xmlns:a16="http://schemas.microsoft.com/office/drawing/2014/main" id="{65C95C9F-6705-E58A-9327-ABAB201D6109}"/>
                  </a:ext>
                </a:extLst>
              </p:cNvPr>
              <p:cNvSpPr>
                <a:spLocks noChangeArrowheads="1"/>
              </p:cNvSpPr>
              <p:nvPr/>
            </p:nvSpPr>
            <p:spPr bwMode="auto">
              <a:xfrm>
                <a:off x="2207"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1" name="Rectangle 538">
                <a:extLst>
                  <a:ext uri="{FF2B5EF4-FFF2-40B4-BE49-F238E27FC236}">
                    <a16:creationId xmlns:a16="http://schemas.microsoft.com/office/drawing/2014/main" id="{547C06B3-58F2-5ABE-D969-022EDFE8D508}"/>
                  </a:ext>
                </a:extLst>
              </p:cNvPr>
              <p:cNvSpPr>
                <a:spLocks noChangeArrowheads="1"/>
              </p:cNvSpPr>
              <p:nvPr/>
            </p:nvSpPr>
            <p:spPr bwMode="auto">
              <a:xfrm>
                <a:off x="2207"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2" name="Rectangle 539">
                <a:extLst>
                  <a:ext uri="{FF2B5EF4-FFF2-40B4-BE49-F238E27FC236}">
                    <a16:creationId xmlns:a16="http://schemas.microsoft.com/office/drawing/2014/main" id="{0AC1CB56-5E04-4B2D-F09B-42E5EB380EF6}"/>
                  </a:ext>
                </a:extLst>
              </p:cNvPr>
              <p:cNvSpPr>
                <a:spLocks noChangeArrowheads="1"/>
              </p:cNvSpPr>
              <p:nvPr/>
            </p:nvSpPr>
            <p:spPr bwMode="auto">
              <a:xfrm>
                <a:off x="220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3" name="Rectangle 540">
                <a:extLst>
                  <a:ext uri="{FF2B5EF4-FFF2-40B4-BE49-F238E27FC236}">
                    <a16:creationId xmlns:a16="http://schemas.microsoft.com/office/drawing/2014/main" id="{3F6C7974-0692-7A9E-DBD0-1BB512B980F2}"/>
                  </a:ext>
                </a:extLst>
              </p:cNvPr>
              <p:cNvSpPr>
                <a:spLocks noChangeArrowheads="1"/>
              </p:cNvSpPr>
              <p:nvPr/>
            </p:nvSpPr>
            <p:spPr bwMode="auto">
              <a:xfrm>
                <a:off x="222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4" name="Rectangle 541">
                <a:extLst>
                  <a:ext uri="{FF2B5EF4-FFF2-40B4-BE49-F238E27FC236}">
                    <a16:creationId xmlns:a16="http://schemas.microsoft.com/office/drawing/2014/main" id="{9CDD9B3C-56F4-4A21-ABC1-74767C3A7C68}"/>
                  </a:ext>
                </a:extLst>
              </p:cNvPr>
              <p:cNvSpPr>
                <a:spLocks noChangeArrowheads="1"/>
              </p:cNvSpPr>
              <p:nvPr/>
            </p:nvSpPr>
            <p:spPr bwMode="auto">
              <a:xfrm>
                <a:off x="243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5" name="Rectangle 542">
                <a:extLst>
                  <a:ext uri="{FF2B5EF4-FFF2-40B4-BE49-F238E27FC236}">
                    <a16:creationId xmlns:a16="http://schemas.microsoft.com/office/drawing/2014/main" id="{048DC221-016F-B2F3-7952-356C9AA36567}"/>
                  </a:ext>
                </a:extLst>
              </p:cNvPr>
              <p:cNvSpPr>
                <a:spLocks noChangeArrowheads="1"/>
              </p:cNvSpPr>
              <p:nvPr/>
            </p:nvSpPr>
            <p:spPr bwMode="auto">
              <a:xfrm>
                <a:off x="244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6" name="Rectangle 543">
                <a:extLst>
                  <a:ext uri="{FF2B5EF4-FFF2-40B4-BE49-F238E27FC236}">
                    <a16:creationId xmlns:a16="http://schemas.microsoft.com/office/drawing/2014/main" id="{AF69E5B6-EC8A-D8B6-CFFA-E79C70795FC4}"/>
                  </a:ext>
                </a:extLst>
              </p:cNvPr>
              <p:cNvSpPr>
                <a:spLocks noChangeArrowheads="1"/>
              </p:cNvSpPr>
              <p:nvPr/>
            </p:nvSpPr>
            <p:spPr bwMode="auto">
              <a:xfrm>
                <a:off x="266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7" name="Rectangle 544">
                <a:extLst>
                  <a:ext uri="{FF2B5EF4-FFF2-40B4-BE49-F238E27FC236}">
                    <a16:creationId xmlns:a16="http://schemas.microsoft.com/office/drawing/2014/main" id="{00D7F8EF-294C-57F3-35D7-CB4D4CDA07FA}"/>
                  </a:ext>
                </a:extLst>
              </p:cNvPr>
              <p:cNvSpPr>
                <a:spLocks noChangeArrowheads="1"/>
              </p:cNvSpPr>
              <p:nvPr/>
            </p:nvSpPr>
            <p:spPr bwMode="auto">
              <a:xfrm>
                <a:off x="267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8" name="Rectangle 545">
                <a:extLst>
                  <a:ext uri="{FF2B5EF4-FFF2-40B4-BE49-F238E27FC236}">
                    <a16:creationId xmlns:a16="http://schemas.microsoft.com/office/drawing/2014/main" id="{2B7418CF-23E5-5561-EEF2-9E712445E88B}"/>
                  </a:ext>
                </a:extLst>
              </p:cNvPr>
              <p:cNvSpPr>
                <a:spLocks noChangeArrowheads="1"/>
              </p:cNvSpPr>
              <p:nvPr/>
            </p:nvSpPr>
            <p:spPr bwMode="auto">
              <a:xfrm>
                <a:off x="2890" y="3176"/>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 name="Rectangle 546">
                <a:extLst>
                  <a:ext uri="{FF2B5EF4-FFF2-40B4-BE49-F238E27FC236}">
                    <a16:creationId xmlns:a16="http://schemas.microsoft.com/office/drawing/2014/main" id="{929DA226-06FF-0C37-8C74-B88D57139BCF}"/>
                  </a:ext>
                </a:extLst>
              </p:cNvPr>
              <p:cNvSpPr>
                <a:spLocks noChangeArrowheads="1"/>
              </p:cNvSpPr>
              <p:nvPr/>
            </p:nvSpPr>
            <p:spPr bwMode="auto">
              <a:xfrm>
                <a:off x="2890" y="3176"/>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0" name="Rectangle 547">
                <a:extLst>
                  <a:ext uri="{FF2B5EF4-FFF2-40B4-BE49-F238E27FC236}">
                    <a16:creationId xmlns:a16="http://schemas.microsoft.com/office/drawing/2014/main" id="{6D6EA175-9B0D-8FD2-9D6B-3ED84839FBFF}"/>
                  </a:ext>
                </a:extLst>
              </p:cNvPr>
              <p:cNvSpPr>
                <a:spLocks noChangeArrowheads="1"/>
              </p:cNvSpPr>
              <p:nvPr/>
            </p:nvSpPr>
            <p:spPr bwMode="auto">
              <a:xfrm>
                <a:off x="289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1" name="Rectangle 548">
                <a:extLst>
                  <a:ext uri="{FF2B5EF4-FFF2-40B4-BE49-F238E27FC236}">
                    <a16:creationId xmlns:a16="http://schemas.microsoft.com/office/drawing/2014/main" id="{BCA53310-CEE7-D439-EEE4-FB1F33D519BD}"/>
                  </a:ext>
                </a:extLst>
              </p:cNvPr>
              <p:cNvSpPr>
                <a:spLocks noChangeArrowheads="1"/>
              </p:cNvSpPr>
              <p:nvPr/>
            </p:nvSpPr>
            <p:spPr bwMode="auto">
              <a:xfrm>
                <a:off x="2902"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2" name="Rectangle 549">
                <a:extLst>
                  <a:ext uri="{FF2B5EF4-FFF2-40B4-BE49-F238E27FC236}">
                    <a16:creationId xmlns:a16="http://schemas.microsoft.com/office/drawing/2014/main" id="{20196E22-3EB7-7C7F-2FA7-138DCB913641}"/>
                  </a:ext>
                </a:extLst>
              </p:cNvPr>
              <p:cNvSpPr>
                <a:spLocks noChangeArrowheads="1"/>
              </p:cNvSpPr>
              <p:nvPr/>
            </p:nvSpPr>
            <p:spPr bwMode="auto">
              <a:xfrm>
                <a:off x="3117" y="3176"/>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3" name="Rectangle 550">
                <a:extLst>
                  <a:ext uri="{FF2B5EF4-FFF2-40B4-BE49-F238E27FC236}">
                    <a16:creationId xmlns:a16="http://schemas.microsoft.com/office/drawing/2014/main" id="{943BF485-6E4D-7597-B7C3-F11AA6D6AEE0}"/>
                  </a:ext>
                </a:extLst>
              </p:cNvPr>
              <p:cNvSpPr>
                <a:spLocks noChangeArrowheads="1"/>
              </p:cNvSpPr>
              <p:nvPr/>
            </p:nvSpPr>
            <p:spPr bwMode="auto">
              <a:xfrm>
                <a:off x="3117" y="3176"/>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4" name="Rectangle 551">
                <a:extLst>
                  <a:ext uri="{FF2B5EF4-FFF2-40B4-BE49-F238E27FC236}">
                    <a16:creationId xmlns:a16="http://schemas.microsoft.com/office/drawing/2014/main" id="{11356338-3C3E-9235-902A-11A0D4B29AF2}"/>
                  </a:ext>
                </a:extLst>
              </p:cNvPr>
              <p:cNvSpPr>
                <a:spLocks noChangeArrowheads="1"/>
              </p:cNvSpPr>
              <p:nvPr/>
            </p:nvSpPr>
            <p:spPr bwMode="auto">
              <a:xfrm>
                <a:off x="311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5" name="Rectangle 552">
                <a:extLst>
                  <a:ext uri="{FF2B5EF4-FFF2-40B4-BE49-F238E27FC236}">
                    <a16:creationId xmlns:a16="http://schemas.microsoft.com/office/drawing/2014/main" id="{7C5178FC-084D-3321-0651-D1D7BA390E1F}"/>
                  </a:ext>
                </a:extLst>
              </p:cNvPr>
              <p:cNvSpPr>
                <a:spLocks noChangeArrowheads="1"/>
              </p:cNvSpPr>
              <p:nvPr/>
            </p:nvSpPr>
            <p:spPr bwMode="auto">
              <a:xfrm>
                <a:off x="313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553">
                <a:extLst>
                  <a:ext uri="{FF2B5EF4-FFF2-40B4-BE49-F238E27FC236}">
                    <a16:creationId xmlns:a16="http://schemas.microsoft.com/office/drawing/2014/main" id="{52F6CAEB-9D7B-012D-A41C-D3B5BD856D68}"/>
                  </a:ext>
                </a:extLst>
              </p:cNvPr>
              <p:cNvSpPr>
                <a:spLocks noChangeArrowheads="1"/>
              </p:cNvSpPr>
              <p:nvPr/>
            </p:nvSpPr>
            <p:spPr bwMode="auto">
              <a:xfrm>
                <a:off x="3344"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554">
                <a:extLst>
                  <a:ext uri="{FF2B5EF4-FFF2-40B4-BE49-F238E27FC236}">
                    <a16:creationId xmlns:a16="http://schemas.microsoft.com/office/drawing/2014/main" id="{AB9F250B-32B8-4836-4C16-7D1A3DF651C4}"/>
                  </a:ext>
                </a:extLst>
              </p:cNvPr>
              <p:cNvSpPr>
                <a:spLocks noChangeArrowheads="1"/>
              </p:cNvSpPr>
              <p:nvPr/>
            </p:nvSpPr>
            <p:spPr bwMode="auto">
              <a:xfrm>
                <a:off x="335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8" name="Rectangle 555">
                <a:extLst>
                  <a:ext uri="{FF2B5EF4-FFF2-40B4-BE49-F238E27FC236}">
                    <a16:creationId xmlns:a16="http://schemas.microsoft.com/office/drawing/2014/main" id="{D9BC5352-0FCC-7E43-EACC-6DE09F801C05}"/>
                  </a:ext>
                </a:extLst>
              </p:cNvPr>
              <p:cNvSpPr>
                <a:spLocks noChangeArrowheads="1"/>
              </p:cNvSpPr>
              <p:nvPr/>
            </p:nvSpPr>
            <p:spPr bwMode="auto">
              <a:xfrm>
                <a:off x="357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556">
                <a:extLst>
                  <a:ext uri="{FF2B5EF4-FFF2-40B4-BE49-F238E27FC236}">
                    <a16:creationId xmlns:a16="http://schemas.microsoft.com/office/drawing/2014/main" id="{F5431C41-CB67-5687-4069-147DE67E2391}"/>
                  </a:ext>
                </a:extLst>
              </p:cNvPr>
              <p:cNvSpPr>
                <a:spLocks noChangeArrowheads="1"/>
              </p:cNvSpPr>
              <p:nvPr/>
            </p:nvSpPr>
            <p:spPr bwMode="auto">
              <a:xfrm>
                <a:off x="358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557">
                <a:extLst>
                  <a:ext uri="{FF2B5EF4-FFF2-40B4-BE49-F238E27FC236}">
                    <a16:creationId xmlns:a16="http://schemas.microsoft.com/office/drawing/2014/main" id="{10219060-F83B-E33F-7D74-E4F784239B60}"/>
                  </a:ext>
                </a:extLst>
              </p:cNvPr>
              <p:cNvSpPr>
                <a:spLocks noChangeArrowheads="1"/>
              </p:cNvSpPr>
              <p:nvPr/>
            </p:nvSpPr>
            <p:spPr bwMode="auto">
              <a:xfrm>
                <a:off x="151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 name="Rectangle 558">
                <a:extLst>
                  <a:ext uri="{FF2B5EF4-FFF2-40B4-BE49-F238E27FC236}">
                    <a16:creationId xmlns:a16="http://schemas.microsoft.com/office/drawing/2014/main" id="{49777F2B-220D-7328-1719-8D3F4A9A1295}"/>
                  </a:ext>
                </a:extLst>
              </p:cNvPr>
              <p:cNvSpPr>
                <a:spLocks noChangeArrowheads="1"/>
              </p:cNvSpPr>
              <p:nvPr/>
            </p:nvSpPr>
            <p:spPr bwMode="auto">
              <a:xfrm>
                <a:off x="152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 name="Rectangle 559">
                <a:extLst>
                  <a:ext uri="{FF2B5EF4-FFF2-40B4-BE49-F238E27FC236}">
                    <a16:creationId xmlns:a16="http://schemas.microsoft.com/office/drawing/2014/main" id="{BE772B55-A8C1-968B-EAA0-2359DE6E2F8B}"/>
                  </a:ext>
                </a:extLst>
              </p:cNvPr>
              <p:cNvSpPr>
                <a:spLocks noChangeArrowheads="1"/>
              </p:cNvSpPr>
              <p:nvPr/>
            </p:nvSpPr>
            <p:spPr bwMode="auto">
              <a:xfrm>
                <a:off x="174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 name="Rectangle 560">
                <a:extLst>
                  <a:ext uri="{FF2B5EF4-FFF2-40B4-BE49-F238E27FC236}">
                    <a16:creationId xmlns:a16="http://schemas.microsoft.com/office/drawing/2014/main" id="{8888F45A-063B-F568-3BC3-78984FE38A08}"/>
                  </a:ext>
                </a:extLst>
              </p:cNvPr>
              <p:cNvSpPr>
                <a:spLocks noChangeArrowheads="1"/>
              </p:cNvSpPr>
              <p:nvPr/>
            </p:nvSpPr>
            <p:spPr bwMode="auto">
              <a:xfrm>
                <a:off x="175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4" name="Rectangle 561">
                <a:extLst>
                  <a:ext uri="{FF2B5EF4-FFF2-40B4-BE49-F238E27FC236}">
                    <a16:creationId xmlns:a16="http://schemas.microsoft.com/office/drawing/2014/main" id="{F157CD9C-1384-0BA4-D4A0-1C3B7DD8FE34}"/>
                  </a:ext>
                </a:extLst>
              </p:cNvPr>
              <p:cNvSpPr>
                <a:spLocks noChangeArrowheads="1"/>
              </p:cNvSpPr>
              <p:nvPr/>
            </p:nvSpPr>
            <p:spPr bwMode="auto">
              <a:xfrm>
                <a:off x="197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5" name="Rectangle 562">
                <a:extLst>
                  <a:ext uri="{FF2B5EF4-FFF2-40B4-BE49-F238E27FC236}">
                    <a16:creationId xmlns:a16="http://schemas.microsoft.com/office/drawing/2014/main" id="{37BD870A-FE8F-18AB-50C8-0EFC11725700}"/>
                  </a:ext>
                </a:extLst>
              </p:cNvPr>
              <p:cNvSpPr>
                <a:spLocks noChangeArrowheads="1"/>
              </p:cNvSpPr>
              <p:nvPr/>
            </p:nvSpPr>
            <p:spPr bwMode="auto">
              <a:xfrm>
                <a:off x="1980"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6" name="Rectangle 563">
                <a:extLst>
                  <a:ext uri="{FF2B5EF4-FFF2-40B4-BE49-F238E27FC236}">
                    <a16:creationId xmlns:a16="http://schemas.microsoft.com/office/drawing/2014/main" id="{55F92473-FB8A-EBB2-73E8-96BA42E1898C}"/>
                  </a:ext>
                </a:extLst>
              </p:cNvPr>
              <p:cNvSpPr>
                <a:spLocks noChangeArrowheads="1"/>
              </p:cNvSpPr>
              <p:nvPr/>
            </p:nvSpPr>
            <p:spPr bwMode="auto">
              <a:xfrm>
                <a:off x="2202"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7" name="Rectangle 564">
                <a:extLst>
                  <a:ext uri="{FF2B5EF4-FFF2-40B4-BE49-F238E27FC236}">
                    <a16:creationId xmlns:a16="http://schemas.microsoft.com/office/drawing/2014/main" id="{AB4F5B3B-8676-0677-09BC-9ADD786AE9FE}"/>
                  </a:ext>
                </a:extLst>
              </p:cNvPr>
              <p:cNvSpPr>
                <a:spLocks noChangeArrowheads="1"/>
              </p:cNvSpPr>
              <p:nvPr/>
            </p:nvSpPr>
            <p:spPr bwMode="auto">
              <a:xfrm>
                <a:off x="220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8" name="Rectangle 565">
                <a:extLst>
                  <a:ext uri="{FF2B5EF4-FFF2-40B4-BE49-F238E27FC236}">
                    <a16:creationId xmlns:a16="http://schemas.microsoft.com/office/drawing/2014/main" id="{DBBAE4E4-3CE0-3945-9020-0991F9219839}"/>
                  </a:ext>
                </a:extLst>
              </p:cNvPr>
              <p:cNvSpPr>
                <a:spLocks noChangeArrowheads="1"/>
              </p:cNvSpPr>
              <p:nvPr/>
            </p:nvSpPr>
            <p:spPr bwMode="auto">
              <a:xfrm>
                <a:off x="242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9" name="Rectangle 566">
                <a:extLst>
                  <a:ext uri="{FF2B5EF4-FFF2-40B4-BE49-F238E27FC236}">
                    <a16:creationId xmlns:a16="http://schemas.microsoft.com/office/drawing/2014/main" id="{1B6C8FE4-EF32-FA0A-FC69-E75F0EAE3B86}"/>
                  </a:ext>
                </a:extLst>
              </p:cNvPr>
              <p:cNvSpPr>
                <a:spLocks noChangeArrowheads="1"/>
              </p:cNvSpPr>
              <p:nvPr/>
            </p:nvSpPr>
            <p:spPr bwMode="auto">
              <a:xfrm>
                <a:off x="243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0" name="Rectangle 567">
                <a:extLst>
                  <a:ext uri="{FF2B5EF4-FFF2-40B4-BE49-F238E27FC236}">
                    <a16:creationId xmlns:a16="http://schemas.microsoft.com/office/drawing/2014/main" id="{FBE9E235-A3CA-4FDC-23B4-94C0EC3E6729}"/>
                  </a:ext>
                </a:extLst>
              </p:cNvPr>
              <p:cNvSpPr>
                <a:spLocks noChangeArrowheads="1"/>
              </p:cNvSpPr>
              <p:nvPr/>
            </p:nvSpPr>
            <p:spPr bwMode="auto">
              <a:xfrm>
                <a:off x="265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1" name="Rectangle 568">
                <a:extLst>
                  <a:ext uri="{FF2B5EF4-FFF2-40B4-BE49-F238E27FC236}">
                    <a16:creationId xmlns:a16="http://schemas.microsoft.com/office/drawing/2014/main" id="{474B8771-D8A0-5B28-5243-D6AA353C4E44}"/>
                  </a:ext>
                </a:extLst>
              </p:cNvPr>
              <p:cNvSpPr>
                <a:spLocks noChangeArrowheads="1"/>
              </p:cNvSpPr>
              <p:nvPr/>
            </p:nvSpPr>
            <p:spPr bwMode="auto">
              <a:xfrm>
                <a:off x="266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Rectangle 569">
                <a:extLst>
                  <a:ext uri="{FF2B5EF4-FFF2-40B4-BE49-F238E27FC236}">
                    <a16:creationId xmlns:a16="http://schemas.microsoft.com/office/drawing/2014/main" id="{DCEE0230-DDBA-988B-851D-2B22C0569E89}"/>
                  </a:ext>
                </a:extLst>
              </p:cNvPr>
              <p:cNvSpPr>
                <a:spLocks noChangeArrowheads="1"/>
              </p:cNvSpPr>
              <p:nvPr/>
            </p:nvSpPr>
            <p:spPr bwMode="auto">
              <a:xfrm>
                <a:off x="288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Rectangle 570">
                <a:extLst>
                  <a:ext uri="{FF2B5EF4-FFF2-40B4-BE49-F238E27FC236}">
                    <a16:creationId xmlns:a16="http://schemas.microsoft.com/office/drawing/2014/main" id="{5D236B51-7ABA-3854-51D2-320E83974883}"/>
                  </a:ext>
                </a:extLst>
              </p:cNvPr>
              <p:cNvSpPr>
                <a:spLocks noChangeArrowheads="1"/>
              </p:cNvSpPr>
              <p:nvPr/>
            </p:nvSpPr>
            <p:spPr bwMode="auto">
              <a:xfrm>
                <a:off x="2890"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Rectangle 571">
                <a:extLst>
                  <a:ext uri="{FF2B5EF4-FFF2-40B4-BE49-F238E27FC236}">
                    <a16:creationId xmlns:a16="http://schemas.microsoft.com/office/drawing/2014/main" id="{909D8396-C2E4-6D3E-34D5-92119FE1E0B0}"/>
                  </a:ext>
                </a:extLst>
              </p:cNvPr>
              <p:cNvSpPr>
                <a:spLocks noChangeArrowheads="1"/>
              </p:cNvSpPr>
              <p:nvPr/>
            </p:nvSpPr>
            <p:spPr bwMode="auto">
              <a:xfrm>
                <a:off x="3111"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Rectangle 572">
                <a:extLst>
                  <a:ext uri="{FF2B5EF4-FFF2-40B4-BE49-F238E27FC236}">
                    <a16:creationId xmlns:a16="http://schemas.microsoft.com/office/drawing/2014/main" id="{34FE2CBE-CB90-14F6-3D7B-A574B4D31F26}"/>
                  </a:ext>
                </a:extLst>
              </p:cNvPr>
              <p:cNvSpPr>
                <a:spLocks noChangeArrowheads="1"/>
              </p:cNvSpPr>
              <p:nvPr/>
            </p:nvSpPr>
            <p:spPr bwMode="auto">
              <a:xfrm>
                <a:off x="311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Rectangle 573">
                <a:extLst>
                  <a:ext uri="{FF2B5EF4-FFF2-40B4-BE49-F238E27FC236}">
                    <a16:creationId xmlns:a16="http://schemas.microsoft.com/office/drawing/2014/main" id="{3DFE235B-8FF2-9CE5-8A71-35C2FDFCBF7E}"/>
                  </a:ext>
                </a:extLst>
              </p:cNvPr>
              <p:cNvSpPr>
                <a:spLocks noChangeArrowheads="1"/>
              </p:cNvSpPr>
              <p:nvPr/>
            </p:nvSpPr>
            <p:spPr bwMode="auto">
              <a:xfrm>
                <a:off x="3339"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Rectangle 574">
                <a:extLst>
                  <a:ext uri="{FF2B5EF4-FFF2-40B4-BE49-F238E27FC236}">
                    <a16:creationId xmlns:a16="http://schemas.microsoft.com/office/drawing/2014/main" id="{EDE83CE8-0A80-35A9-0AE3-84CCBAAE7960}"/>
                  </a:ext>
                </a:extLst>
              </p:cNvPr>
              <p:cNvSpPr>
                <a:spLocks noChangeArrowheads="1"/>
              </p:cNvSpPr>
              <p:nvPr/>
            </p:nvSpPr>
            <p:spPr bwMode="auto">
              <a:xfrm>
                <a:off x="3344" y="3170"/>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Rectangle 575">
                <a:extLst>
                  <a:ext uri="{FF2B5EF4-FFF2-40B4-BE49-F238E27FC236}">
                    <a16:creationId xmlns:a16="http://schemas.microsoft.com/office/drawing/2014/main" id="{9E3EFF5D-59E8-6AE0-816A-73C2C1B8346A}"/>
                  </a:ext>
                </a:extLst>
              </p:cNvPr>
              <p:cNvSpPr>
                <a:spLocks noChangeArrowheads="1"/>
              </p:cNvSpPr>
              <p:nvPr/>
            </p:nvSpPr>
            <p:spPr bwMode="auto">
              <a:xfrm>
                <a:off x="356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Rectangle 576">
                <a:extLst>
                  <a:ext uri="{FF2B5EF4-FFF2-40B4-BE49-F238E27FC236}">
                    <a16:creationId xmlns:a16="http://schemas.microsoft.com/office/drawing/2014/main" id="{40385E94-FF03-45DF-A7EB-4D4292120943}"/>
                  </a:ext>
                </a:extLst>
              </p:cNvPr>
              <p:cNvSpPr>
                <a:spLocks noChangeArrowheads="1"/>
              </p:cNvSpPr>
              <p:nvPr/>
            </p:nvSpPr>
            <p:spPr bwMode="auto">
              <a:xfrm>
                <a:off x="357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Rectangle 577">
                <a:extLst>
                  <a:ext uri="{FF2B5EF4-FFF2-40B4-BE49-F238E27FC236}">
                    <a16:creationId xmlns:a16="http://schemas.microsoft.com/office/drawing/2014/main" id="{33A250A5-40D7-A309-7135-3E6219B904CC}"/>
                  </a:ext>
                </a:extLst>
              </p:cNvPr>
              <p:cNvSpPr>
                <a:spLocks noChangeArrowheads="1"/>
              </p:cNvSpPr>
              <p:nvPr/>
            </p:nvSpPr>
            <p:spPr bwMode="auto">
              <a:xfrm>
                <a:off x="379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Rectangle 578">
                <a:extLst>
                  <a:ext uri="{FF2B5EF4-FFF2-40B4-BE49-F238E27FC236}">
                    <a16:creationId xmlns:a16="http://schemas.microsoft.com/office/drawing/2014/main" id="{BFFCF31B-15A9-8452-6774-F0F36F106608}"/>
                  </a:ext>
                </a:extLst>
              </p:cNvPr>
              <p:cNvSpPr>
                <a:spLocks noChangeArrowheads="1"/>
              </p:cNvSpPr>
              <p:nvPr/>
            </p:nvSpPr>
            <p:spPr bwMode="auto">
              <a:xfrm>
                <a:off x="151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Rectangle 579">
                <a:extLst>
                  <a:ext uri="{FF2B5EF4-FFF2-40B4-BE49-F238E27FC236}">
                    <a16:creationId xmlns:a16="http://schemas.microsoft.com/office/drawing/2014/main" id="{1F03265A-3DF9-8B89-A449-BA2B26C8B442}"/>
                  </a:ext>
                </a:extLst>
              </p:cNvPr>
              <p:cNvSpPr>
                <a:spLocks noChangeArrowheads="1"/>
              </p:cNvSpPr>
              <p:nvPr/>
            </p:nvSpPr>
            <p:spPr bwMode="auto">
              <a:xfrm>
                <a:off x="174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Rectangle 580">
                <a:extLst>
                  <a:ext uri="{FF2B5EF4-FFF2-40B4-BE49-F238E27FC236}">
                    <a16:creationId xmlns:a16="http://schemas.microsoft.com/office/drawing/2014/main" id="{EB12916B-8265-C9C0-1202-7053EBFDAE36}"/>
                  </a:ext>
                </a:extLst>
              </p:cNvPr>
              <p:cNvSpPr>
                <a:spLocks noChangeArrowheads="1"/>
              </p:cNvSpPr>
              <p:nvPr/>
            </p:nvSpPr>
            <p:spPr bwMode="auto">
              <a:xfrm>
                <a:off x="197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Rectangle 581">
                <a:extLst>
                  <a:ext uri="{FF2B5EF4-FFF2-40B4-BE49-F238E27FC236}">
                    <a16:creationId xmlns:a16="http://schemas.microsoft.com/office/drawing/2014/main" id="{482149F4-A1DE-C103-0F00-F052CFBB9C25}"/>
                  </a:ext>
                </a:extLst>
              </p:cNvPr>
              <p:cNvSpPr>
                <a:spLocks noChangeArrowheads="1"/>
              </p:cNvSpPr>
              <p:nvPr/>
            </p:nvSpPr>
            <p:spPr bwMode="auto">
              <a:xfrm>
                <a:off x="2202"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Rectangle 582">
                <a:extLst>
                  <a:ext uri="{FF2B5EF4-FFF2-40B4-BE49-F238E27FC236}">
                    <a16:creationId xmlns:a16="http://schemas.microsoft.com/office/drawing/2014/main" id="{943EF6E4-EA7B-5FBC-1DFD-4F01916C0DB1}"/>
                  </a:ext>
                </a:extLst>
              </p:cNvPr>
              <p:cNvSpPr>
                <a:spLocks noChangeArrowheads="1"/>
              </p:cNvSpPr>
              <p:nvPr/>
            </p:nvSpPr>
            <p:spPr bwMode="auto">
              <a:xfrm>
                <a:off x="242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Rectangle 583">
                <a:extLst>
                  <a:ext uri="{FF2B5EF4-FFF2-40B4-BE49-F238E27FC236}">
                    <a16:creationId xmlns:a16="http://schemas.microsoft.com/office/drawing/2014/main" id="{88FABDB8-76B9-0CF4-3D31-DE5A98C36EF7}"/>
                  </a:ext>
                </a:extLst>
              </p:cNvPr>
              <p:cNvSpPr>
                <a:spLocks noChangeArrowheads="1"/>
              </p:cNvSpPr>
              <p:nvPr/>
            </p:nvSpPr>
            <p:spPr bwMode="auto">
              <a:xfrm>
                <a:off x="265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Rectangle 584">
                <a:extLst>
                  <a:ext uri="{FF2B5EF4-FFF2-40B4-BE49-F238E27FC236}">
                    <a16:creationId xmlns:a16="http://schemas.microsoft.com/office/drawing/2014/main" id="{61A0EA2A-DC74-6C52-9FED-603E1038412C}"/>
                  </a:ext>
                </a:extLst>
              </p:cNvPr>
              <p:cNvSpPr>
                <a:spLocks noChangeArrowheads="1"/>
              </p:cNvSpPr>
              <p:nvPr/>
            </p:nvSpPr>
            <p:spPr bwMode="auto">
              <a:xfrm>
                <a:off x="288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Rectangle 585">
                <a:extLst>
                  <a:ext uri="{FF2B5EF4-FFF2-40B4-BE49-F238E27FC236}">
                    <a16:creationId xmlns:a16="http://schemas.microsoft.com/office/drawing/2014/main" id="{56FBE0E2-503E-4739-894C-514AFC95B87C}"/>
                  </a:ext>
                </a:extLst>
              </p:cNvPr>
              <p:cNvSpPr>
                <a:spLocks noChangeArrowheads="1"/>
              </p:cNvSpPr>
              <p:nvPr/>
            </p:nvSpPr>
            <p:spPr bwMode="auto">
              <a:xfrm>
                <a:off x="3111"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Rectangle 586">
                <a:extLst>
                  <a:ext uri="{FF2B5EF4-FFF2-40B4-BE49-F238E27FC236}">
                    <a16:creationId xmlns:a16="http://schemas.microsoft.com/office/drawing/2014/main" id="{7D7125F6-ADBD-A4DE-7399-BBA86DBC8D40}"/>
                  </a:ext>
                </a:extLst>
              </p:cNvPr>
              <p:cNvSpPr>
                <a:spLocks noChangeArrowheads="1"/>
              </p:cNvSpPr>
              <p:nvPr/>
            </p:nvSpPr>
            <p:spPr bwMode="auto">
              <a:xfrm>
                <a:off x="3339"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Rectangle 587">
                <a:extLst>
                  <a:ext uri="{FF2B5EF4-FFF2-40B4-BE49-F238E27FC236}">
                    <a16:creationId xmlns:a16="http://schemas.microsoft.com/office/drawing/2014/main" id="{FE6F28C6-1037-8362-09DE-D0A50A0F949A}"/>
                  </a:ext>
                </a:extLst>
              </p:cNvPr>
              <p:cNvSpPr>
                <a:spLocks noChangeArrowheads="1"/>
              </p:cNvSpPr>
              <p:nvPr/>
            </p:nvSpPr>
            <p:spPr bwMode="auto">
              <a:xfrm>
                <a:off x="356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Rectangle 588">
                <a:extLst>
                  <a:ext uri="{FF2B5EF4-FFF2-40B4-BE49-F238E27FC236}">
                    <a16:creationId xmlns:a16="http://schemas.microsoft.com/office/drawing/2014/main" id="{7F4F4396-A542-CE21-9492-CEB2917F94D6}"/>
                  </a:ext>
                </a:extLst>
              </p:cNvPr>
              <p:cNvSpPr>
                <a:spLocks noChangeArrowheads="1"/>
              </p:cNvSpPr>
              <p:nvPr/>
            </p:nvSpPr>
            <p:spPr bwMode="auto">
              <a:xfrm>
                <a:off x="379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Rectangle 589">
                <a:extLst>
                  <a:ext uri="{FF2B5EF4-FFF2-40B4-BE49-F238E27FC236}">
                    <a16:creationId xmlns:a16="http://schemas.microsoft.com/office/drawing/2014/main" id="{0D709E10-A15D-BD39-3797-96EDB1EDF30D}"/>
                  </a:ext>
                </a:extLst>
              </p:cNvPr>
              <p:cNvSpPr>
                <a:spLocks noChangeArrowheads="1"/>
              </p:cNvSpPr>
              <p:nvPr/>
            </p:nvSpPr>
            <p:spPr bwMode="auto">
              <a:xfrm>
                <a:off x="1525"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Rectangle 590">
                <a:extLst>
                  <a:ext uri="{FF2B5EF4-FFF2-40B4-BE49-F238E27FC236}">
                    <a16:creationId xmlns:a16="http://schemas.microsoft.com/office/drawing/2014/main" id="{16AF2D6A-11A1-A3C5-8457-C2D92AB4FB6C}"/>
                  </a:ext>
                </a:extLst>
              </p:cNvPr>
              <p:cNvSpPr>
                <a:spLocks noChangeArrowheads="1"/>
              </p:cNvSpPr>
              <p:nvPr/>
            </p:nvSpPr>
            <p:spPr bwMode="auto">
              <a:xfrm>
                <a:off x="1525"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Rectangle 591">
                <a:extLst>
                  <a:ext uri="{FF2B5EF4-FFF2-40B4-BE49-F238E27FC236}">
                    <a16:creationId xmlns:a16="http://schemas.microsoft.com/office/drawing/2014/main" id="{5BB902B2-F3F6-F655-76A1-1E1D981D5F39}"/>
                  </a:ext>
                </a:extLst>
              </p:cNvPr>
              <p:cNvSpPr>
                <a:spLocks noChangeArrowheads="1"/>
              </p:cNvSpPr>
              <p:nvPr/>
            </p:nvSpPr>
            <p:spPr bwMode="auto">
              <a:xfrm>
                <a:off x="152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5" name="Rectangle 592">
                <a:extLst>
                  <a:ext uri="{FF2B5EF4-FFF2-40B4-BE49-F238E27FC236}">
                    <a16:creationId xmlns:a16="http://schemas.microsoft.com/office/drawing/2014/main" id="{01649B0B-660C-D430-45E7-46D123147CC9}"/>
                  </a:ext>
                </a:extLst>
              </p:cNvPr>
              <p:cNvSpPr>
                <a:spLocks noChangeArrowheads="1"/>
              </p:cNvSpPr>
              <p:nvPr/>
            </p:nvSpPr>
            <p:spPr bwMode="auto">
              <a:xfrm>
                <a:off x="153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6" name="Rectangle 593">
                <a:extLst>
                  <a:ext uri="{FF2B5EF4-FFF2-40B4-BE49-F238E27FC236}">
                    <a16:creationId xmlns:a16="http://schemas.microsoft.com/office/drawing/2014/main" id="{155EB2BD-4046-F171-683E-E20477BA2FF3}"/>
                  </a:ext>
                </a:extLst>
              </p:cNvPr>
              <p:cNvSpPr>
                <a:spLocks noChangeArrowheads="1"/>
              </p:cNvSpPr>
              <p:nvPr/>
            </p:nvSpPr>
            <p:spPr bwMode="auto">
              <a:xfrm>
                <a:off x="1753"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Rectangle 594">
                <a:extLst>
                  <a:ext uri="{FF2B5EF4-FFF2-40B4-BE49-F238E27FC236}">
                    <a16:creationId xmlns:a16="http://schemas.microsoft.com/office/drawing/2014/main" id="{95285A8C-64F7-6E67-A964-F4564B55F68D}"/>
                  </a:ext>
                </a:extLst>
              </p:cNvPr>
              <p:cNvSpPr>
                <a:spLocks noChangeArrowheads="1"/>
              </p:cNvSpPr>
              <p:nvPr/>
            </p:nvSpPr>
            <p:spPr bwMode="auto">
              <a:xfrm>
                <a:off x="1753"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Rectangle 595">
                <a:extLst>
                  <a:ext uri="{FF2B5EF4-FFF2-40B4-BE49-F238E27FC236}">
                    <a16:creationId xmlns:a16="http://schemas.microsoft.com/office/drawing/2014/main" id="{20888573-BFB4-0718-E095-5C26E29059C9}"/>
                  </a:ext>
                </a:extLst>
              </p:cNvPr>
              <p:cNvSpPr>
                <a:spLocks noChangeArrowheads="1"/>
              </p:cNvSpPr>
              <p:nvPr/>
            </p:nvSpPr>
            <p:spPr bwMode="auto">
              <a:xfrm>
                <a:off x="1753"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9" name="Rectangle 596">
                <a:extLst>
                  <a:ext uri="{FF2B5EF4-FFF2-40B4-BE49-F238E27FC236}">
                    <a16:creationId xmlns:a16="http://schemas.microsoft.com/office/drawing/2014/main" id="{870F0AA1-4572-6090-0EE3-FA9F3016B306}"/>
                  </a:ext>
                </a:extLst>
              </p:cNvPr>
              <p:cNvSpPr>
                <a:spLocks noChangeArrowheads="1"/>
              </p:cNvSpPr>
              <p:nvPr/>
            </p:nvSpPr>
            <p:spPr bwMode="auto">
              <a:xfrm>
                <a:off x="1765"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0" name="Rectangle 597">
                <a:extLst>
                  <a:ext uri="{FF2B5EF4-FFF2-40B4-BE49-F238E27FC236}">
                    <a16:creationId xmlns:a16="http://schemas.microsoft.com/office/drawing/2014/main" id="{496349AD-FBC9-816B-2F3A-C5569F725B41}"/>
                  </a:ext>
                </a:extLst>
              </p:cNvPr>
              <p:cNvSpPr>
                <a:spLocks noChangeArrowheads="1"/>
              </p:cNvSpPr>
              <p:nvPr/>
            </p:nvSpPr>
            <p:spPr bwMode="auto">
              <a:xfrm>
                <a:off x="1980"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1" name="Rectangle 598">
                <a:extLst>
                  <a:ext uri="{FF2B5EF4-FFF2-40B4-BE49-F238E27FC236}">
                    <a16:creationId xmlns:a16="http://schemas.microsoft.com/office/drawing/2014/main" id="{312C302F-2CC6-4418-5634-3F4A4F1ED83E}"/>
                  </a:ext>
                </a:extLst>
              </p:cNvPr>
              <p:cNvSpPr>
                <a:spLocks noChangeArrowheads="1"/>
              </p:cNvSpPr>
              <p:nvPr/>
            </p:nvSpPr>
            <p:spPr bwMode="auto">
              <a:xfrm>
                <a:off x="1980"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2" name="Rectangle 599">
                <a:extLst>
                  <a:ext uri="{FF2B5EF4-FFF2-40B4-BE49-F238E27FC236}">
                    <a16:creationId xmlns:a16="http://schemas.microsoft.com/office/drawing/2014/main" id="{F66A3FEE-1220-DC07-E89D-DA691E152F7A}"/>
                  </a:ext>
                </a:extLst>
              </p:cNvPr>
              <p:cNvSpPr>
                <a:spLocks noChangeArrowheads="1"/>
              </p:cNvSpPr>
              <p:nvPr/>
            </p:nvSpPr>
            <p:spPr bwMode="auto">
              <a:xfrm>
                <a:off x="1980"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3" name="Rectangle 600">
                <a:extLst>
                  <a:ext uri="{FF2B5EF4-FFF2-40B4-BE49-F238E27FC236}">
                    <a16:creationId xmlns:a16="http://schemas.microsoft.com/office/drawing/2014/main" id="{0870E0E4-757C-6B45-FE84-658D03802505}"/>
                  </a:ext>
                </a:extLst>
              </p:cNvPr>
              <p:cNvSpPr>
                <a:spLocks noChangeArrowheads="1"/>
              </p:cNvSpPr>
              <p:nvPr/>
            </p:nvSpPr>
            <p:spPr bwMode="auto">
              <a:xfrm>
                <a:off x="1993"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4" name="Rectangle 601">
                <a:extLst>
                  <a:ext uri="{FF2B5EF4-FFF2-40B4-BE49-F238E27FC236}">
                    <a16:creationId xmlns:a16="http://schemas.microsoft.com/office/drawing/2014/main" id="{94E80438-6FCD-B8A6-3BDF-CEB20F0C6AC7}"/>
                  </a:ext>
                </a:extLst>
              </p:cNvPr>
              <p:cNvSpPr>
                <a:spLocks noChangeArrowheads="1"/>
              </p:cNvSpPr>
              <p:nvPr/>
            </p:nvSpPr>
            <p:spPr bwMode="auto">
              <a:xfrm>
                <a:off x="2207"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5" name="Rectangle 602">
                <a:extLst>
                  <a:ext uri="{FF2B5EF4-FFF2-40B4-BE49-F238E27FC236}">
                    <a16:creationId xmlns:a16="http://schemas.microsoft.com/office/drawing/2014/main" id="{8FB9BFD5-C9F1-815E-0D3A-D419B04F7304}"/>
                  </a:ext>
                </a:extLst>
              </p:cNvPr>
              <p:cNvSpPr>
                <a:spLocks noChangeArrowheads="1"/>
              </p:cNvSpPr>
              <p:nvPr/>
            </p:nvSpPr>
            <p:spPr bwMode="auto">
              <a:xfrm>
                <a:off x="2207"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6" name="Rectangle 603">
                <a:extLst>
                  <a:ext uri="{FF2B5EF4-FFF2-40B4-BE49-F238E27FC236}">
                    <a16:creationId xmlns:a16="http://schemas.microsoft.com/office/drawing/2014/main" id="{43F7A997-CBD3-F86C-EFF7-C397E7AE33BE}"/>
                  </a:ext>
                </a:extLst>
              </p:cNvPr>
              <p:cNvSpPr>
                <a:spLocks noChangeArrowheads="1"/>
              </p:cNvSpPr>
              <p:nvPr/>
            </p:nvSpPr>
            <p:spPr bwMode="auto">
              <a:xfrm>
                <a:off x="2207"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7" name="Rectangle 604">
                <a:extLst>
                  <a:ext uri="{FF2B5EF4-FFF2-40B4-BE49-F238E27FC236}">
                    <a16:creationId xmlns:a16="http://schemas.microsoft.com/office/drawing/2014/main" id="{42F6AEEF-F475-4140-4F68-C6BB89C79BBF}"/>
                  </a:ext>
                </a:extLst>
              </p:cNvPr>
              <p:cNvSpPr>
                <a:spLocks noChangeArrowheads="1"/>
              </p:cNvSpPr>
              <p:nvPr/>
            </p:nvSpPr>
            <p:spPr bwMode="auto">
              <a:xfrm>
                <a:off x="2220"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8" name="Rectangle 605">
                <a:extLst>
                  <a:ext uri="{FF2B5EF4-FFF2-40B4-BE49-F238E27FC236}">
                    <a16:creationId xmlns:a16="http://schemas.microsoft.com/office/drawing/2014/main" id="{C435B05E-0BDF-3564-8F74-31BF0B37C0BB}"/>
                  </a:ext>
                </a:extLst>
              </p:cNvPr>
              <p:cNvSpPr>
                <a:spLocks noChangeArrowheads="1"/>
              </p:cNvSpPr>
              <p:nvPr/>
            </p:nvSpPr>
            <p:spPr bwMode="auto">
              <a:xfrm>
                <a:off x="243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9" name="Rectangle 606">
                <a:extLst>
                  <a:ext uri="{FF2B5EF4-FFF2-40B4-BE49-F238E27FC236}">
                    <a16:creationId xmlns:a16="http://schemas.microsoft.com/office/drawing/2014/main" id="{704559D1-6B2F-7139-F13C-FF002A7EDD6A}"/>
                  </a:ext>
                </a:extLst>
              </p:cNvPr>
              <p:cNvSpPr>
                <a:spLocks noChangeArrowheads="1"/>
              </p:cNvSpPr>
              <p:nvPr/>
            </p:nvSpPr>
            <p:spPr bwMode="auto">
              <a:xfrm>
                <a:off x="244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1" name="Rectangle 608">
              <a:extLst>
                <a:ext uri="{FF2B5EF4-FFF2-40B4-BE49-F238E27FC236}">
                  <a16:creationId xmlns:a16="http://schemas.microsoft.com/office/drawing/2014/main" id="{919B9FA9-5A05-2AD5-D199-AA49328F99BD}"/>
                </a:ext>
              </a:extLst>
            </p:cNvPr>
            <p:cNvSpPr>
              <a:spLocks noChangeArrowheads="1"/>
            </p:cNvSpPr>
            <p:nvPr/>
          </p:nvSpPr>
          <p:spPr bwMode="auto">
            <a:xfrm>
              <a:off x="4227513"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609">
              <a:extLst>
                <a:ext uri="{FF2B5EF4-FFF2-40B4-BE49-F238E27FC236}">
                  <a16:creationId xmlns:a16="http://schemas.microsoft.com/office/drawing/2014/main" id="{00718004-52BA-E9F9-C571-26B9D4AECED1}"/>
                </a:ext>
              </a:extLst>
            </p:cNvPr>
            <p:cNvSpPr>
              <a:spLocks noChangeArrowheads="1"/>
            </p:cNvSpPr>
            <p:nvPr/>
          </p:nvSpPr>
          <p:spPr bwMode="auto">
            <a:xfrm>
              <a:off x="4246563"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610">
              <a:extLst>
                <a:ext uri="{FF2B5EF4-FFF2-40B4-BE49-F238E27FC236}">
                  <a16:creationId xmlns:a16="http://schemas.microsoft.com/office/drawing/2014/main" id="{0C86481E-E664-D105-A089-7DAD4D63E817}"/>
                </a:ext>
              </a:extLst>
            </p:cNvPr>
            <p:cNvSpPr>
              <a:spLocks noChangeArrowheads="1"/>
            </p:cNvSpPr>
            <p:nvPr/>
          </p:nvSpPr>
          <p:spPr bwMode="auto">
            <a:xfrm>
              <a:off x="4587876"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611">
              <a:extLst>
                <a:ext uri="{FF2B5EF4-FFF2-40B4-BE49-F238E27FC236}">
                  <a16:creationId xmlns:a16="http://schemas.microsoft.com/office/drawing/2014/main" id="{DAC1A444-D931-7B1E-C88F-DF1E01952612}"/>
                </a:ext>
              </a:extLst>
            </p:cNvPr>
            <p:cNvSpPr>
              <a:spLocks noChangeArrowheads="1"/>
            </p:cNvSpPr>
            <p:nvPr/>
          </p:nvSpPr>
          <p:spPr bwMode="auto">
            <a:xfrm>
              <a:off x="460692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612">
              <a:extLst>
                <a:ext uri="{FF2B5EF4-FFF2-40B4-BE49-F238E27FC236}">
                  <a16:creationId xmlns:a16="http://schemas.microsoft.com/office/drawing/2014/main" id="{C522F340-15B8-C958-4AF2-0E33B16463E3}"/>
                </a:ext>
              </a:extLst>
            </p:cNvPr>
            <p:cNvSpPr>
              <a:spLocks noChangeArrowheads="1"/>
            </p:cNvSpPr>
            <p:nvPr/>
          </p:nvSpPr>
          <p:spPr bwMode="auto">
            <a:xfrm>
              <a:off x="49482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613">
              <a:extLst>
                <a:ext uri="{FF2B5EF4-FFF2-40B4-BE49-F238E27FC236}">
                  <a16:creationId xmlns:a16="http://schemas.microsoft.com/office/drawing/2014/main" id="{B8CDECE7-E07B-098F-5BE9-0B44A3D2F17E}"/>
                </a:ext>
              </a:extLst>
            </p:cNvPr>
            <p:cNvSpPr>
              <a:spLocks noChangeArrowheads="1"/>
            </p:cNvSpPr>
            <p:nvPr/>
          </p:nvSpPr>
          <p:spPr bwMode="auto">
            <a:xfrm>
              <a:off x="496887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14">
              <a:extLst>
                <a:ext uri="{FF2B5EF4-FFF2-40B4-BE49-F238E27FC236}">
                  <a16:creationId xmlns:a16="http://schemas.microsoft.com/office/drawing/2014/main" id="{DAF49273-704D-9373-6386-A8D13776642E}"/>
                </a:ext>
              </a:extLst>
            </p:cNvPr>
            <p:cNvSpPr>
              <a:spLocks noChangeArrowheads="1"/>
            </p:cNvSpPr>
            <p:nvPr/>
          </p:nvSpPr>
          <p:spPr bwMode="auto">
            <a:xfrm>
              <a:off x="5308601"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615">
              <a:extLst>
                <a:ext uri="{FF2B5EF4-FFF2-40B4-BE49-F238E27FC236}">
                  <a16:creationId xmlns:a16="http://schemas.microsoft.com/office/drawing/2014/main" id="{60D51AC0-7453-9AB8-9DD9-16F917F456CE}"/>
                </a:ext>
              </a:extLst>
            </p:cNvPr>
            <p:cNvSpPr>
              <a:spLocks noChangeArrowheads="1"/>
            </p:cNvSpPr>
            <p:nvPr/>
          </p:nvSpPr>
          <p:spPr bwMode="auto">
            <a:xfrm>
              <a:off x="532923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616">
              <a:extLst>
                <a:ext uri="{FF2B5EF4-FFF2-40B4-BE49-F238E27FC236}">
                  <a16:creationId xmlns:a16="http://schemas.microsoft.com/office/drawing/2014/main" id="{C9857DD7-18AE-C361-52A5-80097BECCE00}"/>
                </a:ext>
              </a:extLst>
            </p:cNvPr>
            <p:cNvSpPr>
              <a:spLocks noChangeArrowheads="1"/>
            </p:cNvSpPr>
            <p:nvPr/>
          </p:nvSpPr>
          <p:spPr bwMode="auto">
            <a:xfrm>
              <a:off x="5672138" y="5449888"/>
              <a:ext cx="350838" cy="39528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0" name="Rectangle 617">
              <a:extLst>
                <a:ext uri="{FF2B5EF4-FFF2-40B4-BE49-F238E27FC236}">
                  <a16:creationId xmlns:a16="http://schemas.microsoft.com/office/drawing/2014/main" id="{9ADF2E49-F8F9-F550-FD9E-95FE292E9FFC}"/>
                </a:ext>
              </a:extLst>
            </p:cNvPr>
            <p:cNvSpPr>
              <a:spLocks noChangeArrowheads="1"/>
            </p:cNvSpPr>
            <p:nvPr/>
          </p:nvSpPr>
          <p:spPr bwMode="auto">
            <a:xfrm>
              <a:off x="5672138" y="5449888"/>
              <a:ext cx="350838" cy="12223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1" name="Rectangle 618">
              <a:extLst>
                <a:ext uri="{FF2B5EF4-FFF2-40B4-BE49-F238E27FC236}">
                  <a16:creationId xmlns:a16="http://schemas.microsoft.com/office/drawing/2014/main" id="{0B70C32D-A859-3E7A-BAA8-D6AA7FFDC640}"/>
                </a:ext>
              </a:extLst>
            </p:cNvPr>
            <p:cNvSpPr>
              <a:spLocks noChangeArrowheads="1"/>
            </p:cNvSpPr>
            <p:nvPr/>
          </p:nvSpPr>
          <p:spPr bwMode="auto">
            <a:xfrm>
              <a:off x="56721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619">
              <a:extLst>
                <a:ext uri="{FF2B5EF4-FFF2-40B4-BE49-F238E27FC236}">
                  <a16:creationId xmlns:a16="http://schemas.microsoft.com/office/drawing/2014/main" id="{248F51E9-1E5D-45D2-F084-49DED2C217BF}"/>
                </a:ext>
              </a:extLst>
            </p:cNvPr>
            <p:cNvSpPr>
              <a:spLocks noChangeArrowheads="1"/>
            </p:cNvSpPr>
            <p:nvPr/>
          </p:nvSpPr>
          <p:spPr bwMode="auto">
            <a:xfrm>
              <a:off x="569118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620">
              <a:extLst>
                <a:ext uri="{FF2B5EF4-FFF2-40B4-BE49-F238E27FC236}">
                  <a16:creationId xmlns:a16="http://schemas.microsoft.com/office/drawing/2014/main" id="{873A4536-2747-BC71-F7F0-DC9F30C52C17}"/>
                </a:ext>
              </a:extLst>
            </p:cNvPr>
            <p:cNvSpPr>
              <a:spLocks noChangeArrowheads="1"/>
            </p:cNvSpPr>
            <p:nvPr/>
          </p:nvSpPr>
          <p:spPr bwMode="auto">
            <a:xfrm>
              <a:off x="24114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Rectangle 621">
              <a:extLst>
                <a:ext uri="{FF2B5EF4-FFF2-40B4-BE49-F238E27FC236}">
                  <a16:creationId xmlns:a16="http://schemas.microsoft.com/office/drawing/2014/main" id="{326B782E-A770-B24A-CE1B-0C5988CE5CA6}"/>
                </a:ext>
              </a:extLst>
            </p:cNvPr>
            <p:cNvSpPr>
              <a:spLocks noChangeArrowheads="1"/>
            </p:cNvSpPr>
            <p:nvPr/>
          </p:nvSpPr>
          <p:spPr bwMode="auto">
            <a:xfrm>
              <a:off x="24209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Rectangle 622">
              <a:extLst>
                <a:ext uri="{FF2B5EF4-FFF2-40B4-BE49-F238E27FC236}">
                  <a16:creationId xmlns:a16="http://schemas.microsoft.com/office/drawing/2014/main" id="{F6B6CED7-FD38-1566-FE6C-6583A22B9F91}"/>
                </a:ext>
              </a:extLst>
            </p:cNvPr>
            <p:cNvSpPr>
              <a:spLocks noChangeArrowheads="1"/>
            </p:cNvSpPr>
            <p:nvPr/>
          </p:nvSpPr>
          <p:spPr bwMode="auto">
            <a:xfrm>
              <a:off x="277336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Rectangle 623">
              <a:extLst>
                <a:ext uri="{FF2B5EF4-FFF2-40B4-BE49-F238E27FC236}">
                  <a16:creationId xmlns:a16="http://schemas.microsoft.com/office/drawing/2014/main" id="{B9C13263-88EA-17FD-D247-A43A5246087B}"/>
                </a:ext>
              </a:extLst>
            </p:cNvPr>
            <p:cNvSpPr>
              <a:spLocks noChangeArrowheads="1"/>
            </p:cNvSpPr>
            <p:nvPr/>
          </p:nvSpPr>
          <p:spPr bwMode="auto">
            <a:xfrm>
              <a:off x="278288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Rectangle 624">
              <a:extLst>
                <a:ext uri="{FF2B5EF4-FFF2-40B4-BE49-F238E27FC236}">
                  <a16:creationId xmlns:a16="http://schemas.microsoft.com/office/drawing/2014/main" id="{52F62334-5295-0FE7-F86E-42C24349F6A7}"/>
                </a:ext>
              </a:extLst>
            </p:cNvPr>
            <p:cNvSpPr>
              <a:spLocks noChangeArrowheads="1"/>
            </p:cNvSpPr>
            <p:nvPr/>
          </p:nvSpPr>
          <p:spPr bwMode="auto">
            <a:xfrm>
              <a:off x="313372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Rectangle 625">
              <a:extLst>
                <a:ext uri="{FF2B5EF4-FFF2-40B4-BE49-F238E27FC236}">
                  <a16:creationId xmlns:a16="http://schemas.microsoft.com/office/drawing/2014/main" id="{120F6FE0-94B9-1FCC-016B-04414BD79A1F}"/>
                </a:ext>
              </a:extLst>
            </p:cNvPr>
            <p:cNvSpPr>
              <a:spLocks noChangeArrowheads="1"/>
            </p:cNvSpPr>
            <p:nvPr/>
          </p:nvSpPr>
          <p:spPr bwMode="auto">
            <a:xfrm>
              <a:off x="3143251"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Rectangle 626">
              <a:extLst>
                <a:ext uri="{FF2B5EF4-FFF2-40B4-BE49-F238E27FC236}">
                  <a16:creationId xmlns:a16="http://schemas.microsoft.com/office/drawing/2014/main" id="{6999756D-8A90-C883-0B54-21A39689838D}"/>
                </a:ext>
              </a:extLst>
            </p:cNvPr>
            <p:cNvSpPr>
              <a:spLocks noChangeArrowheads="1"/>
            </p:cNvSpPr>
            <p:nvPr/>
          </p:nvSpPr>
          <p:spPr bwMode="auto">
            <a:xfrm>
              <a:off x="3495676"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Rectangle 627">
              <a:extLst>
                <a:ext uri="{FF2B5EF4-FFF2-40B4-BE49-F238E27FC236}">
                  <a16:creationId xmlns:a16="http://schemas.microsoft.com/office/drawing/2014/main" id="{784E3FCE-DFA6-3C2F-2540-CAD783331E57}"/>
                </a:ext>
              </a:extLst>
            </p:cNvPr>
            <p:cNvSpPr>
              <a:spLocks noChangeArrowheads="1"/>
            </p:cNvSpPr>
            <p:nvPr/>
          </p:nvSpPr>
          <p:spPr bwMode="auto">
            <a:xfrm>
              <a:off x="350361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Rectangle 628">
              <a:extLst>
                <a:ext uri="{FF2B5EF4-FFF2-40B4-BE49-F238E27FC236}">
                  <a16:creationId xmlns:a16="http://schemas.microsoft.com/office/drawing/2014/main" id="{EF876DCE-555E-B8B1-AE65-FC7D064036A6}"/>
                </a:ext>
              </a:extLst>
            </p:cNvPr>
            <p:cNvSpPr>
              <a:spLocks noChangeArrowheads="1"/>
            </p:cNvSpPr>
            <p:nvPr/>
          </p:nvSpPr>
          <p:spPr bwMode="auto">
            <a:xfrm>
              <a:off x="385603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Rectangle 629">
              <a:extLst>
                <a:ext uri="{FF2B5EF4-FFF2-40B4-BE49-F238E27FC236}">
                  <a16:creationId xmlns:a16="http://schemas.microsoft.com/office/drawing/2014/main" id="{ED5DD74D-FDDA-4A5E-EB21-E94955DD7F59}"/>
                </a:ext>
              </a:extLst>
            </p:cNvPr>
            <p:cNvSpPr>
              <a:spLocks noChangeArrowheads="1"/>
            </p:cNvSpPr>
            <p:nvPr/>
          </p:nvSpPr>
          <p:spPr bwMode="auto">
            <a:xfrm>
              <a:off x="386556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Rectangle 630">
              <a:extLst>
                <a:ext uri="{FF2B5EF4-FFF2-40B4-BE49-F238E27FC236}">
                  <a16:creationId xmlns:a16="http://schemas.microsoft.com/office/drawing/2014/main" id="{D8D9C311-9CB1-79F2-816F-2F0DF235A535}"/>
                </a:ext>
              </a:extLst>
            </p:cNvPr>
            <p:cNvSpPr>
              <a:spLocks noChangeArrowheads="1"/>
            </p:cNvSpPr>
            <p:nvPr/>
          </p:nvSpPr>
          <p:spPr bwMode="auto">
            <a:xfrm>
              <a:off x="421798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Rectangle 631">
              <a:extLst>
                <a:ext uri="{FF2B5EF4-FFF2-40B4-BE49-F238E27FC236}">
                  <a16:creationId xmlns:a16="http://schemas.microsoft.com/office/drawing/2014/main" id="{8D74AC23-5906-15C7-F3E9-B318F2C885D4}"/>
                </a:ext>
              </a:extLst>
            </p:cNvPr>
            <p:cNvSpPr>
              <a:spLocks noChangeArrowheads="1"/>
            </p:cNvSpPr>
            <p:nvPr/>
          </p:nvSpPr>
          <p:spPr bwMode="auto">
            <a:xfrm>
              <a:off x="4227513"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632">
              <a:extLst>
                <a:ext uri="{FF2B5EF4-FFF2-40B4-BE49-F238E27FC236}">
                  <a16:creationId xmlns:a16="http://schemas.microsoft.com/office/drawing/2014/main" id="{7B4D86E8-248D-DA1F-A8C9-2FD7E40EDFD9}"/>
                </a:ext>
              </a:extLst>
            </p:cNvPr>
            <p:cNvSpPr>
              <a:spLocks noChangeArrowheads="1"/>
            </p:cNvSpPr>
            <p:nvPr/>
          </p:nvSpPr>
          <p:spPr bwMode="auto">
            <a:xfrm>
              <a:off x="4578351"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Rectangle 633">
              <a:extLst>
                <a:ext uri="{FF2B5EF4-FFF2-40B4-BE49-F238E27FC236}">
                  <a16:creationId xmlns:a16="http://schemas.microsoft.com/office/drawing/2014/main" id="{23D7897C-DAFA-560B-AE1F-8F2227991D76}"/>
                </a:ext>
              </a:extLst>
            </p:cNvPr>
            <p:cNvSpPr>
              <a:spLocks noChangeArrowheads="1"/>
            </p:cNvSpPr>
            <p:nvPr/>
          </p:nvSpPr>
          <p:spPr bwMode="auto">
            <a:xfrm>
              <a:off x="4587876"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Rectangle 634">
              <a:extLst>
                <a:ext uri="{FF2B5EF4-FFF2-40B4-BE49-F238E27FC236}">
                  <a16:creationId xmlns:a16="http://schemas.microsoft.com/office/drawing/2014/main" id="{2A065549-396D-6D88-45AE-E542B2C7F68D}"/>
                </a:ext>
              </a:extLst>
            </p:cNvPr>
            <p:cNvSpPr>
              <a:spLocks noChangeArrowheads="1"/>
            </p:cNvSpPr>
            <p:nvPr/>
          </p:nvSpPr>
          <p:spPr bwMode="auto">
            <a:xfrm>
              <a:off x="49387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Rectangle 635">
              <a:extLst>
                <a:ext uri="{FF2B5EF4-FFF2-40B4-BE49-F238E27FC236}">
                  <a16:creationId xmlns:a16="http://schemas.microsoft.com/office/drawing/2014/main" id="{AB3E713C-5669-1A33-6045-1E4C9672E538}"/>
                </a:ext>
              </a:extLst>
            </p:cNvPr>
            <p:cNvSpPr>
              <a:spLocks noChangeArrowheads="1"/>
            </p:cNvSpPr>
            <p:nvPr/>
          </p:nvSpPr>
          <p:spPr bwMode="auto">
            <a:xfrm>
              <a:off x="49482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Rectangle 636">
              <a:extLst>
                <a:ext uri="{FF2B5EF4-FFF2-40B4-BE49-F238E27FC236}">
                  <a16:creationId xmlns:a16="http://schemas.microsoft.com/office/drawing/2014/main" id="{0E3BB764-3C19-1AE9-798B-FA91EC8EDEF6}"/>
                </a:ext>
              </a:extLst>
            </p:cNvPr>
            <p:cNvSpPr>
              <a:spLocks noChangeArrowheads="1"/>
            </p:cNvSpPr>
            <p:nvPr/>
          </p:nvSpPr>
          <p:spPr bwMode="auto">
            <a:xfrm>
              <a:off x="5300663"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637">
              <a:extLst>
                <a:ext uri="{FF2B5EF4-FFF2-40B4-BE49-F238E27FC236}">
                  <a16:creationId xmlns:a16="http://schemas.microsoft.com/office/drawing/2014/main" id="{32D14C3E-DFBC-DCF9-979E-E259B0CA91DB}"/>
                </a:ext>
              </a:extLst>
            </p:cNvPr>
            <p:cNvSpPr>
              <a:spLocks noChangeArrowheads="1"/>
            </p:cNvSpPr>
            <p:nvPr/>
          </p:nvSpPr>
          <p:spPr bwMode="auto">
            <a:xfrm>
              <a:off x="5308601" y="5437188"/>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Rectangle 638">
              <a:extLst>
                <a:ext uri="{FF2B5EF4-FFF2-40B4-BE49-F238E27FC236}">
                  <a16:creationId xmlns:a16="http://schemas.microsoft.com/office/drawing/2014/main" id="{CA97895E-313D-2AFA-7DB4-DC9423F982AD}"/>
                </a:ext>
              </a:extLst>
            </p:cNvPr>
            <p:cNvSpPr>
              <a:spLocks noChangeArrowheads="1"/>
            </p:cNvSpPr>
            <p:nvPr/>
          </p:nvSpPr>
          <p:spPr bwMode="auto">
            <a:xfrm>
              <a:off x="56626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639">
              <a:extLst>
                <a:ext uri="{FF2B5EF4-FFF2-40B4-BE49-F238E27FC236}">
                  <a16:creationId xmlns:a16="http://schemas.microsoft.com/office/drawing/2014/main" id="{71D01C70-5681-53C7-70E9-4DF0290520F5}"/>
                </a:ext>
              </a:extLst>
            </p:cNvPr>
            <p:cNvSpPr>
              <a:spLocks noChangeArrowheads="1"/>
            </p:cNvSpPr>
            <p:nvPr/>
          </p:nvSpPr>
          <p:spPr bwMode="auto">
            <a:xfrm>
              <a:off x="567213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640">
              <a:extLst>
                <a:ext uri="{FF2B5EF4-FFF2-40B4-BE49-F238E27FC236}">
                  <a16:creationId xmlns:a16="http://schemas.microsoft.com/office/drawing/2014/main" id="{872FD589-1516-F83B-2E21-A1948D68286E}"/>
                </a:ext>
              </a:extLst>
            </p:cNvPr>
            <p:cNvSpPr>
              <a:spLocks noChangeArrowheads="1"/>
            </p:cNvSpPr>
            <p:nvPr/>
          </p:nvSpPr>
          <p:spPr bwMode="auto">
            <a:xfrm>
              <a:off x="602297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Rectangle 641">
              <a:extLst>
                <a:ext uri="{FF2B5EF4-FFF2-40B4-BE49-F238E27FC236}">
                  <a16:creationId xmlns:a16="http://schemas.microsoft.com/office/drawing/2014/main" id="{03501D21-4CB5-8FAB-B312-252133D8D14C}"/>
                </a:ext>
              </a:extLst>
            </p:cNvPr>
            <p:cNvSpPr>
              <a:spLocks noChangeArrowheads="1"/>
            </p:cNvSpPr>
            <p:nvPr/>
          </p:nvSpPr>
          <p:spPr bwMode="auto">
            <a:xfrm>
              <a:off x="24114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642">
              <a:extLst>
                <a:ext uri="{FF2B5EF4-FFF2-40B4-BE49-F238E27FC236}">
                  <a16:creationId xmlns:a16="http://schemas.microsoft.com/office/drawing/2014/main" id="{783C8F41-2A35-887E-D515-CBEC92883C69}"/>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643">
              <a:extLst>
                <a:ext uri="{FF2B5EF4-FFF2-40B4-BE49-F238E27FC236}">
                  <a16:creationId xmlns:a16="http://schemas.microsoft.com/office/drawing/2014/main" id="{C72C1D98-B6E7-4224-6510-A8015FF3A471}"/>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644">
              <a:extLst>
                <a:ext uri="{FF2B5EF4-FFF2-40B4-BE49-F238E27FC236}">
                  <a16:creationId xmlns:a16="http://schemas.microsoft.com/office/drawing/2014/main" id="{35837EB2-5CF3-9DC8-1B28-74F5D78A8E55}"/>
                </a:ext>
              </a:extLst>
            </p:cNvPr>
            <p:cNvSpPr>
              <a:spLocks noChangeArrowheads="1"/>
            </p:cNvSpPr>
            <p:nvPr/>
          </p:nvSpPr>
          <p:spPr bwMode="auto">
            <a:xfrm>
              <a:off x="24209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Rectangle 645">
              <a:extLst>
                <a:ext uri="{FF2B5EF4-FFF2-40B4-BE49-F238E27FC236}">
                  <a16:creationId xmlns:a16="http://schemas.microsoft.com/office/drawing/2014/main" id="{37044954-572B-2E03-31DC-E509EC58DE4C}"/>
                </a:ext>
              </a:extLst>
            </p:cNvPr>
            <p:cNvSpPr>
              <a:spLocks noChangeArrowheads="1"/>
            </p:cNvSpPr>
            <p:nvPr/>
          </p:nvSpPr>
          <p:spPr bwMode="auto">
            <a:xfrm>
              <a:off x="277336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46">
              <a:extLst>
                <a:ext uri="{FF2B5EF4-FFF2-40B4-BE49-F238E27FC236}">
                  <a16:creationId xmlns:a16="http://schemas.microsoft.com/office/drawing/2014/main" id="{59C3F219-14FF-9703-0BAE-EA179CD1144C}"/>
                </a:ext>
              </a:extLst>
            </p:cNvPr>
            <p:cNvSpPr>
              <a:spLocks noChangeArrowheads="1"/>
            </p:cNvSpPr>
            <p:nvPr/>
          </p:nvSpPr>
          <p:spPr bwMode="auto">
            <a:xfrm>
              <a:off x="277336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47">
              <a:extLst>
                <a:ext uri="{FF2B5EF4-FFF2-40B4-BE49-F238E27FC236}">
                  <a16:creationId xmlns:a16="http://schemas.microsoft.com/office/drawing/2014/main" id="{4A17CC9B-B12E-914D-538F-11EB844F41F7}"/>
                </a:ext>
              </a:extLst>
            </p:cNvPr>
            <p:cNvSpPr>
              <a:spLocks noChangeArrowheads="1"/>
            </p:cNvSpPr>
            <p:nvPr/>
          </p:nvSpPr>
          <p:spPr bwMode="auto">
            <a:xfrm>
              <a:off x="278288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Rectangle 648">
              <a:extLst>
                <a:ext uri="{FF2B5EF4-FFF2-40B4-BE49-F238E27FC236}">
                  <a16:creationId xmlns:a16="http://schemas.microsoft.com/office/drawing/2014/main" id="{EFCB4B39-D3DF-DAE8-C4DB-3EDEC8593D3A}"/>
                </a:ext>
              </a:extLst>
            </p:cNvPr>
            <p:cNvSpPr>
              <a:spLocks noChangeArrowheads="1"/>
            </p:cNvSpPr>
            <p:nvPr/>
          </p:nvSpPr>
          <p:spPr bwMode="auto">
            <a:xfrm>
              <a:off x="313372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Rectangle 649">
              <a:extLst>
                <a:ext uri="{FF2B5EF4-FFF2-40B4-BE49-F238E27FC236}">
                  <a16:creationId xmlns:a16="http://schemas.microsoft.com/office/drawing/2014/main" id="{3EEDB7B4-B2C0-288B-567F-AFE1D6805659}"/>
                </a:ext>
              </a:extLst>
            </p:cNvPr>
            <p:cNvSpPr>
              <a:spLocks noChangeArrowheads="1"/>
            </p:cNvSpPr>
            <p:nvPr/>
          </p:nvSpPr>
          <p:spPr bwMode="auto">
            <a:xfrm>
              <a:off x="313372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Rectangle 650">
              <a:extLst>
                <a:ext uri="{FF2B5EF4-FFF2-40B4-BE49-F238E27FC236}">
                  <a16:creationId xmlns:a16="http://schemas.microsoft.com/office/drawing/2014/main" id="{A9D9AA65-6181-67D4-9A13-70CE2629F256}"/>
                </a:ext>
              </a:extLst>
            </p:cNvPr>
            <p:cNvSpPr>
              <a:spLocks noChangeArrowheads="1"/>
            </p:cNvSpPr>
            <p:nvPr/>
          </p:nvSpPr>
          <p:spPr bwMode="auto">
            <a:xfrm>
              <a:off x="3143251"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Rectangle 651">
              <a:extLst>
                <a:ext uri="{FF2B5EF4-FFF2-40B4-BE49-F238E27FC236}">
                  <a16:creationId xmlns:a16="http://schemas.microsoft.com/office/drawing/2014/main" id="{11315F31-E27C-4355-47CF-65AD17046DD4}"/>
                </a:ext>
              </a:extLst>
            </p:cNvPr>
            <p:cNvSpPr>
              <a:spLocks noChangeArrowheads="1"/>
            </p:cNvSpPr>
            <p:nvPr/>
          </p:nvSpPr>
          <p:spPr bwMode="auto">
            <a:xfrm>
              <a:off x="3495676"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652">
              <a:extLst>
                <a:ext uri="{FF2B5EF4-FFF2-40B4-BE49-F238E27FC236}">
                  <a16:creationId xmlns:a16="http://schemas.microsoft.com/office/drawing/2014/main" id="{25DA4A7F-65BC-8D6E-404D-9AD80880619B}"/>
                </a:ext>
              </a:extLst>
            </p:cNvPr>
            <p:cNvSpPr>
              <a:spLocks noChangeArrowheads="1"/>
            </p:cNvSpPr>
            <p:nvPr/>
          </p:nvSpPr>
          <p:spPr bwMode="auto">
            <a:xfrm>
              <a:off x="3495676"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Rectangle 653">
              <a:extLst>
                <a:ext uri="{FF2B5EF4-FFF2-40B4-BE49-F238E27FC236}">
                  <a16:creationId xmlns:a16="http://schemas.microsoft.com/office/drawing/2014/main" id="{C9B753A4-E085-844B-B31D-6C2C02A50E06}"/>
                </a:ext>
              </a:extLst>
            </p:cNvPr>
            <p:cNvSpPr>
              <a:spLocks noChangeArrowheads="1"/>
            </p:cNvSpPr>
            <p:nvPr/>
          </p:nvSpPr>
          <p:spPr bwMode="auto">
            <a:xfrm>
              <a:off x="350361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Rectangle 654">
              <a:extLst>
                <a:ext uri="{FF2B5EF4-FFF2-40B4-BE49-F238E27FC236}">
                  <a16:creationId xmlns:a16="http://schemas.microsoft.com/office/drawing/2014/main" id="{5D7310B5-88F8-4DA1-15F3-B7E58C4E5734}"/>
                </a:ext>
              </a:extLst>
            </p:cNvPr>
            <p:cNvSpPr>
              <a:spLocks noChangeArrowheads="1"/>
            </p:cNvSpPr>
            <p:nvPr/>
          </p:nvSpPr>
          <p:spPr bwMode="auto">
            <a:xfrm>
              <a:off x="385603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Rectangle 655">
              <a:extLst>
                <a:ext uri="{FF2B5EF4-FFF2-40B4-BE49-F238E27FC236}">
                  <a16:creationId xmlns:a16="http://schemas.microsoft.com/office/drawing/2014/main" id="{D8CDDE35-37A7-BD00-8C99-8EB3554E2A15}"/>
                </a:ext>
              </a:extLst>
            </p:cNvPr>
            <p:cNvSpPr>
              <a:spLocks noChangeArrowheads="1"/>
            </p:cNvSpPr>
            <p:nvPr/>
          </p:nvSpPr>
          <p:spPr bwMode="auto">
            <a:xfrm>
              <a:off x="385603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Rectangle 656">
              <a:extLst>
                <a:ext uri="{FF2B5EF4-FFF2-40B4-BE49-F238E27FC236}">
                  <a16:creationId xmlns:a16="http://schemas.microsoft.com/office/drawing/2014/main" id="{5FC81C3E-9EB5-19A6-0ED7-0FA95147EB7E}"/>
                </a:ext>
              </a:extLst>
            </p:cNvPr>
            <p:cNvSpPr>
              <a:spLocks noChangeArrowheads="1"/>
            </p:cNvSpPr>
            <p:nvPr/>
          </p:nvSpPr>
          <p:spPr bwMode="auto">
            <a:xfrm>
              <a:off x="386556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657">
              <a:extLst>
                <a:ext uri="{FF2B5EF4-FFF2-40B4-BE49-F238E27FC236}">
                  <a16:creationId xmlns:a16="http://schemas.microsoft.com/office/drawing/2014/main" id="{D20E74CE-7C51-0DA1-A9BD-61C9F0B71665}"/>
                </a:ext>
              </a:extLst>
            </p:cNvPr>
            <p:cNvSpPr>
              <a:spLocks noChangeArrowheads="1"/>
            </p:cNvSpPr>
            <p:nvPr/>
          </p:nvSpPr>
          <p:spPr bwMode="auto">
            <a:xfrm>
              <a:off x="421798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Rectangle 658">
              <a:extLst>
                <a:ext uri="{FF2B5EF4-FFF2-40B4-BE49-F238E27FC236}">
                  <a16:creationId xmlns:a16="http://schemas.microsoft.com/office/drawing/2014/main" id="{75AA9B92-FF76-C084-5619-C057DC0F1B4F}"/>
                </a:ext>
              </a:extLst>
            </p:cNvPr>
            <p:cNvSpPr>
              <a:spLocks noChangeArrowheads="1"/>
            </p:cNvSpPr>
            <p:nvPr/>
          </p:nvSpPr>
          <p:spPr bwMode="auto">
            <a:xfrm>
              <a:off x="421798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659">
              <a:extLst>
                <a:ext uri="{FF2B5EF4-FFF2-40B4-BE49-F238E27FC236}">
                  <a16:creationId xmlns:a16="http://schemas.microsoft.com/office/drawing/2014/main" id="{25E9FC44-B627-3AF7-07EB-308E25DDE912}"/>
                </a:ext>
              </a:extLst>
            </p:cNvPr>
            <p:cNvSpPr>
              <a:spLocks noChangeArrowheads="1"/>
            </p:cNvSpPr>
            <p:nvPr/>
          </p:nvSpPr>
          <p:spPr bwMode="auto">
            <a:xfrm>
              <a:off x="4227513"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Rectangle 660">
              <a:extLst>
                <a:ext uri="{FF2B5EF4-FFF2-40B4-BE49-F238E27FC236}">
                  <a16:creationId xmlns:a16="http://schemas.microsoft.com/office/drawing/2014/main" id="{AA0F6015-21A1-54AE-CC86-FF37F1B607E4}"/>
                </a:ext>
              </a:extLst>
            </p:cNvPr>
            <p:cNvSpPr>
              <a:spLocks noChangeArrowheads="1"/>
            </p:cNvSpPr>
            <p:nvPr/>
          </p:nvSpPr>
          <p:spPr bwMode="auto">
            <a:xfrm>
              <a:off x="4578351"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Rectangle 661">
              <a:extLst>
                <a:ext uri="{FF2B5EF4-FFF2-40B4-BE49-F238E27FC236}">
                  <a16:creationId xmlns:a16="http://schemas.microsoft.com/office/drawing/2014/main" id="{93AA9C6F-D3D1-73D3-67F7-5AA65A1AB766}"/>
                </a:ext>
              </a:extLst>
            </p:cNvPr>
            <p:cNvSpPr>
              <a:spLocks noChangeArrowheads="1"/>
            </p:cNvSpPr>
            <p:nvPr/>
          </p:nvSpPr>
          <p:spPr bwMode="auto">
            <a:xfrm>
              <a:off x="4578351"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Rectangle 662">
              <a:extLst>
                <a:ext uri="{FF2B5EF4-FFF2-40B4-BE49-F238E27FC236}">
                  <a16:creationId xmlns:a16="http://schemas.microsoft.com/office/drawing/2014/main" id="{87383A33-EB89-36BF-C7F7-85B659E96CFD}"/>
                </a:ext>
              </a:extLst>
            </p:cNvPr>
            <p:cNvSpPr>
              <a:spLocks noChangeArrowheads="1"/>
            </p:cNvSpPr>
            <p:nvPr/>
          </p:nvSpPr>
          <p:spPr bwMode="auto">
            <a:xfrm>
              <a:off x="4587876"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Rectangle 663">
              <a:extLst>
                <a:ext uri="{FF2B5EF4-FFF2-40B4-BE49-F238E27FC236}">
                  <a16:creationId xmlns:a16="http://schemas.microsoft.com/office/drawing/2014/main" id="{E4D3A986-DAB0-A770-9304-DE3A89AB21F1}"/>
                </a:ext>
              </a:extLst>
            </p:cNvPr>
            <p:cNvSpPr>
              <a:spLocks noChangeArrowheads="1"/>
            </p:cNvSpPr>
            <p:nvPr/>
          </p:nvSpPr>
          <p:spPr bwMode="auto">
            <a:xfrm>
              <a:off x="49387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Rectangle 664">
              <a:extLst>
                <a:ext uri="{FF2B5EF4-FFF2-40B4-BE49-F238E27FC236}">
                  <a16:creationId xmlns:a16="http://schemas.microsoft.com/office/drawing/2014/main" id="{D937EDBA-FA12-75BC-4E18-58C7C0B8763F}"/>
                </a:ext>
              </a:extLst>
            </p:cNvPr>
            <p:cNvSpPr>
              <a:spLocks noChangeArrowheads="1"/>
            </p:cNvSpPr>
            <p:nvPr/>
          </p:nvSpPr>
          <p:spPr bwMode="auto">
            <a:xfrm>
              <a:off x="49387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Rectangle 665">
              <a:extLst>
                <a:ext uri="{FF2B5EF4-FFF2-40B4-BE49-F238E27FC236}">
                  <a16:creationId xmlns:a16="http://schemas.microsoft.com/office/drawing/2014/main" id="{0A1BCEA9-839C-CA0A-FEDD-76A0AF84D3FE}"/>
                </a:ext>
              </a:extLst>
            </p:cNvPr>
            <p:cNvSpPr>
              <a:spLocks noChangeArrowheads="1"/>
            </p:cNvSpPr>
            <p:nvPr/>
          </p:nvSpPr>
          <p:spPr bwMode="auto">
            <a:xfrm>
              <a:off x="49482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Rectangle 666">
              <a:extLst>
                <a:ext uri="{FF2B5EF4-FFF2-40B4-BE49-F238E27FC236}">
                  <a16:creationId xmlns:a16="http://schemas.microsoft.com/office/drawing/2014/main" id="{91E153A6-07D3-D41C-22F4-2991D160EB36}"/>
                </a:ext>
              </a:extLst>
            </p:cNvPr>
            <p:cNvSpPr>
              <a:spLocks noChangeArrowheads="1"/>
            </p:cNvSpPr>
            <p:nvPr/>
          </p:nvSpPr>
          <p:spPr bwMode="auto">
            <a:xfrm>
              <a:off x="5300663"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Rectangle 667">
              <a:extLst>
                <a:ext uri="{FF2B5EF4-FFF2-40B4-BE49-F238E27FC236}">
                  <a16:creationId xmlns:a16="http://schemas.microsoft.com/office/drawing/2014/main" id="{341DFA06-AEB1-8379-30F3-9BE0FDCE8E7D}"/>
                </a:ext>
              </a:extLst>
            </p:cNvPr>
            <p:cNvSpPr>
              <a:spLocks noChangeArrowheads="1"/>
            </p:cNvSpPr>
            <p:nvPr/>
          </p:nvSpPr>
          <p:spPr bwMode="auto">
            <a:xfrm>
              <a:off x="5300663"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Rectangle 668">
              <a:extLst>
                <a:ext uri="{FF2B5EF4-FFF2-40B4-BE49-F238E27FC236}">
                  <a16:creationId xmlns:a16="http://schemas.microsoft.com/office/drawing/2014/main" id="{E30F21C2-EDEB-46AD-C9ED-BD822855113F}"/>
                </a:ext>
              </a:extLst>
            </p:cNvPr>
            <p:cNvSpPr>
              <a:spLocks noChangeArrowheads="1"/>
            </p:cNvSpPr>
            <p:nvPr/>
          </p:nvSpPr>
          <p:spPr bwMode="auto">
            <a:xfrm>
              <a:off x="5308601" y="5845175"/>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Rectangle 669">
              <a:extLst>
                <a:ext uri="{FF2B5EF4-FFF2-40B4-BE49-F238E27FC236}">
                  <a16:creationId xmlns:a16="http://schemas.microsoft.com/office/drawing/2014/main" id="{80580C98-1101-CA4C-AA37-FE6C04C42E79}"/>
                </a:ext>
              </a:extLst>
            </p:cNvPr>
            <p:cNvSpPr>
              <a:spLocks noChangeArrowheads="1"/>
            </p:cNvSpPr>
            <p:nvPr/>
          </p:nvSpPr>
          <p:spPr bwMode="auto">
            <a:xfrm>
              <a:off x="56626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Rectangle 670">
              <a:extLst>
                <a:ext uri="{FF2B5EF4-FFF2-40B4-BE49-F238E27FC236}">
                  <a16:creationId xmlns:a16="http://schemas.microsoft.com/office/drawing/2014/main" id="{6D4E0ACA-DC9C-04E7-EB6C-9314BDFE56D0}"/>
                </a:ext>
              </a:extLst>
            </p:cNvPr>
            <p:cNvSpPr>
              <a:spLocks noChangeArrowheads="1"/>
            </p:cNvSpPr>
            <p:nvPr/>
          </p:nvSpPr>
          <p:spPr bwMode="auto">
            <a:xfrm>
              <a:off x="56626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Rectangle 671">
              <a:extLst>
                <a:ext uri="{FF2B5EF4-FFF2-40B4-BE49-F238E27FC236}">
                  <a16:creationId xmlns:a16="http://schemas.microsoft.com/office/drawing/2014/main" id="{3CF46873-CE20-2C54-F70F-B9507D3ECA32}"/>
                </a:ext>
              </a:extLst>
            </p:cNvPr>
            <p:cNvSpPr>
              <a:spLocks noChangeArrowheads="1"/>
            </p:cNvSpPr>
            <p:nvPr/>
          </p:nvSpPr>
          <p:spPr bwMode="auto">
            <a:xfrm>
              <a:off x="567213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Rectangle 672">
              <a:extLst>
                <a:ext uri="{FF2B5EF4-FFF2-40B4-BE49-F238E27FC236}">
                  <a16:creationId xmlns:a16="http://schemas.microsoft.com/office/drawing/2014/main" id="{627DB9B4-5A6A-4660-A53C-37510CFF5363}"/>
                </a:ext>
              </a:extLst>
            </p:cNvPr>
            <p:cNvSpPr>
              <a:spLocks noChangeArrowheads="1"/>
            </p:cNvSpPr>
            <p:nvPr/>
          </p:nvSpPr>
          <p:spPr bwMode="auto">
            <a:xfrm>
              <a:off x="602297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Rectangle 673">
              <a:extLst>
                <a:ext uri="{FF2B5EF4-FFF2-40B4-BE49-F238E27FC236}">
                  <a16:creationId xmlns:a16="http://schemas.microsoft.com/office/drawing/2014/main" id="{1DA4328D-43F5-6639-4F0F-F7C3CD33B165}"/>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Rectangle 674">
              <a:extLst>
                <a:ext uri="{FF2B5EF4-FFF2-40B4-BE49-F238E27FC236}">
                  <a16:creationId xmlns:a16="http://schemas.microsoft.com/office/drawing/2014/main" id="{D6BB8CF8-FC19-7D07-D547-2BBC85F2B57A}"/>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Rectangle 675">
              <a:extLst>
                <a:ext uri="{FF2B5EF4-FFF2-40B4-BE49-F238E27FC236}">
                  <a16:creationId xmlns:a16="http://schemas.microsoft.com/office/drawing/2014/main" id="{81FC2188-DCBE-D130-9D89-E86C8F59BC98}"/>
                </a:ext>
              </a:extLst>
            </p:cNvPr>
            <p:cNvSpPr>
              <a:spLocks noChangeArrowheads="1"/>
            </p:cNvSpPr>
            <p:nvPr/>
          </p:nvSpPr>
          <p:spPr bwMode="auto">
            <a:xfrm>
              <a:off x="2411413" y="5854700"/>
              <a:ext cx="1095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730277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E9D2594-E944-F48C-1A77-FFABC295470C}"/>
              </a:ext>
            </a:extLst>
          </p:cNvPr>
          <p:cNvSpPr>
            <a:spLocks noGrp="1"/>
          </p:cNvSpPr>
          <p:nvPr>
            <p:ph type="sldNum" sz="quarter" idx="12"/>
          </p:nvPr>
        </p:nvSpPr>
        <p:spPr/>
        <p:txBody>
          <a:bodyPr/>
          <a:lstStyle/>
          <a:p>
            <a:fld id="{892959B6-490E-A144-8C7C-88267F972F69}" type="slidenum">
              <a:rPr lang="en-US" smtClean="0"/>
              <a:t>8</a:t>
            </a:fld>
            <a:endParaRPr lang="en-US"/>
          </a:p>
        </p:txBody>
      </p:sp>
      <p:sp>
        <p:nvSpPr>
          <p:cNvPr id="2" name="Title 1">
            <a:extLst>
              <a:ext uri="{FF2B5EF4-FFF2-40B4-BE49-F238E27FC236}">
                <a16:creationId xmlns:a16="http://schemas.microsoft.com/office/drawing/2014/main" id="{BF3BC5F3-3AFF-C0E4-7816-9CD581C4ABF9}"/>
              </a:ext>
            </a:extLst>
          </p:cNvPr>
          <p:cNvSpPr>
            <a:spLocks noGrp="1"/>
          </p:cNvSpPr>
          <p:nvPr>
            <p:ph type="title" idx="4294967295"/>
          </p:nvPr>
        </p:nvSpPr>
        <p:spPr>
          <a:xfrm>
            <a:off x="1401152" y="334085"/>
            <a:ext cx="9712325" cy="758825"/>
          </a:xfrm>
          <a:prstGeom prst="rect">
            <a:avLst/>
          </a:prstGeom>
        </p:spPr>
        <p:txBody>
          <a:bodyPr/>
          <a:lstStyle/>
          <a:p>
            <a:pPr algn="ctr"/>
            <a:r>
              <a:rPr lang="en-GB" sz="3600" b="1" dirty="0">
                <a:solidFill>
                  <a:schemeClr val="accent1"/>
                </a:solidFill>
                <a:latin typeface="Arial" panose="020B0604020202020204" pitchFamily="34" charset="0"/>
                <a:cs typeface="Arial" panose="020B0604020202020204" pitchFamily="34" charset="0"/>
              </a:rPr>
              <a:t>Writing questions</a:t>
            </a:r>
          </a:p>
        </p:txBody>
      </p:sp>
      <p:graphicFrame>
        <p:nvGraphicFramePr>
          <p:cNvPr id="7" name="Table 7">
            <a:extLst>
              <a:ext uri="{FF2B5EF4-FFF2-40B4-BE49-F238E27FC236}">
                <a16:creationId xmlns:a16="http://schemas.microsoft.com/office/drawing/2014/main" id="{5F81AE3B-85FF-038A-0630-E84AE347B790}"/>
              </a:ext>
            </a:extLst>
          </p:cNvPr>
          <p:cNvGraphicFramePr>
            <a:graphicFrameLocks noGrp="1"/>
          </p:cNvGraphicFramePr>
          <p:nvPr>
            <p:ph idx="4294967295"/>
            <p:extLst>
              <p:ext uri="{D42A27DB-BD31-4B8C-83A1-F6EECF244321}">
                <p14:modId xmlns:p14="http://schemas.microsoft.com/office/powerpoint/2010/main" val="1931441762"/>
              </p:ext>
            </p:extLst>
          </p:nvPr>
        </p:nvGraphicFramePr>
        <p:xfrm>
          <a:off x="1018189" y="1788213"/>
          <a:ext cx="4174480" cy="3688330"/>
        </p:xfrm>
        <a:graphic>
          <a:graphicData uri="http://schemas.openxmlformats.org/drawingml/2006/table">
            <a:tbl>
              <a:tblPr firstRow="1" bandRow="1">
                <a:tableStyleId>{5940675A-B579-460E-94D1-54222C63F5DA}</a:tableStyleId>
              </a:tblPr>
              <a:tblGrid>
                <a:gridCol w="417448">
                  <a:extLst>
                    <a:ext uri="{9D8B030D-6E8A-4147-A177-3AD203B41FA5}">
                      <a16:colId xmlns:a16="http://schemas.microsoft.com/office/drawing/2014/main" val="152582701"/>
                    </a:ext>
                  </a:extLst>
                </a:gridCol>
                <a:gridCol w="417448">
                  <a:extLst>
                    <a:ext uri="{9D8B030D-6E8A-4147-A177-3AD203B41FA5}">
                      <a16:colId xmlns:a16="http://schemas.microsoft.com/office/drawing/2014/main" val="977133942"/>
                    </a:ext>
                  </a:extLst>
                </a:gridCol>
                <a:gridCol w="417448">
                  <a:extLst>
                    <a:ext uri="{9D8B030D-6E8A-4147-A177-3AD203B41FA5}">
                      <a16:colId xmlns:a16="http://schemas.microsoft.com/office/drawing/2014/main" val="2546297365"/>
                    </a:ext>
                  </a:extLst>
                </a:gridCol>
                <a:gridCol w="417448">
                  <a:extLst>
                    <a:ext uri="{9D8B030D-6E8A-4147-A177-3AD203B41FA5}">
                      <a16:colId xmlns:a16="http://schemas.microsoft.com/office/drawing/2014/main" val="3485955054"/>
                    </a:ext>
                  </a:extLst>
                </a:gridCol>
                <a:gridCol w="417448">
                  <a:extLst>
                    <a:ext uri="{9D8B030D-6E8A-4147-A177-3AD203B41FA5}">
                      <a16:colId xmlns:a16="http://schemas.microsoft.com/office/drawing/2014/main" val="2678575795"/>
                    </a:ext>
                  </a:extLst>
                </a:gridCol>
                <a:gridCol w="417448">
                  <a:extLst>
                    <a:ext uri="{9D8B030D-6E8A-4147-A177-3AD203B41FA5}">
                      <a16:colId xmlns:a16="http://schemas.microsoft.com/office/drawing/2014/main" val="1132456536"/>
                    </a:ext>
                  </a:extLst>
                </a:gridCol>
                <a:gridCol w="417448">
                  <a:extLst>
                    <a:ext uri="{9D8B030D-6E8A-4147-A177-3AD203B41FA5}">
                      <a16:colId xmlns:a16="http://schemas.microsoft.com/office/drawing/2014/main" val="695780932"/>
                    </a:ext>
                  </a:extLst>
                </a:gridCol>
                <a:gridCol w="417448">
                  <a:extLst>
                    <a:ext uri="{9D8B030D-6E8A-4147-A177-3AD203B41FA5}">
                      <a16:colId xmlns:a16="http://schemas.microsoft.com/office/drawing/2014/main" val="4184711663"/>
                    </a:ext>
                  </a:extLst>
                </a:gridCol>
                <a:gridCol w="417448">
                  <a:extLst>
                    <a:ext uri="{9D8B030D-6E8A-4147-A177-3AD203B41FA5}">
                      <a16:colId xmlns:a16="http://schemas.microsoft.com/office/drawing/2014/main" val="1499377456"/>
                    </a:ext>
                  </a:extLst>
                </a:gridCol>
                <a:gridCol w="417448">
                  <a:extLst>
                    <a:ext uri="{9D8B030D-6E8A-4147-A177-3AD203B41FA5}">
                      <a16:colId xmlns:a16="http://schemas.microsoft.com/office/drawing/2014/main" val="3661939757"/>
                    </a:ext>
                  </a:extLst>
                </a:gridCol>
              </a:tblGrid>
              <a:tr h="368833">
                <a:tc>
                  <a:txBody>
                    <a:bodyPr/>
                    <a:lstStyle/>
                    <a:p>
                      <a:endParaRPr lang="en-GB" dirty="0"/>
                    </a:p>
                  </a:txBody>
                  <a:tcPr>
                    <a:solidFill>
                      <a:schemeClr val="accent5">
                        <a:lumMod val="40000"/>
                        <a:lumOff val="60000"/>
                      </a:schemeClr>
                    </a:solidFill>
                  </a:tcPr>
                </a:tc>
                <a:tc>
                  <a:txBody>
                    <a:bodyPr/>
                    <a:lstStyle/>
                    <a:p>
                      <a:endParaRPr lang="en-GB" dirty="0">
                        <a:solidFill>
                          <a:schemeClr val="tx1"/>
                        </a:solidFill>
                      </a:endParaRPr>
                    </a:p>
                  </a:txBody>
                  <a:tcPr>
                    <a:noFill/>
                  </a:tcPr>
                </a:tc>
                <a:tc>
                  <a:txBody>
                    <a:bodyPr/>
                    <a:lstStyle/>
                    <a:p>
                      <a:endParaRPr lang="en-GB">
                        <a:solidFill>
                          <a:schemeClr val="tx1"/>
                        </a:solidFill>
                      </a:endParaRPr>
                    </a:p>
                  </a:txBody>
                  <a:tcPr>
                    <a:solidFill>
                      <a:schemeClr val="accent4">
                        <a:lumMod val="40000"/>
                        <a:lumOff val="60000"/>
                      </a:schemeClr>
                    </a:solidFill>
                  </a:tcPr>
                </a:tc>
                <a:tc>
                  <a:txBody>
                    <a:bodyPr/>
                    <a:lstStyle/>
                    <a:p>
                      <a:endParaRPr lang="en-GB" dirty="0"/>
                    </a:p>
                  </a:txBody>
                  <a:tcPr>
                    <a:solidFill>
                      <a:schemeClr val="accent4">
                        <a:lumMod val="40000"/>
                        <a:lumOff val="60000"/>
                      </a:schemeClr>
                    </a:solidFill>
                  </a:tcPr>
                </a:tc>
                <a:tc>
                  <a:txBody>
                    <a:bodyPr/>
                    <a:lstStyle/>
                    <a:p>
                      <a:endParaRPr lang="en-GB"/>
                    </a:p>
                  </a:txBody>
                  <a:tcPr/>
                </a:tc>
                <a:tc>
                  <a:txBody>
                    <a:bodyPr/>
                    <a:lstStyle/>
                    <a:p>
                      <a:endParaRPr lang="en-GB" dirty="0"/>
                    </a:p>
                  </a:txBody>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extLst>
                  <a:ext uri="{0D108BD9-81ED-4DB2-BD59-A6C34878D82A}">
                    <a16:rowId xmlns:a16="http://schemas.microsoft.com/office/drawing/2014/main" val="357171895"/>
                  </a:ext>
                </a:extLst>
              </a:tr>
              <a:tr h="368833">
                <a:tc>
                  <a:txBody>
                    <a:bodyPr/>
                    <a:lstStyle/>
                    <a:p>
                      <a:endParaRPr lang="en-GB" dirty="0"/>
                    </a:p>
                  </a:txBody>
                  <a:tcPr>
                    <a:solidFill>
                      <a:schemeClr val="accent5">
                        <a:lumMod val="40000"/>
                        <a:lumOff val="60000"/>
                      </a:schemeClr>
                    </a:solid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solidFill>
                      <a:schemeClr val="accent4">
                        <a:lumMod val="40000"/>
                        <a:lumOff val="60000"/>
                      </a:schemeClr>
                    </a:solidFill>
                  </a:tcPr>
                </a:tc>
                <a:tc>
                  <a:txBody>
                    <a:bodyPr/>
                    <a:lstStyle/>
                    <a:p>
                      <a:endParaRPr lang="en-GB" dirty="0"/>
                    </a:p>
                  </a:txBody>
                  <a:tcPr>
                    <a:solidFill>
                      <a:schemeClr val="accent4">
                        <a:lumMod val="40000"/>
                        <a:lumOff val="60000"/>
                      </a:schemeClr>
                    </a:solidFill>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extLst>
                  <a:ext uri="{0D108BD9-81ED-4DB2-BD59-A6C34878D82A}">
                    <a16:rowId xmlns:a16="http://schemas.microsoft.com/office/drawing/2014/main" val="896339967"/>
                  </a:ext>
                </a:extLst>
              </a:tr>
              <a:tr h="368833">
                <a:tc>
                  <a:txBody>
                    <a:bodyPr/>
                    <a:lstStyle/>
                    <a:p>
                      <a:endParaRPr lang="en-GB" dirty="0"/>
                    </a:p>
                  </a:txBody>
                  <a:tcPr>
                    <a:solidFill>
                      <a:schemeClr val="accent5">
                        <a:lumMod val="40000"/>
                        <a:lumOff val="60000"/>
                      </a:schemeClr>
                    </a:solidFill>
                  </a:tcPr>
                </a:tc>
                <a:tc>
                  <a:txBody>
                    <a:bodyPr/>
                    <a:lstStyle/>
                    <a:p>
                      <a:endParaRPr lang="en-GB" dirty="0"/>
                    </a:p>
                  </a:txBody>
                  <a:tcPr>
                    <a:noFill/>
                  </a:tcPr>
                </a:tc>
                <a:tc>
                  <a:txBody>
                    <a:bodyPr/>
                    <a:lstStyle/>
                    <a:p>
                      <a:endParaRPr lang="en-GB" dirty="0"/>
                    </a:p>
                  </a:txBody>
                  <a:tcPr>
                    <a:solidFill>
                      <a:schemeClr val="accent4">
                        <a:lumMod val="40000"/>
                        <a:lumOff val="60000"/>
                      </a:schemeClr>
                    </a:solidFill>
                  </a:tcPr>
                </a:tc>
                <a:tc>
                  <a:txBody>
                    <a:bodyPr/>
                    <a:lstStyle/>
                    <a:p>
                      <a:endParaRPr lang="en-GB" dirty="0"/>
                    </a:p>
                  </a:txBody>
                  <a:tcPr>
                    <a:solidFill>
                      <a:schemeClr val="accent4">
                        <a:lumMod val="40000"/>
                        <a:lumOff val="60000"/>
                      </a:schemeClr>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577200759"/>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extLst>
                  <a:ext uri="{0D108BD9-81ED-4DB2-BD59-A6C34878D82A}">
                    <a16:rowId xmlns:a16="http://schemas.microsoft.com/office/drawing/2014/main" val="3081840601"/>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dirty="0"/>
                    </a:p>
                  </a:txBody>
                  <a:tcPr>
                    <a:solidFill>
                      <a:srgbClr val="DD3D4C"/>
                    </a:solidFill>
                  </a:tcPr>
                </a:tc>
                <a:tc>
                  <a:txBody>
                    <a:bodyPr/>
                    <a:lstStyle/>
                    <a:p>
                      <a:endParaRPr lang="en-GB" dirty="0"/>
                    </a:p>
                  </a:txBody>
                  <a:tcPr>
                    <a:solidFill>
                      <a:srgbClr val="DD3D4C"/>
                    </a:solidFill>
                  </a:tcPr>
                </a:tc>
                <a:tc>
                  <a:txBody>
                    <a:bodyPr/>
                    <a:lstStyle/>
                    <a:p>
                      <a:endParaRPr lang="en-GB"/>
                    </a:p>
                  </a:txBody>
                  <a:tcPr/>
                </a:tc>
                <a:tc>
                  <a:txBody>
                    <a:bodyPr/>
                    <a:lstStyle/>
                    <a:p>
                      <a:endParaRPr lang="en-GB"/>
                    </a:p>
                  </a:txBody>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1664834990"/>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extLst>
                  <a:ext uri="{0D108BD9-81ED-4DB2-BD59-A6C34878D82A}">
                    <a16:rowId xmlns:a16="http://schemas.microsoft.com/office/drawing/2014/main" val="2773486884"/>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dirty="0"/>
                    </a:p>
                  </a:txBody>
                  <a:tcPr>
                    <a:solidFill>
                      <a:srgbClr val="DDB172"/>
                    </a:solidFill>
                  </a:tcPr>
                </a:tc>
                <a:tc>
                  <a:txBody>
                    <a:bodyPr/>
                    <a:lstStyle/>
                    <a:p>
                      <a:endParaRPr lang="en-GB" dirty="0"/>
                    </a:p>
                  </a:txBody>
                  <a:tcPr>
                    <a:solidFill>
                      <a:srgbClr val="DDB172"/>
                    </a:solidFill>
                  </a:tcPr>
                </a:tc>
                <a:tc>
                  <a:txBody>
                    <a:bodyPr/>
                    <a:lstStyle/>
                    <a:p>
                      <a:endParaRPr lang="en-GB" dirty="0"/>
                    </a:p>
                  </a:txBody>
                  <a:tcPr>
                    <a:solidFill>
                      <a:srgbClr val="DDB172"/>
                    </a:solidFill>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extLst>
                  <a:ext uri="{0D108BD9-81ED-4DB2-BD59-A6C34878D82A}">
                    <a16:rowId xmlns:a16="http://schemas.microsoft.com/office/drawing/2014/main" val="2779754468"/>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solidFill>
                      <a:srgbClr val="DDB172"/>
                    </a:solidFill>
                  </a:tcPr>
                </a:tc>
                <a:tc>
                  <a:txBody>
                    <a:bodyPr/>
                    <a:lstStyle/>
                    <a:p>
                      <a:endParaRPr lang="en-GB"/>
                    </a:p>
                  </a:txBody>
                  <a:tcPr>
                    <a:solidFill>
                      <a:srgbClr val="DDB172"/>
                    </a:solidFill>
                  </a:tcPr>
                </a:tc>
                <a:tc>
                  <a:txBody>
                    <a:bodyPr/>
                    <a:lstStyle/>
                    <a:p>
                      <a:endParaRPr lang="en-GB" dirty="0"/>
                    </a:p>
                  </a:txBody>
                  <a:tcPr>
                    <a:solidFill>
                      <a:srgbClr val="DDB172"/>
                    </a:solidFill>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3482060458"/>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solidFill>
                      <a:srgbClr val="DDB172"/>
                    </a:solidFill>
                  </a:tcPr>
                </a:tc>
                <a:tc>
                  <a:txBody>
                    <a:bodyPr/>
                    <a:lstStyle/>
                    <a:p>
                      <a:endParaRPr lang="en-GB"/>
                    </a:p>
                  </a:txBody>
                  <a:tcPr>
                    <a:solidFill>
                      <a:srgbClr val="DDB172"/>
                    </a:solidFill>
                  </a:tcPr>
                </a:tc>
                <a:tc>
                  <a:txBody>
                    <a:bodyPr/>
                    <a:lstStyle/>
                    <a:p>
                      <a:endParaRPr lang="en-GB" dirty="0"/>
                    </a:p>
                  </a:txBody>
                  <a:tcPr>
                    <a:solidFill>
                      <a:srgbClr val="DDB172"/>
                    </a:solidFill>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794551017"/>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1057843352"/>
                  </a:ext>
                </a:extLst>
              </a:tr>
            </a:tbl>
          </a:graphicData>
        </a:graphic>
      </p:graphicFrame>
      <p:sp>
        <p:nvSpPr>
          <p:cNvPr id="5" name="Isosceles Triangle 11">
            <a:extLst>
              <a:ext uri="{FF2B5EF4-FFF2-40B4-BE49-F238E27FC236}">
                <a16:creationId xmlns:a16="http://schemas.microsoft.com/office/drawing/2014/main" id="{8A4DCEBB-89C0-BB0A-4B37-2B44FC2CEE4C}"/>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1C8FF1B-3B13-74BC-124A-66DEDBE5EA4E}"/>
              </a:ext>
            </a:extLst>
          </p:cNvPr>
          <p:cNvSpPr txBox="1"/>
          <p:nvPr/>
        </p:nvSpPr>
        <p:spPr>
          <a:xfrm>
            <a:off x="10562" y="112166"/>
            <a:ext cx="1082193"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9" name="TextBox 8">
            <a:extLst>
              <a:ext uri="{FF2B5EF4-FFF2-40B4-BE49-F238E27FC236}">
                <a16:creationId xmlns:a16="http://schemas.microsoft.com/office/drawing/2014/main" id="{76D2D441-DC82-3B36-3E13-FF8568DEF366}"/>
              </a:ext>
            </a:extLst>
          </p:cNvPr>
          <p:cNvSpPr txBox="1"/>
          <p:nvPr/>
        </p:nvSpPr>
        <p:spPr>
          <a:xfrm>
            <a:off x="5521569" y="1146017"/>
            <a:ext cx="6142893" cy="5262979"/>
          </a:xfrm>
          <a:prstGeom prst="rect">
            <a:avLst/>
          </a:prstGeom>
          <a:noFill/>
        </p:spPr>
        <p:txBody>
          <a:bodyPr wrap="square" rtlCol="0">
            <a:spAutoFit/>
          </a:bodyPr>
          <a:lstStyle/>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Working in pairs, write down 3 probability questions under the grid you’ve been given.</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One should be easy and the other two more difficult.</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Make sure you can work out the answers from the grid.</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Pass your questions on to another pair (who have been working on a different grid) and ask them to answer the questions.</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Afterwards, pass your answers back to the pair who set the questions to be marked.</a:t>
            </a:r>
          </a:p>
        </p:txBody>
      </p:sp>
      <p:grpSp>
        <p:nvGrpSpPr>
          <p:cNvPr id="3" name="Group 2" descr="Worksheet available icon">
            <a:extLst>
              <a:ext uri="{FF2B5EF4-FFF2-40B4-BE49-F238E27FC236}">
                <a16:creationId xmlns:a16="http://schemas.microsoft.com/office/drawing/2014/main" id="{3533DB45-69B7-DD8F-E804-A9ABED6CDC85}"/>
              </a:ext>
            </a:extLst>
          </p:cNvPr>
          <p:cNvGrpSpPr/>
          <p:nvPr/>
        </p:nvGrpSpPr>
        <p:grpSpPr>
          <a:xfrm>
            <a:off x="9495879" y="176352"/>
            <a:ext cx="2102384" cy="753403"/>
            <a:chOff x="9495879" y="211521"/>
            <a:chExt cx="2102384" cy="753403"/>
          </a:xfrm>
        </p:grpSpPr>
        <p:pic>
          <p:nvPicPr>
            <p:cNvPr id="8" name="Graphic 6" descr="Document">
              <a:extLst>
                <a:ext uri="{FF2B5EF4-FFF2-40B4-BE49-F238E27FC236}">
                  <a16:creationId xmlns:a16="http://schemas.microsoft.com/office/drawing/2014/main" id="{6496C054-7DEB-CB14-FCBF-610CFE8E02C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B9502D3A-3630-E7CF-8124-B5D0A2B7D357}"/>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1090221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dissolve">
                                      <p:cBhvr>
                                        <p:cTn id="10" dur="500"/>
                                        <p:tgtEl>
                                          <p:spTgt spid="9">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dissolve">
                                      <p:cBhvr>
                                        <p:cTn id="13" dur="500"/>
                                        <p:tgtEl>
                                          <p:spTgt spid="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9">
                                            <p:txEl>
                                              <p:pRg st="3" end="3"/>
                                            </p:txEl>
                                          </p:spTgt>
                                        </p:tgtEl>
                                        <p:attrNameLst>
                                          <p:attrName>style.visibility</p:attrName>
                                        </p:attrNameLst>
                                      </p:cBhvr>
                                      <p:to>
                                        <p:strVal val="visible"/>
                                      </p:to>
                                    </p:set>
                                    <p:animEffect transition="in" filter="dissolve">
                                      <p:cBhvr>
                                        <p:cTn id="18" dur="500"/>
                                        <p:tgtEl>
                                          <p:spTgt spid="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dissolve">
                                      <p:cBhvr>
                                        <p:cTn id="23"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048000" y="136525"/>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Equally likely events</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338" y="169111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984738" y="1800665"/>
            <a:ext cx="10594145" cy="358653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1167619" y="2797393"/>
            <a:ext cx="10186182" cy="1800493"/>
          </a:xfrm>
          <a:prstGeom prst="rect">
            <a:avLst/>
          </a:prstGeom>
          <a:noFill/>
        </p:spPr>
        <p:txBody>
          <a:bodyPr wrap="square" rtlCol="0">
            <a:spAutoFit/>
          </a:bodyPr>
          <a:lstStyle/>
          <a:p>
            <a:pPr>
              <a:spcAft>
                <a:spcPts val="600"/>
              </a:spcAft>
            </a:pPr>
            <a:r>
              <a:rPr lang="en-US" sz="2400" dirty="0">
                <a:solidFill>
                  <a:schemeClr val="tx1"/>
                </a:solidFill>
                <a:latin typeface="Arial" panose="020B0604020202020204" pitchFamily="34" charset="0"/>
                <a:cs typeface="Arial" panose="020B0604020202020204" pitchFamily="34" charset="0"/>
              </a:rPr>
              <a:t>The probability of an event = </a:t>
            </a:r>
            <a:r>
              <a:rPr lang="en-US" sz="2400" u="sng" dirty="0">
                <a:solidFill>
                  <a:schemeClr val="tx1"/>
                </a:solidFill>
                <a:latin typeface="Arial" panose="020B0604020202020204" pitchFamily="34" charset="0"/>
                <a:cs typeface="Arial" panose="020B0604020202020204" pitchFamily="34" charset="0"/>
              </a:rPr>
              <a:t>the number of ways the event can happen</a:t>
            </a:r>
          </a:p>
          <a:p>
            <a:pPr>
              <a:spcAft>
                <a:spcPts val="600"/>
              </a:spcAft>
            </a:pPr>
            <a:r>
              <a:rPr lang="en-US" sz="2400" dirty="0">
                <a:solidFill>
                  <a:schemeClr val="tx1"/>
                </a:solidFill>
                <a:latin typeface="Arial" panose="020B0604020202020204" pitchFamily="34" charset="0"/>
                <a:cs typeface="Arial" panose="020B0604020202020204" pitchFamily="34" charset="0"/>
              </a:rPr>
              <a:t>				   the total number of equally likely outcomes</a:t>
            </a:r>
          </a:p>
          <a:p>
            <a:pPr>
              <a:spcAft>
                <a:spcPts val="600"/>
              </a:spcAft>
            </a:pPr>
            <a:endParaRPr lang="en-US" sz="2400" dirty="0">
              <a:latin typeface="Arial" panose="020B0604020202020204" pitchFamily="34" charset="0"/>
              <a:cs typeface="Arial" panose="020B0604020202020204" pitchFamily="34" charset="0"/>
            </a:endParaRPr>
          </a:p>
          <a:p>
            <a:pPr>
              <a:spcAft>
                <a:spcPts val="600"/>
              </a:spcAft>
            </a:pPr>
            <a:r>
              <a:rPr lang="en-US" sz="2400" dirty="0">
                <a:solidFill>
                  <a:schemeClr val="tx1"/>
                </a:solidFill>
                <a:latin typeface="Arial" panose="020B0604020202020204" pitchFamily="34" charset="0"/>
                <a:cs typeface="Arial" panose="020B0604020202020204" pitchFamily="34" charset="0"/>
              </a:rPr>
              <a:t>The total probability of all possible events = 1</a:t>
            </a:r>
            <a:endParaRPr lang="en-GB" sz="2400" dirty="0">
              <a:solidFill>
                <a:schemeClr val="tx1"/>
              </a:solidFill>
              <a:latin typeface="Arial" panose="020B0604020202020204" pitchFamily="34" charset="0"/>
              <a:cs typeface="Arial" panose="020B0604020202020204" pitchFamily="34" charset="0"/>
            </a:endParaRPr>
          </a:p>
        </p:txBody>
      </p:sp>
      <p:sp>
        <p:nvSpPr>
          <p:cNvPr id="3" name="Isosceles Triangle 2">
            <a:extLst>
              <a:ext uri="{FF2B5EF4-FFF2-40B4-BE49-F238E27FC236}">
                <a16:creationId xmlns:a16="http://schemas.microsoft.com/office/drawing/2014/main" id="{1CF78B15-CBD2-BB0C-974A-EED729AE1308}"/>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A077084D-1A7C-906F-E6E1-016EA5DFD39E}"/>
              </a:ext>
            </a:extLst>
          </p:cNvPr>
          <p:cNvSpPr txBox="1"/>
          <p:nvPr/>
        </p:nvSpPr>
        <p:spPr>
          <a:xfrm>
            <a:off x="-72000" y="-52622"/>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Tree>
    <p:extLst>
      <p:ext uri="{BB962C8B-B14F-4D97-AF65-F5344CB8AC3E}">
        <p14:creationId xmlns:p14="http://schemas.microsoft.com/office/powerpoint/2010/main" val="4120211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2.xml><?xml version="1.0" encoding="utf-8"?>
<ds:datastoreItem xmlns:ds="http://schemas.openxmlformats.org/officeDocument/2006/customXml" ds:itemID="{F054519A-5C88-4765-8DF4-097EB505FC69}">
  <ds:schemaRefs>
    <ds:schemaRef ds:uri="http://purl.org/dc/terms/"/>
    <ds:schemaRef ds:uri="http://schemas.microsoft.com/office/2006/documentManagement/types"/>
    <ds:schemaRef ds:uri="http://purl.org/dc/elements/1.1/"/>
    <ds:schemaRef ds:uri="http://schemas.openxmlformats.org/package/2006/metadata/core-properties"/>
    <ds:schemaRef ds:uri="http://purl.org/dc/dcmitype/"/>
    <ds:schemaRef ds:uri="a943fffa-545b-4eca-b17d-5f9a138dda08"/>
    <ds:schemaRef ds:uri="http://schemas.microsoft.com/office/2006/metadata/properties"/>
    <ds:schemaRef ds:uri="http://schemas.microsoft.com/office/infopath/2007/PartnerControls"/>
    <ds:schemaRef ds:uri="c5cf19a6-e467-491d-9af0-5a70f09a6a41"/>
    <ds:schemaRef ds:uri="http://www.w3.org/XML/1998/namespace"/>
  </ds:schemaRefs>
</ds:datastoreItem>
</file>

<file path=customXml/itemProps3.xml><?xml version="1.0" encoding="utf-8"?>
<ds:datastoreItem xmlns:ds="http://schemas.openxmlformats.org/officeDocument/2006/customXml" ds:itemID="{9491B5C1-44C5-4A61-AD7F-5D126508D548}"/>
</file>

<file path=docProps/app.xml><?xml version="1.0" encoding="utf-8"?>
<Properties xmlns="http://schemas.openxmlformats.org/officeDocument/2006/extended-properties" xmlns:vt="http://schemas.openxmlformats.org/officeDocument/2006/docPropsVTypes">
  <TotalTime>41145</TotalTime>
  <Words>3128</Words>
  <Application>Microsoft Macintosh PowerPoint</Application>
  <PresentationFormat>Widescreen</PresentationFormat>
  <Paragraphs>934</Paragraphs>
  <Slides>18</Slides>
  <Notes>18</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18</vt:i4>
      </vt:variant>
    </vt:vector>
  </HeadingPairs>
  <TitlesOfParts>
    <vt:vector size="28" baseType="lpstr">
      <vt:lpstr>Arial</vt:lpstr>
      <vt:lpstr>Calibri</vt:lpstr>
      <vt:lpstr>Calibri Light</vt:lpstr>
      <vt:lpstr>Courier New</vt:lpstr>
      <vt:lpstr>Segoe UI</vt:lpstr>
      <vt:lpstr>Symbol</vt:lpstr>
      <vt:lpstr>Wingdings</vt:lpstr>
      <vt:lpstr>Office Theme</vt:lpstr>
      <vt:lpstr>Custom Design</vt:lpstr>
      <vt:lpstr>1_Custom Design</vt:lpstr>
      <vt:lpstr>PowerPoint Presentation</vt:lpstr>
      <vt:lpstr>The line up</vt:lpstr>
      <vt:lpstr>Probability scale</vt:lpstr>
      <vt:lpstr>Probability</vt:lpstr>
      <vt:lpstr>Say what you see</vt:lpstr>
      <vt:lpstr>Spot the mistakes </vt:lpstr>
      <vt:lpstr>Probability game</vt:lpstr>
      <vt:lpstr>Writing questions</vt:lpstr>
      <vt:lpstr>Equally likely events</vt:lpstr>
      <vt:lpstr>Football match</vt:lpstr>
      <vt:lpstr>Probability of equally likely events</vt:lpstr>
      <vt:lpstr>Dice game</vt:lpstr>
      <vt:lpstr>Sum of all possible events</vt:lpstr>
      <vt:lpstr>Practice question</vt:lpstr>
      <vt:lpstr>Practice question</vt:lpstr>
      <vt:lpstr>Practice question</vt:lpstr>
      <vt:lpstr>Lesson review:  Basic probability</vt:lpstr>
      <vt:lpstr>Lesson 47: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594</cp:revision>
  <dcterms:created xsi:type="dcterms:W3CDTF">2019-07-11T15:46:02Z</dcterms:created>
  <dcterms:modified xsi:type="dcterms:W3CDTF">2023-03-30T15:33:54Z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