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ink/ink1.xml" ContentType="application/inkml+xml"/>
  <Override PartName="/ppt/notesSlides/notesSlide34.xml" ContentType="application/vnd.openxmlformats-officedocument.presentationml.notesSlide+xml"/>
  <Override PartName="/ppt/ink/ink2.xml" ContentType="application/inkml+xml"/>
  <Override PartName="/ppt/notesSlides/notesSlide35.xml" ContentType="application/vnd.openxmlformats-officedocument.presentationml.notesSlide+xml"/>
  <Override PartName="/ppt/ink/ink3.xml" ContentType="application/inkml+xml"/>
  <Override PartName="/ppt/ink/ink4.xml" ContentType="application/inkml+xml"/>
  <Override PartName="/ppt/notesSlides/notesSlide36.xml" ContentType="application/vnd.openxmlformats-officedocument.presentationml.notesSlide+xml"/>
  <Override PartName="/ppt/ink/ink5.xml" ContentType="application/inkml+xml"/>
  <Override PartName="/ppt/notesSlides/notesSlide37.xml" ContentType="application/vnd.openxmlformats-officedocument.presentationml.notesSlide+xml"/>
  <Override PartName="/ppt/ink/ink6.xml" ContentType="application/inkml+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 id="2147483684" r:id="rId5"/>
    <p:sldMasterId id="2147483660" r:id="rId6"/>
    <p:sldMasterId id="2147483672" r:id="rId7"/>
  </p:sldMasterIdLst>
  <p:notesMasterIdLst>
    <p:notesMasterId r:id="rId50"/>
  </p:notesMasterIdLst>
  <p:sldIdLst>
    <p:sldId id="261" r:id="rId8"/>
    <p:sldId id="371" r:id="rId9"/>
    <p:sldId id="305" r:id="rId10"/>
    <p:sldId id="335" r:id="rId11"/>
    <p:sldId id="341" r:id="rId12"/>
    <p:sldId id="342" r:id="rId13"/>
    <p:sldId id="373" r:id="rId14"/>
    <p:sldId id="343" r:id="rId15"/>
    <p:sldId id="357" r:id="rId16"/>
    <p:sldId id="372" r:id="rId17"/>
    <p:sldId id="358" r:id="rId18"/>
    <p:sldId id="359" r:id="rId19"/>
    <p:sldId id="360" r:id="rId20"/>
    <p:sldId id="361" r:id="rId21"/>
    <p:sldId id="375" r:id="rId22"/>
    <p:sldId id="376" r:id="rId23"/>
    <p:sldId id="377" r:id="rId24"/>
    <p:sldId id="344" r:id="rId25"/>
    <p:sldId id="338" r:id="rId26"/>
    <p:sldId id="345" r:id="rId27"/>
    <p:sldId id="264" r:id="rId28"/>
    <p:sldId id="383" r:id="rId29"/>
    <p:sldId id="328" r:id="rId30"/>
    <p:sldId id="384" r:id="rId31"/>
    <p:sldId id="316" r:id="rId32"/>
    <p:sldId id="350" r:id="rId33"/>
    <p:sldId id="385" r:id="rId34"/>
    <p:sldId id="339" r:id="rId35"/>
    <p:sldId id="378" r:id="rId36"/>
    <p:sldId id="340" r:id="rId37"/>
    <p:sldId id="382" r:id="rId38"/>
    <p:sldId id="355" r:id="rId39"/>
    <p:sldId id="365" r:id="rId40"/>
    <p:sldId id="366" r:id="rId41"/>
    <p:sldId id="367" r:id="rId42"/>
    <p:sldId id="368" r:id="rId43"/>
    <p:sldId id="369" r:id="rId44"/>
    <p:sldId id="353" r:id="rId45"/>
    <p:sldId id="295" r:id="rId46"/>
    <p:sldId id="379" r:id="rId47"/>
    <p:sldId id="266" r:id="rId48"/>
    <p:sldId id="325" r:id="rId49"/>
  </p:sldIdLst>
  <p:sldSz cx="12192000" cy="6858000"/>
  <p:notesSz cx="6797675" cy="9926638"/>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98E3DE15-358D-1D6E-1E66-EE0360334EA6}" name="Martin Payne" initials="MP" userId="bbc95f081e4651e9" providerId="Windows Live"/>
  <p188:author id="{6F39AC1C-7B49-93FF-9D4D-5A7A69B6E107}" name="Rose Parkin" initials="RP" userId="a9affac8917e8dd4" providerId="Windows Live"/>
  <p188:author id="{E68DBF29-173B-1EE4-E980-EBF86C79181A}" name="Editor" initials="FR" userId="Editor" providerId="None"/>
  <p188:author id="{DB168830-51D4-4CC1-7858-D21AD9F13162}" name="Sarah Stafford" initials="SS" userId="Sarah Stafford" providerId="None"/>
  <p188:author id="{A3B5DB84-950D-7B36-4E01-DE48024E119B}" name="Olesya Gilmutdinova" initials="OG" userId="S::olesya@newgenpublishing.co.uk::0ad0dfd8-c78a-45b1-8302-82c733b1cefb" providerId="AD"/>
  <p188:author id="{2BCBF286-F53E-EE91-8295-F8C133533240}" name="Stephanie Bentley" initials="SB" userId="2fb974b8e90647fd" providerId="Windows Live"/>
  <p188:author id="{74A8DA8D-EC84-206B-48B7-16142EDB883C}" name="CE" initials="TH" userId="CE" providerId="None"/>
  <p188:author id="{6C085DBD-E017-59BB-A493-C212501941EA}" name="Elizabeth Parker" initials="EP" userId="S::elizabeth.parker@newgenpublishing.co.uk::48ed7c66-aa06-4dbb-a923-e20f8fac5870" providerId="AD"/>
  <p188:author id="{E5B58DDC-298B-B9D5-C478-64E78F3EB0CF}" name="Chess Law" initials="CL" userId="S::chess@newgenpublishing.co.uk::77e1df74-a9d8-491f-a58c-070132422fdd"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Collett, Clare" initials="CC" lastIdx="18" clrIdx="0">
    <p:extLst>
      <p:ext uri="{19B8F6BF-5375-455C-9EA6-DF929625EA0E}">
        <p15:presenceInfo xmlns:p15="http://schemas.microsoft.com/office/powerpoint/2012/main" userId="S::Clare.Collett@Pearson.com::a376c1f8-5148-4d55-9c90-6113c98c8476" providerId="AD"/>
      </p:ext>
    </p:extLst>
  </p:cmAuthor>
  <p:cmAuthor id="2" name="Veronica Wastell" initials="VW" lastIdx="3" clrIdx="1">
    <p:extLst>
      <p:ext uri="{19B8F6BF-5375-455C-9EA6-DF929625EA0E}">
        <p15:presenceInfo xmlns:p15="http://schemas.microsoft.com/office/powerpoint/2012/main" userId="Veronica Wastell" providerId="None"/>
      </p:ext>
    </p:extLst>
  </p:cmAuthor>
  <p:cmAuthor id="3" name="Marie Joubert" initials="MJ" lastIdx="6" clrIdx="2">
    <p:extLst>
      <p:ext uri="{19B8F6BF-5375-455C-9EA6-DF929625EA0E}">
        <p15:presenceInfo xmlns:p15="http://schemas.microsoft.com/office/powerpoint/2012/main" userId="S::marie.joubert1@nottingham.ac.uk::8784a254-284d-4fcc-ace7-66743a425855"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70C0"/>
    <a:srgbClr val="FFC000"/>
    <a:srgbClr val="FF0000"/>
    <a:srgbClr val="E6C8D9"/>
    <a:srgbClr val="9BC8FF"/>
    <a:srgbClr val="BE0064"/>
    <a:srgbClr val="0071F8"/>
    <a:srgbClr val="008FC9"/>
    <a:srgbClr val="DD3D4C"/>
    <a:srgbClr val="F9D09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3223" autoAdjust="0"/>
    <p:restoredTop sz="66819" autoAdjust="0"/>
  </p:normalViewPr>
  <p:slideViewPr>
    <p:cSldViewPr snapToGrid="0" snapToObjects="1">
      <p:cViewPr varScale="1">
        <p:scale>
          <a:sx n="76" d="100"/>
          <a:sy n="76" d="100"/>
        </p:scale>
        <p:origin x="1482" y="120"/>
      </p:cViewPr>
      <p:guideLst>
        <p:guide orient="horz" pos="2160"/>
        <p:guide pos="3840"/>
      </p:guideLst>
    </p:cSldViewPr>
  </p:slideViewPr>
  <p:outlineViewPr>
    <p:cViewPr>
      <p:scale>
        <a:sx n="33" d="100"/>
        <a:sy n="33" d="100"/>
      </p:scale>
      <p:origin x="0" y="0"/>
    </p:cViewPr>
  </p:outlineViewPr>
  <p:notesTextViewPr>
    <p:cViewPr>
      <p:scale>
        <a:sx n="150" d="100"/>
        <a:sy n="150" d="100"/>
      </p:scale>
      <p:origin x="0" y="0"/>
    </p:cViewPr>
  </p:notesTextViewPr>
  <p:sorterViewPr>
    <p:cViewPr>
      <p:scale>
        <a:sx n="18" d="25"/>
        <a:sy n="18" d="25"/>
      </p:scale>
      <p:origin x="0" y="-5388"/>
    </p:cViewPr>
  </p:sorterViewPr>
  <p:notesViewPr>
    <p:cSldViewPr snapToGrid="0" snapToObjects="1">
      <p:cViewPr varScale="1">
        <p:scale>
          <a:sx n="86" d="100"/>
          <a:sy n="86" d="100"/>
        </p:scale>
        <p:origin x="2580" y="7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slide" Target="slides/slide32.xml"/><Relationship Id="rId21" Type="http://schemas.openxmlformats.org/officeDocument/2006/relationships/slide" Target="slides/slide14.xml"/><Relationship Id="rId34" Type="http://schemas.openxmlformats.org/officeDocument/2006/relationships/slide" Target="slides/slide27.xml"/><Relationship Id="rId42" Type="http://schemas.openxmlformats.org/officeDocument/2006/relationships/slide" Target="slides/slide35.xml"/><Relationship Id="rId47" Type="http://schemas.openxmlformats.org/officeDocument/2006/relationships/slide" Target="slides/slide40.xml"/><Relationship Id="rId50" Type="http://schemas.openxmlformats.org/officeDocument/2006/relationships/notesMaster" Target="notesMasters/notesMaster1.xml"/><Relationship Id="rId55" Type="http://schemas.openxmlformats.org/officeDocument/2006/relationships/tableStyles" Target="tableStyles.xml"/><Relationship Id="rId7" Type="http://schemas.openxmlformats.org/officeDocument/2006/relationships/slideMaster" Target="slideMasters/slideMaster4.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openxmlformats.org/officeDocument/2006/relationships/slide" Target="slides/slide39.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41" Type="http://schemas.openxmlformats.org/officeDocument/2006/relationships/slide" Target="slides/slide34.xml"/><Relationship Id="rId54"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slide" Target="slides/slide30.xml"/><Relationship Id="rId40" Type="http://schemas.openxmlformats.org/officeDocument/2006/relationships/slide" Target="slides/slide33.xml"/><Relationship Id="rId45" Type="http://schemas.openxmlformats.org/officeDocument/2006/relationships/slide" Target="slides/slide38.xml"/><Relationship Id="rId53"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49" Type="http://schemas.openxmlformats.org/officeDocument/2006/relationships/slide" Target="slides/slide42.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4" Type="http://schemas.openxmlformats.org/officeDocument/2006/relationships/slide" Target="slides/slide37.xml"/><Relationship Id="rId52"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slide" Target="slides/slide36.xml"/><Relationship Id="rId48" Type="http://schemas.openxmlformats.org/officeDocument/2006/relationships/slide" Target="slides/slide41.xml"/><Relationship Id="rId56" Type="http://schemas.microsoft.com/office/2018/10/relationships/authors" Target="authors.xml"/><Relationship Id="rId8" Type="http://schemas.openxmlformats.org/officeDocument/2006/relationships/slide" Target="slides/slide1.xml"/><Relationship Id="rId51" Type="http://schemas.openxmlformats.org/officeDocument/2006/relationships/commentAuthors" Target="commentAuthors.xml"/><Relationship Id="rId3" Type="http://schemas.openxmlformats.org/officeDocument/2006/relationships/customXml" Target="../customXml/item3.xml"/></Relationships>
</file>

<file path=ppt/ink/ink1.xml><?xml version="1.0" encoding="utf-8"?>
<inkml:ink xmlns:inkml="http://www.w3.org/2003/InkML">
  <inkml:definitions>
    <inkml:context xml:id="ctx0">
      <inkml:inkSource xml:id="inkSrc0">
        <inkml:traceFormat>
          <inkml:channel name="X" type="integer" max="3600" units="cm"/>
          <inkml:channel name="Y" type="integer" max="2064" units="cm"/>
          <inkml:channel name="T" type="integer" max="2.14748E9" units="dev"/>
        </inkml:traceFormat>
        <inkml:channelProperties>
          <inkml:channelProperty channel="X" name="resolution" value="116.50485" units="1/cm"/>
          <inkml:channelProperty channel="Y" name="resolution" value="118.62069" units="1/cm"/>
          <inkml:channelProperty channel="T" name="resolution" value="1" units="1/dev"/>
        </inkml:channelProperties>
      </inkml:inkSource>
      <inkml:timestamp xml:id="ts0" timeString="2023-01-10T19:36:28.622"/>
    </inkml:context>
    <inkml:brush xml:id="br0">
      <inkml:brushProperty name="width" value="0.05292" units="cm"/>
      <inkml:brushProperty name="height" value="0.05292" units="cm"/>
      <inkml:brushProperty name="color" value="#FFFF00"/>
    </inkml:brush>
  </inkml:definitions>
  <inkml:trace contextRef="#ctx0" brushRef="#br0">4055 12709 0,'0'0'0</inkml:trace>
</inkml:ink>
</file>

<file path=ppt/ink/ink2.xml><?xml version="1.0" encoding="utf-8"?>
<inkml:ink xmlns:inkml="http://www.w3.org/2003/InkML">
  <inkml:definitions>
    <inkml:context xml:id="ctx0">
      <inkml:inkSource xml:id="inkSrc0">
        <inkml:traceFormat>
          <inkml:channel name="X" type="integer" max="3600" units="cm"/>
          <inkml:channel name="Y" type="integer" max="2064" units="cm"/>
          <inkml:channel name="T" type="integer" max="2.14748E9" units="dev"/>
        </inkml:traceFormat>
        <inkml:channelProperties>
          <inkml:channelProperty channel="X" name="resolution" value="116.50485" units="1/cm"/>
          <inkml:channelProperty channel="Y" name="resolution" value="118.62069" units="1/cm"/>
          <inkml:channelProperty channel="T" name="resolution" value="1" units="1/dev"/>
        </inkml:channelProperties>
      </inkml:inkSource>
      <inkml:timestamp xml:id="ts0" timeString="2023-02-22T16:37:13.855"/>
    </inkml:context>
    <inkml:brush xml:id="br0">
      <inkml:brushProperty name="width" value="0.05292" units="cm"/>
      <inkml:brushProperty name="height" value="0.05292" units="cm"/>
      <inkml:brushProperty name="color" value="#FFFF00"/>
    </inkml:brush>
  </inkml:definitions>
  <inkml:trace contextRef="#ctx0" brushRef="#br0">4055 12709 0,'0'0'0</inkml:trace>
</inkml:ink>
</file>

<file path=ppt/ink/ink3.xml><?xml version="1.0" encoding="utf-8"?>
<inkml:ink xmlns:inkml="http://www.w3.org/2003/InkML">
  <inkml:definitions>
    <inkml:context xml:id="ctx0">
      <inkml:inkSource xml:id="inkSrc0">
        <inkml:traceFormat>
          <inkml:channel name="X" type="integer" max="3600" units="cm"/>
          <inkml:channel name="Y" type="integer" max="2064" units="cm"/>
          <inkml:channel name="T" type="integer" max="2.14748E9" units="dev"/>
        </inkml:traceFormat>
        <inkml:channelProperties>
          <inkml:channelProperty channel="X" name="resolution" value="116.50485" units="1/cm"/>
          <inkml:channelProperty channel="Y" name="resolution" value="118.62069" units="1/cm"/>
          <inkml:channelProperty channel="T" name="resolution" value="1" units="1/dev"/>
        </inkml:channelProperties>
      </inkml:inkSource>
      <inkml:timestamp xml:id="ts0" timeString="2023-02-22T14:25:09.949"/>
    </inkml:context>
    <inkml:brush xml:id="br0">
      <inkml:brushProperty name="width" value="0.05292" units="cm"/>
      <inkml:brushProperty name="height" value="0.05292" units="cm"/>
      <inkml:brushProperty name="color" value="#FFFF00"/>
    </inkml:brush>
  </inkml:definitions>
  <inkml:trace contextRef="#ctx0" brushRef="#br0">4055 12709 0,'0'0'0</inkml:trace>
</inkml:ink>
</file>

<file path=ppt/ink/ink4.xml><?xml version="1.0" encoding="utf-8"?>
<inkml:ink xmlns:inkml="http://www.w3.org/2003/InkML">
  <inkml:definitions>
    <inkml:context xml:id="ctx0">
      <inkml:inkSource xml:id="inkSrc0">
        <inkml:traceFormat>
          <inkml:channel name="X" type="integer" max="3600" units="cm"/>
          <inkml:channel name="Y" type="integer" max="2064" units="cm"/>
          <inkml:channel name="T" type="integer" max="2.14748E9" units="dev"/>
        </inkml:traceFormat>
        <inkml:channelProperties>
          <inkml:channelProperty channel="X" name="resolution" value="116.50485" units="1/cm"/>
          <inkml:channelProperty channel="Y" name="resolution" value="118.62069" units="1/cm"/>
          <inkml:channelProperty channel="T" name="resolution" value="1" units="1/dev"/>
        </inkml:channelProperties>
      </inkml:inkSource>
      <inkml:timestamp xml:id="ts0" timeString="2023-02-22T16:38:56.104"/>
    </inkml:context>
    <inkml:brush xml:id="br0">
      <inkml:brushProperty name="width" value="0.05292" units="cm"/>
      <inkml:brushProperty name="height" value="0.05292" units="cm"/>
      <inkml:brushProperty name="color" value="#FFFF00"/>
    </inkml:brush>
  </inkml:definitions>
  <inkml:trace contextRef="#ctx0" brushRef="#br0">4055 12709 0,'0'0'0</inkml:trace>
</inkml:ink>
</file>

<file path=ppt/ink/ink5.xml><?xml version="1.0" encoding="utf-8"?>
<inkml:ink xmlns:inkml="http://www.w3.org/2003/InkML">
  <inkml:definitions>
    <inkml:context xml:id="ctx0">
      <inkml:inkSource xml:id="inkSrc0">
        <inkml:traceFormat>
          <inkml:channel name="X" type="integer" max="3600" units="cm"/>
          <inkml:channel name="Y" type="integer" max="2064" units="cm"/>
          <inkml:channel name="T" type="integer" max="2.14748E9" units="dev"/>
        </inkml:traceFormat>
        <inkml:channelProperties>
          <inkml:channelProperty channel="X" name="resolution" value="116.50485" units="1/cm"/>
          <inkml:channelProperty channel="Y" name="resolution" value="118.62069" units="1/cm"/>
          <inkml:channelProperty channel="T" name="resolution" value="1" units="1/dev"/>
        </inkml:channelProperties>
      </inkml:inkSource>
      <inkml:timestamp xml:id="ts0" timeString="2023-02-22T16:39:13.151"/>
    </inkml:context>
    <inkml:brush xml:id="br0">
      <inkml:brushProperty name="width" value="0.05292" units="cm"/>
      <inkml:brushProperty name="height" value="0.05292" units="cm"/>
      <inkml:brushProperty name="color" value="#FFFF00"/>
    </inkml:brush>
  </inkml:definitions>
  <inkml:trace contextRef="#ctx0" brushRef="#br0">4055 12709 0,'0'0'0</inkml:trace>
</inkml:ink>
</file>

<file path=ppt/ink/ink6.xml><?xml version="1.0" encoding="utf-8"?>
<inkml:ink xmlns:inkml="http://www.w3.org/2003/InkML">
  <inkml:definitions>
    <inkml:context xml:id="ctx0">
      <inkml:inkSource xml:id="inkSrc0">
        <inkml:traceFormat>
          <inkml:channel name="X" type="integer" max="3600" units="cm"/>
          <inkml:channel name="Y" type="integer" max="2064" units="cm"/>
          <inkml:channel name="T" type="integer" max="2.14748E9" units="dev"/>
        </inkml:traceFormat>
        <inkml:channelProperties>
          <inkml:channelProperty channel="X" name="resolution" value="116.50485" units="1/cm"/>
          <inkml:channelProperty channel="Y" name="resolution" value="118.62069" units="1/cm"/>
          <inkml:channelProperty channel="T" name="resolution" value="1" units="1/dev"/>
        </inkml:channelProperties>
      </inkml:inkSource>
      <inkml:timestamp xml:id="ts0" timeString="2023-02-22T16:40:04.788"/>
    </inkml:context>
    <inkml:brush xml:id="br0">
      <inkml:brushProperty name="width" value="0.05292" units="cm"/>
      <inkml:brushProperty name="height" value="0.05292" units="cm"/>
      <inkml:brushProperty name="color" value="#FFFF00"/>
    </inkml:brush>
  </inkml:definitions>
  <inkml:trace contextRef="#ctx0" brushRef="#br0">4055 12709 0,'0'0'0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50443" y="0"/>
            <a:ext cx="2945659" cy="498056"/>
          </a:xfrm>
          <a:prstGeom prst="rect">
            <a:avLst/>
          </a:prstGeom>
        </p:spPr>
        <p:txBody>
          <a:bodyPr vert="horz" lIns="91440" tIns="45720" rIns="91440" bIns="45720" rtlCol="0"/>
          <a:lstStyle>
            <a:lvl1pPr algn="r">
              <a:defRPr sz="1200"/>
            </a:lvl1pPr>
          </a:lstStyle>
          <a:p>
            <a:fld id="{0525C08C-1EE7-2E4B-BEDD-2CD36E772CA0}" type="datetimeFigureOut">
              <a:rPr lang="en-UK" smtClean="0"/>
              <a:t>04/20/2023</a:t>
            </a:fld>
            <a:endParaRPr lang="en-US" dirty="0"/>
          </a:p>
        </p:txBody>
      </p:sp>
      <p:sp>
        <p:nvSpPr>
          <p:cNvPr id="4" name="Slide Image Placeholder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79768" y="4777194"/>
            <a:ext cx="5438140" cy="3908614"/>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9428584"/>
            <a:ext cx="2945659" cy="498055"/>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50443" y="9428584"/>
            <a:ext cx="2945659" cy="498055"/>
          </a:xfrm>
          <a:prstGeom prst="rect">
            <a:avLst/>
          </a:prstGeom>
        </p:spPr>
        <p:txBody>
          <a:bodyPr vert="horz" lIns="91440" tIns="45720" rIns="91440" bIns="45720" rtlCol="0" anchor="b"/>
          <a:lstStyle>
            <a:lvl1pPr algn="r">
              <a:defRPr sz="1200"/>
            </a:lvl1pPr>
          </a:lstStyle>
          <a:p>
            <a:fld id="{C30292A9-7A47-3844-B146-D6E152DCFCB4}" type="slidenum">
              <a:rPr lang="en-UK" smtClean="0"/>
              <a:t>‹#›</a:t>
            </a:fld>
            <a:endParaRPr lang="en-US" dirty="0"/>
          </a:p>
        </p:txBody>
      </p:sp>
    </p:spTree>
    <p:extLst>
      <p:ext uri="{BB962C8B-B14F-4D97-AF65-F5344CB8AC3E}">
        <p14:creationId xmlns:p14="http://schemas.microsoft.com/office/powerpoint/2010/main" val="3911700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C30292A9-7A47-3844-B146-D6E152DCFCB4}" type="slidenum">
              <a:rPr lang="en-UK" smtClean="0"/>
              <a:t>1</a:t>
            </a:fld>
            <a:endParaRPr lang="en-US" dirty="0"/>
          </a:p>
        </p:txBody>
      </p:sp>
    </p:spTree>
    <p:extLst>
      <p:ext uri="{BB962C8B-B14F-4D97-AF65-F5344CB8AC3E}">
        <p14:creationId xmlns:p14="http://schemas.microsoft.com/office/powerpoint/2010/main" val="47017200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K" b="0" dirty="0"/>
              <a:t>Extend the idea of partitioning to include decimals. </a:t>
            </a:r>
          </a:p>
          <a:p>
            <a:r>
              <a:rPr lang="en-UK" b="0" dirty="0"/>
              <a:t>N</a:t>
            </a:r>
            <a:r>
              <a:rPr lang="en-GB" b="0" dirty="0" err="1"/>
              <a:t>ote</a:t>
            </a:r>
            <a:r>
              <a:rPr lang="en-UK" b="0" dirty="0"/>
              <a:t>: </a:t>
            </a:r>
            <a:r>
              <a:rPr lang="en-SG" b="0" dirty="0"/>
              <a:t>Some </a:t>
            </a:r>
            <a:r>
              <a:rPr lang="en-UK" b="0" dirty="0"/>
              <a:t>question</a:t>
            </a:r>
            <a:r>
              <a:rPr lang="en-SG" b="0" dirty="0"/>
              <a:t>s</a:t>
            </a:r>
            <a:r>
              <a:rPr lang="en-UK" b="0" dirty="0"/>
              <a:t> may challenge the learners to deconstruct the dividend into integers where the divisor is a factor of </a:t>
            </a:r>
            <a:r>
              <a:rPr lang="en-GB" b="0" dirty="0"/>
              <a:t>t</a:t>
            </a:r>
            <a:r>
              <a:rPr lang="en-SG" b="0" dirty="0" err="1"/>
              <a:t>hese</a:t>
            </a:r>
            <a:r>
              <a:rPr lang="en-SG" b="0" dirty="0"/>
              <a:t> integers</a:t>
            </a:r>
            <a:r>
              <a:rPr lang="en-UK" b="0" dirty="0"/>
              <a:t>, or the question may ask </a:t>
            </a:r>
            <a:r>
              <a:rPr lang="en-SG" b="0" dirty="0"/>
              <a:t>learners</a:t>
            </a:r>
            <a:r>
              <a:rPr lang="en-UK" b="0" dirty="0"/>
              <a:t> to divide by an integer (such as 8 or 5), wh</a:t>
            </a:r>
            <a:r>
              <a:rPr lang="en-SG" b="0" dirty="0"/>
              <a:t>ich requires</a:t>
            </a:r>
            <a:r>
              <a:rPr lang="en-UK" b="0" dirty="0"/>
              <a:t> learners to deconstruct their dividend in</a:t>
            </a:r>
            <a:r>
              <a:rPr lang="en-SG" b="0" dirty="0"/>
              <a:t>to</a:t>
            </a:r>
            <a:r>
              <a:rPr lang="en-UK" b="0" dirty="0"/>
              <a:t> both integer and decimal numbers.</a:t>
            </a:r>
          </a:p>
        </p:txBody>
      </p:sp>
      <p:sp>
        <p:nvSpPr>
          <p:cNvPr id="4" name="Slide Number Placeholder 3"/>
          <p:cNvSpPr>
            <a:spLocks noGrp="1"/>
          </p:cNvSpPr>
          <p:nvPr>
            <p:ph type="sldNum" sz="quarter" idx="10"/>
          </p:nvPr>
        </p:nvSpPr>
        <p:spPr/>
        <p:txBody>
          <a:bodyPr/>
          <a:lstStyle/>
          <a:p>
            <a:fld id="{C30292A9-7A47-3844-B146-D6E152DCFCB4}" type="slidenum">
              <a:rPr lang="en-UK" smtClean="0"/>
              <a:t>10</a:t>
            </a:fld>
            <a:endParaRPr lang="en-US" dirty="0"/>
          </a:p>
        </p:txBody>
      </p:sp>
    </p:spTree>
    <p:extLst>
      <p:ext uri="{BB962C8B-B14F-4D97-AF65-F5344CB8AC3E}">
        <p14:creationId xmlns:p14="http://schemas.microsoft.com/office/powerpoint/2010/main" val="357236380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t>L</a:t>
            </a:r>
            <a:r>
              <a:rPr lang="en-UK" b="0" dirty="0"/>
              <a:t>ead a guided discussion aiming to come to the conclusion that an efficient algorithm is required for most division problems (e.g. short division). The example</a:t>
            </a:r>
            <a:r>
              <a:rPr lang="en-SG" b="0" dirty="0"/>
              <a:t> on slides 11 to 13</a:t>
            </a:r>
            <a:r>
              <a:rPr lang="en-UK" b="0" dirty="0"/>
              <a:t> shows the transition between an area model and what learners see as ‘bus stop’ division.</a:t>
            </a:r>
          </a:p>
        </p:txBody>
      </p:sp>
      <p:sp>
        <p:nvSpPr>
          <p:cNvPr id="4" name="Slide Number Placeholder 3"/>
          <p:cNvSpPr>
            <a:spLocks noGrp="1"/>
          </p:cNvSpPr>
          <p:nvPr>
            <p:ph type="sldNum" sz="quarter" idx="10"/>
          </p:nvPr>
        </p:nvSpPr>
        <p:spPr/>
        <p:txBody>
          <a:bodyPr/>
          <a:lstStyle/>
          <a:p>
            <a:fld id="{C30292A9-7A47-3844-B146-D6E152DCFCB4}" type="slidenum">
              <a:rPr lang="en-UK" smtClean="0"/>
              <a:t>11</a:t>
            </a:fld>
            <a:endParaRPr lang="en-US" dirty="0"/>
          </a:p>
        </p:txBody>
      </p:sp>
    </p:spTree>
    <p:extLst>
      <p:ext uri="{BB962C8B-B14F-4D97-AF65-F5344CB8AC3E}">
        <p14:creationId xmlns:p14="http://schemas.microsoft.com/office/powerpoint/2010/main" val="189066640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K" b="0" dirty="0"/>
          </a:p>
        </p:txBody>
      </p:sp>
      <p:sp>
        <p:nvSpPr>
          <p:cNvPr id="4" name="Slide Number Placeholder 3"/>
          <p:cNvSpPr>
            <a:spLocks noGrp="1"/>
          </p:cNvSpPr>
          <p:nvPr>
            <p:ph type="sldNum" sz="quarter" idx="10"/>
          </p:nvPr>
        </p:nvSpPr>
        <p:spPr/>
        <p:txBody>
          <a:bodyPr/>
          <a:lstStyle/>
          <a:p>
            <a:fld id="{C30292A9-7A47-3844-B146-D6E152DCFCB4}" type="slidenum">
              <a:rPr lang="en-UK" smtClean="0"/>
              <a:t>12</a:t>
            </a:fld>
            <a:endParaRPr lang="en-US" dirty="0"/>
          </a:p>
        </p:txBody>
      </p:sp>
    </p:spTree>
    <p:extLst>
      <p:ext uri="{BB962C8B-B14F-4D97-AF65-F5344CB8AC3E}">
        <p14:creationId xmlns:p14="http://schemas.microsoft.com/office/powerpoint/2010/main" val="105067820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K" b="0" dirty="0"/>
          </a:p>
        </p:txBody>
      </p:sp>
      <p:sp>
        <p:nvSpPr>
          <p:cNvPr id="4" name="Slide Number Placeholder 3"/>
          <p:cNvSpPr>
            <a:spLocks noGrp="1"/>
          </p:cNvSpPr>
          <p:nvPr>
            <p:ph type="sldNum" sz="quarter" idx="10"/>
          </p:nvPr>
        </p:nvSpPr>
        <p:spPr/>
        <p:txBody>
          <a:bodyPr/>
          <a:lstStyle/>
          <a:p>
            <a:fld id="{C30292A9-7A47-3844-B146-D6E152DCFCB4}" type="slidenum">
              <a:rPr lang="en-UK" smtClean="0"/>
              <a:t>13</a:t>
            </a:fld>
            <a:endParaRPr lang="en-US" dirty="0"/>
          </a:p>
        </p:txBody>
      </p:sp>
    </p:spTree>
    <p:extLst>
      <p:ext uri="{BB962C8B-B14F-4D97-AF65-F5344CB8AC3E}">
        <p14:creationId xmlns:p14="http://schemas.microsoft.com/office/powerpoint/2010/main" val="270004597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0" noProof="0" dirty="0"/>
              <a:t>Lead the discussions so that learners realise that while they already have ‘short division’ as a method, they would need other methods for calculations with more difficult numbers.  </a:t>
            </a:r>
          </a:p>
          <a:p>
            <a:endParaRPr lang="en-GB" b="0" noProof="0" dirty="0"/>
          </a:p>
          <a:p>
            <a:r>
              <a:rPr lang="en-GB" b="0" noProof="0" dirty="0"/>
              <a:t>Lead this into the next section on predicting sensible answers to their calculations.</a:t>
            </a:r>
          </a:p>
          <a:p>
            <a:endParaRPr lang="en-GB" b="0" noProof="0" dirty="0"/>
          </a:p>
          <a:p>
            <a:endParaRPr lang="en-GB" b="0" noProof="0" dirty="0"/>
          </a:p>
        </p:txBody>
      </p:sp>
      <p:sp>
        <p:nvSpPr>
          <p:cNvPr id="4" name="Slide Number Placeholder 3"/>
          <p:cNvSpPr>
            <a:spLocks noGrp="1"/>
          </p:cNvSpPr>
          <p:nvPr>
            <p:ph type="sldNum" sz="quarter" idx="10"/>
          </p:nvPr>
        </p:nvSpPr>
        <p:spPr/>
        <p:txBody>
          <a:bodyPr/>
          <a:lstStyle/>
          <a:p>
            <a:fld id="{C30292A9-7A47-3844-B146-D6E152DCFCB4}" type="slidenum">
              <a:rPr lang="en-UK" smtClean="0"/>
              <a:t>14</a:t>
            </a:fld>
            <a:endParaRPr lang="en-US" dirty="0"/>
          </a:p>
        </p:txBody>
      </p:sp>
    </p:spTree>
    <p:extLst>
      <p:ext uri="{BB962C8B-B14F-4D97-AF65-F5344CB8AC3E}">
        <p14:creationId xmlns:p14="http://schemas.microsoft.com/office/powerpoint/2010/main" val="285101264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t>This is an additional </a:t>
            </a:r>
            <a:r>
              <a:rPr lang="en-UK" b="0" dirty="0"/>
              <a:t>example </a:t>
            </a:r>
            <a:r>
              <a:rPr lang="en-GB" b="0" dirty="0"/>
              <a:t>t</a:t>
            </a:r>
            <a:r>
              <a:rPr lang="en-UK" b="0" dirty="0"/>
              <a:t>o show learners </a:t>
            </a:r>
            <a:r>
              <a:rPr lang="en-GB" b="0" dirty="0"/>
              <a:t>that they</a:t>
            </a:r>
            <a:r>
              <a:rPr lang="en-UK" b="0" dirty="0"/>
              <a:t> </a:t>
            </a:r>
            <a:r>
              <a:rPr lang="en-GB" b="0" dirty="0"/>
              <a:t>c</a:t>
            </a:r>
            <a:r>
              <a:rPr lang="en-SG" b="0" dirty="0"/>
              <a:t>an</a:t>
            </a:r>
            <a:r>
              <a:rPr lang="en-UK" b="0" dirty="0"/>
              <a:t> deal with a remainder as a whole </a:t>
            </a:r>
            <a:r>
              <a:rPr lang="en-GB" b="0" dirty="0"/>
              <a:t>or</a:t>
            </a:r>
            <a:r>
              <a:rPr lang="en-UK" b="0" dirty="0"/>
              <a:t> as a decimal.</a:t>
            </a:r>
          </a:p>
          <a:p>
            <a:endParaRPr lang="en-UK" b="0" dirty="0"/>
          </a:p>
          <a:p>
            <a:endParaRPr lang="en-UK" b="0" dirty="0"/>
          </a:p>
        </p:txBody>
      </p:sp>
      <p:sp>
        <p:nvSpPr>
          <p:cNvPr id="4" name="Slide Number Placeholder 3"/>
          <p:cNvSpPr>
            <a:spLocks noGrp="1"/>
          </p:cNvSpPr>
          <p:nvPr>
            <p:ph type="sldNum" sz="quarter" idx="10"/>
          </p:nvPr>
        </p:nvSpPr>
        <p:spPr/>
        <p:txBody>
          <a:bodyPr/>
          <a:lstStyle/>
          <a:p>
            <a:fld id="{C30292A9-7A47-3844-B146-D6E152DCFCB4}" type="slidenum">
              <a:rPr lang="en-UK" smtClean="0"/>
              <a:t>15</a:t>
            </a:fld>
            <a:endParaRPr lang="en-US" dirty="0"/>
          </a:p>
        </p:txBody>
      </p:sp>
    </p:spTree>
    <p:extLst>
      <p:ext uri="{BB962C8B-B14F-4D97-AF65-F5344CB8AC3E}">
        <p14:creationId xmlns:p14="http://schemas.microsoft.com/office/powerpoint/2010/main" val="135951924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0" dirty="0"/>
              <a:t>This slide shows another </a:t>
            </a:r>
            <a:r>
              <a:rPr lang="en-UK" b="0" dirty="0"/>
              <a:t>example deal</a:t>
            </a:r>
            <a:r>
              <a:rPr lang="en-GB" b="0" dirty="0"/>
              <a:t>ing</a:t>
            </a:r>
            <a:r>
              <a:rPr lang="en-UK" b="0" dirty="0"/>
              <a:t> with a remainder as a decimal.</a:t>
            </a:r>
          </a:p>
          <a:p>
            <a:endParaRPr lang="en-UK" b="0" dirty="0"/>
          </a:p>
          <a:p>
            <a:endParaRPr lang="en-UK" b="0" dirty="0"/>
          </a:p>
          <a:p>
            <a:endParaRPr lang="en-UK" b="0" dirty="0"/>
          </a:p>
        </p:txBody>
      </p:sp>
      <p:sp>
        <p:nvSpPr>
          <p:cNvPr id="4" name="Slide Number Placeholder 3"/>
          <p:cNvSpPr>
            <a:spLocks noGrp="1"/>
          </p:cNvSpPr>
          <p:nvPr>
            <p:ph type="sldNum" sz="quarter" idx="10"/>
          </p:nvPr>
        </p:nvSpPr>
        <p:spPr/>
        <p:txBody>
          <a:bodyPr/>
          <a:lstStyle/>
          <a:p>
            <a:fld id="{C30292A9-7A47-3844-B146-D6E152DCFCB4}" type="slidenum">
              <a:rPr lang="en-UK" smtClean="0"/>
              <a:t>16</a:t>
            </a:fld>
            <a:endParaRPr lang="en-US" dirty="0"/>
          </a:p>
        </p:txBody>
      </p:sp>
    </p:spTree>
    <p:extLst>
      <p:ext uri="{BB962C8B-B14F-4D97-AF65-F5344CB8AC3E}">
        <p14:creationId xmlns:p14="http://schemas.microsoft.com/office/powerpoint/2010/main" val="187287404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0" noProof="0" dirty="0"/>
              <a:t>Slides 17 and 18 emphasise the use of rounding numbers to make calculations easier.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0" noProof="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0" noProof="0" dirty="0"/>
              <a:t>Ask learners to make a sensible estimate of the answer to 83 ÷ 11. This is to encourage learners to think about whether their answers to division questions make sense.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0" noProof="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0" noProof="0" dirty="0"/>
              <a:t>Use the speech bubbles to promote a discussion on whether one estimate is better than the other.</a:t>
            </a:r>
          </a:p>
        </p:txBody>
      </p:sp>
      <p:sp>
        <p:nvSpPr>
          <p:cNvPr id="4" name="Slide Number Placeholder 3"/>
          <p:cNvSpPr>
            <a:spLocks noGrp="1"/>
          </p:cNvSpPr>
          <p:nvPr>
            <p:ph type="sldNum" sz="quarter" idx="10"/>
          </p:nvPr>
        </p:nvSpPr>
        <p:spPr/>
        <p:txBody>
          <a:bodyPr/>
          <a:lstStyle/>
          <a:p>
            <a:fld id="{C30292A9-7A47-3844-B146-D6E152DCFCB4}" type="slidenum">
              <a:rPr lang="en-UK" smtClean="0"/>
              <a:t>17</a:t>
            </a:fld>
            <a:endParaRPr lang="en-US" dirty="0"/>
          </a:p>
        </p:txBody>
      </p:sp>
    </p:spTree>
    <p:extLst>
      <p:ext uri="{BB962C8B-B14F-4D97-AF65-F5344CB8AC3E}">
        <p14:creationId xmlns:p14="http://schemas.microsoft.com/office/powerpoint/2010/main" val="136878918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0" noProof="0" dirty="0"/>
              <a:t>Ask learners to make a sensible estimate of the answer to 123.2 ÷ 12.3. This is to encourage learners to think about whether their answers to division questions make sense.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0" noProof="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0" noProof="0" dirty="0"/>
              <a:t>Use the speech bubbles to promote a discussion on whether one estimate is better than the other.</a:t>
            </a:r>
          </a:p>
        </p:txBody>
      </p:sp>
      <p:sp>
        <p:nvSpPr>
          <p:cNvPr id="4" name="Slide Number Placeholder 3"/>
          <p:cNvSpPr>
            <a:spLocks noGrp="1"/>
          </p:cNvSpPr>
          <p:nvPr>
            <p:ph type="sldNum" sz="quarter" idx="10"/>
          </p:nvPr>
        </p:nvSpPr>
        <p:spPr/>
        <p:txBody>
          <a:bodyPr/>
          <a:lstStyle/>
          <a:p>
            <a:fld id="{C30292A9-7A47-3844-B146-D6E152DCFCB4}" type="slidenum">
              <a:rPr lang="en-UK" smtClean="0"/>
              <a:t>18</a:t>
            </a:fld>
            <a:endParaRPr lang="en-US" dirty="0"/>
          </a:p>
        </p:txBody>
      </p:sp>
    </p:spTree>
    <p:extLst>
      <p:ext uri="{BB962C8B-B14F-4D97-AF65-F5344CB8AC3E}">
        <p14:creationId xmlns:p14="http://schemas.microsoft.com/office/powerpoint/2010/main" val="96208502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0" noProof="0" dirty="0"/>
              <a:t>Ask learners to make a sensible estimate of the answer to each question.</a:t>
            </a:r>
            <a:endParaRPr kumimoji="0" lang="en-GB" sz="4800" b="1" i="0" u="none" strike="noStrike" kern="1200" cap="none" spc="0" normalizeH="0" baseline="0" noProof="0" dirty="0">
              <a:ln>
                <a:noFill/>
              </a:ln>
              <a:solidFill>
                <a:prstClr val="black"/>
              </a:solidFill>
              <a:effectLst/>
              <a:uLnTx/>
              <a:uFillTx/>
              <a:latin typeface="Calibri"/>
              <a:ea typeface="+mn-ea"/>
              <a:cs typeface="+mn-cs"/>
            </a:endParaRPr>
          </a:p>
        </p:txBody>
      </p:sp>
      <p:sp>
        <p:nvSpPr>
          <p:cNvPr id="4" name="Slide Number Placeholder 3"/>
          <p:cNvSpPr>
            <a:spLocks noGrp="1"/>
          </p:cNvSpPr>
          <p:nvPr>
            <p:ph type="sldNum" sz="quarter" idx="10"/>
          </p:nvPr>
        </p:nvSpPr>
        <p:spPr/>
        <p:txBody>
          <a:bodyPr/>
          <a:lstStyle/>
          <a:p>
            <a:fld id="{C30292A9-7A47-3844-B146-D6E152DCFCB4}" type="slidenum">
              <a:rPr lang="en-UK" smtClean="0"/>
              <a:t>19</a:t>
            </a:fld>
            <a:endParaRPr lang="en-US" dirty="0"/>
          </a:p>
        </p:txBody>
      </p:sp>
    </p:spTree>
    <p:extLst>
      <p:ext uri="{BB962C8B-B14F-4D97-AF65-F5344CB8AC3E}">
        <p14:creationId xmlns:p14="http://schemas.microsoft.com/office/powerpoint/2010/main" val="184443568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mc:AlternateContent xmlns:mc="http://schemas.openxmlformats.org/markup-compatibility/2006" xmlns:a14="http://schemas.microsoft.com/office/drawing/2010/main">
        <mc:Choice Requires="a14">
          <p:sp>
            <p:nvSpPr>
              <p:cNvPr id="3" name="Notes Placeholder 2"/>
              <p:cNvSpPr>
                <a:spLocks noGrp="1"/>
              </p:cNvSpPr>
              <p:nvPr>
                <p:ph type="body" idx="1"/>
              </p:nvPr>
            </p:nvSpPr>
            <p:spPr/>
            <p:txBody>
              <a:bodyPr/>
              <a:lstStyle/>
              <a:p>
                <a:pPr marL="0" indent="0">
                  <a:buFont typeface="Arial" panose="020B0604020202020204" pitchFamily="34" charset="0"/>
                  <a:buNone/>
                </a:pPr>
                <a:r>
                  <a:rPr lang="en-UK" sz="1200" b="0" dirty="0"/>
                  <a:t>Give questions to learners as a recap </a:t>
                </a:r>
                <a:r>
                  <a:rPr lang="en-SG" sz="1200" b="0" dirty="0"/>
                  <a:t>on</a:t>
                </a:r>
                <a:r>
                  <a:rPr lang="en-UK" sz="1200" b="0" dirty="0"/>
                  <a:t> the multiplication lesson.  </a:t>
                </a:r>
              </a:p>
              <a:p>
                <a:pPr marL="0" indent="0">
                  <a:buFont typeface="Arial" panose="020B0604020202020204" pitchFamily="34" charset="0"/>
                  <a:buNone/>
                </a:pPr>
                <a:r>
                  <a:rPr lang="en-UK" sz="1200" b="0" dirty="0"/>
                  <a:t>Discuss any misconceptions that arise from the questions.</a:t>
                </a:r>
              </a:p>
              <a:p>
                <a:pPr marL="0" indent="0">
                  <a:buFont typeface="Arial" panose="020B0604020202020204" pitchFamily="34" charset="0"/>
                  <a:buNone/>
                </a:pPr>
                <a:r>
                  <a:rPr lang="en-UK" sz="1200" b="0" dirty="0"/>
                  <a:t>Encourage learners to use visual representations when appropriate.</a:t>
                </a:r>
              </a:p>
              <a:p>
                <a:pPr marL="0" indent="0">
                  <a:buFont typeface="Arial" panose="020B0604020202020204" pitchFamily="34" charset="0"/>
                  <a:buNone/>
                </a:pPr>
                <a:r>
                  <a:rPr lang="en-UK" sz="1200" b="0" dirty="0"/>
                  <a:t>Recap mathematical vocab</a:t>
                </a:r>
                <a:r>
                  <a:rPr lang="en-SG" sz="1200" b="0" dirty="0"/>
                  <a:t>ulary</a:t>
                </a:r>
                <a:r>
                  <a:rPr lang="en-UK" sz="1200" b="0" dirty="0"/>
                  <a:t>, i.e. factors, multiples, products.</a:t>
                </a:r>
                <a:endParaRPr lang="en-GB" sz="1200" b="0" dirty="0"/>
              </a:p>
              <a:p>
                <a:pPr marL="0" indent="0">
                  <a:buFont typeface="Arial" panose="020B0604020202020204" pitchFamily="34" charset="0"/>
                  <a:buNone/>
                </a:pPr>
                <a:endParaRPr lang="en-GB" sz="1200" b="0" dirty="0"/>
              </a:p>
              <a:p>
                <a:pPr marL="0" indent="0">
                  <a:buFont typeface="Arial" panose="020B0604020202020204" pitchFamily="34" charset="0"/>
                  <a:buNone/>
                </a:pPr>
                <a:r>
                  <a:rPr lang="en-GB" sz="1200" b="0" dirty="0"/>
                  <a:t>Answers:</a:t>
                </a:r>
              </a:p>
              <a:p>
                <a:pPr marL="0" lvl="0" indent="0">
                  <a:lnSpc>
                    <a:spcPct val="107000"/>
                  </a:lnSpc>
                  <a:buFont typeface="+mj-lt"/>
                  <a:buNone/>
                </a:pPr>
                <a:r>
                  <a:rPr lang="en-GB" sz="1200" dirty="0">
                    <a:effectLst/>
                    <a:latin typeface="Arial" panose="020B0604020202020204" pitchFamily="34" charset="0"/>
                    <a:ea typeface="Calibri" panose="020F0502020204030204" pitchFamily="34" charset="0"/>
                    <a:cs typeface="Times New Roman" panose="02020603050405020304" pitchFamily="18" charset="0"/>
                  </a:rPr>
                  <a:t>(1) 341 × 2 = 682</a:t>
                </a:r>
                <a:endParaRPr lang="en-GB" sz="12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buFont typeface="+mj-lt"/>
                  <a:buNone/>
                </a:pPr>
                <a:r>
                  <a:rPr lang="en-GB" sz="1200" dirty="0">
                    <a:effectLst/>
                    <a:latin typeface="Arial" panose="020B0604020202020204" pitchFamily="34" charset="0"/>
                    <a:ea typeface="Calibri" panose="020F0502020204030204" pitchFamily="34" charset="0"/>
                    <a:cs typeface="Times New Roman" panose="02020603050405020304" pitchFamily="18" charset="0"/>
                  </a:rPr>
                  <a:t>(2) 2 × 3.4 = 6.8</a:t>
                </a:r>
                <a:endParaRPr lang="en-GB" sz="12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buFont typeface="+mj-lt"/>
                  <a:buNone/>
                </a:pPr>
                <a:r>
                  <a:rPr lang="en-GB" sz="1200" dirty="0">
                    <a:effectLst/>
                    <a:latin typeface="Arial" panose="020B0604020202020204" pitchFamily="34" charset="0"/>
                    <a:ea typeface="Calibri" panose="020F0502020204030204" pitchFamily="34" charset="0"/>
                    <a:cs typeface="Times New Roman" panose="02020603050405020304" pitchFamily="18" charset="0"/>
                  </a:rPr>
                  <a:t>(3) 4.6 × 7.3 = 33.58</a:t>
                </a:r>
                <a:endParaRPr lang="en-GB" sz="12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spcAft>
                    <a:spcPts val="800"/>
                  </a:spcAft>
                  <a:buFont typeface="+mj-lt"/>
                  <a:buNone/>
                </a:pPr>
                <a:r>
                  <a:rPr lang="en-GB" sz="1200" dirty="0">
                    <a:effectLst/>
                    <a:latin typeface="Arial" panose="020B0604020202020204" pitchFamily="34" charset="0"/>
                    <a:ea typeface="Calibri" panose="020F0502020204030204" pitchFamily="34" charset="0"/>
                    <a:cs typeface="Times New Roman" panose="02020603050405020304" pitchFamily="18" charset="0"/>
                  </a:rPr>
                  <a:t>(4) 2 × 5 = 10</a:t>
                </a:r>
              </a:p>
              <a:p>
                <a:pPr marL="0" lvl="0" indent="0">
                  <a:lnSpc>
                    <a:spcPct val="107000"/>
                  </a:lnSpc>
                  <a:spcAft>
                    <a:spcPts val="800"/>
                  </a:spcAft>
                  <a:buFont typeface="+mj-lt"/>
                  <a:buNone/>
                </a:pPr>
                <a:r>
                  <a:rPr lang="en-GB" sz="1200" dirty="0">
                    <a:effectLst/>
                    <a:latin typeface="Arial" panose="020B0604020202020204" pitchFamily="34" charset="0"/>
                    <a:ea typeface="Calibri" panose="020F0502020204030204" pitchFamily="34" charset="0"/>
                  </a:rPr>
                  <a:t>(5) 2.8 × 6.1 </a:t>
                </a:r>
                <a14:m>
                  <m:oMath xmlns:m="http://schemas.openxmlformats.org/officeDocument/2006/math">
                    <m:r>
                      <a:rPr lang="en-GB" sz="1200" i="1">
                        <a:effectLst/>
                        <a:latin typeface="Cambria Math" panose="02040503050406030204" pitchFamily="18" charset="0"/>
                        <a:ea typeface="Calibri" panose="020F0502020204030204" pitchFamily="34" charset="0"/>
                        <a:cs typeface="Arial" panose="020B0604020202020204" pitchFamily="34" charset="0"/>
                      </a:rPr>
                      <m:t>≈ </m:t>
                    </m:r>
                  </m:oMath>
                </a14:m>
                <a:r>
                  <a:rPr lang="en-GB" sz="1200" dirty="0">
                    <a:effectLst/>
                    <a:latin typeface="Arial" panose="020B0604020202020204" pitchFamily="34" charset="0"/>
                    <a:ea typeface="Calibri" panose="020F0502020204030204" pitchFamily="34" charset="0"/>
                  </a:rPr>
                  <a:t>3 × 6 </a:t>
                </a:r>
                <a14:m>
                  <m:oMath xmlns:m="http://schemas.openxmlformats.org/officeDocument/2006/math">
                    <m:r>
                      <a:rPr lang="en-GB" sz="1200" i="1">
                        <a:effectLst/>
                        <a:latin typeface="Cambria Math" panose="02040503050406030204" pitchFamily="18" charset="0"/>
                        <a:ea typeface="Calibri" panose="020F0502020204030204" pitchFamily="34" charset="0"/>
                        <a:cs typeface="Arial" panose="020B0604020202020204" pitchFamily="34" charset="0"/>
                      </a:rPr>
                      <m:t>≈</m:t>
                    </m:r>
                  </m:oMath>
                </a14:m>
                <a:r>
                  <a:rPr lang="en-GB" sz="1200" dirty="0">
                    <a:effectLst/>
                    <a:latin typeface="Arial" panose="020B0604020202020204" pitchFamily="34" charset="0"/>
                    <a:ea typeface="Calibri" panose="020F0502020204030204" pitchFamily="34" charset="0"/>
                  </a:rPr>
                  <a:t> 18</a:t>
                </a:r>
                <a:endParaRPr lang="en-UK" sz="1200" b="0" dirty="0"/>
              </a:p>
              <a:p>
                <a:endParaRPr lang="en-UK" sz="1200" b="0" dirty="0"/>
              </a:p>
            </p:txBody>
          </p:sp>
        </mc:Choice>
        <mc:Fallback xmlns="">
          <p:sp>
            <p:nvSpPr>
              <p:cNvPr id="3" name="Notes Placeholder 2"/>
              <p:cNvSpPr>
                <a:spLocks noGrp="1"/>
              </p:cNvSpPr>
              <p:nvPr>
                <p:ph type="body" idx="1"/>
              </p:nvPr>
            </p:nvSpPr>
            <p:spPr/>
            <p:txBody>
              <a:bodyPr/>
              <a:lstStyle/>
              <a:p>
                <a:pPr marL="0" indent="0">
                  <a:buFont typeface="Arial" panose="020B0604020202020204" pitchFamily="34" charset="0"/>
                  <a:buNone/>
                </a:pPr>
                <a:r>
                  <a:rPr lang="en-UK" b="0" dirty="0"/>
                  <a:t>Give questions to learners as a recap from the multiplication lesson.  </a:t>
                </a:r>
              </a:p>
              <a:p>
                <a:pPr marL="0" indent="0">
                  <a:buFont typeface="Arial" panose="020B0604020202020204" pitchFamily="34" charset="0"/>
                  <a:buNone/>
                </a:pPr>
                <a:r>
                  <a:rPr lang="en-UK" b="0" dirty="0"/>
                  <a:t>Discuss any misconceptions that arise from the questions.</a:t>
                </a:r>
              </a:p>
              <a:p>
                <a:pPr marL="0" indent="0">
                  <a:buFont typeface="Arial" panose="020B0604020202020204" pitchFamily="34" charset="0"/>
                  <a:buNone/>
                </a:pPr>
                <a:r>
                  <a:rPr lang="en-UK" b="0" dirty="0"/>
                  <a:t>Encourage learners to use visual representations when appropriate.</a:t>
                </a:r>
              </a:p>
              <a:p>
                <a:pPr marL="0" indent="0">
                  <a:buFont typeface="Arial" panose="020B0604020202020204" pitchFamily="34" charset="0"/>
                  <a:buNone/>
                </a:pPr>
                <a:r>
                  <a:rPr lang="en-UK" b="0" dirty="0"/>
                  <a:t>Recap mathematical vocab, i.e. factors, multiples, products.</a:t>
                </a:r>
                <a:endParaRPr lang="en-GB" b="0" dirty="0"/>
              </a:p>
              <a:p>
                <a:pPr marL="0" indent="0">
                  <a:buFont typeface="Arial" panose="020B0604020202020204" pitchFamily="34" charset="0"/>
                  <a:buNone/>
                </a:pPr>
                <a:endParaRPr lang="en-GB" b="0" dirty="0"/>
              </a:p>
              <a:p>
                <a:pPr marL="0" indent="0">
                  <a:buFont typeface="Arial" panose="020B0604020202020204" pitchFamily="34" charset="0"/>
                  <a:buNone/>
                </a:pPr>
                <a:r>
                  <a:rPr lang="en-GB" b="0" dirty="0"/>
                  <a:t>Answers:</a:t>
                </a:r>
              </a:p>
              <a:p>
                <a:pPr marL="342900" lvl="0" indent="-342900">
                  <a:lnSpc>
                    <a:spcPct val="107000"/>
                  </a:lnSpc>
                  <a:buFont typeface="+mj-lt"/>
                  <a:buAutoNum type="arabicPeriod"/>
                </a:pPr>
                <a:r>
                  <a:rPr lang="en-GB" sz="1800" dirty="0">
                    <a:effectLst/>
                    <a:latin typeface="Arial" panose="020B0604020202020204" pitchFamily="34" charset="0"/>
                    <a:ea typeface="Calibri" panose="020F0502020204030204" pitchFamily="34" charset="0"/>
                    <a:cs typeface="Times New Roman" panose="02020603050405020304" pitchFamily="18" charset="0"/>
                  </a:rPr>
                  <a:t>341 × 2 = 682</a:t>
                </a:r>
                <a:endParaRPr lang="en-GB"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buFont typeface="+mj-lt"/>
                  <a:buAutoNum type="arabicPeriod"/>
                </a:pPr>
                <a:r>
                  <a:rPr lang="en-GB" sz="1800" dirty="0">
                    <a:effectLst/>
                    <a:latin typeface="Arial" panose="020B0604020202020204" pitchFamily="34" charset="0"/>
                    <a:ea typeface="Calibri" panose="020F0502020204030204" pitchFamily="34" charset="0"/>
                    <a:cs typeface="Times New Roman" panose="02020603050405020304" pitchFamily="18" charset="0"/>
                  </a:rPr>
                  <a:t>2 × 3.4 = 6.8</a:t>
                </a:r>
                <a:endParaRPr lang="en-GB"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buFont typeface="+mj-lt"/>
                  <a:buAutoNum type="arabicPeriod"/>
                </a:pPr>
                <a:r>
                  <a:rPr lang="en-GB" sz="1800" dirty="0">
                    <a:effectLst/>
                    <a:latin typeface="Arial" panose="020B0604020202020204" pitchFamily="34" charset="0"/>
                    <a:ea typeface="Calibri" panose="020F0502020204030204" pitchFamily="34" charset="0"/>
                    <a:cs typeface="Times New Roman" panose="02020603050405020304" pitchFamily="18" charset="0"/>
                  </a:rPr>
                  <a:t>4.6 × 7.3 = 33.58</a:t>
                </a:r>
                <a:endParaRPr lang="en-GB"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mj-lt"/>
                  <a:buAutoNum type="arabicPeriod"/>
                </a:pPr>
                <a:r>
                  <a:rPr lang="en-GB" sz="1800" dirty="0">
                    <a:effectLst/>
                    <a:latin typeface="Arial" panose="020B0604020202020204" pitchFamily="34" charset="0"/>
                    <a:ea typeface="Calibri" panose="020F0502020204030204" pitchFamily="34" charset="0"/>
                    <a:cs typeface="Times New Roman" panose="02020603050405020304" pitchFamily="18" charset="0"/>
                  </a:rPr>
                  <a:t>2 × 5 = 10</a:t>
                </a:r>
              </a:p>
              <a:p>
                <a:pPr marL="342900" lvl="0" indent="-342900">
                  <a:lnSpc>
                    <a:spcPct val="107000"/>
                  </a:lnSpc>
                  <a:spcAft>
                    <a:spcPts val="800"/>
                  </a:spcAft>
                  <a:buFont typeface="+mj-lt"/>
                  <a:buAutoNum type="arabicPeriod"/>
                </a:pPr>
                <a:r>
                  <a:rPr lang="en-GB" sz="1800" dirty="0">
                    <a:effectLst/>
                    <a:latin typeface="Arial" panose="020B0604020202020204" pitchFamily="34" charset="0"/>
                    <a:ea typeface="Calibri" panose="020F0502020204030204" pitchFamily="34" charset="0"/>
                  </a:rPr>
                  <a:t>2.8 × 6.1 </a:t>
                </a:r>
                <a:r>
                  <a:rPr lang="en-GB" sz="1800" i="0">
                    <a:effectLst/>
                    <a:latin typeface="Cambria Math" panose="02040503050406030204" pitchFamily="18" charset="0"/>
                    <a:ea typeface="Calibri" panose="020F0502020204030204" pitchFamily="34" charset="0"/>
                    <a:cs typeface="Arial" panose="020B0604020202020204" pitchFamily="34" charset="0"/>
                  </a:rPr>
                  <a:t>≈ </a:t>
                </a:r>
                <a:r>
                  <a:rPr lang="en-GB" sz="1800" dirty="0">
                    <a:effectLst/>
                    <a:latin typeface="Arial" panose="020B0604020202020204" pitchFamily="34" charset="0"/>
                    <a:ea typeface="Calibri" panose="020F0502020204030204" pitchFamily="34" charset="0"/>
                  </a:rPr>
                  <a:t>3 × 6 </a:t>
                </a:r>
                <a:r>
                  <a:rPr lang="en-GB" sz="1800" i="0">
                    <a:effectLst/>
                    <a:latin typeface="Cambria Math" panose="02040503050406030204" pitchFamily="18" charset="0"/>
                    <a:ea typeface="Calibri" panose="020F0502020204030204" pitchFamily="34" charset="0"/>
                    <a:cs typeface="Arial" panose="020B0604020202020204" pitchFamily="34" charset="0"/>
                  </a:rPr>
                  <a:t>≈</a:t>
                </a:r>
                <a:r>
                  <a:rPr lang="en-GB" sz="1800" dirty="0">
                    <a:effectLst/>
                    <a:latin typeface="Arial" panose="020B0604020202020204" pitchFamily="34" charset="0"/>
                    <a:ea typeface="Calibri" panose="020F0502020204030204" pitchFamily="34" charset="0"/>
                  </a:rPr>
                  <a:t> 18</a:t>
                </a:r>
                <a:endParaRPr lang="en-UK" b="0" dirty="0"/>
              </a:p>
              <a:p>
                <a:endParaRPr lang="en-UK" b="0" dirty="0"/>
              </a:p>
            </p:txBody>
          </p:sp>
        </mc:Fallback>
      </mc:AlternateContent>
      <p:sp>
        <p:nvSpPr>
          <p:cNvPr id="4" name="Slide Number Placeholder 3"/>
          <p:cNvSpPr>
            <a:spLocks noGrp="1"/>
          </p:cNvSpPr>
          <p:nvPr>
            <p:ph type="sldNum" sz="quarter" idx="10"/>
          </p:nvPr>
        </p:nvSpPr>
        <p:spPr/>
        <p:txBody>
          <a:bodyPr/>
          <a:lstStyle/>
          <a:p>
            <a:fld id="{C30292A9-7A47-3844-B146-D6E152DCFCB4}" type="slidenum">
              <a:rPr lang="en-UK" smtClean="0"/>
              <a:t>2</a:t>
            </a:fld>
            <a:endParaRPr lang="en-US" dirty="0"/>
          </a:p>
        </p:txBody>
      </p:sp>
    </p:spTree>
    <p:extLst>
      <p:ext uri="{BB962C8B-B14F-4D97-AF65-F5344CB8AC3E}">
        <p14:creationId xmlns:p14="http://schemas.microsoft.com/office/powerpoint/2010/main" val="204365323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0" noProof="0" dirty="0"/>
              <a:t>Discuss learners’ answers and any variations in rounding. Discuss the order of operations and ensure learners are aware that commutativity doesn’t apply when working with division.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Calibri"/>
                <a:ea typeface="+mn-ea"/>
                <a:cs typeface="+mn-cs"/>
              </a:rPr>
              <a:t>Ensure learners are aware they should continue to check their answers by either rounding or performing an inverse check.</a:t>
            </a:r>
            <a:endParaRPr kumimoji="0" lang="en-GB" sz="1200" b="1" i="0" u="none" strike="noStrike" kern="1200" cap="none" spc="0" normalizeH="0" baseline="0" noProof="0" dirty="0">
              <a:ln>
                <a:noFill/>
              </a:ln>
              <a:solidFill>
                <a:prstClr val="black"/>
              </a:solidFill>
              <a:effectLst/>
              <a:uLnTx/>
              <a:uFillTx/>
              <a:latin typeface="Calibri"/>
              <a:ea typeface="+mn-ea"/>
              <a:cs typeface="+mn-cs"/>
            </a:endParaRPr>
          </a:p>
        </p:txBody>
      </p:sp>
      <p:sp>
        <p:nvSpPr>
          <p:cNvPr id="4" name="Slide Number Placeholder 3"/>
          <p:cNvSpPr>
            <a:spLocks noGrp="1"/>
          </p:cNvSpPr>
          <p:nvPr>
            <p:ph type="sldNum" sz="quarter" idx="10"/>
          </p:nvPr>
        </p:nvSpPr>
        <p:spPr/>
        <p:txBody>
          <a:bodyPr/>
          <a:lstStyle/>
          <a:p>
            <a:fld id="{C30292A9-7A47-3844-B146-D6E152DCFCB4}" type="slidenum">
              <a:rPr lang="en-UK" smtClean="0"/>
              <a:t>20</a:t>
            </a:fld>
            <a:endParaRPr lang="en-US" dirty="0"/>
          </a:p>
        </p:txBody>
      </p:sp>
    </p:spTree>
    <p:extLst>
      <p:ext uri="{BB962C8B-B14F-4D97-AF65-F5344CB8AC3E}">
        <p14:creationId xmlns:p14="http://schemas.microsoft.com/office/powerpoint/2010/main" val="35611148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lnSpc>
                <a:spcPct val="115000"/>
              </a:lnSpc>
              <a:spcBef>
                <a:spcPts val="400"/>
              </a:spcBef>
              <a:spcAft>
                <a:spcPts val="400"/>
              </a:spcAft>
            </a:pPr>
            <a:r>
              <a:rPr lang="en-GB" sz="1200" dirty="0">
                <a:solidFill>
                  <a:srgbClr val="404040"/>
                </a:solidFill>
                <a:effectLst/>
                <a:latin typeface="+mn-lt"/>
                <a:ea typeface="Calibri" panose="020F0502020204030204" pitchFamily="34" charset="0"/>
                <a:cs typeface="Times New Roman" panose="02020603050405020304" pitchFamily="18" charset="0"/>
              </a:rPr>
              <a:t>Introduce the two questions to the learners. Ask learners to use a formal and an informal method to answer the questions.</a:t>
            </a:r>
          </a:p>
          <a:p>
            <a:pPr algn="l">
              <a:lnSpc>
                <a:spcPct val="115000"/>
              </a:lnSpc>
              <a:spcBef>
                <a:spcPts val="400"/>
              </a:spcBef>
              <a:spcAft>
                <a:spcPts val="400"/>
              </a:spcAft>
            </a:pPr>
            <a:endParaRPr lang="en-GB" sz="1200" dirty="0">
              <a:solidFill>
                <a:srgbClr val="404040"/>
              </a:solidFill>
              <a:effectLst/>
              <a:latin typeface="+mn-lt"/>
              <a:ea typeface="Calibri" panose="020F0502020204030204" pitchFamily="34" charset="0"/>
              <a:cs typeface="Times New Roman" panose="02020603050405020304" pitchFamily="18" charset="0"/>
            </a:endParaRPr>
          </a:p>
          <a:p>
            <a:pPr algn="l">
              <a:lnSpc>
                <a:spcPct val="115000"/>
              </a:lnSpc>
              <a:spcBef>
                <a:spcPts val="400"/>
              </a:spcBef>
              <a:spcAft>
                <a:spcPts val="400"/>
              </a:spcAft>
            </a:pPr>
            <a:r>
              <a:rPr lang="en-GB" sz="1200" dirty="0">
                <a:solidFill>
                  <a:srgbClr val="404040"/>
                </a:solidFill>
                <a:effectLst/>
                <a:latin typeface="+mn-lt"/>
                <a:ea typeface="Calibri" panose="020F0502020204030204" pitchFamily="34" charset="0"/>
                <a:cs typeface="Times New Roman" panose="02020603050405020304" pitchFamily="18" charset="0"/>
              </a:rPr>
              <a:t>Learners could be provided with multilink cubes for this activity.</a:t>
            </a:r>
          </a:p>
          <a:p>
            <a:pPr algn="just">
              <a:lnSpc>
                <a:spcPct val="115000"/>
              </a:lnSpc>
              <a:spcBef>
                <a:spcPts val="400"/>
              </a:spcBef>
              <a:spcAft>
                <a:spcPts val="400"/>
              </a:spcAft>
            </a:pPr>
            <a:endParaRPr lang="en-GB" sz="1800" dirty="0">
              <a:solidFill>
                <a:srgbClr val="404040"/>
              </a:solidFill>
              <a:effectLst/>
              <a:latin typeface="Calibri" panose="020F0502020204030204" pitchFamily="34" charset="0"/>
              <a:ea typeface="Calibri" panose="020F0502020204030204" pitchFamily="34" charset="0"/>
              <a:cs typeface="Times New Roman" panose="02020603050405020304" pitchFamily="18" charset="0"/>
            </a:endParaRPr>
          </a:p>
          <a:p>
            <a:r>
              <a:rPr lang="en-GB" dirty="0"/>
              <a:t>Answers:</a:t>
            </a:r>
          </a:p>
          <a:p>
            <a:pPr marL="228600" indent="-228600">
              <a:buAutoNum type="arabicPeriod"/>
            </a:pPr>
            <a:r>
              <a:rPr lang="en-GB" dirty="0"/>
              <a:t>3</a:t>
            </a:r>
          </a:p>
          <a:p>
            <a:pPr marL="228600" indent="-228600">
              <a:buAutoNum type="arabicPeriod"/>
            </a:pPr>
            <a:r>
              <a:rPr lang="en-GB" dirty="0"/>
              <a:t>12</a:t>
            </a:r>
            <a:endParaRPr lang="en-UK" dirty="0"/>
          </a:p>
        </p:txBody>
      </p:sp>
      <p:sp>
        <p:nvSpPr>
          <p:cNvPr id="4" name="Slide Number Placeholder 3"/>
          <p:cNvSpPr>
            <a:spLocks noGrp="1"/>
          </p:cNvSpPr>
          <p:nvPr>
            <p:ph type="sldNum" sz="quarter" idx="10"/>
          </p:nvPr>
        </p:nvSpPr>
        <p:spPr/>
        <p:txBody>
          <a:bodyPr/>
          <a:lstStyle/>
          <a:p>
            <a:fld id="{C30292A9-7A47-3844-B146-D6E152DCFCB4}" type="slidenum">
              <a:rPr lang="en-UK" smtClean="0"/>
              <a:t>21</a:t>
            </a:fld>
            <a:endParaRPr lang="en-US" dirty="0"/>
          </a:p>
        </p:txBody>
      </p:sp>
    </p:spTree>
    <p:extLst>
      <p:ext uri="{BB962C8B-B14F-4D97-AF65-F5344CB8AC3E}">
        <p14:creationId xmlns:p14="http://schemas.microsoft.com/office/powerpoint/2010/main" val="154787693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K" b="0" dirty="0"/>
              <a:t>Give learners time to </a:t>
            </a:r>
            <a:r>
              <a:rPr lang="en-SG" b="0" dirty="0"/>
              <a:t>attempt </a:t>
            </a:r>
            <a:r>
              <a:rPr lang="en-UK" b="0" dirty="0"/>
              <a:t>the question on mini whiteboards using any method.</a:t>
            </a:r>
          </a:p>
          <a:p>
            <a:endParaRPr lang="en-UK" b="0" dirty="0"/>
          </a:p>
          <a:p>
            <a:r>
              <a:rPr lang="en-UK" b="0" dirty="0"/>
              <a:t>KEY QUESTION</a:t>
            </a:r>
          </a:p>
          <a:p>
            <a:pPr marL="171450" indent="-171450">
              <a:buFont typeface="Arial" panose="020B0604020202020204" pitchFamily="34" charset="0"/>
              <a:buChar char="•"/>
            </a:pPr>
            <a:r>
              <a:rPr lang="en-UK" b="0" dirty="0"/>
              <a:t>Did the bigger number make a difference to the method you used?</a:t>
            </a:r>
          </a:p>
        </p:txBody>
      </p:sp>
      <p:sp>
        <p:nvSpPr>
          <p:cNvPr id="4" name="Slide Number Placeholder 3"/>
          <p:cNvSpPr>
            <a:spLocks noGrp="1"/>
          </p:cNvSpPr>
          <p:nvPr>
            <p:ph type="sldNum" sz="quarter" idx="10"/>
          </p:nvPr>
        </p:nvSpPr>
        <p:spPr/>
        <p:txBody>
          <a:bodyPr/>
          <a:lstStyle/>
          <a:p>
            <a:fld id="{C30292A9-7A47-3844-B146-D6E152DCFCB4}" type="slidenum">
              <a:rPr lang="en-UK" smtClean="0"/>
              <a:t>22</a:t>
            </a:fld>
            <a:endParaRPr lang="en-US" dirty="0"/>
          </a:p>
        </p:txBody>
      </p:sp>
    </p:spTree>
    <p:extLst>
      <p:ext uri="{BB962C8B-B14F-4D97-AF65-F5344CB8AC3E}">
        <p14:creationId xmlns:p14="http://schemas.microsoft.com/office/powerpoint/2010/main" val="208901793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b="0" dirty="0"/>
              <a:t>Explore how a ratio table can be used to support division calculations. Start off by asking how a ratio table could be used to solve a division problem like this and use probing questions to solve the problem.</a:t>
            </a:r>
          </a:p>
          <a:p>
            <a:pPr marL="0" indent="0">
              <a:buFont typeface="Arial" panose="020B0604020202020204" pitchFamily="34" charset="0"/>
              <a:buNone/>
            </a:pPr>
            <a:r>
              <a:rPr lang="en-US" b="0" dirty="0"/>
              <a:t>e.g.</a:t>
            </a:r>
          </a:p>
          <a:p>
            <a:pPr marL="171450" indent="-171450">
              <a:buFont typeface="Arial" panose="020B0604020202020204" pitchFamily="34" charset="0"/>
              <a:buChar char="•"/>
            </a:pPr>
            <a:r>
              <a:rPr lang="en-US" b="0" dirty="0"/>
              <a:t>If there are 112 sausage rolls between 8 tables, how many would there be between 4 tables?</a:t>
            </a:r>
          </a:p>
          <a:p>
            <a:pPr marL="171450" indent="-171450">
              <a:buFont typeface="Arial" panose="020B0604020202020204" pitchFamily="34" charset="0"/>
              <a:buChar char="•"/>
            </a:pPr>
            <a:r>
              <a:rPr lang="en-US" b="0" dirty="0"/>
              <a:t>So how many between 2 tables?</a:t>
            </a:r>
          </a:p>
          <a:p>
            <a:pPr marL="171450" indent="-171450">
              <a:buFont typeface="Arial" panose="020B0604020202020204" pitchFamily="34" charset="0"/>
              <a:buChar char="•"/>
            </a:pPr>
            <a:r>
              <a:rPr lang="en-US" b="0" dirty="0"/>
              <a:t>So how many for 1 table?</a:t>
            </a:r>
          </a:p>
          <a:p>
            <a:pPr marL="0" indent="0">
              <a:buFont typeface="Arial" panose="020B0604020202020204" pitchFamily="34" charset="0"/>
              <a:buNone/>
            </a:pPr>
            <a:r>
              <a:rPr lang="en-US" b="0" dirty="0" err="1"/>
              <a:t>Emphasise</a:t>
            </a:r>
            <a:r>
              <a:rPr lang="en-US" b="0" dirty="0"/>
              <a:t> that this method depends on dividing each number by a common factor (in this case 2, but could be 5 or 10, or whatever is easy to work with).</a:t>
            </a:r>
          </a:p>
        </p:txBody>
      </p:sp>
      <p:sp>
        <p:nvSpPr>
          <p:cNvPr id="4" name="Slide Number Placeholder 3"/>
          <p:cNvSpPr>
            <a:spLocks noGrp="1"/>
          </p:cNvSpPr>
          <p:nvPr>
            <p:ph type="sldNum" sz="quarter" idx="10"/>
          </p:nvPr>
        </p:nvSpPr>
        <p:spPr/>
        <p:txBody>
          <a:bodyPr/>
          <a:lstStyle/>
          <a:p>
            <a:fld id="{C30292A9-7A47-3844-B146-D6E152DCFCB4}" type="slidenum">
              <a:rPr lang="en-UK" smtClean="0"/>
              <a:t>23</a:t>
            </a:fld>
            <a:endParaRPr lang="en-US" dirty="0"/>
          </a:p>
        </p:txBody>
      </p:sp>
    </p:spTree>
    <p:extLst>
      <p:ext uri="{BB962C8B-B14F-4D97-AF65-F5344CB8AC3E}">
        <p14:creationId xmlns:p14="http://schemas.microsoft.com/office/powerpoint/2010/main" val="78533495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Chunking is another method of partitioning numbers to make the division simpler. Like the other methods used, it requires learners to use number sense.</a:t>
            </a:r>
          </a:p>
          <a:p>
            <a:r>
              <a:rPr lang="en-US" b="0" dirty="0"/>
              <a:t>Discuss the 3 different ways of chunking shown on the slide and make links with how the calculation was carried out with the ratio table.</a:t>
            </a:r>
          </a:p>
        </p:txBody>
      </p:sp>
      <p:sp>
        <p:nvSpPr>
          <p:cNvPr id="4" name="Slide Number Placeholder 3"/>
          <p:cNvSpPr>
            <a:spLocks noGrp="1"/>
          </p:cNvSpPr>
          <p:nvPr>
            <p:ph type="sldNum" sz="quarter" idx="10"/>
          </p:nvPr>
        </p:nvSpPr>
        <p:spPr/>
        <p:txBody>
          <a:bodyPr/>
          <a:lstStyle/>
          <a:p>
            <a:fld id="{C30292A9-7A47-3844-B146-D6E152DCFCB4}" type="slidenum">
              <a:rPr lang="en-UK" smtClean="0"/>
              <a:t>24</a:t>
            </a:fld>
            <a:endParaRPr lang="en-US" dirty="0"/>
          </a:p>
        </p:txBody>
      </p:sp>
    </p:spTree>
    <p:extLst>
      <p:ext uri="{BB962C8B-B14F-4D97-AF65-F5344CB8AC3E}">
        <p14:creationId xmlns:p14="http://schemas.microsoft.com/office/powerpoint/2010/main" val="16580246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a:solidFill>
                  <a:schemeClr val="tx1"/>
                </a:solidFill>
                <a:effectLst/>
                <a:latin typeface="+mn-lt"/>
                <a:ea typeface="+mn-ea"/>
                <a:cs typeface="+mn-cs"/>
              </a:rPr>
              <a:t>Slides 25 to 26 on ‘Compensation’ are available for extension.  </a:t>
            </a:r>
          </a:p>
          <a:p>
            <a:r>
              <a:rPr lang="en-GB" sz="1200" kern="1200" dirty="0">
                <a:solidFill>
                  <a:schemeClr val="tx1"/>
                </a:solidFill>
                <a:effectLst/>
                <a:latin typeface="+mn-lt"/>
                <a:ea typeface="+mn-ea"/>
                <a:cs typeface="+mn-cs"/>
              </a:rPr>
              <a:t>Put the questions up one at a time and ask learners for the answer.</a:t>
            </a:r>
          </a:p>
          <a:p>
            <a:r>
              <a:rPr lang="en-GB" sz="1200" kern="1200" dirty="0">
                <a:solidFill>
                  <a:schemeClr val="tx1"/>
                </a:solidFill>
                <a:effectLst/>
                <a:latin typeface="+mn-lt"/>
                <a:ea typeface="+mn-ea"/>
                <a:cs typeface="+mn-cs"/>
              </a:rPr>
              <a:t>Once all questions have been answered, ask the learners what they notice.</a:t>
            </a:r>
          </a:p>
          <a:p>
            <a:pPr marL="0" marR="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mn-lt"/>
              <a:ea typeface="+mn-ea"/>
              <a:cs typeface="+mn-cs"/>
            </a:endParaRPr>
          </a:p>
          <a:p>
            <a:endParaRPr lang="en-UK" dirty="0"/>
          </a:p>
        </p:txBody>
      </p:sp>
      <p:sp>
        <p:nvSpPr>
          <p:cNvPr id="4" name="Slide Number Placeholder 3"/>
          <p:cNvSpPr>
            <a:spLocks noGrp="1"/>
          </p:cNvSpPr>
          <p:nvPr>
            <p:ph type="sldNum" sz="quarter" idx="10"/>
          </p:nvPr>
        </p:nvSpPr>
        <p:spPr/>
        <p:txBody>
          <a:bodyPr/>
          <a:lstStyle/>
          <a:p>
            <a:fld id="{C30292A9-7A47-3844-B146-D6E152DCFCB4}" type="slidenum">
              <a:rPr lang="en-UK" smtClean="0"/>
              <a:t>25</a:t>
            </a:fld>
            <a:endParaRPr lang="en-US" dirty="0"/>
          </a:p>
        </p:txBody>
      </p:sp>
    </p:spTree>
    <p:extLst>
      <p:ext uri="{BB962C8B-B14F-4D97-AF65-F5344CB8AC3E}">
        <p14:creationId xmlns:p14="http://schemas.microsoft.com/office/powerpoint/2010/main" val="154787693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a:solidFill>
                  <a:schemeClr val="tx1"/>
                </a:solidFill>
                <a:effectLst/>
                <a:latin typeface="+mn-lt"/>
                <a:ea typeface="+mn-ea"/>
                <a:cs typeface="+mn-cs"/>
              </a:rPr>
              <a:t>Put the questions up one at a time and ask learners for the answer.</a:t>
            </a:r>
          </a:p>
          <a:p>
            <a:r>
              <a:rPr lang="en-GB" sz="1200" kern="1200" dirty="0">
                <a:solidFill>
                  <a:schemeClr val="tx1"/>
                </a:solidFill>
                <a:effectLst/>
                <a:latin typeface="+mn-lt"/>
                <a:ea typeface="+mn-ea"/>
                <a:cs typeface="+mn-cs"/>
              </a:rPr>
              <a:t>Once all questions have been answered, ask the learners what they notice.</a:t>
            </a:r>
          </a:p>
          <a:p>
            <a:pPr marL="0" marR="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mn-lt"/>
              <a:ea typeface="+mn-ea"/>
              <a:cs typeface="+mn-cs"/>
            </a:endParaRPr>
          </a:p>
          <a:p>
            <a:endParaRPr lang="en-UK" dirty="0"/>
          </a:p>
        </p:txBody>
      </p:sp>
      <p:sp>
        <p:nvSpPr>
          <p:cNvPr id="4" name="Slide Number Placeholder 3"/>
          <p:cNvSpPr>
            <a:spLocks noGrp="1"/>
          </p:cNvSpPr>
          <p:nvPr>
            <p:ph type="sldNum" sz="quarter" idx="10"/>
          </p:nvPr>
        </p:nvSpPr>
        <p:spPr/>
        <p:txBody>
          <a:bodyPr/>
          <a:lstStyle/>
          <a:p>
            <a:fld id="{C30292A9-7A47-3844-B146-D6E152DCFCB4}" type="slidenum">
              <a:rPr lang="en-UK" smtClean="0"/>
              <a:t>26</a:t>
            </a:fld>
            <a:endParaRPr lang="en-US" dirty="0"/>
          </a:p>
        </p:txBody>
      </p:sp>
    </p:spTree>
    <p:extLst>
      <p:ext uri="{BB962C8B-B14F-4D97-AF65-F5344CB8AC3E}">
        <p14:creationId xmlns:p14="http://schemas.microsoft.com/office/powerpoint/2010/main" val="10683223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Ask learners to work in pairs to use compensation to simplify these calculations.</a:t>
            </a:r>
          </a:p>
          <a:p>
            <a:endParaRPr lang="en-GB" dirty="0"/>
          </a:p>
          <a:p>
            <a:r>
              <a:rPr lang="en-GB" dirty="0"/>
              <a:t>Answers:</a:t>
            </a:r>
          </a:p>
          <a:p>
            <a:r>
              <a:rPr lang="en-GB" dirty="0"/>
              <a:t>1) 15</a:t>
            </a:r>
          </a:p>
          <a:p>
            <a:r>
              <a:rPr lang="en-GB" dirty="0"/>
              <a:t>2) 6</a:t>
            </a:r>
          </a:p>
          <a:p>
            <a:r>
              <a:rPr lang="en-GB" dirty="0"/>
              <a:t>3) 20</a:t>
            </a:r>
          </a:p>
          <a:p>
            <a:r>
              <a:rPr lang="en-GB" dirty="0"/>
              <a:t>4) 14</a:t>
            </a:r>
          </a:p>
          <a:p>
            <a:r>
              <a:rPr lang="en-GB" dirty="0"/>
              <a:t>5) 31</a:t>
            </a:r>
          </a:p>
          <a:p>
            <a:r>
              <a:rPr lang="en-GB" dirty="0"/>
              <a:t>6) 50</a:t>
            </a:r>
          </a:p>
          <a:p>
            <a:r>
              <a:rPr lang="en-GB" dirty="0"/>
              <a:t>7) 4.1</a:t>
            </a:r>
          </a:p>
          <a:p>
            <a:r>
              <a:rPr lang="en-GB" dirty="0"/>
              <a:t>8) 0.66</a:t>
            </a:r>
          </a:p>
          <a:p>
            <a:pPr marL="0" marR="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mn-lt"/>
              <a:ea typeface="+mn-ea"/>
              <a:cs typeface="+mn-cs"/>
            </a:endParaRPr>
          </a:p>
          <a:p>
            <a:endParaRPr lang="en-UK" dirty="0"/>
          </a:p>
        </p:txBody>
      </p:sp>
      <p:sp>
        <p:nvSpPr>
          <p:cNvPr id="4" name="Slide Number Placeholder 3"/>
          <p:cNvSpPr>
            <a:spLocks noGrp="1"/>
          </p:cNvSpPr>
          <p:nvPr>
            <p:ph type="sldNum" sz="quarter" idx="10"/>
          </p:nvPr>
        </p:nvSpPr>
        <p:spPr/>
        <p:txBody>
          <a:bodyPr/>
          <a:lstStyle/>
          <a:p>
            <a:fld id="{C30292A9-7A47-3844-B146-D6E152DCFCB4}" type="slidenum">
              <a:rPr lang="en-UK" smtClean="0"/>
              <a:t>27</a:t>
            </a:fld>
            <a:endParaRPr lang="en-US" dirty="0"/>
          </a:p>
        </p:txBody>
      </p:sp>
    </p:spTree>
    <p:extLst>
      <p:ext uri="{BB962C8B-B14F-4D97-AF65-F5344CB8AC3E}">
        <p14:creationId xmlns:p14="http://schemas.microsoft.com/office/powerpoint/2010/main" val="282020604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b="0" dirty="0"/>
              <a:t>How could you use chunking or a ratio table with this question? Allow learners to explore this question using either method.</a:t>
            </a:r>
          </a:p>
          <a:p>
            <a:pPr marL="171450" indent="-171450">
              <a:buFont typeface="Arial" panose="020B0604020202020204" pitchFamily="34" charset="0"/>
              <a:buChar char="•"/>
            </a:pPr>
            <a:r>
              <a:rPr lang="en-US" b="0" dirty="0"/>
              <a:t>What do you notice about this question?</a:t>
            </a:r>
          </a:p>
          <a:p>
            <a:pPr marL="171450" indent="-171450">
              <a:buFont typeface="Arial" panose="020B0604020202020204" pitchFamily="34" charset="0"/>
              <a:buChar char="•"/>
            </a:pPr>
            <a:r>
              <a:rPr lang="en-US" b="0" dirty="0"/>
              <a:t>What does the remainder mean? Can you put it into context?</a:t>
            </a:r>
          </a:p>
          <a:p>
            <a:pPr marL="171450" indent="-171450">
              <a:buFont typeface="Arial" panose="020B0604020202020204" pitchFamily="34" charset="0"/>
              <a:buChar char="•"/>
            </a:pPr>
            <a:endParaRPr lang="en-US" b="0" dirty="0"/>
          </a:p>
          <a:p>
            <a:pPr marL="0" indent="0">
              <a:buFont typeface="Arial" panose="020B0604020202020204" pitchFamily="34" charset="0"/>
              <a:buNone/>
            </a:pPr>
            <a:r>
              <a:rPr lang="en-GB" b="0" dirty="0"/>
              <a:t>Answer: 36 cupcakes per tray</a:t>
            </a:r>
            <a:endParaRPr lang="en-US" b="0" dirty="0"/>
          </a:p>
        </p:txBody>
      </p:sp>
      <p:sp>
        <p:nvSpPr>
          <p:cNvPr id="4" name="Slide Number Placeholder 3"/>
          <p:cNvSpPr>
            <a:spLocks noGrp="1"/>
          </p:cNvSpPr>
          <p:nvPr>
            <p:ph type="sldNum" sz="quarter" idx="10"/>
          </p:nvPr>
        </p:nvSpPr>
        <p:spPr/>
        <p:txBody>
          <a:bodyPr/>
          <a:lstStyle/>
          <a:p>
            <a:fld id="{C30292A9-7A47-3844-B146-D6E152DCFCB4}" type="slidenum">
              <a:rPr lang="en-UK" smtClean="0"/>
              <a:t>28</a:t>
            </a:fld>
            <a:endParaRPr lang="en-US" dirty="0"/>
          </a:p>
        </p:txBody>
      </p:sp>
    </p:spTree>
    <p:extLst>
      <p:ext uri="{BB962C8B-B14F-4D97-AF65-F5344CB8AC3E}">
        <p14:creationId xmlns:p14="http://schemas.microsoft.com/office/powerpoint/2010/main" val="196364912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800" i="0" dirty="0">
                <a:effectLst/>
                <a:latin typeface="Calibri" panose="020F0502020204030204" pitchFamily="34" charset="0"/>
                <a:ea typeface="Calibri" panose="020F0502020204030204" pitchFamily="34" charset="0"/>
                <a:cs typeface="Times New Roman" panose="02020603050405020304" pitchFamily="18" charset="0"/>
              </a:rPr>
              <a:t>Ask learners to work in pairs on this task.</a:t>
            </a:r>
          </a:p>
          <a:p>
            <a:r>
              <a:rPr lang="en-GB" sz="1800" i="0" dirty="0">
                <a:effectLst/>
                <a:latin typeface="Calibri" panose="020F0502020204030204" pitchFamily="34" charset="0"/>
                <a:ea typeface="Calibri" panose="020F0502020204030204" pitchFamily="34" charset="0"/>
                <a:cs typeface="Times New Roman" panose="02020603050405020304" pitchFamily="18" charset="0"/>
              </a:rPr>
              <a:t>When taking feedback, focus on misconceptions made by each learner.</a:t>
            </a:r>
          </a:p>
          <a:p>
            <a:endParaRPr lang="en-GB" sz="1800" b="0" i="0" dirty="0">
              <a:effectLst/>
              <a:latin typeface="Calibri" panose="020F0502020204030204" pitchFamily="34" charset="0"/>
              <a:cs typeface="Times New Roman" panose="02020603050405020304" pitchFamily="18" charset="0"/>
            </a:endParaRPr>
          </a:p>
          <a:p>
            <a:r>
              <a:rPr lang="en-GB" b="0" i="0" dirty="0"/>
              <a:t>Answers:</a:t>
            </a:r>
          </a:p>
          <a:p>
            <a:r>
              <a:rPr lang="en-GB" b="0" i="0" dirty="0"/>
              <a:t>Q1: Although 5 cannot be divided by 8, we will have to carry down 6 and place it beside 5, giving us 56 and we use 56 to divide by 8.</a:t>
            </a:r>
          </a:p>
          <a:p>
            <a:r>
              <a:rPr lang="en-GB" b="0" i="0" dirty="0"/>
              <a:t>Q2: The answer should be 102. There should be a 0 written down when dividing 1 by 9. </a:t>
            </a:r>
          </a:p>
          <a:p>
            <a:r>
              <a:rPr lang="en-GB" b="0" i="0" dirty="0"/>
              <a:t>Q3: The division should align the digits properly. Moreover, the answer 130.25 should round down to 130 bags.</a:t>
            </a:r>
          </a:p>
          <a:p>
            <a:r>
              <a:rPr lang="en-GB" b="0" i="0" dirty="0"/>
              <a:t>Q4: The dividend was wrong (243 instead of 238). The correct answer should be £238 ÷ 7 = £34.</a:t>
            </a:r>
          </a:p>
          <a:p>
            <a:r>
              <a:rPr lang="en-GB" b="0" i="0" dirty="0"/>
              <a:t>Q5: £400 ÷ 10 = £40, not £4.</a:t>
            </a:r>
          </a:p>
          <a:p>
            <a:r>
              <a:rPr lang="en-GB" b="0" i="0" dirty="0"/>
              <a:t>Q6: We will have to round up the answer to 20 boxes to put all the eggs into boxes. The one leftover egg also needs a box to hold it.</a:t>
            </a:r>
            <a:endParaRPr lang="en-UK" b="0" i="0" dirty="0"/>
          </a:p>
        </p:txBody>
      </p:sp>
      <p:sp>
        <p:nvSpPr>
          <p:cNvPr id="4" name="Slide Number Placeholder 3"/>
          <p:cNvSpPr>
            <a:spLocks noGrp="1"/>
          </p:cNvSpPr>
          <p:nvPr>
            <p:ph type="sldNum" sz="quarter" idx="10"/>
          </p:nvPr>
        </p:nvSpPr>
        <p:spPr/>
        <p:txBody>
          <a:bodyPr/>
          <a:lstStyle/>
          <a:p>
            <a:fld id="{C30292A9-7A47-3844-B146-D6E152DCFCB4}" type="slidenum">
              <a:rPr lang="en-UK" smtClean="0"/>
              <a:t>29</a:t>
            </a:fld>
            <a:endParaRPr lang="en-US" dirty="0"/>
          </a:p>
        </p:txBody>
      </p:sp>
    </p:spTree>
    <p:extLst>
      <p:ext uri="{BB962C8B-B14F-4D97-AF65-F5344CB8AC3E}">
        <p14:creationId xmlns:p14="http://schemas.microsoft.com/office/powerpoint/2010/main" val="278473734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Use these questions to check learners’ prior knowledge and understanding of division.</a:t>
            </a:r>
          </a:p>
          <a:p>
            <a:r>
              <a:rPr lang="en-US" b="0" dirty="0"/>
              <a:t>If available, use mini whiteboards for learners to write down and display their answers to each question. Highlight any errors or misconceptions that appear during the questioning.</a:t>
            </a:r>
          </a:p>
          <a:p>
            <a:endParaRPr lang="en-US" b="0" dirty="0"/>
          </a:p>
          <a:p>
            <a:pPr marL="0" indent="0">
              <a:buFont typeface="Arial" panose="020B0604020202020204" pitchFamily="34" charset="0"/>
              <a:buNone/>
            </a:pPr>
            <a:r>
              <a:rPr lang="en-US" b="0" dirty="0"/>
              <a:t>Finish with a general discussion about division, e.g.:</a:t>
            </a:r>
          </a:p>
          <a:p>
            <a:pPr marL="171450" indent="-171450">
              <a:buFont typeface="Arial" panose="020B0604020202020204" pitchFamily="34" charset="0"/>
              <a:buChar char="•"/>
            </a:pPr>
            <a:r>
              <a:rPr lang="en-US" b="0" dirty="0"/>
              <a:t>What does dividing by 10 or 100 do to the number?</a:t>
            </a:r>
          </a:p>
          <a:p>
            <a:pPr marL="171450" indent="-171450">
              <a:buFont typeface="Arial" panose="020B0604020202020204" pitchFamily="34" charset="0"/>
              <a:buChar char="•"/>
            </a:pPr>
            <a:r>
              <a:rPr lang="en-US" b="0" dirty="0"/>
              <a:t>Discuss with learners around ‘removing zeros’ when dividing by powers of ten, and ‘moving the decimal place’ (what does this mean in terms of place value?)</a:t>
            </a:r>
          </a:p>
          <a:p>
            <a:pPr marL="171450" indent="-171450">
              <a:buFont typeface="Arial" panose="020B0604020202020204" pitchFamily="34" charset="0"/>
              <a:buChar char="•"/>
            </a:pPr>
            <a:r>
              <a:rPr lang="en-US" b="0" dirty="0"/>
              <a:t>If we know 63 ÷ 3 = 21, what is 63 ÷ 21? What is 21 × 3?</a:t>
            </a:r>
          </a:p>
          <a:p>
            <a:pPr marL="171450" indent="-171450">
              <a:buFont typeface="Arial" panose="020B0604020202020204" pitchFamily="34" charset="0"/>
              <a:buChar char="•"/>
            </a:pPr>
            <a:endParaRPr lang="en-US" b="0" dirty="0"/>
          </a:p>
          <a:p>
            <a:pPr marL="0" indent="0">
              <a:buFont typeface="Arial" panose="020B0604020202020204" pitchFamily="34" charset="0"/>
              <a:buNone/>
            </a:pPr>
            <a:r>
              <a:rPr lang="en-US" b="0" dirty="0"/>
              <a:t>Encourage learners to write inverse calculations for each question and check that they are correct.</a:t>
            </a:r>
          </a:p>
          <a:p>
            <a:pPr marL="0" indent="0">
              <a:buFont typeface="Arial" panose="020B0604020202020204" pitchFamily="34" charset="0"/>
              <a:buNone/>
            </a:pPr>
            <a:endParaRPr lang="en-US" b="0" dirty="0"/>
          </a:p>
          <a:p>
            <a:pPr marL="0" indent="0">
              <a:buFont typeface="Arial" panose="020B0604020202020204" pitchFamily="34" charset="0"/>
              <a:buNone/>
            </a:pPr>
            <a:r>
              <a:rPr lang="en-GB" b="0" dirty="0"/>
              <a:t>Answers:</a:t>
            </a:r>
          </a:p>
          <a:p>
            <a:pPr marL="0" indent="0">
              <a:buFont typeface="Arial" panose="020B0604020202020204" pitchFamily="34" charset="0"/>
              <a:buNone/>
            </a:pPr>
            <a:r>
              <a:rPr lang="en-GB" b="0" dirty="0"/>
              <a:t>1) 5</a:t>
            </a:r>
          </a:p>
          <a:p>
            <a:pPr marL="0" indent="0">
              <a:buFont typeface="Arial" panose="020B0604020202020204" pitchFamily="34" charset="0"/>
              <a:buNone/>
            </a:pPr>
            <a:r>
              <a:rPr lang="en-GB" b="0" dirty="0"/>
              <a:t>2) 21</a:t>
            </a:r>
          </a:p>
          <a:p>
            <a:pPr marL="0" indent="0">
              <a:buFont typeface="Arial" panose="020B0604020202020204" pitchFamily="34" charset="0"/>
              <a:buNone/>
            </a:pPr>
            <a:r>
              <a:rPr lang="en-GB" b="0" dirty="0"/>
              <a:t>3) 23</a:t>
            </a:r>
          </a:p>
          <a:p>
            <a:pPr marL="0" indent="0">
              <a:buFont typeface="Arial" panose="020B0604020202020204" pitchFamily="34" charset="0"/>
              <a:buNone/>
            </a:pPr>
            <a:r>
              <a:rPr lang="en-GB" b="0" dirty="0"/>
              <a:t>4) 23.4</a:t>
            </a:r>
          </a:p>
          <a:p>
            <a:pPr marL="0" indent="0">
              <a:buFont typeface="Arial" panose="020B0604020202020204" pitchFamily="34" charset="0"/>
              <a:buNone/>
            </a:pPr>
            <a:r>
              <a:rPr lang="en-GB" b="0" dirty="0"/>
              <a:t>5) 2.3</a:t>
            </a:r>
            <a:endParaRPr lang="en-US" b="0" dirty="0"/>
          </a:p>
        </p:txBody>
      </p:sp>
      <p:sp>
        <p:nvSpPr>
          <p:cNvPr id="4" name="Slide Number Placeholder 3"/>
          <p:cNvSpPr>
            <a:spLocks noGrp="1"/>
          </p:cNvSpPr>
          <p:nvPr>
            <p:ph type="sldNum" sz="quarter" idx="10"/>
          </p:nvPr>
        </p:nvSpPr>
        <p:spPr/>
        <p:txBody>
          <a:bodyPr/>
          <a:lstStyle/>
          <a:p>
            <a:fld id="{C30292A9-7A47-3844-B146-D6E152DCFCB4}" type="slidenum">
              <a:rPr lang="en-UK" smtClean="0"/>
              <a:t>3</a:t>
            </a:fld>
            <a:endParaRPr lang="en-US"/>
          </a:p>
        </p:txBody>
      </p:sp>
    </p:spTree>
    <p:extLst>
      <p:ext uri="{BB962C8B-B14F-4D97-AF65-F5344CB8AC3E}">
        <p14:creationId xmlns:p14="http://schemas.microsoft.com/office/powerpoint/2010/main" val="264607665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0" noProof="0" dirty="0"/>
              <a:t>EXTENSION</a:t>
            </a:r>
          </a:p>
          <a:p>
            <a:endParaRPr lang="en-GB" b="0" noProof="0" dirty="0"/>
          </a:p>
          <a:p>
            <a:r>
              <a:rPr lang="en-GB" b="0" noProof="0" dirty="0"/>
              <a:t>Slides 30–38 are hidden, but can be used as an optional extension to explore dividing a whole number by a decimal, going beyond the requirements of Level 1. </a:t>
            </a:r>
          </a:p>
          <a:p>
            <a:endParaRPr lang="en-GB" b="0" noProof="0" dirty="0"/>
          </a:p>
          <a:p>
            <a:r>
              <a:rPr lang="en-GB" b="0" noProof="0" dirty="0"/>
              <a:t>Ask learners how they will approach this question – lead them towards recognising that they are dealing with different units.  Emphasise that when we calculate the units must be the same.  </a:t>
            </a:r>
          </a:p>
          <a:p>
            <a:r>
              <a:rPr lang="en-GB" b="0" noProof="0" dirty="0"/>
              <a:t>Ask what units they will use: pence or pound and whether it matters which.</a:t>
            </a:r>
          </a:p>
          <a:p>
            <a:r>
              <a:rPr lang="en-GB" b="0" noProof="0" dirty="0"/>
              <a:t>Present the two methods learners will possibly use: 1500 ÷ 55 or 15 ÷ 0.55. Ask which method they will use to answer the question and show that either is appropriate.</a:t>
            </a:r>
          </a:p>
          <a:p>
            <a:r>
              <a:rPr lang="en-GB" b="0" noProof="0" dirty="0"/>
              <a:t>Slides are then available, if needed, to show a visual representation of how many ‘0.55’ in 15 or how many ‘55’ in 1500 (slides easily editable). Lead discussions so learners come to the conclusion that ‘grouping’ in this case isn’t appropriate.</a:t>
            </a:r>
          </a:p>
        </p:txBody>
      </p:sp>
      <p:sp>
        <p:nvSpPr>
          <p:cNvPr id="4" name="Slide Number Placeholder 3"/>
          <p:cNvSpPr>
            <a:spLocks noGrp="1"/>
          </p:cNvSpPr>
          <p:nvPr>
            <p:ph type="sldNum" sz="quarter" idx="10"/>
          </p:nvPr>
        </p:nvSpPr>
        <p:spPr/>
        <p:txBody>
          <a:bodyPr/>
          <a:lstStyle/>
          <a:p>
            <a:fld id="{C30292A9-7A47-3844-B146-D6E152DCFCB4}" type="slidenum">
              <a:rPr lang="en-UK" smtClean="0"/>
              <a:t>30</a:t>
            </a:fld>
            <a:endParaRPr lang="en-US" dirty="0"/>
          </a:p>
        </p:txBody>
      </p:sp>
    </p:spTree>
    <p:extLst>
      <p:ext uri="{BB962C8B-B14F-4D97-AF65-F5344CB8AC3E}">
        <p14:creationId xmlns:p14="http://schemas.microsoft.com/office/powerpoint/2010/main" val="387045392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0" noProof="0" dirty="0"/>
              <a:t>Show the ‘15’ hundred grid to highlight what the £15 looks like – this is to highlight what the learners are trying to work out and encourage them to recognise appropriate methods.</a:t>
            </a:r>
          </a:p>
          <a:p>
            <a:r>
              <a:rPr lang="en-GB" b="0" noProof="0" dirty="0"/>
              <a:t>This slide shows ‘grouping’ of 0.55. Lead a discussion with learners coming to the conclusion that grouping is not an appropriate method to solve this question.</a:t>
            </a:r>
          </a:p>
        </p:txBody>
      </p:sp>
      <p:sp>
        <p:nvSpPr>
          <p:cNvPr id="4" name="Slide Number Placeholder 3"/>
          <p:cNvSpPr>
            <a:spLocks noGrp="1"/>
          </p:cNvSpPr>
          <p:nvPr>
            <p:ph type="sldNum" sz="quarter" idx="10"/>
          </p:nvPr>
        </p:nvSpPr>
        <p:spPr/>
        <p:txBody>
          <a:bodyPr/>
          <a:lstStyle/>
          <a:p>
            <a:fld id="{C30292A9-7A47-3844-B146-D6E152DCFCB4}" type="slidenum">
              <a:rPr lang="en-US" smtClean="0"/>
              <a:t>31</a:t>
            </a:fld>
            <a:endParaRPr lang="en-US" dirty="0"/>
          </a:p>
        </p:txBody>
      </p:sp>
    </p:spTree>
    <p:extLst>
      <p:ext uri="{BB962C8B-B14F-4D97-AF65-F5344CB8AC3E}">
        <p14:creationId xmlns:p14="http://schemas.microsoft.com/office/powerpoint/2010/main" val="391798281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K" b="0" dirty="0"/>
              <a:t>Show 0.55 shaded</a:t>
            </a:r>
            <a:r>
              <a:rPr lang="en-GB" b="0" dirty="0"/>
              <a:t>.</a:t>
            </a:r>
            <a:endParaRPr lang="en-UK" b="0" dirty="0"/>
          </a:p>
        </p:txBody>
      </p:sp>
      <p:sp>
        <p:nvSpPr>
          <p:cNvPr id="4" name="Slide Number Placeholder 3"/>
          <p:cNvSpPr>
            <a:spLocks noGrp="1"/>
          </p:cNvSpPr>
          <p:nvPr>
            <p:ph type="sldNum" sz="quarter" idx="10"/>
          </p:nvPr>
        </p:nvSpPr>
        <p:spPr/>
        <p:txBody>
          <a:bodyPr/>
          <a:lstStyle/>
          <a:p>
            <a:fld id="{C30292A9-7A47-3844-B146-D6E152DCFCB4}" type="slidenum">
              <a:rPr lang="en-UK" smtClean="0"/>
              <a:t>32</a:t>
            </a:fld>
            <a:endParaRPr lang="en-US" dirty="0"/>
          </a:p>
        </p:txBody>
      </p:sp>
    </p:spTree>
    <p:extLst>
      <p:ext uri="{BB962C8B-B14F-4D97-AF65-F5344CB8AC3E}">
        <p14:creationId xmlns:p14="http://schemas.microsoft.com/office/powerpoint/2010/main" val="198441441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K" b="0" dirty="0"/>
              <a:t>Show </a:t>
            </a:r>
            <a:r>
              <a:rPr lang="en-GB" b="0" dirty="0"/>
              <a:t>2 sets of 0.55 shaded, and ask what is the total amount shaded (1.1)</a:t>
            </a:r>
            <a:endParaRPr lang="en-UK" b="0" dirty="0"/>
          </a:p>
        </p:txBody>
      </p:sp>
      <p:sp>
        <p:nvSpPr>
          <p:cNvPr id="4" name="Slide Number Placeholder 3"/>
          <p:cNvSpPr>
            <a:spLocks noGrp="1"/>
          </p:cNvSpPr>
          <p:nvPr>
            <p:ph type="sldNum" sz="quarter" idx="10"/>
          </p:nvPr>
        </p:nvSpPr>
        <p:spPr/>
        <p:txBody>
          <a:bodyPr/>
          <a:lstStyle/>
          <a:p>
            <a:fld id="{C30292A9-7A47-3844-B146-D6E152DCFCB4}" type="slidenum">
              <a:rPr lang="en-UK" smtClean="0"/>
              <a:t>33</a:t>
            </a:fld>
            <a:endParaRPr lang="en-US" dirty="0"/>
          </a:p>
        </p:txBody>
      </p:sp>
    </p:spTree>
    <p:extLst>
      <p:ext uri="{BB962C8B-B14F-4D97-AF65-F5344CB8AC3E}">
        <p14:creationId xmlns:p14="http://schemas.microsoft.com/office/powerpoint/2010/main" val="426892313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K" b="0" dirty="0"/>
              <a:t>Show </a:t>
            </a:r>
            <a:r>
              <a:rPr lang="en-GB" b="0" dirty="0"/>
              <a:t>3 sets of 0.55 shaded, and ask what is the total amount shaded (1.65)</a:t>
            </a:r>
            <a:endParaRPr lang="en-UK" b="0" dirty="0"/>
          </a:p>
        </p:txBody>
      </p:sp>
      <p:sp>
        <p:nvSpPr>
          <p:cNvPr id="4" name="Slide Number Placeholder 3"/>
          <p:cNvSpPr>
            <a:spLocks noGrp="1"/>
          </p:cNvSpPr>
          <p:nvPr>
            <p:ph type="sldNum" sz="quarter" idx="10"/>
          </p:nvPr>
        </p:nvSpPr>
        <p:spPr/>
        <p:txBody>
          <a:bodyPr/>
          <a:lstStyle/>
          <a:p>
            <a:fld id="{C30292A9-7A47-3844-B146-D6E152DCFCB4}" type="slidenum">
              <a:rPr lang="en-UK" smtClean="0"/>
              <a:t>34</a:t>
            </a:fld>
            <a:endParaRPr lang="en-US" dirty="0"/>
          </a:p>
        </p:txBody>
      </p:sp>
    </p:spTree>
    <p:extLst>
      <p:ext uri="{BB962C8B-B14F-4D97-AF65-F5344CB8AC3E}">
        <p14:creationId xmlns:p14="http://schemas.microsoft.com/office/powerpoint/2010/main" val="133621894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K" b="0" dirty="0"/>
              <a:t>Show </a:t>
            </a:r>
            <a:r>
              <a:rPr lang="en-GB" b="0" dirty="0"/>
              <a:t>4 sets of 0.55 shaded, and ask what is the total amount shaded (2.2)</a:t>
            </a:r>
            <a:endParaRPr lang="en-UK" b="0" dirty="0"/>
          </a:p>
        </p:txBody>
      </p:sp>
      <p:sp>
        <p:nvSpPr>
          <p:cNvPr id="4" name="Slide Number Placeholder 3"/>
          <p:cNvSpPr>
            <a:spLocks noGrp="1"/>
          </p:cNvSpPr>
          <p:nvPr>
            <p:ph type="sldNum" sz="quarter" idx="10"/>
          </p:nvPr>
        </p:nvSpPr>
        <p:spPr/>
        <p:txBody>
          <a:bodyPr/>
          <a:lstStyle/>
          <a:p>
            <a:fld id="{C30292A9-7A47-3844-B146-D6E152DCFCB4}" type="slidenum">
              <a:rPr lang="en-UK" smtClean="0"/>
              <a:t>35</a:t>
            </a:fld>
            <a:endParaRPr lang="en-US" dirty="0"/>
          </a:p>
        </p:txBody>
      </p:sp>
    </p:spTree>
    <p:extLst>
      <p:ext uri="{BB962C8B-B14F-4D97-AF65-F5344CB8AC3E}">
        <p14:creationId xmlns:p14="http://schemas.microsoft.com/office/powerpoint/2010/main" val="141287598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K" b="0" dirty="0"/>
              <a:t>Show </a:t>
            </a:r>
            <a:r>
              <a:rPr lang="en-GB" b="0" dirty="0"/>
              <a:t>5 sets of 0.55 shaded, and ask what is the total amount shaded (2.75)</a:t>
            </a:r>
            <a:endParaRPr lang="en-UK" b="0" dirty="0"/>
          </a:p>
        </p:txBody>
      </p:sp>
      <p:sp>
        <p:nvSpPr>
          <p:cNvPr id="4" name="Slide Number Placeholder 3"/>
          <p:cNvSpPr>
            <a:spLocks noGrp="1"/>
          </p:cNvSpPr>
          <p:nvPr>
            <p:ph type="sldNum" sz="quarter" idx="10"/>
          </p:nvPr>
        </p:nvSpPr>
        <p:spPr/>
        <p:txBody>
          <a:bodyPr/>
          <a:lstStyle/>
          <a:p>
            <a:fld id="{C30292A9-7A47-3844-B146-D6E152DCFCB4}" type="slidenum">
              <a:rPr lang="en-UK" smtClean="0"/>
              <a:t>36</a:t>
            </a:fld>
            <a:endParaRPr lang="en-US" dirty="0"/>
          </a:p>
        </p:txBody>
      </p:sp>
    </p:spTree>
    <p:extLst>
      <p:ext uri="{BB962C8B-B14F-4D97-AF65-F5344CB8AC3E}">
        <p14:creationId xmlns:p14="http://schemas.microsoft.com/office/powerpoint/2010/main" val="317005504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K" b="0" dirty="0"/>
              <a:t>Show </a:t>
            </a:r>
            <a:r>
              <a:rPr lang="en-GB" b="0" dirty="0"/>
              <a:t>6 sets of 0.55 shaded, and ask what is the total amount shaded (3.3)</a:t>
            </a:r>
            <a:endParaRPr lang="en-UK" b="0" dirty="0"/>
          </a:p>
        </p:txBody>
      </p:sp>
      <p:sp>
        <p:nvSpPr>
          <p:cNvPr id="4" name="Slide Number Placeholder 3"/>
          <p:cNvSpPr>
            <a:spLocks noGrp="1"/>
          </p:cNvSpPr>
          <p:nvPr>
            <p:ph type="sldNum" sz="quarter" idx="10"/>
          </p:nvPr>
        </p:nvSpPr>
        <p:spPr/>
        <p:txBody>
          <a:bodyPr/>
          <a:lstStyle/>
          <a:p>
            <a:fld id="{C30292A9-7A47-3844-B146-D6E152DCFCB4}" type="slidenum">
              <a:rPr lang="en-UK" smtClean="0"/>
              <a:t>37</a:t>
            </a:fld>
            <a:endParaRPr lang="en-US" dirty="0"/>
          </a:p>
        </p:txBody>
      </p:sp>
    </p:spTree>
    <p:extLst>
      <p:ext uri="{BB962C8B-B14F-4D97-AF65-F5344CB8AC3E}">
        <p14:creationId xmlns:p14="http://schemas.microsoft.com/office/powerpoint/2010/main" val="66938019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Build up the ratio table with the learners, discuss the answer in context and what the remainder means.</a:t>
            </a:r>
          </a:p>
          <a:p>
            <a:r>
              <a:rPr lang="en-US" b="0" dirty="0"/>
              <a:t>Discuss methods learners could use if they were to struggle with building up the ratio table i.e. they may need to be reminded of the column method for adding the decimals.</a:t>
            </a:r>
          </a:p>
          <a:p>
            <a:endParaRPr lang="en-US" b="0" dirty="0"/>
          </a:p>
          <a:p>
            <a:r>
              <a:rPr lang="en-US" b="0" dirty="0"/>
              <a:t>Tutor to complete the table for 27 and 28 as the sum of 26 hats plus one more and 26 plus two more. Discuss that this ‘build up’ representation via a ratio table is an alternative to algorithmic division but is inefficient.</a:t>
            </a:r>
          </a:p>
          <a:p>
            <a:r>
              <a:rPr lang="en-UK" b="0" dirty="0"/>
              <a:t>  </a:t>
            </a:r>
          </a:p>
        </p:txBody>
      </p:sp>
      <p:sp>
        <p:nvSpPr>
          <p:cNvPr id="4" name="Slide Number Placeholder 3"/>
          <p:cNvSpPr>
            <a:spLocks noGrp="1"/>
          </p:cNvSpPr>
          <p:nvPr>
            <p:ph type="sldNum" sz="quarter" idx="10"/>
          </p:nvPr>
        </p:nvSpPr>
        <p:spPr/>
        <p:txBody>
          <a:bodyPr/>
          <a:lstStyle/>
          <a:p>
            <a:fld id="{C30292A9-7A47-3844-B146-D6E152DCFCB4}" type="slidenum">
              <a:rPr lang="en-UK" smtClean="0"/>
              <a:t>38</a:t>
            </a:fld>
            <a:endParaRPr lang="en-US" dirty="0"/>
          </a:p>
        </p:txBody>
      </p:sp>
    </p:spTree>
    <p:extLst>
      <p:ext uri="{BB962C8B-B14F-4D97-AF65-F5344CB8AC3E}">
        <p14:creationId xmlns:p14="http://schemas.microsoft.com/office/powerpoint/2010/main" val="157899748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baseline="0" dirty="0"/>
          </a:p>
          <a:p>
            <a:r>
              <a:rPr lang="en-US" b="0" baseline="0" dirty="0"/>
              <a:t>Encourage learners to use some of the strategies covered in the lesson when attempting the exam questions on slides 39 &amp; 40. </a:t>
            </a:r>
          </a:p>
          <a:p>
            <a:r>
              <a:rPr lang="en-US" b="0" baseline="0" dirty="0"/>
              <a:t>Encourage them to estimate and do reverse calculations to check their answers.</a:t>
            </a:r>
          </a:p>
          <a:p>
            <a:endParaRPr lang="en-UK" b="0" baseline="0" dirty="0"/>
          </a:p>
          <a:p>
            <a:r>
              <a:rPr lang="en-UK" b="0" baseline="0" dirty="0"/>
              <a:t> </a:t>
            </a:r>
          </a:p>
          <a:p>
            <a:endParaRPr lang="en-UK" dirty="0"/>
          </a:p>
        </p:txBody>
      </p:sp>
      <p:sp>
        <p:nvSpPr>
          <p:cNvPr id="4" name="Slide Number Placeholder 3"/>
          <p:cNvSpPr>
            <a:spLocks noGrp="1"/>
          </p:cNvSpPr>
          <p:nvPr>
            <p:ph type="sldNum" sz="quarter" idx="10"/>
          </p:nvPr>
        </p:nvSpPr>
        <p:spPr/>
        <p:txBody>
          <a:bodyPr/>
          <a:lstStyle/>
          <a:p>
            <a:fld id="{C30292A9-7A47-3844-B146-D6E152DCFCB4}" type="slidenum">
              <a:rPr lang="en-UK" smtClean="0"/>
              <a:t>39</a:t>
            </a:fld>
            <a:endParaRPr lang="en-US" dirty="0"/>
          </a:p>
        </p:txBody>
      </p:sp>
    </p:spTree>
    <p:extLst>
      <p:ext uri="{BB962C8B-B14F-4D97-AF65-F5344CB8AC3E}">
        <p14:creationId xmlns:p14="http://schemas.microsoft.com/office/powerpoint/2010/main" val="125835041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K" b="0" dirty="0"/>
              <a:t>Ask learners how they can work out the number of circles without counting</a:t>
            </a:r>
            <a:r>
              <a:rPr lang="en-SG" b="0" dirty="0"/>
              <a:t>; </a:t>
            </a:r>
            <a:r>
              <a:rPr lang="en-UK" b="0" dirty="0"/>
              <a:t>for example</a:t>
            </a:r>
            <a:r>
              <a:rPr lang="en-SG" b="0" dirty="0"/>
              <a:t>,</a:t>
            </a:r>
            <a:r>
              <a:rPr lang="en-UK" b="0" dirty="0"/>
              <a:t> 5 × 10 or 10 × 5.  Ask </a:t>
            </a:r>
            <a:r>
              <a:rPr lang="en-SG" b="0" dirty="0"/>
              <a:t>if </a:t>
            </a:r>
            <a:r>
              <a:rPr lang="en-UK" b="0" dirty="0"/>
              <a:t>there </a:t>
            </a:r>
            <a:r>
              <a:rPr lang="en-SG" b="0" dirty="0"/>
              <a:t>is </a:t>
            </a:r>
            <a:r>
              <a:rPr lang="en-UK" b="0" dirty="0"/>
              <a:t>a difference between the</a:t>
            </a:r>
            <a:r>
              <a:rPr lang="en-SG" b="0" dirty="0"/>
              <a:t>se two ways of</a:t>
            </a:r>
            <a:r>
              <a:rPr lang="en-UK" b="0" dirty="0"/>
              <a:t> calculat</a:t>
            </a:r>
            <a:r>
              <a:rPr lang="en-SG" b="0" dirty="0" err="1"/>
              <a:t>ing</a:t>
            </a:r>
            <a:r>
              <a:rPr lang="en-SG" b="0" dirty="0"/>
              <a:t> the number of circles.</a:t>
            </a:r>
            <a:r>
              <a:rPr lang="en-UK" b="0" dirty="0"/>
              <a:t> </a:t>
            </a:r>
            <a:r>
              <a:rPr lang="en-SG" b="0" dirty="0"/>
              <a:t>L</a:t>
            </a:r>
            <a:r>
              <a:rPr lang="en-UK" b="0" dirty="0"/>
              <a:t>ink this to the idea of the calculations being commutative</a:t>
            </a:r>
            <a:r>
              <a:rPr lang="en-SG" b="0" dirty="0"/>
              <a:t>, using the </a:t>
            </a:r>
            <a:r>
              <a:rPr lang="en-UK" b="0" dirty="0"/>
              <a:t>second image to </a:t>
            </a:r>
            <a:r>
              <a:rPr lang="en-SG" b="0" dirty="0"/>
              <a:t>show the</a:t>
            </a:r>
            <a:r>
              <a:rPr lang="en-UK" b="0" dirty="0"/>
              <a:t> commutative property.</a:t>
            </a:r>
            <a:endParaRPr lang="en-SG" b="0" dirty="0"/>
          </a:p>
          <a:p>
            <a:endParaRPr lang="en-UK" b="0" dirty="0"/>
          </a:p>
          <a:p>
            <a:r>
              <a:rPr lang="en-UK" b="0" dirty="0"/>
              <a:t>Link</a:t>
            </a:r>
            <a:r>
              <a:rPr lang="en-SG" b="0" dirty="0"/>
              <a:t> this concept</a:t>
            </a:r>
            <a:r>
              <a:rPr lang="en-UK" b="0" dirty="0"/>
              <a:t> to area models as seen in previous multiplication lesson.</a:t>
            </a:r>
          </a:p>
        </p:txBody>
      </p:sp>
      <p:sp>
        <p:nvSpPr>
          <p:cNvPr id="4" name="Slide Number Placeholder 3"/>
          <p:cNvSpPr>
            <a:spLocks noGrp="1"/>
          </p:cNvSpPr>
          <p:nvPr>
            <p:ph type="sldNum" sz="quarter" idx="10"/>
          </p:nvPr>
        </p:nvSpPr>
        <p:spPr/>
        <p:txBody>
          <a:bodyPr/>
          <a:lstStyle/>
          <a:p>
            <a:fld id="{C30292A9-7A47-3844-B146-D6E152DCFCB4}" type="slidenum">
              <a:rPr lang="en-UK" smtClean="0"/>
              <a:t>4</a:t>
            </a:fld>
            <a:endParaRPr lang="en-US" dirty="0"/>
          </a:p>
        </p:txBody>
      </p:sp>
    </p:spTree>
    <p:extLst>
      <p:ext uri="{BB962C8B-B14F-4D97-AF65-F5344CB8AC3E}">
        <p14:creationId xmlns:p14="http://schemas.microsoft.com/office/powerpoint/2010/main" val="414224088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K" b="0" baseline="0" dirty="0"/>
          </a:p>
          <a:p>
            <a:endParaRPr lang="en-UK" dirty="0"/>
          </a:p>
        </p:txBody>
      </p:sp>
      <p:sp>
        <p:nvSpPr>
          <p:cNvPr id="4" name="Slide Number Placeholder 3"/>
          <p:cNvSpPr>
            <a:spLocks noGrp="1"/>
          </p:cNvSpPr>
          <p:nvPr>
            <p:ph type="sldNum" sz="quarter" idx="10"/>
          </p:nvPr>
        </p:nvSpPr>
        <p:spPr/>
        <p:txBody>
          <a:bodyPr/>
          <a:lstStyle/>
          <a:p>
            <a:fld id="{C30292A9-7A47-3844-B146-D6E152DCFCB4}" type="slidenum">
              <a:rPr lang="en-UK" smtClean="0"/>
              <a:t>40</a:t>
            </a:fld>
            <a:endParaRPr lang="en-US" dirty="0"/>
          </a:p>
        </p:txBody>
      </p:sp>
    </p:spTree>
    <p:extLst>
      <p:ext uri="{BB962C8B-B14F-4D97-AF65-F5344CB8AC3E}">
        <p14:creationId xmlns:p14="http://schemas.microsoft.com/office/powerpoint/2010/main" val="367696549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K" dirty="0"/>
          </a:p>
        </p:txBody>
      </p:sp>
      <p:sp>
        <p:nvSpPr>
          <p:cNvPr id="4" name="Slide Number Placeholder 3"/>
          <p:cNvSpPr>
            <a:spLocks noGrp="1"/>
          </p:cNvSpPr>
          <p:nvPr>
            <p:ph type="sldNum" sz="quarter" idx="10"/>
          </p:nvPr>
        </p:nvSpPr>
        <p:spPr/>
        <p:txBody>
          <a:bodyPr/>
          <a:lstStyle/>
          <a:p>
            <a:fld id="{C30292A9-7A47-3844-B146-D6E152DCFCB4}" type="slidenum">
              <a:rPr lang="en-UK" smtClean="0"/>
              <a:t>41</a:t>
            </a:fld>
            <a:endParaRPr lang="en-US" dirty="0"/>
          </a:p>
        </p:txBody>
      </p:sp>
    </p:spTree>
    <p:extLst>
      <p:ext uri="{BB962C8B-B14F-4D97-AF65-F5344CB8AC3E}">
        <p14:creationId xmlns:p14="http://schemas.microsoft.com/office/powerpoint/2010/main" val="365894604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C30292A9-7A47-3844-B146-D6E152DCFCB4}" type="slidenum">
              <a:rPr lang="en-UK" smtClean="0"/>
              <a:t>42</a:t>
            </a:fld>
            <a:endParaRPr lang="en-US" dirty="0"/>
          </a:p>
        </p:txBody>
      </p:sp>
    </p:spTree>
    <p:extLst>
      <p:ext uri="{BB962C8B-B14F-4D97-AF65-F5344CB8AC3E}">
        <p14:creationId xmlns:p14="http://schemas.microsoft.com/office/powerpoint/2010/main" val="146445503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K" b="0" dirty="0"/>
              <a:t>Ask learners what 3 × 6 is</a:t>
            </a:r>
            <a:r>
              <a:rPr lang="en-SG" b="0" dirty="0"/>
              <a:t>. O</a:t>
            </a:r>
            <a:r>
              <a:rPr lang="en-UK" b="0" dirty="0"/>
              <a:t>nce the answer </a:t>
            </a:r>
            <a:r>
              <a:rPr lang="en-SG" b="0" dirty="0"/>
              <a:t>is given, guide</a:t>
            </a:r>
            <a:r>
              <a:rPr lang="en-UK" b="0" dirty="0"/>
              <a:t> learners to recogni</a:t>
            </a:r>
            <a:r>
              <a:rPr lang="en-GB" b="0" dirty="0"/>
              <a:t>s</a:t>
            </a:r>
            <a:r>
              <a:rPr lang="en-UK" b="0" dirty="0"/>
              <a:t>e 3 and 6 as factors of 18.</a:t>
            </a:r>
          </a:p>
          <a:p>
            <a:r>
              <a:rPr lang="en-UK" b="0" dirty="0">
                <a:solidFill>
                  <a:srgbClr val="FF0000"/>
                </a:solidFill>
              </a:rPr>
              <a:t>Reinforce the idea that </a:t>
            </a:r>
            <a:r>
              <a:rPr lang="en-SG" b="0" dirty="0">
                <a:solidFill>
                  <a:srgbClr val="FF0000"/>
                </a:solidFill>
              </a:rPr>
              <a:t>‘</a:t>
            </a:r>
            <a:r>
              <a:rPr lang="en-UK" b="0" dirty="0">
                <a:solidFill>
                  <a:srgbClr val="FF0000"/>
                </a:solidFill>
              </a:rPr>
              <a:t>the product divided by a known factor equals the unknown factor</a:t>
            </a:r>
            <a:r>
              <a:rPr lang="en-SG" b="0" dirty="0">
                <a:solidFill>
                  <a:srgbClr val="FF0000"/>
                </a:solidFill>
              </a:rPr>
              <a:t>’</a:t>
            </a:r>
            <a:r>
              <a:rPr lang="en-UK" b="0" dirty="0">
                <a:solidFill>
                  <a:srgbClr val="FF0000"/>
                </a:solidFill>
              </a:rPr>
              <a:t>, to develop strategies for more complicated </a:t>
            </a:r>
            <a:r>
              <a:rPr lang="en-SG" b="0" dirty="0">
                <a:solidFill>
                  <a:srgbClr val="FF0000"/>
                </a:solidFill>
              </a:rPr>
              <a:t>calculations</a:t>
            </a:r>
            <a:r>
              <a:rPr lang="en-UK" b="0" dirty="0">
                <a:solidFill>
                  <a:srgbClr val="FF0000"/>
                </a:solidFill>
              </a:rPr>
              <a:t>.</a:t>
            </a:r>
          </a:p>
          <a:p>
            <a:r>
              <a:rPr lang="en-UK" b="0" dirty="0">
                <a:solidFill>
                  <a:srgbClr val="FF0000"/>
                </a:solidFill>
              </a:rPr>
              <a:t>For the second example</a:t>
            </a:r>
            <a:r>
              <a:rPr lang="en-SG" b="0" dirty="0">
                <a:solidFill>
                  <a:srgbClr val="FF0000"/>
                </a:solidFill>
              </a:rPr>
              <a:t>,</a:t>
            </a:r>
            <a:r>
              <a:rPr lang="en-UK" b="0" dirty="0">
                <a:solidFill>
                  <a:srgbClr val="FF0000"/>
                </a:solidFill>
              </a:rPr>
              <a:t> ask the learners what the other factor of 20 would be.</a:t>
            </a:r>
          </a:p>
          <a:p>
            <a:r>
              <a:rPr lang="en-UK" b="0" dirty="0"/>
              <a:t>Ask learners what other fact they can state from what has just been established i.e. ‘4 is a factor of 20’ , ‘18 is a multiple of 6’</a:t>
            </a:r>
            <a:r>
              <a:rPr lang="en-GB" b="0" dirty="0"/>
              <a:t>.</a:t>
            </a:r>
            <a:endParaRPr lang="en-UK" b="0" dirty="0"/>
          </a:p>
        </p:txBody>
      </p:sp>
      <p:sp>
        <p:nvSpPr>
          <p:cNvPr id="4" name="Slide Number Placeholder 3"/>
          <p:cNvSpPr>
            <a:spLocks noGrp="1"/>
          </p:cNvSpPr>
          <p:nvPr>
            <p:ph type="sldNum" sz="quarter" idx="10"/>
          </p:nvPr>
        </p:nvSpPr>
        <p:spPr/>
        <p:txBody>
          <a:bodyPr/>
          <a:lstStyle/>
          <a:p>
            <a:fld id="{C30292A9-7A47-3844-B146-D6E152DCFCB4}" type="slidenum">
              <a:rPr lang="en-UK" smtClean="0"/>
              <a:t>5</a:t>
            </a:fld>
            <a:endParaRPr lang="en-US" dirty="0"/>
          </a:p>
        </p:txBody>
      </p:sp>
    </p:spTree>
    <p:extLst>
      <p:ext uri="{BB962C8B-B14F-4D97-AF65-F5344CB8AC3E}">
        <p14:creationId xmlns:p14="http://schemas.microsoft.com/office/powerpoint/2010/main" val="396057904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t>Ask learners what the missing numbers are.</a:t>
            </a:r>
            <a:endParaRPr lang="en-UK" b="0" dirty="0"/>
          </a:p>
          <a:p>
            <a:r>
              <a:rPr lang="en-SG" b="0" dirty="0"/>
              <a:t>If learners are unable to give the answers, ask them</a:t>
            </a:r>
            <a:r>
              <a:rPr lang="en-UK" b="0" dirty="0"/>
              <a:t> what they </a:t>
            </a:r>
            <a:r>
              <a:rPr lang="en-SG" b="0" dirty="0"/>
              <a:t>would do to find the answer.</a:t>
            </a:r>
          </a:p>
          <a:p>
            <a:endParaRPr lang="en-SG" b="0" dirty="0"/>
          </a:p>
          <a:p>
            <a:r>
              <a:rPr lang="en-SG" b="0" dirty="0"/>
              <a:t>Suggest to learners</a:t>
            </a:r>
            <a:r>
              <a:rPr lang="en-GB" b="0" dirty="0"/>
              <a:t> </a:t>
            </a:r>
            <a:r>
              <a:rPr lang="en-UK" b="0" dirty="0"/>
              <a:t>the idea of partitioning. Ask </a:t>
            </a:r>
            <a:r>
              <a:rPr lang="en-SG" b="0" dirty="0"/>
              <a:t>learners </a:t>
            </a:r>
            <a:r>
              <a:rPr lang="en-UK" b="0" dirty="0"/>
              <a:t>if it matters how the number is partitioned.</a:t>
            </a:r>
          </a:p>
        </p:txBody>
      </p:sp>
      <p:sp>
        <p:nvSpPr>
          <p:cNvPr id="4" name="Slide Number Placeholder 3"/>
          <p:cNvSpPr>
            <a:spLocks noGrp="1"/>
          </p:cNvSpPr>
          <p:nvPr>
            <p:ph type="sldNum" sz="quarter" idx="10"/>
          </p:nvPr>
        </p:nvSpPr>
        <p:spPr/>
        <p:txBody>
          <a:bodyPr/>
          <a:lstStyle/>
          <a:p>
            <a:fld id="{C30292A9-7A47-3844-B146-D6E152DCFCB4}" type="slidenum">
              <a:rPr lang="en-UK" smtClean="0"/>
              <a:t>6</a:t>
            </a:fld>
            <a:endParaRPr lang="en-US" dirty="0"/>
          </a:p>
        </p:txBody>
      </p:sp>
    </p:spTree>
    <p:extLst>
      <p:ext uri="{BB962C8B-B14F-4D97-AF65-F5344CB8AC3E}">
        <p14:creationId xmlns:p14="http://schemas.microsoft.com/office/powerpoint/2010/main" val="289487958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t>This s</a:t>
            </a:r>
            <a:r>
              <a:rPr lang="en-UK" b="0" dirty="0"/>
              <a:t>lide </a:t>
            </a:r>
            <a:r>
              <a:rPr lang="en-SG" b="0" dirty="0"/>
              <a:t>shows</a:t>
            </a:r>
            <a:r>
              <a:rPr lang="en-UK" b="0" dirty="0"/>
              <a:t> an alternative</a:t>
            </a:r>
            <a:r>
              <a:rPr lang="en-SG" b="0" dirty="0"/>
              <a:t> method for partitioning. L</a:t>
            </a:r>
            <a:r>
              <a:rPr lang="en-UK" b="0" dirty="0"/>
              <a:t>earners can partition whichever way works best for them.</a:t>
            </a:r>
          </a:p>
        </p:txBody>
      </p:sp>
      <p:sp>
        <p:nvSpPr>
          <p:cNvPr id="4" name="Slide Number Placeholder 3"/>
          <p:cNvSpPr>
            <a:spLocks noGrp="1"/>
          </p:cNvSpPr>
          <p:nvPr>
            <p:ph type="sldNum" sz="quarter" idx="10"/>
          </p:nvPr>
        </p:nvSpPr>
        <p:spPr/>
        <p:txBody>
          <a:bodyPr/>
          <a:lstStyle/>
          <a:p>
            <a:fld id="{C30292A9-7A47-3844-B146-D6E152DCFCB4}" type="slidenum">
              <a:rPr lang="en-UK" smtClean="0"/>
              <a:t>7</a:t>
            </a:fld>
            <a:endParaRPr lang="en-US" dirty="0"/>
          </a:p>
        </p:txBody>
      </p:sp>
    </p:spTree>
    <p:extLst>
      <p:ext uri="{BB962C8B-B14F-4D97-AF65-F5344CB8AC3E}">
        <p14:creationId xmlns:p14="http://schemas.microsoft.com/office/powerpoint/2010/main" val="81170526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K" b="0" dirty="0"/>
              <a:t>Extend the idea of partitioning to include decimals.</a:t>
            </a:r>
          </a:p>
        </p:txBody>
      </p:sp>
      <p:sp>
        <p:nvSpPr>
          <p:cNvPr id="4" name="Slide Number Placeholder 3"/>
          <p:cNvSpPr>
            <a:spLocks noGrp="1"/>
          </p:cNvSpPr>
          <p:nvPr>
            <p:ph type="sldNum" sz="quarter" idx="10"/>
          </p:nvPr>
        </p:nvSpPr>
        <p:spPr/>
        <p:txBody>
          <a:bodyPr/>
          <a:lstStyle/>
          <a:p>
            <a:fld id="{C30292A9-7A47-3844-B146-D6E152DCFCB4}" type="slidenum">
              <a:rPr lang="en-UK" smtClean="0"/>
              <a:t>8</a:t>
            </a:fld>
            <a:endParaRPr lang="en-US" dirty="0"/>
          </a:p>
        </p:txBody>
      </p:sp>
    </p:spTree>
    <p:extLst>
      <p:ext uri="{BB962C8B-B14F-4D97-AF65-F5344CB8AC3E}">
        <p14:creationId xmlns:p14="http://schemas.microsoft.com/office/powerpoint/2010/main" val="183704701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K" b="0" dirty="0"/>
              <a:t>Extend the idea of partitioning to include decimals.</a:t>
            </a:r>
          </a:p>
        </p:txBody>
      </p:sp>
      <p:sp>
        <p:nvSpPr>
          <p:cNvPr id="4" name="Slide Number Placeholder 3"/>
          <p:cNvSpPr>
            <a:spLocks noGrp="1"/>
          </p:cNvSpPr>
          <p:nvPr>
            <p:ph type="sldNum" sz="quarter" idx="10"/>
          </p:nvPr>
        </p:nvSpPr>
        <p:spPr/>
        <p:txBody>
          <a:bodyPr/>
          <a:lstStyle/>
          <a:p>
            <a:fld id="{C30292A9-7A47-3844-B146-D6E152DCFCB4}" type="slidenum">
              <a:rPr lang="en-UK" smtClean="0"/>
              <a:t>9</a:t>
            </a:fld>
            <a:endParaRPr lang="en-US" dirty="0"/>
          </a:p>
        </p:txBody>
      </p:sp>
    </p:spTree>
    <p:extLst>
      <p:ext uri="{BB962C8B-B14F-4D97-AF65-F5344CB8AC3E}">
        <p14:creationId xmlns:p14="http://schemas.microsoft.com/office/powerpoint/2010/main" val="85613020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6E9299-7A4A-CF4C-8CAB-26B755E61A8A}"/>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5D758C2-1153-B944-8767-1B9FC695E29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AF295346-481B-9148-9F45-047F4B17DC95}"/>
              </a:ext>
            </a:extLst>
          </p:cNvPr>
          <p:cNvSpPr>
            <a:spLocks noGrp="1"/>
          </p:cNvSpPr>
          <p:nvPr>
            <p:ph type="dt" sz="half" idx="10"/>
          </p:nvPr>
        </p:nvSpPr>
        <p:spPr/>
        <p:txBody>
          <a:bodyPr/>
          <a:lstStyle/>
          <a:p>
            <a:fld id="{FC300532-AFFC-6B4B-A157-C5716CAB66AF}" type="datetime1">
              <a:rPr lang="en-UK" smtClean="0"/>
              <a:t>04/20/2023</a:t>
            </a:fld>
            <a:endParaRPr lang="en-US" dirty="0"/>
          </a:p>
        </p:txBody>
      </p:sp>
      <p:sp>
        <p:nvSpPr>
          <p:cNvPr id="5" name="Footer Placeholder 4">
            <a:extLst>
              <a:ext uri="{FF2B5EF4-FFF2-40B4-BE49-F238E27FC236}">
                <a16:creationId xmlns:a16="http://schemas.microsoft.com/office/drawing/2014/main" id="{614CA7E3-54F5-CE4C-A0C9-173A337E03F6}"/>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8A58FADA-7263-6346-880C-D8050662ABCF}"/>
              </a:ext>
            </a:extLst>
          </p:cNvPr>
          <p:cNvSpPr>
            <a:spLocks noGrp="1"/>
          </p:cNvSpPr>
          <p:nvPr>
            <p:ph type="sldNum" sz="quarter" idx="12"/>
          </p:nvPr>
        </p:nvSpPr>
        <p:spPr/>
        <p:txBody>
          <a:bodyPr/>
          <a:lstStyle/>
          <a:p>
            <a:fld id="{A75AAEF5-C690-5D4B-B5C7-510283CCFE4D}" type="slidenum">
              <a:rPr lang="en-UK" smtClean="0"/>
              <a:t>‹#›</a:t>
            </a:fld>
            <a:endParaRPr lang="en-US" dirty="0"/>
          </a:p>
        </p:txBody>
      </p:sp>
    </p:spTree>
    <p:extLst>
      <p:ext uri="{BB962C8B-B14F-4D97-AF65-F5344CB8AC3E}">
        <p14:creationId xmlns:p14="http://schemas.microsoft.com/office/powerpoint/2010/main" val="409968443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266B33-5A5D-9340-BCC9-7C2AC9BE8952}"/>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E2C00CF-AFD8-BF4A-A0BA-E817DCCDFCC0}"/>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7CB277A-C330-5846-877B-A41F5A6FD899}"/>
              </a:ext>
            </a:extLst>
          </p:cNvPr>
          <p:cNvSpPr>
            <a:spLocks noGrp="1"/>
          </p:cNvSpPr>
          <p:nvPr>
            <p:ph type="dt" sz="half" idx="10"/>
          </p:nvPr>
        </p:nvSpPr>
        <p:spPr/>
        <p:txBody>
          <a:bodyPr/>
          <a:lstStyle/>
          <a:p>
            <a:fld id="{2C6AB177-FA41-CE43-A4F3-2784EC194D6E}" type="datetime1">
              <a:rPr lang="en-UK" smtClean="0"/>
              <a:t>04/20/2023</a:t>
            </a:fld>
            <a:endParaRPr lang="en-US" dirty="0"/>
          </a:p>
        </p:txBody>
      </p:sp>
      <p:sp>
        <p:nvSpPr>
          <p:cNvPr id="5" name="Footer Placeholder 4">
            <a:extLst>
              <a:ext uri="{FF2B5EF4-FFF2-40B4-BE49-F238E27FC236}">
                <a16:creationId xmlns:a16="http://schemas.microsoft.com/office/drawing/2014/main" id="{F1DDB542-32A0-B041-ABC1-F2BF9E7F78F5}"/>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DAFB01DE-E4A2-9E4A-9F5E-920011075211}"/>
              </a:ext>
            </a:extLst>
          </p:cNvPr>
          <p:cNvSpPr>
            <a:spLocks noGrp="1"/>
          </p:cNvSpPr>
          <p:nvPr>
            <p:ph type="sldNum" sz="quarter" idx="12"/>
          </p:nvPr>
        </p:nvSpPr>
        <p:spPr/>
        <p:txBody>
          <a:bodyPr/>
          <a:lstStyle/>
          <a:p>
            <a:fld id="{A75AAEF5-C690-5D4B-B5C7-510283CCFE4D}" type="slidenum">
              <a:rPr lang="en-UK" smtClean="0"/>
              <a:t>‹#›</a:t>
            </a:fld>
            <a:endParaRPr lang="en-US" dirty="0"/>
          </a:p>
        </p:txBody>
      </p:sp>
    </p:spTree>
    <p:extLst>
      <p:ext uri="{BB962C8B-B14F-4D97-AF65-F5344CB8AC3E}">
        <p14:creationId xmlns:p14="http://schemas.microsoft.com/office/powerpoint/2010/main" val="8606911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5888DED-5D49-0D49-9626-848FD149FA1A}"/>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5705394-05C5-2442-AEE2-630A13F3B73E}"/>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7A01C0A-FBB6-AF43-BCEF-0A9F36242D25}"/>
              </a:ext>
            </a:extLst>
          </p:cNvPr>
          <p:cNvSpPr>
            <a:spLocks noGrp="1"/>
          </p:cNvSpPr>
          <p:nvPr>
            <p:ph type="dt" sz="half" idx="10"/>
          </p:nvPr>
        </p:nvSpPr>
        <p:spPr/>
        <p:txBody>
          <a:bodyPr/>
          <a:lstStyle/>
          <a:p>
            <a:fld id="{7D578521-1942-204E-9D75-7B1AB6186D23}" type="datetime1">
              <a:rPr lang="en-UK" smtClean="0"/>
              <a:t>04/20/2023</a:t>
            </a:fld>
            <a:endParaRPr lang="en-US" dirty="0"/>
          </a:p>
        </p:txBody>
      </p:sp>
      <p:sp>
        <p:nvSpPr>
          <p:cNvPr id="5" name="Footer Placeholder 4">
            <a:extLst>
              <a:ext uri="{FF2B5EF4-FFF2-40B4-BE49-F238E27FC236}">
                <a16:creationId xmlns:a16="http://schemas.microsoft.com/office/drawing/2014/main" id="{5FE63140-48CF-E94E-B47A-EB7847D178FB}"/>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534FDEEE-7B90-9644-8191-DDC372D97522}"/>
              </a:ext>
            </a:extLst>
          </p:cNvPr>
          <p:cNvSpPr>
            <a:spLocks noGrp="1"/>
          </p:cNvSpPr>
          <p:nvPr>
            <p:ph type="sldNum" sz="quarter" idx="12"/>
          </p:nvPr>
        </p:nvSpPr>
        <p:spPr/>
        <p:txBody>
          <a:bodyPr/>
          <a:lstStyle/>
          <a:p>
            <a:fld id="{A75AAEF5-C690-5D4B-B5C7-510283CCFE4D}" type="slidenum">
              <a:rPr lang="en-UK" smtClean="0"/>
              <a:t>‹#›</a:t>
            </a:fld>
            <a:endParaRPr lang="en-US" dirty="0"/>
          </a:p>
        </p:txBody>
      </p:sp>
    </p:spTree>
    <p:extLst>
      <p:ext uri="{BB962C8B-B14F-4D97-AF65-F5344CB8AC3E}">
        <p14:creationId xmlns:p14="http://schemas.microsoft.com/office/powerpoint/2010/main" val="198276065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6E9299-7A4A-CF4C-8CAB-26B755E61A8A}"/>
              </a:ext>
            </a:extLst>
          </p:cNvPr>
          <p:cNvSpPr>
            <a:spLocks noGrp="1"/>
          </p:cNvSpPr>
          <p:nvPr>
            <p:ph type="ctrTitle"/>
          </p:nvPr>
        </p:nvSpPr>
        <p:spPr>
          <a:xfrm>
            <a:off x="1524000" y="1122363"/>
            <a:ext cx="9144000" cy="2387600"/>
          </a:xfrm>
          <a:prstGeom prst="rect">
            <a:avLst/>
          </a:prstGeom>
        </p:spPr>
        <p:txBody>
          <a:bodyPr anchor="b">
            <a:normAutofit/>
          </a:bodyPr>
          <a:lstStyle>
            <a:lvl1pPr algn="ctr">
              <a:defRPr sz="4000"/>
            </a:lvl1pPr>
          </a:lstStyle>
          <a:p>
            <a:r>
              <a:rPr lang="en-US" dirty="0"/>
              <a:t>Click to edit Master title style</a:t>
            </a:r>
          </a:p>
        </p:txBody>
      </p:sp>
      <p:sp>
        <p:nvSpPr>
          <p:cNvPr id="3" name="Subtitle 2">
            <a:extLst>
              <a:ext uri="{FF2B5EF4-FFF2-40B4-BE49-F238E27FC236}">
                <a16:creationId xmlns:a16="http://schemas.microsoft.com/office/drawing/2014/main" id="{65D758C2-1153-B944-8767-1B9FC695E29A}"/>
              </a:ext>
            </a:extLst>
          </p:cNvPr>
          <p:cNvSpPr>
            <a:spLocks noGrp="1"/>
          </p:cNvSpPr>
          <p:nvPr>
            <p:ph type="subTitle" idx="1"/>
          </p:nvPr>
        </p:nvSpPr>
        <p:spPr>
          <a:xfrm>
            <a:off x="1524000" y="3602038"/>
            <a:ext cx="9144000" cy="1655762"/>
          </a:xfrm>
          <a:prstGeom prst="rect">
            <a:avLst/>
          </a:prstGeom>
        </p:spPr>
        <p:txBody>
          <a:bodyPr>
            <a:normAutofit/>
          </a:bodyPr>
          <a:lstStyle>
            <a:lvl1pPr marL="0" indent="0" algn="ctr">
              <a:buNone/>
              <a:defRPr sz="2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a:extLst>
              <a:ext uri="{FF2B5EF4-FFF2-40B4-BE49-F238E27FC236}">
                <a16:creationId xmlns:a16="http://schemas.microsoft.com/office/drawing/2014/main" id="{AF295346-481B-9148-9F45-047F4B17DC9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C300532-AFFC-6B4B-A157-C5716CAB66AF}"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5" name="Footer Placeholder 4">
            <a:extLst>
              <a:ext uri="{FF2B5EF4-FFF2-40B4-BE49-F238E27FC236}">
                <a16:creationId xmlns:a16="http://schemas.microsoft.com/office/drawing/2014/main" id="{614CA7E3-54F5-CE4C-A0C9-173A337E03F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6" name="Slide Number Placeholder 5">
            <a:extLst>
              <a:ext uri="{FF2B5EF4-FFF2-40B4-BE49-F238E27FC236}">
                <a16:creationId xmlns:a16="http://schemas.microsoft.com/office/drawing/2014/main" id="{8A58FADA-7263-6346-880C-D8050662ABC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5AAEF5-C690-5D4B-B5C7-510283CCFE4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03730859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39BBF6-712C-894B-B338-770EE55BCDD4}"/>
              </a:ext>
            </a:extLst>
          </p:cNvPr>
          <p:cNvSpPr>
            <a:spLocks noGrp="1"/>
          </p:cNvSpPr>
          <p:nvPr>
            <p:ph type="title"/>
          </p:nvPr>
        </p:nvSpPr>
        <p:spPr>
          <a:xfrm>
            <a:off x="838200" y="365125"/>
            <a:ext cx="10515600" cy="1325563"/>
          </a:xfrm>
          <a:prstGeom prst="rect">
            <a:avLst/>
          </a:prstGeom>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3DFE58E9-0799-7844-87FB-63296043F8E8}"/>
              </a:ext>
            </a:extLst>
          </p:cNvPr>
          <p:cNvSpPr>
            <a:spLocks noGrp="1"/>
          </p:cNvSpPr>
          <p:nvPr>
            <p:ph idx="1"/>
          </p:nvPr>
        </p:nvSpPr>
        <p:spPr>
          <a:xfrm>
            <a:off x="838200" y="1825625"/>
            <a:ext cx="10515600" cy="4351338"/>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90A0A057-D11A-AF46-A095-382D89609D7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490D23E7-40F4-C14B-965A-8AC6D86EFD48}"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5" name="Footer Placeholder 4">
            <a:extLst>
              <a:ext uri="{FF2B5EF4-FFF2-40B4-BE49-F238E27FC236}">
                <a16:creationId xmlns:a16="http://schemas.microsoft.com/office/drawing/2014/main" id="{071B5B23-F3DA-BA40-BDB9-E14D617B76C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6" name="Slide Number Placeholder 5">
            <a:extLst>
              <a:ext uri="{FF2B5EF4-FFF2-40B4-BE49-F238E27FC236}">
                <a16:creationId xmlns:a16="http://schemas.microsoft.com/office/drawing/2014/main" id="{4793DFE2-06A3-8A4B-A944-ECD3E22A4A0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5AAEF5-C690-5D4B-B5C7-510283CCFE4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2648264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0DB25C-5BC8-5741-96E2-575DEB0A0057}"/>
              </a:ext>
            </a:extLst>
          </p:cNvPr>
          <p:cNvSpPr>
            <a:spLocks noGrp="1"/>
          </p:cNvSpPr>
          <p:nvPr>
            <p:ph type="title"/>
          </p:nvPr>
        </p:nvSpPr>
        <p:spPr>
          <a:xfrm>
            <a:off x="831850" y="1709738"/>
            <a:ext cx="10515600" cy="2852737"/>
          </a:xfrm>
          <a:prstGeom prst="rect">
            <a:avLst/>
          </a:prstGeo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87A4623-1CC0-D846-B84F-4C72F5F1336C}"/>
              </a:ext>
            </a:extLst>
          </p:cNvPr>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B7FA13E-7A12-1042-9D21-E96427238DD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A1AC4B9-12C9-FB44-AC9D-ED994028918A}"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5" name="Footer Placeholder 4">
            <a:extLst>
              <a:ext uri="{FF2B5EF4-FFF2-40B4-BE49-F238E27FC236}">
                <a16:creationId xmlns:a16="http://schemas.microsoft.com/office/drawing/2014/main" id="{5400A479-4CBC-5B4D-8D62-578763717E2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6" name="Slide Number Placeholder 5">
            <a:extLst>
              <a:ext uri="{FF2B5EF4-FFF2-40B4-BE49-F238E27FC236}">
                <a16:creationId xmlns:a16="http://schemas.microsoft.com/office/drawing/2014/main" id="{3A8F5A7C-FA91-BE4F-A72B-317008C8822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5AAEF5-C690-5D4B-B5C7-510283CCFE4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96366186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5571B6-3CF8-454F-AAA8-40717B48C20C}"/>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FDFEDA33-B84D-6F4D-A145-D2B700B5F55C}"/>
              </a:ext>
            </a:extLst>
          </p:cNvPr>
          <p:cNvSpPr>
            <a:spLocks noGrp="1"/>
          </p:cNvSpPr>
          <p:nvPr>
            <p:ph sz="half" idx="1"/>
          </p:nvPr>
        </p:nvSpPr>
        <p:spPr>
          <a:xfrm>
            <a:off x="838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4DF14CB-76BE-E74C-B7EB-9E852837436A}"/>
              </a:ext>
            </a:extLst>
          </p:cNvPr>
          <p:cNvSpPr>
            <a:spLocks noGrp="1"/>
          </p:cNvSpPr>
          <p:nvPr>
            <p:ph sz="half" idx="2"/>
          </p:nvPr>
        </p:nvSpPr>
        <p:spPr>
          <a:xfrm>
            <a:off x="6172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6BDD26B-D800-9244-BC67-6035178ABCA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101DFF8-D00C-FB44-B806-B6B270705AEB}"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6" name="Footer Placeholder 5">
            <a:extLst>
              <a:ext uri="{FF2B5EF4-FFF2-40B4-BE49-F238E27FC236}">
                <a16:creationId xmlns:a16="http://schemas.microsoft.com/office/drawing/2014/main" id="{80FA71B0-1356-CE44-839D-14B49C3AC0F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7" name="Slide Number Placeholder 6">
            <a:extLst>
              <a:ext uri="{FF2B5EF4-FFF2-40B4-BE49-F238E27FC236}">
                <a16:creationId xmlns:a16="http://schemas.microsoft.com/office/drawing/2014/main" id="{F93BD825-FDD3-AE47-868C-0405C300388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5AAEF5-C690-5D4B-B5C7-510283CCFE4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73246184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E1DBAD-EF53-8641-957C-47C8A0CF618E}"/>
              </a:ext>
            </a:extLst>
          </p:cNvPr>
          <p:cNvSpPr>
            <a:spLocks noGrp="1"/>
          </p:cNvSpPr>
          <p:nvPr>
            <p:ph type="title"/>
          </p:nvPr>
        </p:nvSpPr>
        <p:spPr>
          <a:xfrm>
            <a:off x="839788" y="365125"/>
            <a:ext cx="10515600" cy="1325563"/>
          </a:xfrm>
          <a:prstGeom prst="rect">
            <a:avLst/>
          </a:prstGeom>
        </p:spPr>
        <p:txBody>
          <a:bodyPr/>
          <a:lstStyle/>
          <a:p>
            <a:r>
              <a:rPr lang="en-US"/>
              <a:t>Click to edit Master title style</a:t>
            </a:r>
          </a:p>
        </p:txBody>
      </p:sp>
      <p:sp>
        <p:nvSpPr>
          <p:cNvPr id="3" name="Text Placeholder 2">
            <a:extLst>
              <a:ext uri="{FF2B5EF4-FFF2-40B4-BE49-F238E27FC236}">
                <a16:creationId xmlns:a16="http://schemas.microsoft.com/office/drawing/2014/main" id="{7E338973-FBEB-0B45-8B22-E682B7775562}"/>
              </a:ext>
            </a:extLst>
          </p:cNvPr>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9504063-3ECF-2A40-B4B2-D798607021BF}"/>
              </a:ext>
            </a:extLst>
          </p:cNvPr>
          <p:cNvSpPr>
            <a:spLocks noGrp="1"/>
          </p:cNvSpPr>
          <p:nvPr>
            <p:ph sz="half" idx="2"/>
          </p:nvPr>
        </p:nvSpPr>
        <p:spPr>
          <a:xfrm>
            <a:off x="839788" y="2505075"/>
            <a:ext cx="5157787"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9E6B636-F832-FE46-AFAC-A6551544828E}"/>
              </a:ext>
            </a:extLst>
          </p:cNvPr>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286203D1-709A-F440-A2B2-2354D0328C18}"/>
              </a:ext>
            </a:extLst>
          </p:cNvPr>
          <p:cNvSpPr>
            <a:spLocks noGrp="1"/>
          </p:cNvSpPr>
          <p:nvPr>
            <p:ph sz="quarter" idx="4"/>
          </p:nvPr>
        </p:nvSpPr>
        <p:spPr>
          <a:xfrm>
            <a:off x="6172200" y="2505075"/>
            <a:ext cx="5183188"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B8105BDA-E7DE-A54B-A53D-AA1179002A8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8EA0CC-CB2D-324E-AC2B-9E0B7B128A47}"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8" name="Footer Placeholder 7">
            <a:extLst>
              <a:ext uri="{FF2B5EF4-FFF2-40B4-BE49-F238E27FC236}">
                <a16:creationId xmlns:a16="http://schemas.microsoft.com/office/drawing/2014/main" id="{F763DB5F-F468-FE46-A96D-BDEFCD3C69B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9" name="Slide Number Placeholder 8">
            <a:extLst>
              <a:ext uri="{FF2B5EF4-FFF2-40B4-BE49-F238E27FC236}">
                <a16:creationId xmlns:a16="http://schemas.microsoft.com/office/drawing/2014/main" id="{EF046405-2AE0-C14B-8959-4DBC7D1B1D4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5AAEF5-C690-5D4B-B5C7-510283CCFE4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69052656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FE6E30-01CA-B54F-A141-0B9C6CC42A1A}"/>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Date Placeholder 2">
            <a:extLst>
              <a:ext uri="{FF2B5EF4-FFF2-40B4-BE49-F238E27FC236}">
                <a16:creationId xmlns:a16="http://schemas.microsoft.com/office/drawing/2014/main" id="{B47C3E65-99BB-E540-A491-F9EE12CBA35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5D9A89F-5B75-E346-8D1C-51D16750FD93}"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4" name="Footer Placeholder 3">
            <a:extLst>
              <a:ext uri="{FF2B5EF4-FFF2-40B4-BE49-F238E27FC236}">
                <a16:creationId xmlns:a16="http://schemas.microsoft.com/office/drawing/2014/main" id="{87000866-511C-3941-A764-EBB155AE57D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5" name="Slide Number Placeholder 4">
            <a:extLst>
              <a:ext uri="{FF2B5EF4-FFF2-40B4-BE49-F238E27FC236}">
                <a16:creationId xmlns:a16="http://schemas.microsoft.com/office/drawing/2014/main" id="{7FC9C672-EE08-4046-BB96-26736A94282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5AAEF5-C690-5D4B-B5C7-510283CCFE4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53889315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2C9E546-42AD-D14C-9301-45E199364AE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13AE772-966B-1946-9ABE-AC27881A4A01}"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3" name="Footer Placeholder 2">
            <a:extLst>
              <a:ext uri="{FF2B5EF4-FFF2-40B4-BE49-F238E27FC236}">
                <a16:creationId xmlns:a16="http://schemas.microsoft.com/office/drawing/2014/main" id="{9615A7F6-2EC6-B54D-8FA8-D9EF76EC539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4" name="Slide Number Placeholder 3">
            <a:extLst>
              <a:ext uri="{FF2B5EF4-FFF2-40B4-BE49-F238E27FC236}">
                <a16:creationId xmlns:a16="http://schemas.microsoft.com/office/drawing/2014/main" id="{E3D52C0A-9B3B-624B-A092-B4A616BDE35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5AAEF5-C690-5D4B-B5C7-510283CCFE4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45398524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A0682B-29D1-9B46-A84B-E30E72B0F824}"/>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14C740C-FBAA-6C4B-A863-5BBBA5CBC5FF}"/>
              </a:ext>
            </a:extLst>
          </p:cNvPr>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9831B158-757E-AE41-B565-37ED88B1A276}"/>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2865F3C-6C02-BB45-8932-C69F3CAAFBC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26698A7-B758-DD40-8590-83E3E30C99FC}"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6" name="Footer Placeholder 5">
            <a:extLst>
              <a:ext uri="{FF2B5EF4-FFF2-40B4-BE49-F238E27FC236}">
                <a16:creationId xmlns:a16="http://schemas.microsoft.com/office/drawing/2014/main" id="{92C2AC59-F5EC-594E-9C3B-39CA8EF72DD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7" name="Slide Number Placeholder 6">
            <a:extLst>
              <a:ext uri="{FF2B5EF4-FFF2-40B4-BE49-F238E27FC236}">
                <a16:creationId xmlns:a16="http://schemas.microsoft.com/office/drawing/2014/main" id="{2941DF19-4F9F-5340-B271-B255C0A916D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5AAEF5-C690-5D4B-B5C7-510283CCFE4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59838422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39BBF6-712C-894B-B338-770EE55BCDD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DFE58E9-0799-7844-87FB-63296043F8E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0A0A057-D11A-AF46-A095-382D89609D75}"/>
              </a:ext>
            </a:extLst>
          </p:cNvPr>
          <p:cNvSpPr>
            <a:spLocks noGrp="1"/>
          </p:cNvSpPr>
          <p:nvPr>
            <p:ph type="dt" sz="half" idx="10"/>
          </p:nvPr>
        </p:nvSpPr>
        <p:spPr/>
        <p:txBody>
          <a:bodyPr/>
          <a:lstStyle/>
          <a:p>
            <a:fld id="{490D23E7-40F4-C14B-965A-8AC6D86EFD48}" type="datetime1">
              <a:rPr lang="en-UK" smtClean="0"/>
              <a:t>04/20/2023</a:t>
            </a:fld>
            <a:endParaRPr lang="en-US" dirty="0"/>
          </a:p>
        </p:txBody>
      </p:sp>
      <p:sp>
        <p:nvSpPr>
          <p:cNvPr id="5" name="Footer Placeholder 4">
            <a:extLst>
              <a:ext uri="{FF2B5EF4-FFF2-40B4-BE49-F238E27FC236}">
                <a16:creationId xmlns:a16="http://schemas.microsoft.com/office/drawing/2014/main" id="{071B5B23-F3DA-BA40-BDB9-E14D617B76C3}"/>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4793DFE2-06A3-8A4B-A944-ECD3E22A4A0A}"/>
              </a:ext>
            </a:extLst>
          </p:cNvPr>
          <p:cNvSpPr>
            <a:spLocks noGrp="1"/>
          </p:cNvSpPr>
          <p:nvPr>
            <p:ph type="sldNum" sz="quarter" idx="12"/>
          </p:nvPr>
        </p:nvSpPr>
        <p:spPr/>
        <p:txBody>
          <a:bodyPr/>
          <a:lstStyle/>
          <a:p>
            <a:fld id="{A75AAEF5-C690-5D4B-B5C7-510283CCFE4D}" type="slidenum">
              <a:rPr lang="en-UK" smtClean="0"/>
              <a:t>‹#›</a:t>
            </a:fld>
            <a:endParaRPr lang="en-US" dirty="0"/>
          </a:p>
        </p:txBody>
      </p:sp>
    </p:spTree>
    <p:extLst>
      <p:ext uri="{BB962C8B-B14F-4D97-AF65-F5344CB8AC3E}">
        <p14:creationId xmlns:p14="http://schemas.microsoft.com/office/powerpoint/2010/main" val="198320620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E9186C-FEC9-2943-96A2-78568536FD0F}"/>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D62AED95-B008-8747-B10E-38272F70FC4B}"/>
              </a:ext>
            </a:extLst>
          </p:cNvPr>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a:extLst>
              <a:ext uri="{FF2B5EF4-FFF2-40B4-BE49-F238E27FC236}">
                <a16:creationId xmlns:a16="http://schemas.microsoft.com/office/drawing/2014/main" id="{50E3CE7C-B467-854B-B6A6-FB7EC70DF136}"/>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D6A31EA-73C9-F847-BC58-915C2EFC2DF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E405BBD-3E32-C644-8DE8-2C42C7A22893}"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6" name="Footer Placeholder 5">
            <a:extLst>
              <a:ext uri="{FF2B5EF4-FFF2-40B4-BE49-F238E27FC236}">
                <a16:creationId xmlns:a16="http://schemas.microsoft.com/office/drawing/2014/main" id="{4975143B-FCE1-B642-A9D9-CA2BA603978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7" name="Slide Number Placeholder 6">
            <a:extLst>
              <a:ext uri="{FF2B5EF4-FFF2-40B4-BE49-F238E27FC236}">
                <a16:creationId xmlns:a16="http://schemas.microsoft.com/office/drawing/2014/main" id="{776B9DFA-1F03-D14A-88EF-5089C19F4D7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5AAEF5-C690-5D4B-B5C7-510283CCFE4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91056872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266B33-5A5D-9340-BCC9-7C2AC9BE8952}"/>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E2C00CF-AFD8-BF4A-A0BA-E817DCCDFCC0}"/>
              </a:ext>
            </a:extLst>
          </p:cNvPr>
          <p:cNvSpPr>
            <a:spLocks noGrp="1"/>
          </p:cNvSpPr>
          <p:nvPr>
            <p:ph type="body" orient="vert" idx="1"/>
          </p:nvPr>
        </p:nvSpPr>
        <p:spPr>
          <a:xfrm>
            <a:off x="838200" y="1825625"/>
            <a:ext cx="10515600" cy="43513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7CB277A-C330-5846-877B-A41F5A6FD89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C6AB177-FA41-CE43-A4F3-2784EC194D6E}"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5" name="Footer Placeholder 4">
            <a:extLst>
              <a:ext uri="{FF2B5EF4-FFF2-40B4-BE49-F238E27FC236}">
                <a16:creationId xmlns:a16="http://schemas.microsoft.com/office/drawing/2014/main" id="{F1DDB542-32A0-B041-ABC1-F2BF9E7F78F5}"/>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6" name="Slide Number Placeholder 5">
            <a:extLst>
              <a:ext uri="{FF2B5EF4-FFF2-40B4-BE49-F238E27FC236}">
                <a16:creationId xmlns:a16="http://schemas.microsoft.com/office/drawing/2014/main" id="{DAFB01DE-E4A2-9E4A-9F5E-92001107521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5AAEF5-C690-5D4B-B5C7-510283CCFE4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95135196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5888DED-5D49-0D49-9626-848FD149FA1A}"/>
              </a:ext>
            </a:extLst>
          </p:cNvPr>
          <p:cNvSpPr>
            <a:spLocks noGrp="1"/>
          </p:cNvSpPr>
          <p:nvPr>
            <p:ph type="title" orient="vert"/>
          </p:nvPr>
        </p:nvSpPr>
        <p:spPr>
          <a:xfrm>
            <a:off x="8724900" y="365125"/>
            <a:ext cx="2628900" cy="5811838"/>
          </a:xfrm>
          <a:prstGeom prst="rect">
            <a:avLst/>
          </a:prstGeo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5705394-05C5-2442-AEE2-630A13F3B73E}"/>
              </a:ext>
            </a:extLst>
          </p:cNvPr>
          <p:cNvSpPr>
            <a:spLocks noGrp="1"/>
          </p:cNvSpPr>
          <p:nvPr>
            <p:ph type="body" orient="vert" idx="1"/>
          </p:nvPr>
        </p:nvSpPr>
        <p:spPr>
          <a:xfrm>
            <a:off x="838200" y="365125"/>
            <a:ext cx="7734300" cy="58118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7A01C0A-FBB6-AF43-BCEF-0A9F36242D2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D578521-1942-204E-9D75-7B1AB6186D23}"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5" name="Footer Placeholder 4">
            <a:extLst>
              <a:ext uri="{FF2B5EF4-FFF2-40B4-BE49-F238E27FC236}">
                <a16:creationId xmlns:a16="http://schemas.microsoft.com/office/drawing/2014/main" id="{5FE63140-48CF-E94E-B47A-EB7847D178F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6" name="Slide Number Placeholder 5">
            <a:extLst>
              <a:ext uri="{FF2B5EF4-FFF2-40B4-BE49-F238E27FC236}">
                <a16:creationId xmlns:a16="http://schemas.microsoft.com/office/drawing/2014/main" id="{534FDEEE-7B90-9644-8191-DDC372D9752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5AAEF5-C690-5D4B-B5C7-510283CCFE4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43756846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78013A-3248-CD49-A89C-46D39D7FD820}"/>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7FDCBD20-65C8-604B-8223-E04FB69451F9}"/>
              </a:ext>
            </a:extLst>
          </p:cNvPr>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5FC0A9B5-C2E7-2449-9E0E-F6AFDCAEDA4A}"/>
              </a:ext>
            </a:extLst>
          </p:cNvPr>
          <p:cNvSpPr>
            <a:spLocks noGrp="1"/>
          </p:cNvSpPr>
          <p:nvPr>
            <p:ph type="dt" sz="half" idx="10"/>
          </p:nvPr>
        </p:nvSpPr>
        <p:spPr/>
        <p:txBody>
          <a:bodyPr/>
          <a:lstStyle/>
          <a:p>
            <a:fld id="{05A9E283-DB39-F44B-AFA4-F687808D57BF}" type="datetime1">
              <a:rPr lang="en-UK" smtClean="0"/>
              <a:t>04/20/2023</a:t>
            </a:fld>
            <a:endParaRPr lang="en-US" dirty="0"/>
          </a:p>
        </p:txBody>
      </p:sp>
      <p:sp>
        <p:nvSpPr>
          <p:cNvPr id="5" name="Footer Placeholder 4">
            <a:extLst>
              <a:ext uri="{FF2B5EF4-FFF2-40B4-BE49-F238E27FC236}">
                <a16:creationId xmlns:a16="http://schemas.microsoft.com/office/drawing/2014/main" id="{1594118D-3C70-8A41-907B-A497C920D46E}"/>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A03E65BC-C24D-2D45-B0BB-EF6D1D635B1A}"/>
              </a:ext>
            </a:extLst>
          </p:cNvPr>
          <p:cNvSpPr>
            <a:spLocks noGrp="1"/>
          </p:cNvSpPr>
          <p:nvPr>
            <p:ph type="sldNum" sz="quarter" idx="12"/>
          </p:nvPr>
        </p:nvSpPr>
        <p:spPr/>
        <p:txBody>
          <a:bodyPr/>
          <a:lstStyle/>
          <a:p>
            <a:fld id="{892959B6-490E-A144-8C7C-88267F972F69}" type="slidenum">
              <a:rPr lang="en-UK" smtClean="0"/>
              <a:t>‹#›</a:t>
            </a:fld>
            <a:endParaRPr lang="en-US" dirty="0"/>
          </a:p>
        </p:txBody>
      </p:sp>
    </p:spTree>
    <p:extLst>
      <p:ext uri="{BB962C8B-B14F-4D97-AF65-F5344CB8AC3E}">
        <p14:creationId xmlns:p14="http://schemas.microsoft.com/office/powerpoint/2010/main" val="413180136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5F5B31-45EB-C24F-9E36-7D17E6430751}"/>
              </a:ext>
            </a:extLst>
          </p:cNvPr>
          <p:cNvSpPr>
            <a:spLocks noGrp="1"/>
          </p:cNvSpPr>
          <p:nvPr>
            <p:ph type="title"/>
          </p:nvPr>
        </p:nvSpPr>
        <p:spPr>
          <a:xfrm>
            <a:off x="838200" y="365125"/>
            <a:ext cx="10515600" cy="1325563"/>
          </a:xfrm>
          <a:prstGeom prst="rect">
            <a:avLst/>
          </a:prstGeom>
        </p:spPr>
        <p:txBody>
          <a:bodyPr/>
          <a:lstStyle>
            <a:lvl1pPr>
              <a:defRPr b="1">
                <a:solidFill>
                  <a:srgbClr val="BE0064"/>
                </a:solidFill>
                <a:latin typeface="Arial" panose="020B0604020202020204" pitchFamily="34" charset="0"/>
                <a:cs typeface="Arial" panose="020B0604020202020204" pitchFamily="34" charset="0"/>
              </a:defRPr>
            </a:lvl1pPr>
          </a:lstStyle>
          <a:p>
            <a:r>
              <a:rPr lang="en-UK" dirty="0"/>
              <a:t>Click to edit Master title style</a:t>
            </a:r>
          </a:p>
        </p:txBody>
      </p:sp>
      <p:sp>
        <p:nvSpPr>
          <p:cNvPr id="3" name="Content Placeholder 2">
            <a:extLst>
              <a:ext uri="{FF2B5EF4-FFF2-40B4-BE49-F238E27FC236}">
                <a16:creationId xmlns:a16="http://schemas.microsoft.com/office/drawing/2014/main" id="{D0A11802-820E-BE41-8BBE-378F5DAB03AA}"/>
              </a:ext>
            </a:extLst>
          </p:cNvPr>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DBE6C28-AC16-BF48-AC5A-1EE1FE1277E8}"/>
              </a:ext>
            </a:extLst>
          </p:cNvPr>
          <p:cNvSpPr>
            <a:spLocks noGrp="1"/>
          </p:cNvSpPr>
          <p:nvPr>
            <p:ph type="dt" sz="half" idx="10"/>
          </p:nvPr>
        </p:nvSpPr>
        <p:spPr/>
        <p:txBody>
          <a:bodyPr/>
          <a:lstStyle/>
          <a:p>
            <a:fld id="{848144BD-0A74-C343-84B2-D8F01B20524B}" type="datetime1">
              <a:rPr lang="en-UK" smtClean="0"/>
              <a:t>04/20/2023</a:t>
            </a:fld>
            <a:endParaRPr lang="en-US" dirty="0"/>
          </a:p>
        </p:txBody>
      </p:sp>
      <p:sp>
        <p:nvSpPr>
          <p:cNvPr id="5" name="Footer Placeholder 4">
            <a:extLst>
              <a:ext uri="{FF2B5EF4-FFF2-40B4-BE49-F238E27FC236}">
                <a16:creationId xmlns:a16="http://schemas.microsoft.com/office/drawing/2014/main" id="{A5BAF1AC-29AF-9D4C-8C91-291F1E153563}"/>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24C52D71-6938-9944-BD93-B364434160E6}"/>
              </a:ext>
            </a:extLst>
          </p:cNvPr>
          <p:cNvSpPr>
            <a:spLocks noGrp="1"/>
          </p:cNvSpPr>
          <p:nvPr>
            <p:ph type="sldNum" sz="quarter" idx="12"/>
          </p:nvPr>
        </p:nvSpPr>
        <p:spPr/>
        <p:txBody>
          <a:bodyPr/>
          <a:lstStyle/>
          <a:p>
            <a:fld id="{892959B6-490E-A144-8C7C-88267F972F69}" type="slidenum">
              <a:rPr lang="en-UK" smtClean="0"/>
              <a:t>‹#›</a:t>
            </a:fld>
            <a:endParaRPr lang="en-US" dirty="0"/>
          </a:p>
        </p:txBody>
      </p:sp>
    </p:spTree>
    <p:extLst>
      <p:ext uri="{BB962C8B-B14F-4D97-AF65-F5344CB8AC3E}">
        <p14:creationId xmlns:p14="http://schemas.microsoft.com/office/powerpoint/2010/main" val="420932956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7B0C8-8BEE-7D47-9B4D-F905347D6719}"/>
              </a:ext>
            </a:extLst>
          </p:cNvPr>
          <p:cNvSpPr>
            <a:spLocks noGrp="1"/>
          </p:cNvSpPr>
          <p:nvPr>
            <p:ph type="title"/>
          </p:nvPr>
        </p:nvSpPr>
        <p:spPr>
          <a:xfrm>
            <a:off x="831850" y="1709738"/>
            <a:ext cx="10515600" cy="2852737"/>
          </a:xfrm>
          <a:prstGeom prst="rect">
            <a:avLst/>
          </a:prstGeo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F5A075DF-6830-994F-930B-9A7111A974C6}"/>
              </a:ext>
            </a:extLst>
          </p:cNvPr>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CDED8FDA-DE34-D64E-841A-686C4CAF4B21}"/>
              </a:ext>
            </a:extLst>
          </p:cNvPr>
          <p:cNvSpPr>
            <a:spLocks noGrp="1"/>
          </p:cNvSpPr>
          <p:nvPr>
            <p:ph type="dt" sz="half" idx="10"/>
          </p:nvPr>
        </p:nvSpPr>
        <p:spPr/>
        <p:txBody>
          <a:bodyPr/>
          <a:lstStyle/>
          <a:p>
            <a:fld id="{50B8A290-B8B3-DF49-A0D1-C9992EDB112D}" type="datetime1">
              <a:rPr lang="en-UK" smtClean="0"/>
              <a:t>04/20/2023</a:t>
            </a:fld>
            <a:endParaRPr lang="en-US" dirty="0"/>
          </a:p>
        </p:txBody>
      </p:sp>
      <p:sp>
        <p:nvSpPr>
          <p:cNvPr id="5" name="Footer Placeholder 4">
            <a:extLst>
              <a:ext uri="{FF2B5EF4-FFF2-40B4-BE49-F238E27FC236}">
                <a16:creationId xmlns:a16="http://schemas.microsoft.com/office/drawing/2014/main" id="{096AFB61-A685-5B49-BBC3-4550598B60D2}"/>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A30F3E9B-8688-3246-A29D-CA93D76DB8E7}"/>
              </a:ext>
            </a:extLst>
          </p:cNvPr>
          <p:cNvSpPr>
            <a:spLocks noGrp="1"/>
          </p:cNvSpPr>
          <p:nvPr>
            <p:ph type="sldNum" sz="quarter" idx="12"/>
          </p:nvPr>
        </p:nvSpPr>
        <p:spPr/>
        <p:txBody>
          <a:bodyPr/>
          <a:lstStyle/>
          <a:p>
            <a:fld id="{892959B6-490E-A144-8C7C-88267F972F69}" type="slidenum">
              <a:rPr lang="en-UK" smtClean="0"/>
              <a:t>‹#›</a:t>
            </a:fld>
            <a:endParaRPr lang="en-US" dirty="0"/>
          </a:p>
        </p:txBody>
      </p:sp>
    </p:spTree>
    <p:extLst>
      <p:ext uri="{BB962C8B-B14F-4D97-AF65-F5344CB8AC3E}">
        <p14:creationId xmlns:p14="http://schemas.microsoft.com/office/powerpoint/2010/main" val="130516295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4CC053-5046-384A-AF29-B8F5FDD138EC}"/>
              </a:ext>
            </a:extLst>
          </p:cNvPr>
          <p:cNvSpPr>
            <a:spLocks noGrp="1"/>
          </p:cNvSpPr>
          <p:nvPr>
            <p:ph type="title"/>
          </p:nvPr>
        </p:nvSpPr>
        <p:spPr>
          <a:xfrm>
            <a:off x="838200" y="365125"/>
            <a:ext cx="10515600" cy="1325563"/>
          </a:xfrm>
          <a:prstGeom prst="rect">
            <a:avLst/>
          </a:prstGeom>
        </p:spPr>
        <p:txBody>
          <a:bodyPr/>
          <a:lstStyle>
            <a:lvl1pPr>
              <a:defRPr b="1">
                <a:solidFill>
                  <a:srgbClr val="BE0064"/>
                </a:solidFill>
                <a:latin typeface="Arial" panose="020B0604020202020204" pitchFamily="34" charset="0"/>
                <a:cs typeface="Arial" panose="020B0604020202020204" pitchFamily="34" charset="0"/>
              </a:defRPr>
            </a:lvl1pPr>
          </a:lstStyle>
          <a:p>
            <a:r>
              <a:rPr lang="en-UK" dirty="0"/>
              <a:t>Click to edit Master title style</a:t>
            </a:r>
          </a:p>
        </p:txBody>
      </p:sp>
      <p:sp>
        <p:nvSpPr>
          <p:cNvPr id="3" name="Content Placeholder 2">
            <a:extLst>
              <a:ext uri="{FF2B5EF4-FFF2-40B4-BE49-F238E27FC236}">
                <a16:creationId xmlns:a16="http://schemas.microsoft.com/office/drawing/2014/main" id="{6BA91068-C6AE-6C41-9AF4-DEBE37FE87AB}"/>
              </a:ext>
            </a:extLst>
          </p:cNvPr>
          <p:cNvSpPr>
            <a:spLocks noGrp="1"/>
          </p:cNvSpPr>
          <p:nvPr>
            <p:ph sz="half" idx="1"/>
          </p:nvPr>
        </p:nvSpPr>
        <p:spPr>
          <a:xfrm>
            <a:off x="838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CFF627F-C7DA-E143-AECD-24BC99F64E55}"/>
              </a:ext>
            </a:extLst>
          </p:cNvPr>
          <p:cNvSpPr>
            <a:spLocks noGrp="1"/>
          </p:cNvSpPr>
          <p:nvPr>
            <p:ph sz="half" idx="2"/>
          </p:nvPr>
        </p:nvSpPr>
        <p:spPr>
          <a:xfrm>
            <a:off x="6172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F5E8725F-1BFE-884A-8C48-257026E836C3}"/>
              </a:ext>
            </a:extLst>
          </p:cNvPr>
          <p:cNvSpPr>
            <a:spLocks noGrp="1"/>
          </p:cNvSpPr>
          <p:nvPr>
            <p:ph type="dt" sz="half" idx="10"/>
          </p:nvPr>
        </p:nvSpPr>
        <p:spPr/>
        <p:txBody>
          <a:bodyPr/>
          <a:lstStyle/>
          <a:p>
            <a:fld id="{C57218E9-7F47-C044-907D-624F6064ACA4}" type="datetime1">
              <a:rPr lang="en-UK" smtClean="0"/>
              <a:t>04/20/2023</a:t>
            </a:fld>
            <a:endParaRPr lang="en-US" dirty="0"/>
          </a:p>
        </p:txBody>
      </p:sp>
      <p:sp>
        <p:nvSpPr>
          <p:cNvPr id="6" name="Footer Placeholder 5">
            <a:extLst>
              <a:ext uri="{FF2B5EF4-FFF2-40B4-BE49-F238E27FC236}">
                <a16:creationId xmlns:a16="http://schemas.microsoft.com/office/drawing/2014/main" id="{7D5F0B32-AB7B-C348-A61C-205DC7F22F0E}"/>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ACDEADAC-0764-DF4B-8EEF-D609EADF616B}"/>
              </a:ext>
            </a:extLst>
          </p:cNvPr>
          <p:cNvSpPr>
            <a:spLocks noGrp="1"/>
          </p:cNvSpPr>
          <p:nvPr>
            <p:ph type="sldNum" sz="quarter" idx="12"/>
          </p:nvPr>
        </p:nvSpPr>
        <p:spPr/>
        <p:txBody>
          <a:bodyPr/>
          <a:lstStyle/>
          <a:p>
            <a:fld id="{892959B6-490E-A144-8C7C-88267F972F69}" type="slidenum">
              <a:rPr lang="en-UK" smtClean="0"/>
              <a:t>‹#›</a:t>
            </a:fld>
            <a:endParaRPr lang="en-US" dirty="0"/>
          </a:p>
        </p:txBody>
      </p:sp>
    </p:spTree>
    <p:extLst>
      <p:ext uri="{BB962C8B-B14F-4D97-AF65-F5344CB8AC3E}">
        <p14:creationId xmlns:p14="http://schemas.microsoft.com/office/powerpoint/2010/main" val="133210949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B5EFE7-41F6-D845-AD97-74826EFC6B2F}"/>
              </a:ext>
            </a:extLst>
          </p:cNvPr>
          <p:cNvSpPr>
            <a:spLocks noGrp="1"/>
          </p:cNvSpPr>
          <p:nvPr>
            <p:ph type="title"/>
          </p:nvPr>
        </p:nvSpPr>
        <p:spPr>
          <a:xfrm>
            <a:off x="839788" y="365125"/>
            <a:ext cx="10515600" cy="1325563"/>
          </a:xfrm>
          <a:prstGeom prst="rect">
            <a:avLst/>
          </a:prstGeom>
        </p:spPr>
        <p:txBody>
          <a:bodyPr/>
          <a:lstStyle>
            <a:lvl1pPr>
              <a:defRPr b="1">
                <a:solidFill>
                  <a:srgbClr val="BE0064"/>
                </a:solidFill>
                <a:latin typeface="Arial" panose="020B0604020202020204" pitchFamily="34" charset="0"/>
                <a:cs typeface="Arial" panose="020B0604020202020204" pitchFamily="34" charset="0"/>
              </a:defRPr>
            </a:lvl1pPr>
          </a:lstStyle>
          <a:p>
            <a:r>
              <a:rPr lang="en-UK" dirty="0"/>
              <a:t>Click to edit Master title style</a:t>
            </a:r>
          </a:p>
        </p:txBody>
      </p:sp>
      <p:sp>
        <p:nvSpPr>
          <p:cNvPr id="3" name="Text Placeholder 2">
            <a:extLst>
              <a:ext uri="{FF2B5EF4-FFF2-40B4-BE49-F238E27FC236}">
                <a16:creationId xmlns:a16="http://schemas.microsoft.com/office/drawing/2014/main" id="{48635AB2-5796-944C-B5A8-95A3957468B5}"/>
              </a:ext>
            </a:extLst>
          </p:cNvPr>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7A04CAB-CE95-6A4A-BC48-A5A6E28BC0F4}"/>
              </a:ext>
            </a:extLst>
          </p:cNvPr>
          <p:cNvSpPr>
            <a:spLocks noGrp="1"/>
          </p:cNvSpPr>
          <p:nvPr>
            <p:ph sz="half" idx="2"/>
          </p:nvPr>
        </p:nvSpPr>
        <p:spPr>
          <a:xfrm>
            <a:off x="839788" y="2505075"/>
            <a:ext cx="5157787"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DC7A78F3-DBCE-BB4E-8AE5-1F978F3D02A5}"/>
              </a:ext>
            </a:extLst>
          </p:cNvPr>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799B274-DA5D-AF45-A15B-FCD0600286CA}"/>
              </a:ext>
            </a:extLst>
          </p:cNvPr>
          <p:cNvSpPr>
            <a:spLocks noGrp="1"/>
          </p:cNvSpPr>
          <p:nvPr>
            <p:ph sz="quarter" idx="4"/>
          </p:nvPr>
        </p:nvSpPr>
        <p:spPr>
          <a:xfrm>
            <a:off x="6172200" y="2505075"/>
            <a:ext cx="5183188"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70A64DE8-F42B-F140-88D7-B915772859AC}"/>
              </a:ext>
            </a:extLst>
          </p:cNvPr>
          <p:cNvSpPr>
            <a:spLocks noGrp="1"/>
          </p:cNvSpPr>
          <p:nvPr>
            <p:ph type="dt" sz="half" idx="10"/>
          </p:nvPr>
        </p:nvSpPr>
        <p:spPr/>
        <p:txBody>
          <a:bodyPr/>
          <a:lstStyle/>
          <a:p>
            <a:fld id="{F400DCB8-AD22-A54F-9910-29E01F6E01AB}" type="datetime1">
              <a:rPr lang="en-UK" smtClean="0"/>
              <a:t>04/20/2023</a:t>
            </a:fld>
            <a:endParaRPr lang="en-US" dirty="0"/>
          </a:p>
        </p:txBody>
      </p:sp>
      <p:sp>
        <p:nvSpPr>
          <p:cNvPr id="8" name="Footer Placeholder 7">
            <a:extLst>
              <a:ext uri="{FF2B5EF4-FFF2-40B4-BE49-F238E27FC236}">
                <a16:creationId xmlns:a16="http://schemas.microsoft.com/office/drawing/2014/main" id="{5F55894D-314E-2248-8372-3ACCB8E33AF8}"/>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176AF1A3-8C35-6444-880B-489D3E3BDB17}"/>
              </a:ext>
            </a:extLst>
          </p:cNvPr>
          <p:cNvSpPr>
            <a:spLocks noGrp="1"/>
          </p:cNvSpPr>
          <p:nvPr>
            <p:ph type="sldNum" sz="quarter" idx="12"/>
          </p:nvPr>
        </p:nvSpPr>
        <p:spPr/>
        <p:txBody>
          <a:bodyPr/>
          <a:lstStyle/>
          <a:p>
            <a:fld id="{892959B6-490E-A144-8C7C-88267F972F69}" type="slidenum">
              <a:rPr lang="en-UK" smtClean="0"/>
              <a:t>‹#›</a:t>
            </a:fld>
            <a:endParaRPr lang="en-US" dirty="0"/>
          </a:p>
        </p:txBody>
      </p:sp>
    </p:spTree>
    <p:extLst>
      <p:ext uri="{BB962C8B-B14F-4D97-AF65-F5344CB8AC3E}">
        <p14:creationId xmlns:p14="http://schemas.microsoft.com/office/powerpoint/2010/main" val="363757005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7D6E35-E288-6E46-8AE2-C620DACF8532}"/>
              </a:ext>
            </a:extLst>
          </p:cNvPr>
          <p:cNvSpPr>
            <a:spLocks noGrp="1"/>
          </p:cNvSpPr>
          <p:nvPr>
            <p:ph type="title"/>
          </p:nvPr>
        </p:nvSpPr>
        <p:spPr>
          <a:xfrm>
            <a:off x="838200" y="365125"/>
            <a:ext cx="10515600" cy="1325563"/>
          </a:xfrm>
          <a:prstGeom prst="rect">
            <a:avLst/>
          </a:prstGeom>
        </p:spPr>
        <p:txBody>
          <a:bodyPr/>
          <a:lstStyle>
            <a:lvl1pPr>
              <a:defRPr b="1">
                <a:solidFill>
                  <a:srgbClr val="BE0064"/>
                </a:solidFill>
                <a:latin typeface="Arial" panose="020B0604020202020204" pitchFamily="34" charset="0"/>
                <a:cs typeface="Arial" panose="020B0604020202020204" pitchFamily="34" charset="0"/>
              </a:defRPr>
            </a:lvl1pPr>
          </a:lstStyle>
          <a:p>
            <a:r>
              <a:rPr lang="en-UK" dirty="0"/>
              <a:t>Click to edit Master title style</a:t>
            </a:r>
          </a:p>
        </p:txBody>
      </p:sp>
      <p:sp>
        <p:nvSpPr>
          <p:cNvPr id="3" name="Date Placeholder 2">
            <a:extLst>
              <a:ext uri="{FF2B5EF4-FFF2-40B4-BE49-F238E27FC236}">
                <a16:creationId xmlns:a16="http://schemas.microsoft.com/office/drawing/2014/main" id="{2A909971-F513-8245-B1F9-9A705DE1F26E}"/>
              </a:ext>
            </a:extLst>
          </p:cNvPr>
          <p:cNvSpPr>
            <a:spLocks noGrp="1"/>
          </p:cNvSpPr>
          <p:nvPr>
            <p:ph type="dt" sz="half" idx="10"/>
          </p:nvPr>
        </p:nvSpPr>
        <p:spPr/>
        <p:txBody>
          <a:bodyPr/>
          <a:lstStyle/>
          <a:p>
            <a:fld id="{D5B38A18-D63C-654F-A494-634F276E3E8E}" type="datetime1">
              <a:rPr lang="en-UK" smtClean="0"/>
              <a:t>04/20/2023</a:t>
            </a:fld>
            <a:endParaRPr lang="en-US" dirty="0"/>
          </a:p>
        </p:txBody>
      </p:sp>
      <p:sp>
        <p:nvSpPr>
          <p:cNvPr id="4" name="Footer Placeholder 3">
            <a:extLst>
              <a:ext uri="{FF2B5EF4-FFF2-40B4-BE49-F238E27FC236}">
                <a16:creationId xmlns:a16="http://schemas.microsoft.com/office/drawing/2014/main" id="{552AA84A-0BFD-AF4D-9F99-6584F52DF8AD}"/>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25770928-A687-0F40-B8F0-2D6BD37CAE39}"/>
              </a:ext>
            </a:extLst>
          </p:cNvPr>
          <p:cNvSpPr>
            <a:spLocks noGrp="1"/>
          </p:cNvSpPr>
          <p:nvPr>
            <p:ph type="sldNum" sz="quarter" idx="12"/>
          </p:nvPr>
        </p:nvSpPr>
        <p:spPr/>
        <p:txBody>
          <a:bodyPr/>
          <a:lstStyle/>
          <a:p>
            <a:fld id="{892959B6-490E-A144-8C7C-88267F972F69}" type="slidenum">
              <a:rPr lang="en-UK" smtClean="0"/>
              <a:t>‹#›</a:t>
            </a:fld>
            <a:endParaRPr lang="en-US" dirty="0"/>
          </a:p>
        </p:txBody>
      </p:sp>
    </p:spTree>
    <p:extLst>
      <p:ext uri="{BB962C8B-B14F-4D97-AF65-F5344CB8AC3E}">
        <p14:creationId xmlns:p14="http://schemas.microsoft.com/office/powerpoint/2010/main" val="305669640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5080357-36FF-4C49-B3FF-1542030E0175}"/>
              </a:ext>
            </a:extLst>
          </p:cNvPr>
          <p:cNvSpPr>
            <a:spLocks noGrp="1"/>
          </p:cNvSpPr>
          <p:nvPr>
            <p:ph type="dt" sz="half" idx="10"/>
          </p:nvPr>
        </p:nvSpPr>
        <p:spPr/>
        <p:txBody>
          <a:bodyPr/>
          <a:lstStyle/>
          <a:p>
            <a:fld id="{4C329174-E8AA-2147-9375-45B31203D791}" type="datetime1">
              <a:rPr lang="en-UK" smtClean="0"/>
              <a:t>04/20/2023</a:t>
            </a:fld>
            <a:endParaRPr lang="en-US" dirty="0"/>
          </a:p>
        </p:txBody>
      </p:sp>
      <p:sp>
        <p:nvSpPr>
          <p:cNvPr id="3" name="Footer Placeholder 2">
            <a:extLst>
              <a:ext uri="{FF2B5EF4-FFF2-40B4-BE49-F238E27FC236}">
                <a16:creationId xmlns:a16="http://schemas.microsoft.com/office/drawing/2014/main" id="{2C532AE4-F24A-A649-9728-E49CB5FE98AF}"/>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id="{E464B81A-0898-824E-86F6-312F2B037E32}"/>
              </a:ext>
            </a:extLst>
          </p:cNvPr>
          <p:cNvSpPr>
            <a:spLocks noGrp="1"/>
          </p:cNvSpPr>
          <p:nvPr>
            <p:ph type="sldNum" sz="quarter" idx="12"/>
          </p:nvPr>
        </p:nvSpPr>
        <p:spPr/>
        <p:txBody>
          <a:bodyPr/>
          <a:lstStyle/>
          <a:p>
            <a:fld id="{892959B6-490E-A144-8C7C-88267F972F69}" type="slidenum">
              <a:rPr lang="en-UK" smtClean="0"/>
              <a:t>‹#›</a:t>
            </a:fld>
            <a:endParaRPr lang="en-US" dirty="0"/>
          </a:p>
        </p:txBody>
      </p:sp>
    </p:spTree>
    <p:extLst>
      <p:ext uri="{BB962C8B-B14F-4D97-AF65-F5344CB8AC3E}">
        <p14:creationId xmlns:p14="http://schemas.microsoft.com/office/powerpoint/2010/main" val="158803828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0DB25C-5BC8-5741-96E2-575DEB0A0057}"/>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87A4623-1CC0-D846-B84F-4C72F5F1336C}"/>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B7FA13E-7A12-1042-9D21-E96427238DD3}"/>
              </a:ext>
            </a:extLst>
          </p:cNvPr>
          <p:cNvSpPr>
            <a:spLocks noGrp="1"/>
          </p:cNvSpPr>
          <p:nvPr>
            <p:ph type="dt" sz="half" idx="10"/>
          </p:nvPr>
        </p:nvSpPr>
        <p:spPr/>
        <p:txBody>
          <a:bodyPr/>
          <a:lstStyle/>
          <a:p>
            <a:fld id="{7A1AC4B9-12C9-FB44-AC9D-ED994028918A}" type="datetime1">
              <a:rPr lang="en-UK" smtClean="0"/>
              <a:t>04/20/2023</a:t>
            </a:fld>
            <a:endParaRPr lang="en-US" dirty="0"/>
          </a:p>
        </p:txBody>
      </p:sp>
      <p:sp>
        <p:nvSpPr>
          <p:cNvPr id="5" name="Footer Placeholder 4">
            <a:extLst>
              <a:ext uri="{FF2B5EF4-FFF2-40B4-BE49-F238E27FC236}">
                <a16:creationId xmlns:a16="http://schemas.microsoft.com/office/drawing/2014/main" id="{5400A479-4CBC-5B4D-8D62-578763717E23}"/>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3A8F5A7C-FA91-BE4F-A72B-317008C8822D}"/>
              </a:ext>
            </a:extLst>
          </p:cNvPr>
          <p:cNvSpPr>
            <a:spLocks noGrp="1"/>
          </p:cNvSpPr>
          <p:nvPr>
            <p:ph type="sldNum" sz="quarter" idx="12"/>
          </p:nvPr>
        </p:nvSpPr>
        <p:spPr/>
        <p:txBody>
          <a:bodyPr/>
          <a:lstStyle/>
          <a:p>
            <a:fld id="{A75AAEF5-C690-5D4B-B5C7-510283CCFE4D}" type="slidenum">
              <a:rPr lang="en-UK" smtClean="0"/>
              <a:t>‹#›</a:t>
            </a:fld>
            <a:endParaRPr lang="en-US" dirty="0"/>
          </a:p>
        </p:txBody>
      </p:sp>
    </p:spTree>
    <p:extLst>
      <p:ext uri="{BB962C8B-B14F-4D97-AF65-F5344CB8AC3E}">
        <p14:creationId xmlns:p14="http://schemas.microsoft.com/office/powerpoint/2010/main" val="189544225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0F9C27-E5B0-3345-A4AB-CFB2F6835849}"/>
              </a:ext>
            </a:extLst>
          </p:cNvPr>
          <p:cNvSpPr>
            <a:spLocks noGrp="1"/>
          </p:cNvSpPr>
          <p:nvPr>
            <p:ph type="title"/>
          </p:nvPr>
        </p:nvSpPr>
        <p:spPr>
          <a:xfrm>
            <a:off x="839788" y="457200"/>
            <a:ext cx="3932237" cy="1600200"/>
          </a:xfrm>
          <a:prstGeom prst="rect">
            <a:avLst/>
          </a:prstGeom>
        </p:spPr>
        <p:txBody>
          <a:bodyPr anchor="b"/>
          <a:lstStyle>
            <a:lvl1pPr>
              <a:defRPr sz="3200" b="1">
                <a:solidFill>
                  <a:srgbClr val="BE0064"/>
                </a:solidFill>
                <a:latin typeface="Arial" panose="020B0604020202020204" pitchFamily="34" charset="0"/>
                <a:cs typeface="Arial" panose="020B0604020202020204" pitchFamily="34" charset="0"/>
              </a:defRPr>
            </a:lvl1pPr>
          </a:lstStyle>
          <a:p>
            <a:r>
              <a:rPr lang="en-UK" dirty="0"/>
              <a:t>Click to edit Master title style</a:t>
            </a:r>
          </a:p>
        </p:txBody>
      </p:sp>
      <p:sp>
        <p:nvSpPr>
          <p:cNvPr id="3" name="Content Placeholder 2">
            <a:extLst>
              <a:ext uri="{FF2B5EF4-FFF2-40B4-BE49-F238E27FC236}">
                <a16:creationId xmlns:a16="http://schemas.microsoft.com/office/drawing/2014/main" id="{3224FF64-A4EF-874D-8148-B50CAAACD892}"/>
              </a:ext>
            </a:extLst>
          </p:cNvPr>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9B450630-1DFB-8040-B781-5D0E3233E901}"/>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8F0DDAF7-3456-A247-8D5C-0A8EBD0B4DE9}"/>
              </a:ext>
            </a:extLst>
          </p:cNvPr>
          <p:cNvSpPr>
            <a:spLocks noGrp="1"/>
          </p:cNvSpPr>
          <p:nvPr>
            <p:ph type="dt" sz="half" idx="10"/>
          </p:nvPr>
        </p:nvSpPr>
        <p:spPr/>
        <p:txBody>
          <a:bodyPr/>
          <a:lstStyle/>
          <a:p>
            <a:fld id="{899A88EE-9189-5A4E-9528-35D4F42BEA3C}" type="datetime1">
              <a:rPr lang="en-UK" smtClean="0"/>
              <a:t>04/20/2023</a:t>
            </a:fld>
            <a:endParaRPr lang="en-US" dirty="0"/>
          </a:p>
        </p:txBody>
      </p:sp>
      <p:sp>
        <p:nvSpPr>
          <p:cNvPr id="6" name="Footer Placeholder 5">
            <a:extLst>
              <a:ext uri="{FF2B5EF4-FFF2-40B4-BE49-F238E27FC236}">
                <a16:creationId xmlns:a16="http://schemas.microsoft.com/office/drawing/2014/main" id="{240FA3EF-BB27-4142-A314-3F13BEB8F801}"/>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26573FCC-E67D-914C-8071-528E22BB0760}"/>
              </a:ext>
            </a:extLst>
          </p:cNvPr>
          <p:cNvSpPr>
            <a:spLocks noGrp="1"/>
          </p:cNvSpPr>
          <p:nvPr>
            <p:ph type="sldNum" sz="quarter" idx="12"/>
          </p:nvPr>
        </p:nvSpPr>
        <p:spPr/>
        <p:txBody>
          <a:bodyPr/>
          <a:lstStyle/>
          <a:p>
            <a:fld id="{892959B6-490E-A144-8C7C-88267F972F69}" type="slidenum">
              <a:rPr lang="en-UK" smtClean="0"/>
              <a:t>‹#›</a:t>
            </a:fld>
            <a:endParaRPr lang="en-US" dirty="0"/>
          </a:p>
        </p:txBody>
      </p:sp>
    </p:spTree>
    <p:extLst>
      <p:ext uri="{BB962C8B-B14F-4D97-AF65-F5344CB8AC3E}">
        <p14:creationId xmlns:p14="http://schemas.microsoft.com/office/powerpoint/2010/main" val="353831992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D23CFB-F218-FE4B-8BB7-6CC1B13A9D3A}"/>
              </a:ext>
            </a:extLst>
          </p:cNvPr>
          <p:cNvSpPr>
            <a:spLocks noGrp="1"/>
          </p:cNvSpPr>
          <p:nvPr>
            <p:ph type="title"/>
          </p:nvPr>
        </p:nvSpPr>
        <p:spPr>
          <a:xfrm>
            <a:off x="839788" y="457200"/>
            <a:ext cx="3932237" cy="1600200"/>
          </a:xfrm>
          <a:prstGeom prst="rect">
            <a:avLst/>
          </a:prstGeom>
        </p:spPr>
        <p:txBody>
          <a:bodyPr anchor="b"/>
          <a:lstStyle>
            <a:lvl1pPr>
              <a:defRPr sz="3200" b="1">
                <a:solidFill>
                  <a:srgbClr val="BE0064"/>
                </a:solidFill>
                <a:latin typeface="Arial" panose="020B0604020202020204" pitchFamily="34" charset="0"/>
                <a:cs typeface="Arial" panose="020B0604020202020204" pitchFamily="34" charset="0"/>
              </a:defRPr>
            </a:lvl1pPr>
          </a:lstStyle>
          <a:p>
            <a:r>
              <a:rPr lang="en-UK" dirty="0"/>
              <a:t>Click to edit Master title style</a:t>
            </a:r>
          </a:p>
        </p:txBody>
      </p:sp>
      <p:sp>
        <p:nvSpPr>
          <p:cNvPr id="3" name="Picture Placeholder 2">
            <a:extLst>
              <a:ext uri="{FF2B5EF4-FFF2-40B4-BE49-F238E27FC236}">
                <a16:creationId xmlns:a16="http://schemas.microsoft.com/office/drawing/2014/main" id="{889AFFD7-11D4-1746-B361-401D1D238FFE}"/>
              </a:ext>
            </a:extLst>
          </p:cNvPr>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a:extLst>
              <a:ext uri="{FF2B5EF4-FFF2-40B4-BE49-F238E27FC236}">
                <a16:creationId xmlns:a16="http://schemas.microsoft.com/office/drawing/2014/main" id="{5EB5B14A-7DB4-694D-AD86-D834B1CDFE4F}"/>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148DFDA-9439-DD43-9821-1A465EA8636E}"/>
              </a:ext>
            </a:extLst>
          </p:cNvPr>
          <p:cNvSpPr>
            <a:spLocks noGrp="1"/>
          </p:cNvSpPr>
          <p:nvPr>
            <p:ph type="dt" sz="half" idx="10"/>
          </p:nvPr>
        </p:nvSpPr>
        <p:spPr/>
        <p:txBody>
          <a:bodyPr/>
          <a:lstStyle/>
          <a:p>
            <a:fld id="{7032B1FB-8BFA-A84E-B83A-BE54B3EA6B17}" type="datetime1">
              <a:rPr lang="en-UK" smtClean="0"/>
              <a:t>04/20/2023</a:t>
            </a:fld>
            <a:endParaRPr lang="en-US" dirty="0"/>
          </a:p>
        </p:txBody>
      </p:sp>
      <p:sp>
        <p:nvSpPr>
          <p:cNvPr id="6" name="Footer Placeholder 5">
            <a:extLst>
              <a:ext uri="{FF2B5EF4-FFF2-40B4-BE49-F238E27FC236}">
                <a16:creationId xmlns:a16="http://schemas.microsoft.com/office/drawing/2014/main" id="{8B526C68-32CC-CA45-B6C3-507085754286}"/>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5BE5578E-F248-B144-AD91-40F0E6F90C5A}"/>
              </a:ext>
            </a:extLst>
          </p:cNvPr>
          <p:cNvSpPr>
            <a:spLocks noGrp="1"/>
          </p:cNvSpPr>
          <p:nvPr>
            <p:ph type="sldNum" sz="quarter" idx="12"/>
          </p:nvPr>
        </p:nvSpPr>
        <p:spPr/>
        <p:txBody>
          <a:bodyPr/>
          <a:lstStyle/>
          <a:p>
            <a:fld id="{892959B6-490E-A144-8C7C-88267F972F69}" type="slidenum">
              <a:rPr lang="en-UK" smtClean="0"/>
              <a:t>‹#›</a:t>
            </a:fld>
            <a:endParaRPr lang="en-US" dirty="0"/>
          </a:p>
        </p:txBody>
      </p:sp>
    </p:spTree>
    <p:extLst>
      <p:ext uri="{BB962C8B-B14F-4D97-AF65-F5344CB8AC3E}">
        <p14:creationId xmlns:p14="http://schemas.microsoft.com/office/powerpoint/2010/main" val="70042957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646885-65B4-5E40-98D6-F8377F61FE4C}"/>
              </a:ext>
            </a:extLst>
          </p:cNvPr>
          <p:cNvSpPr>
            <a:spLocks noGrp="1"/>
          </p:cNvSpPr>
          <p:nvPr>
            <p:ph type="title"/>
          </p:nvPr>
        </p:nvSpPr>
        <p:spPr>
          <a:xfrm>
            <a:off x="838200" y="365125"/>
            <a:ext cx="10515600" cy="1325563"/>
          </a:xfrm>
          <a:prstGeom prst="rect">
            <a:avLst/>
          </a:prstGeom>
        </p:spPr>
        <p:txBody>
          <a:bodyPr/>
          <a:lstStyle>
            <a:lvl1pPr>
              <a:defRPr b="1">
                <a:solidFill>
                  <a:srgbClr val="BE0064"/>
                </a:solidFill>
                <a:latin typeface="Arial" panose="020B0604020202020204" pitchFamily="34" charset="0"/>
                <a:cs typeface="Arial" panose="020B0604020202020204" pitchFamily="34" charset="0"/>
              </a:defRPr>
            </a:lvl1pPr>
          </a:lstStyle>
          <a:p>
            <a:r>
              <a:rPr lang="en-UK" dirty="0"/>
              <a:t>Click to edit Master title style</a:t>
            </a:r>
          </a:p>
        </p:txBody>
      </p:sp>
      <p:sp>
        <p:nvSpPr>
          <p:cNvPr id="3" name="Vertical Text Placeholder 2">
            <a:extLst>
              <a:ext uri="{FF2B5EF4-FFF2-40B4-BE49-F238E27FC236}">
                <a16:creationId xmlns:a16="http://schemas.microsoft.com/office/drawing/2014/main" id="{878FAB7D-778E-B443-9C49-CA14C625F51E}"/>
              </a:ext>
            </a:extLst>
          </p:cNvPr>
          <p:cNvSpPr>
            <a:spLocks noGrp="1"/>
          </p:cNvSpPr>
          <p:nvPr>
            <p:ph type="body" orient="vert" idx="1"/>
          </p:nvPr>
        </p:nvSpPr>
        <p:spPr>
          <a:xfrm>
            <a:off x="838200" y="1825625"/>
            <a:ext cx="10515600" cy="43513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A7EFCAC-9FC8-2F43-B14F-0289E67FAC64}"/>
              </a:ext>
            </a:extLst>
          </p:cNvPr>
          <p:cNvSpPr>
            <a:spLocks noGrp="1"/>
          </p:cNvSpPr>
          <p:nvPr>
            <p:ph type="dt" sz="half" idx="10"/>
          </p:nvPr>
        </p:nvSpPr>
        <p:spPr/>
        <p:txBody>
          <a:bodyPr/>
          <a:lstStyle/>
          <a:p>
            <a:fld id="{A6E590D3-6790-B348-A017-66135251B151}" type="datetime1">
              <a:rPr lang="en-UK" smtClean="0"/>
              <a:t>04/20/2023</a:t>
            </a:fld>
            <a:endParaRPr lang="en-US" dirty="0"/>
          </a:p>
        </p:txBody>
      </p:sp>
      <p:sp>
        <p:nvSpPr>
          <p:cNvPr id="5" name="Footer Placeholder 4">
            <a:extLst>
              <a:ext uri="{FF2B5EF4-FFF2-40B4-BE49-F238E27FC236}">
                <a16:creationId xmlns:a16="http://schemas.microsoft.com/office/drawing/2014/main" id="{5CE52450-DA91-344A-BF3A-87DC3B688808}"/>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90F1BD14-FC3F-A248-8687-C4A0071B9788}"/>
              </a:ext>
            </a:extLst>
          </p:cNvPr>
          <p:cNvSpPr>
            <a:spLocks noGrp="1"/>
          </p:cNvSpPr>
          <p:nvPr>
            <p:ph type="sldNum" sz="quarter" idx="12"/>
          </p:nvPr>
        </p:nvSpPr>
        <p:spPr/>
        <p:txBody>
          <a:bodyPr/>
          <a:lstStyle/>
          <a:p>
            <a:fld id="{892959B6-490E-A144-8C7C-88267F972F69}" type="slidenum">
              <a:rPr lang="en-UK" smtClean="0"/>
              <a:t>‹#›</a:t>
            </a:fld>
            <a:endParaRPr lang="en-US" dirty="0"/>
          </a:p>
        </p:txBody>
      </p:sp>
    </p:spTree>
    <p:extLst>
      <p:ext uri="{BB962C8B-B14F-4D97-AF65-F5344CB8AC3E}">
        <p14:creationId xmlns:p14="http://schemas.microsoft.com/office/powerpoint/2010/main" val="274266400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50E8DF8-B610-594D-8FBB-72CC98FFF8AF}"/>
              </a:ext>
            </a:extLst>
          </p:cNvPr>
          <p:cNvSpPr>
            <a:spLocks noGrp="1"/>
          </p:cNvSpPr>
          <p:nvPr>
            <p:ph type="title" orient="vert"/>
          </p:nvPr>
        </p:nvSpPr>
        <p:spPr>
          <a:xfrm>
            <a:off x="8724900" y="365125"/>
            <a:ext cx="2628900" cy="5811838"/>
          </a:xfrm>
          <a:prstGeom prst="rect">
            <a:avLst/>
          </a:prstGeo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193443CC-1F93-D948-A9E8-C3289413EB37}"/>
              </a:ext>
            </a:extLst>
          </p:cNvPr>
          <p:cNvSpPr>
            <a:spLocks noGrp="1"/>
          </p:cNvSpPr>
          <p:nvPr>
            <p:ph type="body" orient="vert" idx="1"/>
          </p:nvPr>
        </p:nvSpPr>
        <p:spPr>
          <a:xfrm>
            <a:off x="838200" y="365125"/>
            <a:ext cx="7734300" cy="58118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647C0B7-1831-2841-9DC9-AA89688565C7}"/>
              </a:ext>
            </a:extLst>
          </p:cNvPr>
          <p:cNvSpPr>
            <a:spLocks noGrp="1"/>
          </p:cNvSpPr>
          <p:nvPr>
            <p:ph type="dt" sz="half" idx="10"/>
          </p:nvPr>
        </p:nvSpPr>
        <p:spPr/>
        <p:txBody>
          <a:bodyPr/>
          <a:lstStyle/>
          <a:p>
            <a:fld id="{FC356D6D-65C6-8E4B-9F66-DF088DE91A33}" type="datetime1">
              <a:rPr lang="en-UK" smtClean="0"/>
              <a:t>04/20/2023</a:t>
            </a:fld>
            <a:endParaRPr lang="en-US" dirty="0"/>
          </a:p>
        </p:txBody>
      </p:sp>
      <p:sp>
        <p:nvSpPr>
          <p:cNvPr id="5" name="Footer Placeholder 4">
            <a:extLst>
              <a:ext uri="{FF2B5EF4-FFF2-40B4-BE49-F238E27FC236}">
                <a16:creationId xmlns:a16="http://schemas.microsoft.com/office/drawing/2014/main" id="{63A52383-7CA5-AF44-8E5C-A339198E5CEB}"/>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5BA34063-8A2B-F44D-A1D5-B7566A1DA9B2}"/>
              </a:ext>
            </a:extLst>
          </p:cNvPr>
          <p:cNvSpPr>
            <a:spLocks noGrp="1"/>
          </p:cNvSpPr>
          <p:nvPr>
            <p:ph type="sldNum" sz="quarter" idx="12"/>
          </p:nvPr>
        </p:nvSpPr>
        <p:spPr/>
        <p:txBody>
          <a:bodyPr/>
          <a:lstStyle/>
          <a:p>
            <a:fld id="{892959B6-490E-A144-8C7C-88267F972F69}" type="slidenum">
              <a:rPr lang="en-UK" smtClean="0"/>
              <a:t>‹#›</a:t>
            </a:fld>
            <a:endParaRPr lang="en-US" dirty="0"/>
          </a:p>
        </p:txBody>
      </p:sp>
    </p:spTree>
    <p:extLst>
      <p:ext uri="{BB962C8B-B14F-4D97-AF65-F5344CB8AC3E}">
        <p14:creationId xmlns:p14="http://schemas.microsoft.com/office/powerpoint/2010/main" val="300423927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78013A-3248-CD49-A89C-46D39D7FD820}"/>
              </a:ext>
            </a:extLst>
          </p:cNvPr>
          <p:cNvSpPr>
            <a:spLocks noGrp="1"/>
          </p:cNvSpPr>
          <p:nvPr>
            <p:ph type="ctrTitle"/>
          </p:nvPr>
        </p:nvSpPr>
        <p:spPr>
          <a:xfrm>
            <a:off x="1524000" y="1122363"/>
            <a:ext cx="9144000" cy="2387600"/>
          </a:xfrm>
          <a:prstGeom prst="rect">
            <a:avLst/>
          </a:prstGeom>
        </p:spPr>
        <p:txBody>
          <a:bodyPr anchor="b"/>
          <a:lstStyle>
            <a:lvl1pPr algn="ctr">
              <a:defRPr sz="400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a:extLst>
              <a:ext uri="{FF2B5EF4-FFF2-40B4-BE49-F238E27FC236}">
                <a16:creationId xmlns:a16="http://schemas.microsoft.com/office/drawing/2014/main" id="{7FDCBD20-65C8-604B-8223-E04FB69451F9}"/>
              </a:ext>
            </a:extLst>
          </p:cNvPr>
          <p:cNvSpPr>
            <a:spLocks noGrp="1"/>
          </p:cNvSpPr>
          <p:nvPr>
            <p:ph type="subTitle" idx="1"/>
          </p:nvPr>
        </p:nvSpPr>
        <p:spPr>
          <a:xfrm>
            <a:off x="1524000" y="3602038"/>
            <a:ext cx="9144000" cy="1655762"/>
          </a:xfrm>
          <a:prstGeom prst="rect">
            <a:avLst/>
          </a:prstGeom>
        </p:spPr>
        <p:txBody>
          <a:bodyPr/>
          <a:lstStyle>
            <a:lvl1pPr marL="0" indent="0" algn="ctr">
              <a:buNone/>
              <a:defRPr sz="2800">
                <a:latin typeface="Arial" panose="020B0604020202020204" pitchFamily="34"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a:extLst>
              <a:ext uri="{FF2B5EF4-FFF2-40B4-BE49-F238E27FC236}">
                <a16:creationId xmlns:a16="http://schemas.microsoft.com/office/drawing/2014/main" id="{5FC0A9B5-C2E7-2449-9E0E-F6AFDCAEDA4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5A9E283-DB39-F44B-AFA4-F687808D57BF}"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5" name="Footer Placeholder 4">
            <a:extLst>
              <a:ext uri="{FF2B5EF4-FFF2-40B4-BE49-F238E27FC236}">
                <a16:creationId xmlns:a16="http://schemas.microsoft.com/office/drawing/2014/main" id="{1594118D-3C70-8A41-907B-A497C920D46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6" name="Slide Number Placeholder 5">
            <a:extLst>
              <a:ext uri="{FF2B5EF4-FFF2-40B4-BE49-F238E27FC236}">
                <a16:creationId xmlns:a16="http://schemas.microsoft.com/office/drawing/2014/main" id="{A03E65BC-C24D-2D45-B0BB-EF6D1D635B1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2959B6-490E-A144-8C7C-88267F972F69}"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08772732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5F5B31-45EB-C24F-9E36-7D17E6430751}"/>
              </a:ext>
            </a:extLst>
          </p:cNvPr>
          <p:cNvSpPr>
            <a:spLocks noGrp="1"/>
          </p:cNvSpPr>
          <p:nvPr>
            <p:ph type="title"/>
          </p:nvPr>
        </p:nvSpPr>
        <p:spPr>
          <a:xfrm>
            <a:off x="838200" y="365125"/>
            <a:ext cx="10515600" cy="1325563"/>
          </a:xfrm>
          <a:prstGeom prst="rect">
            <a:avLst/>
          </a:prstGeom>
        </p:spPr>
        <p:txBody>
          <a:bodyPr/>
          <a:lstStyle>
            <a:lvl1pPr>
              <a:defRPr sz="3600" b="1">
                <a:solidFill>
                  <a:schemeClr val="accent1"/>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D0A11802-820E-BE41-8BBE-378F5DAB03AA}"/>
              </a:ext>
            </a:extLst>
          </p:cNvPr>
          <p:cNvSpPr>
            <a:spLocks noGrp="1"/>
          </p:cNvSpPr>
          <p:nvPr>
            <p:ph idx="1"/>
          </p:nvPr>
        </p:nvSpPr>
        <p:spPr>
          <a:xfrm>
            <a:off x="838200" y="1825625"/>
            <a:ext cx="10515600" cy="4351338"/>
          </a:xfrm>
          <a:prstGeom prst="rect">
            <a:avLst/>
          </a:prstGeo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5DBE6C28-AC16-BF48-AC5A-1EE1FE1277E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48144BD-0A74-C343-84B2-D8F01B20524B}"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5" name="Footer Placeholder 4">
            <a:extLst>
              <a:ext uri="{FF2B5EF4-FFF2-40B4-BE49-F238E27FC236}">
                <a16:creationId xmlns:a16="http://schemas.microsoft.com/office/drawing/2014/main" id="{A5BAF1AC-29AF-9D4C-8C91-291F1E15356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6" name="Slide Number Placeholder 5">
            <a:extLst>
              <a:ext uri="{FF2B5EF4-FFF2-40B4-BE49-F238E27FC236}">
                <a16:creationId xmlns:a16="http://schemas.microsoft.com/office/drawing/2014/main" id="{24C52D71-6938-9944-BD93-B364434160E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2959B6-490E-A144-8C7C-88267F972F69}"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3667888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7B0C8-8BEE-7D47-9B4D-F905347D6719}"/>
              </a:ext>
            </a:extLst>
          </p:cNvPr>
          <p:cNvSpPr>
            <a:spLocks noGrp="1"/>
          </p:cNvSpPr>
          <p:nvPr>
            <p:ph type="title"/>
          </p:nvPr>
        </p:nvSpPr>
        <p:spPr>
          <a:xfrm>
            <a:off x="831850" y="1709738"/>
            <a:ext cx="10515600" cy="2852737"/>
          </a:xfrm>
          <a:prstGeom prst="rect">
            <a:avLst/>
          </a:prstGeom>
        </p:spPr>
        <p:txBody>
          <a:bodyPr anchor="b"/>
          <a:lstStyle>
            <a:lvl1pPr>
              <a:defRPr sz="400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F5A075DF-6830-994F-930B-9A7111A974C6}"/>
              </a:ext>
            </a:extLst>
          </p:cNvPr>
          <p:cNvSpPr>
            <a:spLocks noGrp="1"/>
          </p:cNvSpPr>
          <p:nvPr>
            <p:ph type="body" idx="1"/>
          </p:nvPr>
        </p:nvSpPr>
        <p:spPr>
          <a:xfrm>
            <a:off x="831850" y="4589463"/>
            <a:ext cx="10515600" cy="1500187"/>
          </a:xfrm>
          <a:prstGeom prst="rect">
            <a:avLst/>
          </a:prstGeom>
        </p:spPr>
        <p:txBody>
          <a:bodyPr/>
          <a:lstStyle>
            <a:lvl1pPr marL="0" indent="0">
              <a:buNone/>
              <a:defRPr sz="2800">
                <a:solidFill>
                  <a:schemeClr val="tx1">
                    <a:tint val="75000"/>
                  </a:schemeClr>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p>
        </p:txBody>
      </p:sp>
      <p:sp>
        <p:nvSpPr>
          <p:cNvPr id="4" name="Date Placeholder 3">
            <a:extLst>
              <a:ext uri="{FF2B5EF4-FFF2-40B4-BE49-F238E27FC236}">
                <a16:creationId xmlns:a16="http://schemas.microsoft.com/office/drawing/2014/main" id="{CDED8FDA-DE34-D64E-841A-686C4CAF4B2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0B8A290-B8B3-DF49-A0D1-C9992EDB112D}"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5" name="Footer Placeholder 4">
            <a:extLst>
              <a:ext uri="{FF2B5EF4-FFF2-40B4-BE49-F238E27FC236}">
                <a16:creationId xmlns:a16="http://schemas.microsoft.com/office/drawing/2014/main" id="{096AFB61-A685-5B49-BBC3-4550598B60D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6" name="Slide Number Placeholder 5">
            <a:extLst>
              <a:ext uri="{FF2B5EF4-FFF2-40B4-BE49-F238E27FC236}">
                <a16:creationId xmlns:a16="http://schemas.microsoft.com/office/drawing/2014/main" id="{A30F3E9B-8688-3246-A29D-CA93D76DB8E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2959B6-490E-A144-8C7C-88267F972F69}"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45462079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4CC053-5046-384A-AF29-B8F5FDD138EC}"/>
              </a:ext>
            </a:extLst>
          </p:cNvPr>
          <p:cNvSpPr>
            <a:spLocks noGrp="1"/>
          </p:cNvSpPr>
          <p:nvPr>
            <p:ph type="title"/>
          </p:nvPr>
        </p:nvSpPr>
        <p:spPr>
          <a:xfrm>
            <a:off x="838200" y="365125"/>
            <a:ext cx="10515600" cy="1325563"/>
          </a:xfrm>
          <a:prstGeom prst="rect">
            <a:avLst/>
          </a:prstGeom>
        </p:spPr>
        <p:txBody>
          <a:bodyPr/>
          <a:lstStyle>
            <a:lvl1pPr>
              <a:defRPr sz="3600" b="1">
                <a:solidFill>
                  <a:schemeClr val="accent1"/>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6BA91068-C6AE-6C41-9AF4-DEBE37FE87AB}"/>
              </a:ext>
            </a:extLst>
          </p:cNvPr>
          <p:cNvSpPr>
            <a:spLocks noGrp="1"/>
          </p:cNvSpPr>
          <p:nvPr>
            <p:ph sz="half" idx="1"/>
          </p:nvPr>
        </p:nvSpPr>
        <p:spPr>
          <a:xfrm>
            <a:off x="838200" y="1825625"/>
            <a:ext cx="5181600" cy="4351338"/>
          </a:xfrm>
          <a:prstGeom prst="rect">
            <a:avLst/>
          </a:prstGeo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9CFF627F-C7DA-E143-AECD-24BC99F64E55}"/>
              </a:ext>
            </a:extLst>
          </p:cNvPr>
          <p:cNvSpPr>
            <a:spLocks noGrp="1"/>
          </p:cNvSpPr>
          <p:nvPr>
            <p:ph sz="half" idx="2"/>
          </p:nvPr>
        </p:nvSpPr>
        <p:spPr>
          <a:xfrm>
            <a:off x="6172200" y="1825625"/>
            <a:ext cx="5181600" cy="4351338"/>
          </a:xfrm>
          <a:prstGeom prst="rect">
            <a:avLst/>
          </a:prstGeo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F5E8725F-1BFE-884A-8C48-257026E836C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57218E9-7F47-C044-907D-624F6064ACA4}"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6" name="Footer Placeholder 5">
            <a:extLst>
              <a:ext uri="{FF2B5EF4-FFF2-40B4-BE49-F238E27FC236}">
                <a16:creationId xmlns:a16="http://schemas.microsoft.com/office/drawing/2014/main" id="{7D5F0B32-AB7B-C348-A61C-205DC7F22F0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7" name="Slide Number Placeholder 6">
            <a:extLst>
              <a:ext uri="{FF2B5EF4-FFF2-40B4-BE49-F238E27FC236}">
                <a16:creationId xmlns:a16="http://schemas.microsoft.com/office/drawing/2014/main" id="{ACDEADAC-0764-DF4B-8EEF-D609EADF616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2959B6-490E-A144-8C7C-88267F972F69}"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8176121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B5EFE7-41F6-D845-AD97-74826EFC6B2F}"/>
              </a:ext>
            </a:extLst>
          </p:cNvPr>
          <p:cNvSpPr>
            <a:spLocks noGrp="1"/>
          </p:cNvSpPr>
          <p:nvPr>
            <p:ph type="title"/>
          </p:nvPr>
        </p:nvSpPr>
        <p:spPr>
          <a:xfrm>
            <a:off x="839788" y="365125"/>
            <a:ext cx="10515600" cy="1325563"/>
          </a:xfrm>
          <a:prstGeom prst="rect">
            <a:avLst/>
          </a:prstGeom>
        </p:spPr>
        <p:txBody>
          <a:bodyPr/>
          <a:lstStyle>
            <a:lvl1pPr>
              <a:defRPr sz="3600" b="1">
                <a:solidFill>
                  <a:schemeClr val="accent1"/>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48635AB2-5796-944C-B5A8-95A3957468B5}"/>
              </a:ext>
            </a:extLst>
          </p:cNvPr>
          <p:cNvSpPr>
            <a:spLocks noGrp="1"/>
          </p:cNvSpPr>
          <p:nvPr>
            <p:ph type="body" idx="1"/>
          </p:nvPr>
        </p:nvSpPr>
        <p:spPr>
          <a:xfrm>
            <a:off x="839788" y="1681163"/>
            <a:ext cx="5157787" cy="823912"/>
          </a:xfrm>
          <a:prstGeom prst="rect">
            <a:avLst/>
          </a:prstGeom>
        </p:spPr>
        <p:txBody>
          <a:bodyPr anchor="b"/>
          <a:lstStyle>
            <a:lvl1pPr marL="0" indent="0">
              <a:buNone/>
              <a:defRPr sz="28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37A04CAB-CE95-6A4A-BC48-A5A6E28BC0F4}"/>
              </a:ext>
            </a:extLst>
          </p:cNvPr>
          <p:cNvSpPr>
            <a:spLocks noGrp="1"/>
          </p:cNvSpPr>
          <p:nvPr>
            <p:ph sz="half" idx="2"/>
          </p:nvPr>
        </p:nvSpPr>
        <p:spPr>
          <a:xfrm>
            <a:off x="839788" y="2505075"/>
            <a:ext cx="5157787" cy="3684588"/>
          </a:xfrm>
          <a:prstGeom prst="rect">
            <a:avLst/>
          </a:prstGeo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DC7A78F3-DBCE-BB4E-8AE5-1F978F3D02A5}"/>
              </a:ext>
            </a:extLst>
          </p:cNvPr>
          <p:cNvSpPr>
            <a:spLocks noGrp="1"/>
          </p:cNvSpPr>
          <p:nvPr>
            <p:ph type="body" sz="quarter" idx="3"/>
          </p:nvPr>
        </p:nvSpPr>
        <p:spPr>
          <a:xfrm>
            <a:off x="6172200" y="1681163"/>
            <a:ext cx="5183188" cy="823912"/>
          </a:xfrm>
          <a:prstGeom prst="rect">
            <a:avLst/>
          </a:prstGeom>
        </p:spPr>
        <p:txBody>
          <a:bodyPr anchor="b"/>
          <a:lstStyle>
            <a:lvl1pPr marL="0" indent="0">
              <a:buNone/>
              <a:defRPr sz="28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4799B274-DA5D-AF45-A15B-FCD0600286CA}"/>
              </a:ext>
            </a:extLst>
          </p:cNvPr>
          <p:cNvSpPr>
            <a:spLocks noGrp="1"/>
          </p:cNvSpPr>
          <p:nvPr>
            <p:ph sz="quarter" idx="4"/>
          </p:nvPr>
        </p:nvSpPr>
        <p:spPr>
          <a:xfrm>
            <a:off x="6172200" y="2505075"/>
            <a:ext cx="5183188" cy="3684588"/>
          </a:xfrm>
          <a:prstGeom prst="rect">
            <a:avLst/>
          </a:prstGeo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70A64DE8-F42B-F140-88D7-B915772859A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400DCB8-AD22-A54F-9910-29E01F6E01AB}"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8" name="Footer Placeholder 7">
            <a:extLst>
              <a:ext uri="{FF2B5EF4-FFF2-40B4-BE49-F238E27FC236}">
                <a16:creationId xmlns:a16="http://schemas.microsoft.com/office/drawing/2014/main" id="{5F55894D-314E-2248-8372-3ACCB8E33AF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9" name="Slide Number Placeholder 8">
            <a:extLst>
              <a:ext uri="{FF2B5EF4-FFF2-40B4-BE49-F238E27FC236}">
                <a16:creationId xmlns:a16="http://schemas.microsoft.com/office/drawing/2014/main" id="{176AF1A3-8C35-6444-880B-489D3E3BDB1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2959B6-490E-A144-8C7C-88267F972F69}"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07129883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7D6E35-E288-6E46-8AE2-C620DACF8532}"/>
              </a:ext>
            </a:extLst>
          </p:cNvPr>
          <p:cNvSpPr>
            <a:spLocks noGrp="1"/>
          </p:cNvSpPr>
          <p:nvPr>
            <p:ph type="title"/>
          </p:nvPr>
        </p:nvSpPr>
        <p:spPr>
          <a:xfrm>
            <a:off x="838200" y="365125"/>
            <a:ext cx="10515600" cy="1325563"/>
          </a:xfrm>
          <a:prstGeom prst="rect">
            <a:avLst/>
          </a:prstGeom>
        </p:spPr>
        <p:txBody>
          <a:bodyPr/>
          <a:lstStyle>
            <a:lvl1pPr>
              <a:defRPr sz="3600" b="1" baseline="0">
                <a:solidFill>
                  <a:schemeClr val="accent1"/>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a:extLst>
              <a:ext uri="{FF2B5EF4-FFF2-40B4-BE49-F238E27FC236}">
                <a16:creationId xmlns:a16="http://schemas.microsoft.com/office/drawing/2014/main" id="{2A909971-F513-8245-B1F9-9A705DE1F26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5B38A18-D63C-654F-A494-634F276E3E8E}"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4" name="Footer Placeholder 3">
            <a:extLst>
              <a:ext uri="{FF2B5EF4-FFF2-40B4-BE49-F238E27FC236}">
                <a16:creationId xmlns:a16="http://schemas.microsoft.com/office/drawing/2014/main" id="{552AA84A-0BFD-AF4D-9F99-6584F52DF8A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5" name="Slide Number Placeholder 4">
            <a:extLst>
              <a:ext uri="{FF2B5EF4-FFF2-40B4-BE49-F238E27FC236}">
                <a16:creationId xmlns:a16="http://schemas.microsoft.com/office/drawing/2014/main" id="{25770928-A687-0F40-B8F0-2D6BD37CAE3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2959B6-490E-A144-8C7C-88267F972F69}"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6717683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5571B6-3CF8-454F-AAA8-40717B48C20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DFEDA33-B84D-6F4D-A145-D2B700B5F55C}"/>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4DF14CB-76BE-E74C-B7EB-9E852837436A}"/>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6BDD26B-D800-9244-BC67-6035178ABCAB}"/>
              </a:ext>
            </a:extLst>
          </p:cNvPr>
          <p:cNvSpPr>
            <a:spLocks noGrp="1"/>
          </p:cNvSpPr>
          <p:nvPr>
            <p:ph type="dt" sz="half" idx="10"/>
          </p:nvPr>
        </p:nvSpPr>
        <p:spPr/>
        <p:txBody>
          <a:bodyPr/>
          <a:lstStyle/>
          <a:p>
            <a:fld id="{1101DFF8-D00C-FB44-B806-B6B270705AEB}" type="datetime1">
              <a:rPr lang="en-UK" smtClean="0"/>
              <a:t>04/20/2023</a:t>
            </a:fld>
            <a:endParaRPr lang="en-US" dirty="0"/>
          </a:p>
        </p:txBody>
      </p:sp>
      <p:sp>
        <p:nvSpPr>
          <p:cNvPr id="6" name="Footer Placeholder 5">
            <a:extLst>
              <a:ext uri="{FF2B5EF4-FFF2-40B4-BE49-F238E27FC236}">
                <a16:creationId xmlns:a16="http://schemas.microsoft.com/office/drawing/2014/main" id="{80FA71B0-1356-CE44-839D-14B49C3AC0F6}"/>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F93BD825-FDD3-AE47-868C-0405C300388F}"/>
              </a:ext>
            </a:extLst>
          </p:cNvPr>
          <p:cNvSpPr>
            <a:spLocks noGrp="1"/>
          </p:cNvSpPr>
          <p:nvPr>
            <p:ph type="sldNum" sz="quarter" idx="12"/>
          </p:nvPr>
        </p:nvSpPr>
        <p:spPr/>
        <p:txBody>
          <a:bodyPr/>
          <a:lstStyle/>
          <a:p>
            <a:fld id="{A75AAEF5-C690-5D4B-B5C7-510283CCFE4D}" type="slidenum">
              <a:rPr lang="en-UK" smtClean="0"/>
              <a:t>‹#›</a:t>
            </a:fld>
            <a:endParaRPr lang="en-US" dirty="0"/>
          </a:p>
        </p:txBody>
      </p:sp>
    </p:spTree>
    <p:extLst>
      <p:ext uri="{BB962C8B-B14F-4D97-AF65-F5344CB8AC3E}">
        <p14:creationId xmlns:p14="http://schemas.microsoft.com/office/powerpoint/2010/main" val="73843780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5080357-36FF-4C49-B3FF-1542030E017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4C329174-E8AA-2147-9375-45B31203D791}"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3" name="Footer Placeholder 2">
            <a:extLst>
              <a:ext uri="{FF2B5EF4-FFF2-40B4-BE49-F238E27FC236}">
                <a16:creationId xmlns:a16="http://schemas.microsoft.com/office/drawing/2014/main" id="{2C532AE4-F24A-A649-9728-E49CB5FE98A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4" name="Slide Number Placeholder 3">
            <a:extLst>
              <a:ext uri="{FF2B5EF4-FFF2-40B4-BE49-F238E27FC236}">
                <a16:creationId xmlns:a16="http://schemas.microsoft.com/office/drawing/2014/main" id="{E464B81A-0898-824E-86F6-312F2B037E3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2959B6-490E-A144-8C7C-88267F972F69}"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81971612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0F9C27-E5B0-3345-A4AB-CFB2F6835849}"/>
              </a:ext>
            </a:extLst>
          </p:cNvPr>
          <p:cNvSpPr>
            <a:spLocks noGrp="1"/>
          </p:cNvSpPr>
          <p:nvPr>
            <p:ph type="title"/>
          </p:nvPr>
        </p:nvSpPr>
        <p:spPr>
          <a:xfrm>
            <a:off x="839788" y="457200"/>
            <a:ext cx="3932237" cy="1600200"/>
          </a:xfrm>
          <a:prstGeom prst="rect">
            <a:avLst/>
          </a:prstGeom>
        </p:spPr>
        <p:txBody>
          <a:bodyPr anchor="b"/>
          <a:lstStyle>
            <a:lvl1pPr>
              <a:defRPr sz="2800" b="1">
                <a:solidFill>
                  <a:schemeClr val="accent1"/>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3224FF64-A4EF-874D-8148-B50CAAACD892}"/>
              </a:ext>
            </a:extLst>
          </p:cNvPr>
          <p:cNvSpPr>
            <a:spLocks noGrp="1"/>
          </p:cNvSpPr>
          <p:nvPr>
            <p:ph idx="1"/>
          </p:nvPr>
        </p:nvSpPr>
        <p:spPr>
          <a:xfrm>
            <a:off x="5183188" y="987425"/>
            <a:ext cx="6172200" cy="4873625"/>
          </a:xfrm>
          <a:prstGeom prst="rect">
            <a:avLst/>
          </a:prstGeom>
        </p:spPr>
        <p:txBody>
          <a:bodyPr/>
          <a:lstStyle>
            <a:lvl1pPr>
              <a:defRPr sz="2800">
                <a:latin typeface="Arial" panose="020B0604020202020204" pitchFamily="34" charset="0"/>
                <a:cs typeface="Arial" panose="020B0604020202020204" pitchFamily="34" charset="0"/>
              </a:defRPr>
            </a:lvl1pPr>
            <a:lvl2pPr>
              <a:defRPr sz="2400">
                <a:latin typeface="Arial" panose="020B0604020202020204" pitchFamily="34" charset="0"/>
                <a:cs typeface="Arial" panose="020B0604020202020204" pitchFamily="34" charset="0"/>
              </a:defRPr>
            </a:lvl2pPr>
            <a:lvl3pPr>
              <a:defRPr sz="2000">
                <a:latin typeface="Arial" panose="020B0604020202020204" pitchFamily="34" charset="0"/>
                <a:cs typeface="Arial" panose="020B0604020202020204" pitchFamily="34" charset="0"/>
              </a:defRPr>
            </a:lvl3pPr>
            <a:lvl4pPr>
              <a:defRPr sz="1800">
                <a:latin typeface="Arial" panose="020B0604020202020204" pitchFamily="34" charset="0"/>
                <a:cs typeface="Arial" panose="020B0604020202020204" pitchFamily="34" charset="0"/>
              </a:defRPr>
            </a:lvl4pPr>
            <a:lvl5pPr>
              <a:defRPr sz="160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9B450630-1DFB-8040-B781-5D0E3233E901}"/>
              </a:ext>
            </a:extLst>
          </p:cNvPr>
          <p:cNvSpPr>
            <a:spLocks noGrp="1"/>
          </p:cNvSpPr>
          <p:nvPr>
            <p:ph type="body" sz="half" idx="2"/>
          </p:nvPr>
        </p:nvSpPr>
        <p:spPr>
          <a:xfrm>
            <a:off x="839788" y="2057400"/>
            <a:ext cx="3932237" cy="3811588"/>
          </a:xfrm>
          <a:prstGeom prst="rect">
            <a:avLst/>
          </a:prstGeom>
        </p:spPr>
        <p:txBody>
          <a:bodyPr/>
          <a:lstStyle>
            <a:lvl1pPr marL="0" indent="0">
              <a:buNone/>
              <a:defRPr sz="2400">
                <a:latin typeface="Arial" panose="020B0604020202020204" pitchFamily="34" charset="0"/>
                <a:cs typeface="Arial" panose="020B0604020202020204" pitchFamily="34" charset="0"/>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5" name="Date Placeholder 4">
            <a:extLst>
              <a:ext uri="{FF2B5EF4-FFF2-40B4-BE49-F238E27FC236}">
                <a16:creationId xmlns:a16="http://schemas.microsoft.com/office/drawing/2014/main" id="{8F0DDAF7-3456-A247-8D5C-0A8EBD0B4DE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99A88EE-9189-5A4E-9528-35D4F42BEA3C}"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6" name="Footer Placeholder 5">
            <a:extLst>
              <a:ext uri="{FF2B5EF4-FFF2-40B4-BE49-F238E27FC236}">
                <a16:creationId xmlns:a16="http://schemas.microsoft.com/office/drawing/2014/main" id="{240FA3EF-BB27-4142-A314-3F13BEB8F80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7" name="Slide Number Placeholder 6">
            <a:extLst>
              <a:ext uri="{FF2B5EF4-FFF2-40B4-BE49-F238E27FC236}">
                <a16:creationId xmlns:a16="http://schemas.microsoft.com/office/drawing/2014/main" id="{26573FCC-E67D-914C-8071-528E22BB076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2959B6-490E-A144-8C7C-88267F972F69}"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7486063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D23CFB-F218-FE4B-8BB7-6CC1B13A9D3A}"/>
              </a:ext>
            </a:extLst>
          </p:cNvPr>
          <p:cNvSpPr>
            <a:spLocks noGrp="1"/>
          </p:cNvSpPr>
          <p:nvPr>
            <p:ph type="title"/>
          </p:nvPr>
        </p:nvSpPr>
        <p:spPr>
          <a:xfrm>
            <a:off x="839788" y="457200"/>
            <a:ext cx="3932237" cy="1600200"/>
          </a:xfrm>
          <a:prstGeom prst="rect">
            <a:avLst/>
          </a:prstGeom>
        </p:spPr>
        <p:txBody>
          <a:bodyPr anchor="b"/>
          <a:lstStyle>
            <a:lvl1pPr>
              <a:defRPr sz="2800" b="1">
                <a:solidFill>
                  <a:schemeClr val="accent1"/>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a:extLst>
              <a:ext uri="{FF2B5EF4-FFF2-40B4-BE49-F238E27FC236}">
                <a16:creationId xmlns:a16="http://schemas.microsoft.com/office/drawing/2014/main" id="{889AFFD7-11D4-1746-B361-401D1D238FFE}"/>
              </a:ext>
            </a:extLst>
          </p:cNvPr>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a:extLst>
              <a:ext uri="{FF2B5EF4-FFF2-40B4-BE49-F238E27FC236}">
                <a16:creationId xmlns:a16="http://schemas.microsoft.com/office/drawing/2014/main" id="{5EB5B14A-7DB4-694D-AD86-D834B1CDFE4F}"/>
              </a:ext>
            </a:extLst>
          </p:cNvPr>
          <p:cNvSpPr>
            <a:spLocks noGrp="1"/>
          </p:cNvSpPr>
          <p:nvPr>
            <p:ph type="body" sz="half" idx="2"/>
          </p:nvPr>
        </p:nvSpPr>
        <p:spPr>
          <a:xfrm>
            <a:off x="839788" y="2057400"/>
            <a:ext cx="3932237" cy="3811588"/>
          </a:xfrm>
          <a:prstGeom prst="rect">
            <a:avLst/>
          </a:prstGeom>
        </p:spPr>
        <p:txBody>
          <a:bodyPr/>
          <a:lstStyle>
            <a:lvl1pPr marL="0" indent="0">
              <a:buNone/>
              <a:defRPr sz="2400">
                <a:latin typeface="Arial" panose="020B0604020202020204" pitchFamily="34" charset="0"/>
                <a:cs typeface="Arial" panose="020B0604020202020204" pitchFamily="34" charset="0"/>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5" name="Date Placeholder 4">
            <a:extLst>
              <a:ext uri="{FF2B5EF4-FFF2-40B4-BE49-F238E27FC236}">
                <a16:creationId xmlns:a16="http://schemas.microsoft.com/office/drawing/2014/main" id="{B148DFDA-9439-DD43-9821-1A465EA8636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032B1FB-8BFA-A84E-B83A-BE54B3EA6B17}"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6" name="Footer Placeholder 5">
            <a:extLst>
              <a:ext uri="{FF2B5EF4-FFF2-40B4-BE49-F238E27FC236}">
                <a16:creationId xmlns:a16="http://schemas.microsoft.com/office/drawing/2014/main" id="{8B526C68-32CC-CA45-B6C3-5070857542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7" name="Slide Number Placeholder 6">
            <a:extLst>
              <a:ext uri="{FF2B5EF4-FFF2-40B4-BE49-F238E27FC236}">
                <a16:creationId xmlns:a16="http://schemas.microsoft.com/office/drawing/2014/main" id="{5BE5578E-F248-B144-AD91-40F0E6F90C5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2959B6-490E-A144-8C7C-88267F972F69}"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81917085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646885-65B4-5E40-98D6-F8377F61FE4C}"/>
              </a:ext>
            </a:extLst>
          </p:cNvPr>
          <p:cNvSpPr>
            <a:spLocks noGrp="1"/>
          </p:cNvSpPr>
          <p:nvPr>
            <p:ph type="title"/>
          </p:nvPr>
        </p:nvSpPr>
        <p:spPr>
          <a:xfrm>
            <a:off x="838200" y="365125"/>
            <a:ext cx="10515600" cy="1325563"/>
          </a:xfrm>
          <a:prstGeom prst="rect">
            <a:avLst/>
          </a:prstGeom>
        </p:spPr>
        <p:txBody>
          <a:bodyPr/>
          <a:lstStyle>
            <a:lvl1pPr>
              <a:defRPr sz="3600" b="1">
                <a:solidFill>
                  <a:schemeClr val="accent1"/>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878FAB7D-778E-B443-9C49-CA14C625F51E}"/>
              </a:ext>
            </a:extLst>
          </p:cNvPr>
          <p:cNvSpPr>
            <a:spLocks noGrp="1"/>
          </p:cNvSpPr>
          <p:nvPr>
            <p:ph type="body" orient="vert" idx="1"/>
          </p:nvPr>
        </p:nvSpPr>
        <p:spPr>
          <a:xfrm>
            <a:off x="838200" y="1825625"/>
            <a:ext cx="10515600" cy="4351338"/>
          </a:xfrm>
          <a:prstGeom prst="rect">
            <a:avLst/>
          </a:prstGeom>
        </p:spPr>
        <p:txBody>
          <a:bodyPr vert="eaVert"/>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8A7EFCAC-9FC8-2F43-B14F-0289E67FAC6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6E590D3-6790-B348-A017-66135251B151}"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5" name="Footer Placeholder 4">
            <a:extLst>
              <a:ext uri="{FF2B5EF4-FFF2-40B4-BE49-F238E27FC236}">
                <a16:creationId xmlns:a16="http://schemas.microsoft.com/office/drawing/2014/main" id="{5CE52450-DA91-344A-BF3A-87DC3B68880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6" name="Slide Number Placeholder 5">
            <a:extLst>
              <a:ext uri="{FF2B5EF4-FFF2-40B4-BE49-F238E27FC236}">
                <a16:creationId xmlns:a16="http://schemas.microsoft.com/office/drawing/2014/main" id="{90F1BD14-FC3F-A248-8687-C4A0071B978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2959B6-490E-A144-8C7C-88267F972F69}"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13155610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50E8DF8-B610-594D-8FBB-72CC98FFF8AF}"/>
              </a:ext>
            </a:extLst>
          </p:cNvPr>
          <p:cNvSpPr>
            <a:spLocks noGrp="1"/>
          </p:cNvSpPr>
          <p:nvPr>
            <p:ph type="title" orient="vert"/>
          </p:nvPr>
        </p:nvSpPr>
        <p:spPr>
          <a:xfrm>
            <a:off x="8724900" y="365125"/>
            <a:ext cx="2628900" cy="5811838"/>
          </a:xfrm>
          <a:prstGeom prst="rect">
            <a:avLst/>
          </a:prstGeom>
        </p:spPr>
        <p:txBody>
          <a:bodyPr vert="eaVert"/>
          <a:lstStyle>
            <a:lvl1pPr>
              <a:defRPr sz="360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193443CC-1F93-D948-A9E8-C3289413EB37}"/>
              </a:ext>
            </a:extLst>
          </p:cNvPr>
          <p:cNvSpPr>
            <a:spLocks noGrp="1"/>
          </p:cNvSpPr>
          <p:nvPr>
            <p:ph type="body" orient="vert" idx="1"/>
          </p:nvPr>
        </p:nvSpPr>
        <p:spPr>
          <a:xfrm>
            <a:off x="838200" y="365125"/>
            <a:ext cx="7734300" cy="5811838"/>
          </a:xfrm>
          <a:prstGeom prst="rect">
            <a:avLst/>
          </a:prstGeom>
        </p:spPr>
        <p:txBody>
          <a:bodyPr vert="eaVert"/>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8647C0B7-1831-2841-9DC9-AA89688565C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C356D6D-65C6-8E4B-9F66-DF088DE91A33}"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5" name="Footer Placeholder 4">
            <a:extLst>
              <a:ext uri="{FF2B5EF4-FFF2-40B4-BE49-F238E27FC236}">
                <a16:creationId xmlns:a16="http://schemas.microsoft.com/office/drawing/2014/main" id="{63A52383-7CA5-AF44-8E5C-A339198E5CE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6" name="Slide Number Placeholder 5">
            <a:extLst>
              <a:ext uri="{FF2B5EF4-FFF2-40B4-BE49-F238E27FC236}">
                <a16:creationId xmlns:a16="http://schemas.microsoft.com/office/drawing/2014/main" id="{5BA34063-8A2B-F44D-A1D5-B7566A1DA9B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2959B6-490E-A144-8C7C-88267F972F69}"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39753093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E1DBAD-EF53-8641-957C-47C8A0CF618E}"/>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E338973-FBEB-0B45-8B22-E682B777556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9504063-3ECF-2A40-B4B2-D798607021BF}"/>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9E6B636-F832-FE46-AFAC-A6551544828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286203D1-709A-F440-A2B2-2354D0328C18}"/>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B8105BDA-E7DE-A54B-A53D-AA1179002A8E}"/>
              </a:ext>
            </a:extLst>
          </p:cNvPr>
          <p:cNvSpPr>
            <a:spLocks noGrp="1"/>
          </p:cNvSpPr>
          <p:nvPr>
            <p:ph type="dt" sz="half" idx="10"/>
          </p:nvPr>
        </p:nvSpPr>
        <p:spPr/>
        <p:txBody>
          <a:bodyPr/>
          <a:lstStyle/>
          <a:p>
            <a:fld id="{F58EA0CC-CB2D-324E-AC2B-9E0B7B128A47}" type="datetime1">
              <a:rPr lang="en-UK" smtClean="0"/>
              <a:t>04/20/2023</a:t>
            </a:fld>
            <a:endParaRPr lang="en-US" dirty="0"/>
          </a:p>
        </p:txBody>
      </p:sp>
      <p:sp>
        <p:nvSpPr>
          <p:cNvPr id="8" name="Footer Placeholder 7">
            <a:extLst>
              <a:ext uri="{FF2B5EF4-FFF2-40B4-BE49-F238E27FC236}">
                <a16:creationId xmlns:a16="http://schemas.microsoft.com/office/drawing/2014/main" id="{F763DB5F-F468-FE46-A96D-BDEFCD3C69B9}"/>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EF046405-2AE0-C14B-8959-4DBC7D1B1D47}"/>
              </a:ext>
            </a:extLst>
          </p:cNvPr>
          <p:cNvSpPr>
            <a:spLocks noGrp="1"/>
          </p:cNvSpPr>
          <p:nvPr>
            <p:ph type="sldNum" sz="quarter" idx="12"/>
          </p:nvPr>
        </p:nvSpPr>
        <p:spPr/>
        <p:txBody>
          <a:bodyPr/>
          <a:lstStyle/>
          <a:p>
            <a:fld id="{A75AAEF5-C690-5D4B-B5C7-510283CCFE4D}" type="slidenum">
              <a:rPr lang="en-UK" smtClean="0"/>
              <a:t>‹#›</a:t>
            </a:fld>
            <a:endParaRPr lang="en-US" dirty="0"/>
          </a:p>
        </p:txBody>
      </p:sp>
    </p:spTree>
    <p:extLst>
      <p:ext uri="{BB962C8B-B14F-4D97-AF65-F5344CB8AC3E}">
        <p14:creationId xmlns:p14="http://schemas.microsoft.com/office/powerpoint/2010/main" val="358752675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FE6E30-01CA-B54F-A141-0B9C6CC42A1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B47C3E65-99BB-E540-A491-F9EE12CBA358}"/>
              </a:ext>
            </a:extLst>
          </p:cNvPr>
          <p:cNvSpPr>
            <a:spLocks noGrp="1"/>
          </p:cNvSpPr>
          <p:nvPr>
            <p:ph type="dt" sz="half" idx="10"/>
          </p:nvPr>
        </p:nvSpPr>
        <p:spPr/>
        <p:txBody>
          <a:bodyPr/>
          <a:lstStyle/>
          <a:p>
            <a:fld id="{15D9A89F-5B75-E346-8D1C-51D16750FD93}" type="datetime1">
              <a:rPr lang="en-UK" smtClean="0"/>
              <a:t>04/20/2023</a:t>
            </a:fld>
            <a:endParaRPr lang="en-US" dirty="0"/>
          </a:p>
        </p:txBody>
      </p:sp>
      <p:sp>
        <p:nvSpPr>
          <p:cNvPr id="4" name="Footer Placeholder 3">
            <a:extLst>
              <a:ext uri="{FF2B5EF4-FFF2-40B4-BE49-F238E27FC236}">
                <a16:creationId xmlns:a16="http://schemas.microsoft.com/office/drawing/2014/main" id="{87000866-511C-3941-A764-EBB155AE57D7}"/>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7FC9C672-EE08-4046-BB96-26736A94282F}"/>
              </a:ext>
            </a:extLst>
          </p:cNvPr>
          <p:cNvSpPr>
            <a:spLocks noGrp="1"/>
          </p:cNvSpPr>
          <p:nvPr>
            <p:ph type="sldNum" sz="quarter" idx="12"/>
          </p:nvPr>
        </p:nvSpPr>
        <p:spPr/>
        <p:txBody>
          <a:bodyPr/>
          <a:lstStyle/>
          <a:p>
            <a:fld id="{A75AAEF5-C690-5D4B-B5C7-510283CCFE4D}" type="slidenum">
              <a:rPr lang="en-UK" smtClean="0"/>
              <a:t>‹#›</a:t>
            </a:fld>
            <a:endParaRPr lang="en-US" dirty="0"/>
          </a:p>
        </p:txBody>
      </p:sp>
    </p:spTree>
    <p:extLst>
      <p:ext uri="{BB962C8B-B14F-4D97-AF65-F5344CB8AC3E}">
        <p14:creationId xmlns:p14="http://schemas.microsoft.com/office/powerpoint/2010/main" val="317247132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2C9E546-42AD-D14C-9301-45E199364AE9}"/>
              </a:ext>
            </a:extLst>
          </p:cNvPr>
          <p:cNvSpPr>
            <a:spLocks noGrp="1"/>
          </p:cNvSpPr>
          <p:nvPr>
            <p:ph type="dt" sz="half" idx="10"/>
          </p:nvPr>
        </p:nvSpPr>
        <p:spPr/>
        <p:txBody>
          <a:bodyPr/>
          <a:lstStyle/>
          <a:p>
            <a:fld id="{F13AE772-966B-1946-9ABE-AC27881A4A01}" type="datetime1">
              <a:rPr lang="en-UK" smtClean="0"/>
              <a:t>04/20/2023</a:t>
            </a:fld>
            <a:endParaRPr lang="en-US" dirty="0"/>
          </a:p>
        </p:txBody>
      </p:sp>
      <p:sp>
        <p:nvSpPr>
          <p:cNvPr id="3" name="Footer Placeholder 2">
            <a:extLst>
              <a:ext uri="{FF2B5EF4-FFF2-40B4-BE49-F238E27FC236}">
                <a16:creationId xmlns:a16="http://schemas.microsoft.com/office/drawing/2014/main" id="{9615A7F6-2EC6-B54D-8FA8-D9EF76EC5394}"/>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id="{E3D52C0A-9B3B-624B-A092-B4A616BDE35F}"/>
              </a:ext>
            </a:extLst>
          </p:cNvPr>
          <p:cNvSpPr>
            <a:spLocks noGrp="1"/>
          </p:cNvSpPr>
          <p:nvPr>
            <p:ph type="sldNum" sz="quarter" idx="12"/>
          </p:nvPr>
        </p:nvSpPr>
        <p:spPr/>
        <p:txBody>
          <a:bodyPr/>
          <a:lstStyle/>
          <a:p>
            <a:fld id="{A75AAEF5-C690-5D4B-B5C7-510283CCFE4D}" type="slidenum">
              <a:rPr lang="en-UK" smtClean="0"/>
              <a:t>‹#›</a:t>
            </a:fld>
            <a:endParaRPr lang="en-US" dirty="0"/>
          </a:p>
        </p:txBody>
      </p:sp>
    </p:spTree>
    <p:extLst>
      <p:ext uri="{BB962C8B-B14F-4D97-AF65-F5344CB8AC3E}">
        <p14:creationId xmlns:p14="http://schemas.microsoft.com/office/powerpoint/2010/main" val="64666086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A0682B-29D1-9B46-A84B-E30E72B0F824}"/>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14C740C-FBAA-6C4B-A863-5BBBA5CBC5F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9831B158-757E-AE41-B565-37ED88B1A27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2865F3C-6C02-BB45-8932-C69F3CAAFBCB}"/>
              </a:ext>
            </a:extLst>
          </p:cNvPr>
          <p:cNvSpPr>
            <a:spLocks noGrp="1"/>
          </p:cNvSpPr>
          <p:nvPr>
            <p:ph type="dt" sz="half" idx="10"/>
          </p:nvPr>
        </p:nvSpPr>
        <p:spPr/>
        <p:txBody>
          <a:bodyPr/>
          <a:lstStyle/>
          <a:p>
            <a:fld id="{726698A7-B758-DD40-8590-83E3E30C99FC}" type="datetime1">
              <a:rPr lang="en-UK" smtClean="0"/>
              <a:t>04/20/2023</a:t>
            </a:fld>
            <a:endParaRPr lang="en-US" dirty="0"/>
          </a:p>
        </p:txBody>
      </p:sp>
      <p:sp>
        <p:nvSpPr>
          <p:cNvPr id="6" name="Footer Placeholder 5">
            <a:extLst>
              <a:ext uri="{FF2B5EF4-FFF2-40B4-BE49-F238E27FC236}">
                <a16:creationId xmlns:a16="http://schemas.microsoft.com/office/drawing/2014/main" id="{92C2AC59-F5EC-594E-9C3B-39CA8EF72DD3}"/>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2941DF19-4F9F-5340-B271-B255C0A916D7}"/>
              </a:ext>
            </a:extLst>
          </p:cNvPr>
          <p:cNvSpPr>
            <a:spLocks noGrp="1"/>
          </p:cNvSpPr>
          <p:nvPr>
            <p:ph type="sldNum" sz="quarter" idx="12"/>
          </p:nvPr>
        </p:nvSpPr>
        <p:spPr/>
        <p:txBody>
          <a:bodyPr/>
          <a:lstStyle/>
          <a:p>
            <a:fld id="{A75AAEF5-C690-5D4B-B5C7-510283CCFE4D}" type="slidenum">
              <a:rPr lang="en-UK" smtClean="0"/>
              <a:t>‹#›</a:t>
            </a:fld>
            <a:endParaRPr lang="en-US" dirty="0"/>
          </a:p>
        </p:txBody>
      </p:sp>
    </p:spTree>
    <p:extLst>
      <p:ext uri="{BB962C8B-B14F-4D97-AF65-F5344CB8AC3E}">
        <p14:creationId xmlns:p14="http://schemas.microsoft.com/office/powerpoint/2010/main" val="213695983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E9186C-FEC9-2943-96A2-78568536FD0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D62AED95-B008-8747-B10E-38272F70FC4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a:extLst>
              <a:ext uri="{FF2B5EF4-FFF2-40B4-BE49-F238E27FC236}">
                <a16:creationId xmlns:a16="http://schemas.microsoft.com/office/drawing/2014/main" id="{50E3CE7C-B467-854B-B6A6-FB7EC70DF13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D6A31EA-73C9-F847-BC58-915C2EFC2DF6}"/>
              </a:ext>
            </a:extLst>
          </p:cNvPr>
          <p:cNvSpPr>
            <a:spLocks noGrp="1"/>
          </p:cNvSpPr>
          <p:nvPr>
            <p:ph type="dt" sz="half" idx="10"/>
          </p:nvPr>
        </p:nvSpPr>
        <p:spPr/>
        <p:txBody>
          <a:bodyPr/>
          <a:lstStyle/>
          <a:p>
            <a:fld id="{2E405BBD-3E32-C644-8DE8-2C42C7A22893}" type="datetime1">
              <a:rPr lang="en-UK" smtClean="0"/>
              <a:t>04/20/2023</a:t>
            </a:fld>
            <a:endParaRPr lang="en-US" dirty="0"/>
          </a:p>
        </p:txBody>
      </p:sp>
      <p:sp>
        <p:nvSpPr>
          <p:cNvPr id="6" name="Footer Placeholder 5">
            <a:extLst>
              <a:ext uri="{FF2B5EF4-FFF2-40B4-BE49-F238E27FC236}">
                <a16:creationId xmlns:a16="http://schemas.microsoft.com/office/drawing/2014/main" id="{4975143B-FCE1-B642-A9D9-CA2BA6039784}"/>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776B9DFA-1F03-D14A-88EF-5089C19F4D7A}"/>
              </a:ext>
            </a:extLst>
          </p:cNvPr>
          <p:cNvSpPr>
            <a:spLocks noGrp="1"/>
          </p:cNvSpPr>
          <p:nvPr>
            <p:ph type="sldNum" sz="quarter" idx="12"/>
          </p:nvPr>
        </p:nvSpPr>
        <p:spPr/>
        <p:txBody>
          <a:bodyPr/>
          <a:lstStyle/>
          <a:p>
            <a:fld id="{A75AAEF5-C690-5D4B-B5C7-510283CCFE4D}" type="slidenum">
              <a:rPr lang="en-UK" smtClean="0"/>
              <a:t>‹#›</a:t>
            </a:fld>
            <a:endParaRPr lang="en-US" dirty="0"/>
          </a:p>
        </p:txBody>
      </p:sp>
    </p:spTree>
    <p:extLst>
      <p:ext uri="{BB962C8B-B14F-4D97-AF65-F5344CB8AC3E}">
        <p14:creationId xmlns:p14="http://schemas.microsoft.com/office/powerpoint/2010/main" val="123463006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B09BE31-4571-0E40-805F-BA98CF6C510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5A16792C-EF41-644D-8712-B3CE832D528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8F5CA98-0782-2A49-B1CA-9A7E9928448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FF4E2D3-EC21-BF4A-B917-324189F30406}" type="datetime1">
              <a:rPr lang="en-UK" smtClean="0"/>
              <a:t>04/20/2023</a:t>
            </a:fld>
            <a:endParaRPr lang="en-US" dirty="0"/>
          </a:p>
        </p:txBody>
      </p:sp>
      <p:sp>
        <p:nvSpPr>
          <p:cNvPr id="5" name="Footer Placeholder 4">
            <a:extLst>
              <a:ext uri="{FF2B5EF4-FFF2-40B4-BE49-F238E27FC236}">
                <a16:creationId xmlns:a16="http://schemas.microsoft.com/office/drawing/2014/main" id="{6D0E0CFD-0BC6-8842-AFDB-7AAC0BAD597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a:extLst>
              <a:ext uri="{FF2B5EF4-FFF2-40B4-BE49-F238E27FC236}">
                <a16:creationId xmlns:a16="http://schemas.microsoft.com/office/drawing/2014/main" id="{ECCDDF30-F721-7F45-97FF-8B0353251D8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75AAEF5-C690-5D4B-B5C7-510283CCFE4D}" type="slidenum">
              <a:rPr lang="en-UK" smtClean="0"/>
              <a:t>‹#›</a:t>
            </a:fld>
            <a:endParaRPr lang="en-US" dirty="0"/>
          </a:p>
        </p:txBody>
      </p:sp>
    </p:spTree>
    <p:extLst>
      <p:ext uri="{BB962C8B-B14F-4D97-AF65-F5344CB8AC3E}">
        <p14:creationId xmlns:p14="http://schemas.microsoft.com/office/powerpoint/2010/main" val="40789179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58F5CA98-0782-2A49-B1CA-9A7E9928448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FF4E2D3-EC21-BF4A-B917-324189F30406}"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5" name="Footer Placeholder 4">
            <a:extLst>
              <a:ext uri="{FF2B5EF4-FFF2-40B4-BE49-F238E27FC236}">
                <a16:creationId xmlns:a16="http://schemas.microsoft.com/office/drawing/2014/main" id="{6D0E0CFD-0BC6-8842-AFDB-7AAC0BAD597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6" name="Slide Number Placeholder 5">
            <a:extLst>
              <a:ext uri="{FF2B5EF4-FFF2-40B4-BE49-F238E27FC236}">
                <a16:creationId xmlns:a16="http://schemas.microsoft.com/office/drawing/2014/main" id="{ECCDDF30-F721-7F45-97FF-8B0353251D8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75AAEF5-C690-5D4B-B5C7-510283CCFE4D}"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570463624"/>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hf hdr="0" ftr="0" dt="0"/>
  <p:txStyles>
    <p:titleStyle>
      <a:lvl1pPr algn="l" defTabSz="914400" rtl="0" eaLnBrk="1" latinLnBrk="0" hangingPunct="1">
        <a:lnSpc>
          <a:spcPct val="90000"/>
        </a:lnSpc>
        <a:spcBef>
          <a:spcPct val="0"/>
        </a:spcBef>
        <a:buNone/>
        <a:defRPr sz="3600" b="1" kern="1200">
          <a:solidFill>
            <a:schemeClr val="accent1"/>
          </a:solidFill>
          <a:latin typeface="Arial" panose="020B0604020202020204" pitchFamily="34" charset="0"/>
          <a:ea typeface="+mj-ea"/>
          <a:cs typeface="Arial" panose="020B0604020202020204"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F6C54EAE-9FC9-1846-B193-14EE7AB2C24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94C01E3-789F-164C-A668-09207D43FCA9}" type="datetime1">
              <a:rPr lang="en-UK" smtClean="0"/>
              <a:t>04/20/2023</a:t>
            </a:fld>
            <a:endParaRPr lang="en-US" dirty="0"/>
          </a:p>
        </p:txBody>
      </p:sp>
      <p:sp>
        <p:nvSpPr>
          <p:cNvPr id="5" name="Footer Placeholder 4">
            <a:extLst>
              <a:ext uri="{FF2B5EF4-FFF2-40B4-BE49-F238E27FC236}">
                <a16:creationId xmlns:a16="http://schemas.microsoft.com/office/drawing/2014/main" id="{DFEBF88A-710E-CF43-A77F-2F8EC52AF38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a:extLst>
              <a:ext uri="{FF2B5EF4-FFF2-40B4-BE49-F238E27FC236}">
                <a16:creationId xmlns:a16="http://schemas.microsoft.com/office/drawing/2014/main" id="{C788CE41-835D-024E-8759-EB5C471BF06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b="1" i="0">
                <a:solidFill>
                  <a:srgbClr val="000000"/>
                </a:solidFill>
                <a:latin typeface="Arial" panose="020B0604020202020204" pitchFamily="34" charset="0"/>
                <a:cs typeface="Arial" panose="020B0604020202020204" pitchFamily="34" charset="0"/>
              </a:defRPr>
            </a:lvl1pPr>
          </a:lstStyle>
          <a:p>
            <a:fld id="{892959B6-490E-A144-8C7C-88267F972F69}" type="slidenum">
              <a:rPr lang="en-UK" smtClean="0"/>
              <a:pPr/>
              <a:t>‹#›</a:t>
            </a:fld>
            <a:endParaRPr lang="en-UK" dirty="0"/>
          </a:p>
        </p:txBody>
      </p:sp>
      <p:cxnSp>
        <p:nvCxnSpPr>
          <p:cNvPr id="7" name="Straight Connector 6">
            <a:extLst>
              <a:ext uri="{FF2B5EF4-FFF2-40B4-BE49-F238E27FC236}">
                <a16:creationId xmlns:a16="http://schemas.microsoft.com/office/drawing/2014/main" id="{2BD2323F-B1E1-6C4E-9AE6-649001D33CD4}"/>
              </a:ext>
            </a:extLst>
          </p:cNvPr>
          <p:cNvCxnSpPr>
            <a:cxnSpLocks/>
          </p:cNvCxnSpPr>
          <p:nvPr userDrawn="1"/>
        </p:nvCxnSpPr>
        <p:spPr>
          <a:xfrm>
            <a:off x="539999" y="6350379"/>
            <a:ext cx="11088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01315F01-3018-CC4B-BC61-0DF90B809CD2}"/>
              </a:ext>
            </a:extLst>
          </p:cNvPr>
          <p:cNvCxnSpPr>
            <a:cxnSpLocks/>
          </p:cNvCxnSpPr>
          <p:nvPr userDrawn="1"/>
        </p:nvCxnSpPr>
        <p:spPr>
          <a:xfrm>
            <a:off x="539999" y="1039899"/>
            <a:ext cx="11088000" cy="0"/>
          </a:xfrm>
          <a:prstGeom prst="line">
            <a:avLst/>
          </a:prstGeom>
          <a:ln w="9525">
            <a:solidFill>
              <a:srgbClr val="BE006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72837151"/>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F6C54EAE-9FC9-1846-B193-14EE7AB2C24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994C01E3-789F-164C-A668-09207D43FCA9}" type="datetime1">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4/20/2023</a:t>
            </a:fld>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5" name="Footer Placeholder 4">
            <a:extLst>
              <a:ext uri="{FF2B5EF4-FFF2-40B4-BE49-F238E27FC236}">
                <a16:creationId xmlns:a16="http://schemas.microsoft.com/office/drawing/2014/main" id="{DFEBF88A-710E-CF43-A77F-2F8EC52AF38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6" name="Slide Number Placeholder 5">
            <a:extLst>
              <a:ext uri="{FF2B5EF4-FFF2-40B4-BE49-F238E27FC236}">
                <a16:creationId xmlns:a16="http://schemas.microsoft.com/office/drawing/2014/main" id="{C788CE41-835D-024E-8759-EB5C471BF06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b="1" i="0">
                <a:solidFill>
                  <a:srgbClr val="000000"/>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92959B6-490E-A144-8C7C-88267F972F69}"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7" name="Straight Connector 6">
            <a:extLst>
              <a:ext uri="{FF2B5EF4-FFF2-40B4-BE49-F238E27FC236}">
                <a16:creationId xmlns:a16="http://schemas.microsoft.com/office/drawing/2014/main" id="{2BD2323F-B1E1-6C4E-9AE6-649001D33CD4}"/>
              </a:ext>
            </a:extLst>
          </p:cNvPr>
          <p:cNvCxnSpPr>
            <a:cxnSpLocks/>
          </p:cNvCxnSpPr>
          <p:nvPr userDrawn="1"/>
        </p:nvCxnSpPr>
        <p:spPr>
          <a:xfrm>
            <a:off x="539999" y="6350379"/>
            <a:ext cx="11088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01315F01-3018-CC4B-BC61-0DF90B809CD2}"/>
              </a:ext>
            </a:extLst>
          </p:cNvPr>
          <p:cNvCxnSpPr>
            <a:cxnSpLocks/>
          </p:cNvCxnSpPr>
          <p:nvPr userDrawn="1"/>
        </p:nvCxnSpPr>
        <p:spPr>
          <a:xfrm>
            <a:off x="539999" y="1039899"/>
            <a:ext cx="11088000" cy="0"/>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22430302"/>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xml"/><Relationship Id="rId1" Type="http://schemas.openxmlformats.org/officeDocument/2006/relationships/slideLayout" Target="../slideLayouts/slideLayout18.xml"/><Relationship Id="rId5" Type="http://schemas.openxmlformats.org/officeDocument/2006/relationships/image" Target="../media/image3.png"/><Relationship Id="rId4" Type="http://schemas.openxmlformats.org/officeDocument/2006/relationships/image" Target="../media/image2.jp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0.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40.xml"/></Relationships>
</file>

<file path=ppt/slides/_rels/slide2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0.xml"/><Relationship Id="rId1" Type="http://schemas.openxmlformats.org/officeDocument/2006/relationships/slideLayout" Target="../slideLayouts/slideLayout4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0.xml"/></Relationships>
</file>

<file path=ppt/slides/_rels/slide2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2.xml"/><Relationship Id="rId1" Type="http://schemas.openxmlformats.org/officeDocument/2006/relationships/slideLayout" Target="../slideLayouts/slideLayout4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0.xml"/></Relationships>
</file>

<file path=ppt/slides/_rels/slide2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8.xml"/><Relationship Id="rId1" Type="http://schemas.openxmlformats.org/officeDocument/2006/relationships/slideLayout" Target="../slideLayouts/slideLayout40.xml"/></Relationships>
</file>

<file path=ppt/slides/_rels/slide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9.xml"/><Relationship Id="rId1" Type="http://schemas.openxmlformats.org/officeDocument/2006/relationships/slideLayout" Target="../slideLayouts/slideLayout40.xml"/><Relationship Id="rId5" Type="http://schemas.openxmlformats.org/officeDocument/2006/relationships/image" Target="../media/image8.png"/><Relationship Id="rId4" Type="http://schemas.openxmlformats.org/officeDocument/2006/relationships/image" Target="../media/image7.sv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0.xml"/></Relationships>
</file>

<file path=ppt/slides/_rels/slide30.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30.xml"/><Relationship Id="rId1" Type="http://schemas.openxmlformats.org/officeDocument/2006/relationships/slideLayout" Target="../slideLayouts/slideLayout4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0.xml"/></Relationships>
</file>

<file path=ppt/slides/_rels/slide33.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33.xml"/><Relationship Id="rId1" Type="http://schemas.openxmlformats.org/officeDocument/2006/relationships/slideLayout" Target="../slideLayouts/slideLayout40.xml"/><Relationship Id="rId4" Type="http://schemas.openxmlformats.org/officeDocument/2006/relationships/image" Target="../media/image11.png"/></Relationships>
</file>

<file path=ppt/slides/_rels/slide34.xml.rels><?xml version="1.0" encoding="UTF-8" standalone="yes"?>
<Relationships xmlns="http://schemas.openxmlformats.org/package/2006/relationships"><Relationship Id="rId3" Type="http://schemas.openxmlformats.org/officeDocument/2006/relationships/customXml" Target="../ink/ink2.xml"/><Relationship Id="rId2" Type="http://schemas.openxmlformats.org/officeDocument/2006/relationships/notesSlide" Target="../notesSlides/notesSlide34.xml"/><Relationship Id="rId1" Type="http://schemas.openxmlformats.org/officeDocument/2006/relationships/slideLayout" Target="../slideLayouts/slideLayout40.xml"/><Relationship Id="rId4" Type="http://schemas.openxmlformats.org/officeDocument/2006/relationships/image" Target="../media/image11.png"/></Relationships>
</file>

<file path=ppt/slides/_rels/slide35.xml.rels><?xml version="1.0" encoding="UTF-8" standalone="yes"?>
<Relationships xmlns="http://schemas.openxmlformats.org/package/2006/relationships"><Relationship Id="rId3" Type="http://schemas.openxmlformats.org/officeDocument/2006/relationships/customXml" Target="../ink/ink3.xml"/><Relationship Id="rId2" Type="http://schemas.openxmlformats.org/officeDocument/2006/relationships/notesSlide" Target="../notesSlides/notesSlide35.xml"/><Relationship Id="rId1" Type="http://schemas.openxmlformats.org/officeDocument/2006/relationships/slideLayout" Target="../slideLayouts/slideLayout40.xml"/><Relationship Id="rId5" Type="http://schemas.openxmlformats.org/officeDocument/2006/relationships/customXml" Target="../ink/ink4.xml"/><Relationship Id="rId4" Type="http://schemas.openxmlformats.org/officeDocument/2006/relationships/image" Target="../media/image11.png"/></Relationships>
</file>

<file path=ppt/slides/_rels/slide36.xml.rels><?xml version="1.0" encoding="UTF-8" standalone="yes"?>
<Relationships xmlns="http://schemas.openxmlformats.org/package/2006/relationships"><Relationship Id="rId3" Type="http://schemas.openxmlformats.org/officeDocument/2006/relationships/customXml" Target="../ink/ink5.xml"/><Relationship Id="rId2" Type="http://schemas.openxmlformats.org/officeDocument/2006/relationships/notesSlide" Target="../notesSlides/notesSlide36.xml"/><Relationship Id="rId1" Type="http://schemas.openxmlformats.org/officeDocument/2006/relationships/slideLayout" Target="../slideLayouts/slideLayout40.xml"/><Relationship Id="rId4" Type="http://schemas.openxmlformats.org/officeDocument/2006/relationships/image" Target="../media/image9.png"/></Relationships>
</file>

<file path=ppt/slides/_rels/slide37.xml.rels><?xml version="1.0" encoding="UTF-8" standalone="yes"?>
<Relationships xmlns="http://schemas.openxmlformats.org/package/2006/relationships"><Relationship Id="rId3" Type="http://schemas.openxmlformats.org/officeDocument/2006/relationships/customXml" Target="../ink/ink6.xml"/><Relationship Id="rId2" Type="http://schemas.openxmlformats.org/officeDocument/2006/relationships/notesSlide" Target="../notesSlides/notesSlide37.xml"/><Relationship Id="rId1" Type="http://schemas.openxmlformats.org/officeDocument/2006/relationships/slideLayout" Target="../slideLayouts/slideLayout40.xml"/><Relationship Id="rId4" Type="http://schemas.openxmlformats.org/officeDocument/2006/relationships/image" Target="../media/image9.png"/></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40.xml"/><Relationship Id="rId4" Type="http://schemas.openxmlformats.org/officeDocument/2006/relationships/image" Target="../media/image12.png"/></Relationships>
</file>

<file path=ppt/slides/_rels/slide3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9.xml"/><Relationship Id="rId1" Type="http://schemas.openxmlformats.org/officeDocument/2006/relationships/slideLayout" Target="../slideLayouts/slideLayout40.xml"/><Relationship Id="rId4" Type="http://schemas.openxmlformats.org/officeDocument/2006/relationships/image" Target="../media/image7.sv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0.xml"/></Relationships>
</file>

<file path=ppt/slides/_rels/slide4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0.xml"/><Relationship Id="rId1" Type="http://schemas.openxmlformats.org/officeDocument/2006/relationships/slideLayout" Target="../slideLayouts/slideLayout40.xml"/><Relationship Id="rId4" Type="http://schemas.openxmlformats.org/officeDocument/2006/relationships/image" Target="../media/image7.sv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42.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jp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0.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8D6827A3-B91F-4385-896A-93F2EEC9C0C2}"/>
              </a:ext>
              <a:ext uri="{C183D7F6-B498-43B3-948B-1728B52AA6E4}">
                <adec:decorative xmlns:adec="http://schemas.microsoft.com/office/drawing/2017/decorative" val="1"/>
              </a:ext>
            </a:extLst>
          </p:cNvPr>
          <p:cNvSpPr>
            <a:spLocks noGrp="1"/>
          </p:cNvSpPr>
          <p:nvPr>
            <p:ph type="sldNum" sz="quarter" idx="12"/>
          </p:nvPr>
        </p:nvSpPr>
        <p:spPr/>
        <p:txBody>
          <a:bodyPr/>
          <a:lstStyle/>
          <a:p>
            <a:fld id="{A75AAEF5-C690-5D4B-B5C7-510283CCFE4D}" type="slidenum">
              <a:rPr lang="en-UK" smtClean="0"/>
              <a:t>1</a:t>
            </a:fld>
            <a:endParaRPr lang="en-UK" dirty="0"/>
          </a:p>
        </p:txBody>
      </p:sp>
      <p:pic>
        <p:nvPicPr>
          <p:cNvPr id="5" name="Picture 4">
            <a:extLst>
              <a:ext uri="{FF2B5EF4-FFF2-40B4-BE49-F238E27FC236}">
                <a16:creationId xmlns:a16="http://schemas.microsoft.com/office/drawing/2014/main" id="{D9F9FCDE-7D00-428D-8EE4-B16B206587B7}"/>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9395464" y="262672"/>
            <a:ext cx="2123825" cy="638948"/>
          </a:xfrm>
          <a:prstGeom prst="rect">
            <a:avLst/>
          </a:prstGeom>
        </p:spPr>
      </p:pic>
      <p:pic>
        <p:nvPicPr>
          <p:cNvPr id="6" name="Picture 5" descr="Text&#10;&#10;Description automatically generated">
            <a:extLst>
              <a:ext uri="{FF2B5EF4-FFF2-40B4-BE49-F238E27FC236}">
                <a16:creationId xmlns:a16="http://schemas.microsoft.com/office/drawing/2014/main" id="{5E7289A3-173A-B87E-DE1B-3E323E8D23B3}"/>
              </a:ext>
            </a:extLst>
          </p:cNvPr>
          <p:cNvPicPr>
            <a:picLocks noChangeAspect="1"/>
          </p:cNvPicPr>
          <p:nvPr/>
        </p:nvPicPr>
        <p:blipFill>
          <a:blip r:embed="rId4"/>
          <a:stretch>
            <a:fillRect/>
          </a:stretch>
        </p:blipFill>
        <p:spPr>
          <a:xfrm>
            <a:off x="370800" y="324000"/>
            <a:ext cx="3474000" cy="570825"/>
          </a:xfrm>
          <a:prstGeom prst="rect">
            <a:avLst/>
          </a:prstGeom>
        </p:spPr>
      </p:pic>
      <p:sp>
        <p:nvSpPr>
          <p:cNvPr id="11" name="Title 1">
            <a:extLst>
              <a:ext uri="{FF2B5EF4-FFF2-40B4-BE49-F238E27FC236}">
                <a16:creationId xmlns:a16="http://schemas.microsoft.com/office/drawing/2014/main" id="{18FED178-DFBC-C3BF-94E7-97EE39B1D370}"/>
              </a:ext>
            </a:extLst>
          </p:cNvPr>
          <p:cNvSpPr txBox="1">
            <a:spLocks/>
          </p:cNvSpPr>
          <p:nvPr/>
        </p:nvSpPr>
        <p:spPr>
          <a:xfrm>
            <a:off x="1524000" y="1358536"/>
            <a:ext cx="9144000" cy="1422000"/>
          </a:xfrm>
          <a:prstGeom prst="rect">
            <a:avLst/>
          </a:prstGeom>
          <a:solidFill>
            <a:schemeClr val="accent1"/>
          </a:solidFill>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4000" b="1" dirty="0">
                <a:solidFill>
                  <a:schemeClr val="bg1"/>
                </a:solidFill>
                <a:latin typeface="Arial" panose="020B0604020202020204" pitchFamily="34" charset="0"/>
                <a:cs typeface="Arial" panose="020B0604020202020204" pitchFamily="34" charset="0"/>
              </a:rPr>
              <a:t>Lesson 8: </a:t>
            </a:r>
            <a:br>
              <a:rPr lang="en-US" sz="4000" b="1" dirty="0">
                <a:solidFill>
                  <a:schemeClr val="bg1"/>
                </a:solidFill>
                <a:latin typeface="Arial" panose="020B0604020202020204" pitchFamily="34" charset="0"/>
                <a:cs typeface="Arial" panose="020B0604020202020204" pitchFamily="34" charset="0"/>
              </a:rPr>
            </a:br>
            <a:r>
              <a:rPr lang="en-US" sz="4000" b="1" dirty="0">
                <a:solidFill>
                  <a:schemeClr val="bg1"/>
                </a:solidFill>
                <a:latin typeface="Arial" panose="020B0604020202020204" pitchFamily="34" charset="0"/>
                <a:cs typeface="Arial" panose="020B0604020202020204" pitchFamily="34" charset="0"/>
              </a:rPr>
              <a:t>Division and estimation Level 1</a:t>
            </a:r>
            <a:endParaRPr lang="en-GB" sz="4000" dirty="0"/>
          </a:p>
        </p:txBody>
      </p:sp>
      <p:pic>
        <p:nvPicPr>
          <p:cNvPr id="2" name="Picture 1" descr="Graphical user interface&#10;&#10;Description automatically generated">
            <a:extLst>
              <a:ext uri="{FF2B5EF4-FFF2-40B4-BE49-F238E27FC236}">
                <a16:creationId xmlns:a16="http://schemas.microsoft.com/office/drawing/2014/main" id="{D3ECD517-7E7E-C2ED-6386-34F5F68E6AB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115816" y="262672"/>
            <a:ext cx="1869184" cy="702226"/>
          </a:xfrm>
          <a:prstGeom prst="rect">
            <a:avLst/>
          </a:prstGeom>
        </p:spPr>
      </p:pic>
      <p:sp>
        <p:nvSpPr>
          <p:cNvPr id="8" name="Subtitle 2">
            <a:extLst>
              <a:ext uri="{FF2B5EF4-FFF2-40B4-BE49-F238E27FC236}">
                <a16:creationId xmlns:a16="http://schemas.microsoft.com/office/drawing/2014/main" id="{23DFB1DC-3B4D-633D-9DCA-22DEC73F95A0}"/>
              </a:ext>
            </a:extLst>
          </p:cNvPr>
          <p:cNvSpPr txBox="1">
            <a:spLocks/>
          </p:cNvSpPr>
          <p:nvPr/>
        </p:nvSpPr>
        <p:spPr>
          <a:xfrm>
            <a:off x="1524000" y="3100712"/>
            <a:ext cx="9144000" cy="2880000"/>
          </a:xfrm>
          <a:prstGeom prst="rect">
            <a:avLst/>
          </a:prstGeom>
          <a:ln w="38100">
            <a:solidFill>
              <a:schemeClr val="accent1"/>
            </a:solidFill>
          </a:ln>
        </p:spPr>
        <p:txBody>
          <a:bodyPr>
            <a:normAutofit fontScale="70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ts val="3100"/>
              </a:lnSpc>
              <a:spcAft>
                <a:spcPts val="600"/>
              </a:spcAft>
              <a:buNone/>
            </a:pPr>
            <a:r>
              <a:rPr lang="en-GB" b="1" dirty="0">
                <a:solidFill>
                  <a:schemeClr val="accent1"/>
                </a:solidFill>
              </a:rPr>
              <a:t>Objectives</a:t>
            </a:r>
            <a:endParaRPr lang="en-GB" dirty="0">
              <a:solidFill>
                <a:schemeClr val="accent1"/>
              </a:solidFill>
            </a:endParaRPr>
          </a:p>
          <a:p>
            <a:pPr marL="231775" indent="-231775">
              <a:lnSpc>
                <a:spcPct val="120000"/>
              </a:lnSpc>
              <a:spcBef>
                <a:spcPts val="0"/>
              </a:spcBef>
            </a:pPr>
            <a:r>
              <a:rPr lang="en-US" dirty="0"/>
              <a:t>Explore and evaluate different representations for division, identifying any potential misconceptions</a:t>
            </a:r>
          </a:p>
          <a:p>
            <a:pPr marL="231775" indent="-231775">
              <a:lnSpc>
                <a:spcPct val="120000"/>
              </a:lnSpc>
              <a:spcBef>
                <a:spcPts val="0"/>
              </a:spcBef>
            </a:pPr>
            <a:r>
              <a:rPr lang="en-US" dirty="0"/>
              <a:t>Apply various division methods and representations to a context involving integers and decimals</a:t>
            </a:r>
          </a:p>
          <a:p>
            <a:pPr marL="231775" indent="-231775">
              <a:lnSpc>
                <a:spcPct val="120000"/>
              </a:lnSpc>
              <a:spcBef>
                <a:spcPts val="0"/>
              </a:spcBef>
            </a:pPr>
            <a:r>
              <a:rPr lang="en-US" dirty="0"/>
              <a:t>Apply inverse operations to division problems to check accuracy of answers</a:t>
            </a:r>
          </a:p>
          <a:p>
            <a:pPr marL="231775" indent="-231775">
              <a:lnSpc>
                <a:spcPct val="120000"/>
              </a:lnSpc>
              <a:spcBef>
                <a:spcPts val="0"/>
              </a:spcBef>
            </a:pPr>
            <a:r>
              <a:rPr lang="en-GB" dirty="0"/>
              <a:t>Apply rounding to divisions in order to check accuracy of answers</a:t>
            </a:r>
            <a:endParaRPr lang="en-US" dirty="0"/>
          </a:p>
          <a:p>
            <a:pPr marL="231775" indent="-231775">
              <a:lnSpc>
                <a:spcPct val="120000"/>
              </a:lnSpc>
              <a:spcBef>
                <a:spcPts val="0"/>
              </a:spcBef>
            </a:pPr>
            <a:endParaRPr lang="en-US" dirty="0"/>
          </a:p>
        </p:txBody>
      </p:sp>
    </p:spTree>
    <p:extLst>
      <p:ext uri="{BB962C8B-B14F-4D97-AF65-F5344CB8AC3E}">
        <p14:creationId xmlns:p14="http://schemas.microsoft.com/office/powerpoint/2010/main" val="404365886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10</a:t>
            </a:fld>
            <a:endParaRPr lang="en-UK" dirty="0"/>
          </a:p>
        </p:txBody>
      </p:sp>
      <p:sp>
        <p:nvSpPr>
          <p:cNvPr id="2" name="TextBox 1">
            <a:extLst>
              <a:ext uri="{FF2B5EF4-FFF2-40B4-BE49-F238E27FC236}">
                <a16:creationId xmlns:a16="http://schemas.microsoft.com/office/drawing/2014/main" id="{2646BB1F-FE23-ED8D-1979-69EDAA643057}"/>
              </a:ext>
            </a:extLst>
          </p:cNvPr>
          <p:cNvSpPr txBox="1"/>
          <p:nvPr/>
        </p:nvSpPr>
        <p:spPr>
          <a:xfrm>
            <a:off x="2731713" y="1432473"/>
            <a:ext cx="1246909" cy="830997"/>
          </a:xfrm>
          <a:prstGeom prst="rect">
            <a:avLst/>
          </a:prstGeom>
          <a:noFill/>
          <a:ln w="57150">
            <a:solidFill>
              <a:schemeClr val="bg1"/>
            </a:solidFill>
          </a:ln>
        </p:spPr>
        <p:txBody>
          <a:bodyPr wrap="square" rtlCol="0">
            <a:noAutofit/>
          </a:bodyPr>
          <a:lstStyle/>
          <a:p>
            <a:r>
              <a:rPr lang="en-GB" sz="4800" b="1" dirty="0">
                <a:latin typeface="Arial" panose="020B0604020202020204" pitchFamily="34" charset="0"/>
                <a:cs typeface="Arial" panose="020B0604020202020204" pitchFamily="34" charset="0"/>
              </a:rPr>
              <a:t>?</a:t>
            </a:r>
          </a:p>
        </p:txBody>
      </p:sp>
      <p:sp>
        <p:nvSpPr>
          <p:cNvPr id="10" name="Rectangle 9">
            <a:extLst>
              <a:ext uri="{FF2B5EF4-FFF2-40B4-BE49-F238E27FC236}">
                <a16:creationId xmlns:a16="http://schemas.microsoft.com/office/drawing/2014/main" id="{4C89DF28-2B1C-9988-83E5-2622552C325E}"/>
              </a:ext>
            </a:extLst>
          </p:cNvPr>
          <p:cNvSpPr/>
          <p:nvPr/>
        </p:nvSpPr>
        <p:spPr>
          <a:xfrm>
            <a:off x="923248" y="2173462"/>
            <a:ext cx="3882061" cy="2179664"/>
          </a:xfrm>
          <a:prstGeom prst="rect">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en-GB" sz="4800" b="1" dirty="0">
                <a:solidFill>
                  <a:schemeClr val="tx1"/>
                </a:solidFill>
                <a:latin typeface="Arial" panose="020B0604020202020204" pitchFamily="34" charset="0"/>
                <a:cs typeface="Arial" panose="020B0604020202020204" pitchFamily="34" charset="0"/>
              </a:rPr>
              <a:t>12.4</a:t>
            </a:r>
          </a:p>
        </p:txBody>
      </p:sp>
      <p:sp>
        <p:nvSpPr>
          <p:cNvPr id="11" name="TextBox 10">
            <a:extLst>
              <a:ext uri="{FF2B5EF4-FFF2-40B4-BE49-F238E27FC236}">
                <a16:creationId xmlns:a16="http://schemas.microsoft.com/office/drawing/2014/main" id="{8C374A23-577B-B2B3-D1FB-601D602EFDDB}"/>
              </a:ext>
            </a:extLst>
          </p:cNvPr>
          <p:cNvSpPr txBox="1"/>
          <p:nvPr/>
        </p:nvSpPr>
        <p:spPr>
          <a:xfrm>
            <a:off x="347080" y="2847795"/>
            <a:ext cx="1246909" cy="830997"/>
          </a:xfrm>
          <a:prstGeom prst="rect">
            <a:avLst/>
          </a:prstGeom>
          <a:noFill/>
          <a:ln w="57150">
            <a:noFill/>
          </a:ln>
        </p:spPr>
        <p:txBody>
          <a:bodyPr wrap="square" rtlCol="0">
            <a:noAutofit/>
          </a:bodyPr>
          <a:lstStyle/>
          <a:p>
            <a:r>
              <a:rPr lang="en-GB" sz="4800" b="1" dirty="0">
                <a:latin typeface="Arial" panose="020B0604020202020204" pitchFamily="34" charset="0"/>
                <a:cs typeface="Arial" panose="020B0604020202020204" pitchFamily="34" charset="0"/>
              </a:rPr>
              <a:t>4</a:t>
            </a:r>
          </a:p>
        </p:txBody>
      </p:sp>
      <p:sp>
        <p:nvSpPr>
          <p:cNvPr id="25" name="Rectangle 24">
            <a:extLst>
              <a:ext uri="{FF2B5EF4-FFF2-40B4-BE49-F238E27FC236}">
                <a16:creationId xmlns:a16="http://schemas.microsoft.com/office/drawing/2014/main" id="{98C3393B-9898-ACAD-6DC7-0DD63462B6EA}"/>
              </a:ext>
            </a:extLst>
          </p:cNvPr>
          <p:cNvSpPr/>
          <p:nvPr/>
        </p:nvSpPr>
        <p:spPr>
          <a:xfrm>
            <a:off x="9583583" y="2173462"/>
            <a:ext cx="1092971" cy="2179664"/>
          </a:xfrm>
          <a:prstGeom prst="rect">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en-GB" sz="4800" b="1" dirty="0">
                <a:solidFill>
                  <a:schemeClr val="tx1"/>
                </a:solidFill>
                <a:latin typeface="Arial" panose="020B0604020202020204" pitchFamily="34" charset="0"/>
                <a:cs typeface="Arial" panose="020B0604020202020204" pitchFamily="34" charset="0"/>
              </a:rPr>
              <a:t>0.4</a:t>
            </a:r>
          </a:p>
        </p:txBody>
      </p:sp>
      <p:sp>
        <p:nvSpPr>
          <p:cNvPr id="26" name="Rectangle 25">
            <a:extLst>
              <a:ext uri="{FF2B5EF4-FFF2-40B4-BE49-F238E27FC236}">
                <a16:creationId xmlns:a16="http://schemas.microsoft.com/office/drawing/2014/main" id="{F6A5A26A-85D4-0285-2005-030022372FFD}"/>
              </a:ext>
            </a:extLst>
          </p:cNvPr>
          <p:cNvSpPr/>
          <p:nvPr/>
        </p:nvSpPr>
        <p:spPr>
          <a:xfrm>
            <a:off x="6783714" y="2173462"/>
            <a:ext cx="2757668" cy="2179664"/>
          </a:xfrm>
          <a:prstGeom prst="rect">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en-GB" sz="4800" b="1" dirty="0">
                <a:solidFill>
                  <a:schemeClr val="tx1"/>
                </a:solidFill>
                <a:latin typeface="Arial" panose="020B0604020202020204" pitchFamily="34" charset="0"/>
                <a:cs typeface="Arial" panose="020B0604020202020204" pitchFamily="34" charset="0"/>
              </a:rPr>
              <a:t>12</a:t>
            </a:r>
          </a:p>
        </p:txBody>
      </p:sp>
      <p:sp>
        <p:nvSpPr>
          <p:cNvPr id="30" name="TextBox 29">
            <a:extLst>
              <a:ext uri="{FF2B5EF4-FFF2-40B4-BE49-F238E27FC236}">
                <a16:creationId xmlns:a16="http://schemas.microsoft.com/office/drawing/2014/main" id="{87CF6CA6-EBF8-479F-EF03-93FEF99A48B5}"/>
              </a:ext>
            </a:extLst>
          </p:cNvPr>
          <p:cNvSpPr txBox="1"/>
          <p:nvPr/>
        </p:nvSpPr>
        <p:spPr>
          <a:xfrm>
            <a:off x="8148515" y="1372067"/>
            <a:ext cx="1246909" cy="830997"/>
          </a:xfrm>
          <a:prstGeom prst="rect">
            <a:avLst/>
          </a:prstGeom>
          <a:noFill/>
          <a:ln w="57150">
            <a:noFill/>
          </a:ln>
        </p:spPr>
        <p:txBody>
          <a:bodyPr wrap="square" rtlCol="0">
            <a:noAutofit/>
          </a:bodyPr>
          <a:lstStyle/>
          <a:p>
            <a:r>
              <a:rPr lang="en-GB" sz="4800" b="1" dirty="0">
                <a:latin typeface="Arial" panose="020B0604020202020204" pitchFamily="34" charset="0"/>
                <a:cs typeface="Arial" panose="020B0604020202020204" pitchFamily="34" charset="0"/>
              </a:rPr>
              <a:t>?</a:t>
            </a:r>
          </a:p>
        </p:txBody>
      </p:sp>
      <p:sp>
        <p:nvSpPr>
          <p:cNvPr id="32" name="TextBox 31">
            <a:extLst>
              <a:ext uri="{FF2B5EF4-FFF2-40B4-BE49-F238E27FC236}">
                <a16:creationId xmlns:a16="http://schemas.microsoft.com/office/drawing/2014/main" id="{5D50E388-4260-88EE-5EC7-FD51A40F4B1B}"/>
              </a:ext>
            </a:extLst>
          </p:cNvPr>
          <p:cNvSpPr txBox="1"/>
          <p:nvPr/>
        </p:nvSpPr>
        <p:spPr>
          <a:xfrm>
            <a:off x="9803025" y="1334485"/>
            <a:ext cx="815522" cy="830997"/>
          </a:xfrm>
          <a:prstGeom prst="rect">
            <a:avLst/>
          </a:prstGeom>
          <a:noFill/>
          <a:ln w="57150">
            <a:noFill/>
          </a:ln>
        </p:spPr>
        <p:txBody>
          <a:bodyPr wrap="square" rtlCol="0">
            <a:noAutofit/>
          </a:bodyPr>
          <a:lstStyle/>
          <a:p>
            <a:r>
              <a:rPr lang="en-GB" sz="4800" b="1" dirty="0">
                <a:latin typeface="Arial" panose="020B0604020202020204" pitchFamily="34" charset="0"/>
                <a:cs typeface="Arial" panose="020B0604020202020204" pitchFamily="34" charset="0"/>
              </a:rPr>
              <a:t>?</a:t>
            </a:r>
          </a:p>
        </p:txBody>
      </p:sp>
      <p:sp>
        <p:nvSpPr>
          <p:cNvPr id="33" name="TextBox 32">
            <a:extLst>
              <a:ext uri="{FF2B5EF4-FFF2-40B4-BE49-F238E27FC236}">
                <a16:creationId xmlns:a16="http://schemas.microsoft.com/office/drawing/2014/main" id="{4E6499F5-277B-1B17-02A9-69E21A23E611}"/>
              </a:ext>
            </a:extLst>
          </p:cNvPr>
          <p:cNvSpPr txBox="1"/>
          <p:nvPr/>
        </p:nvSpPr>
        <p:spPr>
          <a:xfrm>
            <a:off x="6179828" y="2847792"/>
            <a:ext cx="1246909" cy="830997"/>
          </a:xfrm>
          <a:prstGeom prst="rect">
            <a:avLst/>
          </a:prstGeom>
          <a:noFill/>
          <a:ln w="57150">
            <a:noFill/>
          </a:ln>
        </p:spPr>
        <p:txBody>
          <a:bodyPr wrap="square" rtlCol="0">
            <a:noAutofit/>
          </a:bodyPr>
          <a:lstStyle/>
          <a:p>
            <a:r>
              <a:rPr lang="en-GB" sz="4800" b="1" dirty="0">
                <a:latin typeface="Arial" panose="020B0604020202020204" pitchFamily="34" charset="0"/>
                <a:cs typeface="Arial" panose="020B0604020202020204" pitchFamily="34" charset="0"/>
              </a:rPr>
              <a:t>4</a:t>
            </a:r>
          </a:p>
        </p:txBody>
      </p:sp>
      <p:sp>
        <p:nvSpPr>
          <p:cNvPr id="34" name="TextBox 33">
            <a:extLst>
              <a:ext uri="{FF2B5EF4-FFF2-40B4-BE49-F238E27FC236}">
                <a16:creationId xmlns:a16="http://schemas.microsoft.com/office/drawing/2014/main" id="{89B93A2B-283F-FA2C-9A45-B8DF4FF24FC1}"/>
              </a:ext>
            </a:extLst>
          </p:cNvPr>
          <p:cNvSpPr txBox="1"/>
          <p:nvPr/>
        </p:nvSpPr>
        <p:spPr>
          <a:xfrm>
            <a:off x="7932654" y="1197724"/>
            <a:ext cx="839362" cy="830997"/>
          </a:xfrm>
          <a:prstGeom prst="rect">
            <a:avLst/>
          </a:prstGeom>
          <a:solidFill>
            <a:schemeClr val="bg1"/>
          </a:solidFill>
          <a:ln w="57150">
            <a:solidFill>
              <a:schemeClr val="tx1"/>
            </a:solidFill>
          </a:ln>
        </p:spPr>
        <p:txBody>
          <a:bodyPr wrap="square" rtlCol="0" anchor="ctr" anchorCtr="0">
            <a:noAutofit/>
          </a:bodyPr>
          <a:lstStyle/>
          <a:p>
            <a:pPr algn="ctr"/>
            <a:r>
              <a:rPr lang="en-GB" sz="2800" b="1" dirty="0">
                <a:latin typeface="Arial" panose="020B0604020202020204" pitchFamily="34" charset="0"/>
                <a:cs typeface="Arial" panose="020B0604020202020204" pitchFamily="34" charset="0"/>
              </a:rPr>
              <a:t>3</a:t>
            </a:r>
          </a:p>
        </p:txBody>
      </p:sp>
      <p:sp>
        <p:nvSpPr>
          <p:cNvPr id="40" name="TextBox 39">
            <a:extLst>
              <a:ext uri="{FF2B5EF4-FFF2-40B4-BE49-F238E27FC236}">
                <a16:creationId xmlns:a16="http://schemas.microsoft.com/office/drawing/2014/main" id="{E9D6B82D-B121-7F24-D117-C9EDBFADD0E6}"/>
              </a:ext>
            </a:extLst>
          </p:cNvPr>
          <p:cNvSpPr txBox="1"/>
          <p:nvPr/>
        </p:nvSpPr>
        <p:spPr>
          <a:xfrm>
            <a:off x="6126271" y="5450271"/>
            <a:ext cx="5126443" cy="646331"/>
          </a:xfrm>
          <a:prstGeom prst="rect">
            <a:avLst/>
          </a:prstGeom>
          <a:noFill/>
        </p:spPr>
        <p:txBody>
          <a:bodyPr wrap="none" rtlCol="0">
            <a:noAutofit/>
          </a:bodyPr>
          <a:lstStyle/>
          <a:p>
            <a:r>
              <a:rPr lang="en-GB" sz="3600" dirty="0">
                <a:latin typeface="Arial" panose="020B0604020202020204" pitchFamily="34" charset="0"/>
                <a:cs typeface="Arial" panose="020B0604020202020204" pitchFamily="34" charset="0"/>
              </a:rPr>
              <a:t>Check:   4 × 3.1 = 12.4</a:t>
            </a:r>
          </a:p>
        </p:txBody>
      </p:sp>
      <p:sp>
        <p:nvSpPr>
          <p:cNvPr id="41" name="TextBox 40">
            <a:extLst>
              <a:ext uri="{FF2B5EF4-FFF2-40B4-BE49-F238E27FC236}">
                <a16:creationId xmlns:a16="http://schemas.microsoft.com/office/drawing/2014/main" id="{77960095-E9D0-5BBD-041E-C5D34455593E}"/>
              </a:ext>
            </a:extLst>
          </p:cNvPr>
          <p:cNvSpPr txBox="1"/>
          <p:nvPr/>
        </p:nvSpPr>
        <p:spPr>
          <a:xfrm>
            <a:off x="7848197" y="4742849"/>
            <a:ext cx="2710999" cy="646331"/>
          </a:xfrm>
          <a:prstGeom prst="rect">
            <a:avLst/>
          </a:prstGeom>
          <a:noFill/>
        </p:spPr>
        <p:txBody>
          <a:bodyPr wrap="none" rtlCol="0">
            <a:noAutofit/>
          </a:bodyPr>
          <a:lstStyle/>
          <a:p>
            <a:r>
              <a:rPr lang="en-GB" sz="3600" b="1" dirty="0">
                <a:latin typeface="Arial" panose="020B0604020202020204" pitchFamily="34" charset="0"/>
                <a:cs typeface="Arial" panose="020B0604020202020204" pitchFamily="34" charset="0"/>
              </a:rPr>
              <a:t>12.4 ÷ 4 = 3.1</a:t>
            </a:r>
          </a:p>
        </p:txBody>
      </p:sp>
      <p:sp>
        <p:nvSpPr>
          <p:cNvPr id="42" name="TextBox 41">
            <a:extLst>
              <a:ext uri="{FF2B5EF4-FFF2-40B4-BE49-F238E27FC236}">
                <a16:creationId xmlns:a16="http://schemas.microsoft.com/office/drawing/2014/main" id="{1FB7C8B3-8748-435F-F14C-F0FB76738608}"/>
              </a:ext>
            </a:extLst>
          </p:cNvPr>
          <p:cNvSpPr txBox="1"/>
          <p:nvPr/>
        </p:nvSpPr>
        <p:spPr>
          <a:xfrm>
            <a:off x="8222625" y="1463586"/>
            <a:ext cx="3731473" cy="400110"/>
          </a:xfrm>
          <a:prstGeom prst="rect">
            <a:avLst/>
          </a:prstGeom>
          <a:noFill/>
        </p:spPr>
        <p:txBody>
          <a:bodyPr wrap="square" rtlCol="0">
            <a:noAutofit/>
          </a:bodyPr>
          <a:lstStyle/>
          <a:p>
            <a:r>
              <a:rPr lang="en-GB" sz="2000" b="1" dirty="0">
                <a:solidFill>
                  <a:srgbClr val="FF0000"/>
                </a:solidFill>
                <a:latin typeface="Arial" panose="020B0604020202020204" pitchFamily="34" charset="0"/>
                <a:cs typeface="Arial" panose="020B0604020202020204" pitchFamily="34" charset="0"/>
              </a:rPr>
              <a:t>             +                    = 3.1</a:t>
            </a:r>
          </a:p>
        </p:txBody>
      </p:sp>
      <p:sp>
        <p:nvSpPr>
          <p:cNvPr id="5" name="TextBox 4">
            <a:extLst>
              <a:ext uri="{FF2B5EF4-FFF2-40B4-BE49-F238E27FC236}">
                <a16:creationId xmlns:a16="http://schemas.microsoft.com/office/drawing/2014/main" id="{E41EBA07-5F8D-6758-540F-3D0F48FCC60A}"/>
              </a:ext>
            </a:extLst>
          </p:cNvPr>
          <p:cNvSpPr txBox="1"/>
          <p:nvPr/>
        </p:nvSpPr>
        <p:spPr>
          <a:xfrm>
            <a:off x="9723101" y="1194556"/>
            <a:ext cx="815522" cy="830997"/>
          </a:xfrm>
          <a:prstGeom prst="rect">
            <a:avLst/>
          </a:prstGeom>
          <a:solidFill>
            <a:schemeClr val="bg1"/>
          </a:solidFill>
          <a:ln w="57150">
            <a:solidFill>
              <a:schemeClr val="tx1"/>
            </a:solidFill>
          </a:ln>
        </p:spPr>
        <p:txBody>
          <a:bodyPr wrap="square" rtlCol="0" anchor="ctr" anchorCtr="0">
            <a:noAutofit/>
          </a:bodyPr>
          <a:lstStyle/>
          <a:p>
            <a:pPr algn="ctr"/>
            <a:r>
              <a:rPr lang="en-GB" sz="2800" b="1" dirty="0">
                <a:latin typeface="Arial" panose="020B0604020202020204" pitchFamily="34" charset="0"/>
                <a:cs typeface="Arial" panose="020B0604020202020204" pitchFamily="34" charset="0"/>
              </a:rPr>
              <a:t>0.1</a:t>
            </a:r>
          </a:p>
        </p:txBody>
      </p:sp>
      <p:sp>
        <p:nvSpPr>
          <p:cNvPr id="24" name="TextBox 23">
            <a:extLst>
              <a:ext uri="{FF2B5EF4-FFF2-40B4-BE49-F238E27FC236}">
                <a16:creationId xmlns:a16="http://schemas.microsoft.com/office/drawing/2014/main" id="{C551F0E2-A785-4706-B8F2-495745DB13DD}"/>
              </a:ext>
            </a:extLst>
          </p:cNvPr>
          <p:cNvSpPr txBox="1"/>
          <p:nvPr/>
        </p:nvSpPr>
        <p:spPr>
          <a:xfrm>
            <a:off x="6658455" y="3042965"/>
            <a:ext cx="4074717" cy="523220"/>
          </a:xfrm>
          <a:prstGeom prst="rect">
            <a:avLst/>
          </a:prstGeom>
          <a:solidFill>
            <a:schemeClr val="accent6">
              <a:lumMod val="40000"/>
              <a:lumOff val="60000"/>
            </a:schemeClr>
          </a:solidFill>
          <a:ln w="57150">
            <a:solidFill>
              <a:schemeClr val="bg1"/>
            </a:solidFill>
          </a:ln>
        </p:spPr>
        <p:txBody>
          <a:bodyPr wrap="square" rtlCol="0">
            <a:noAutofit/>
          </a:bodyPr>
          <a:lstStyle/>
          <a:p>
            <a:r>
              <a:rPr lang="en-GB" sz="2800" b="1" dirty="0">
                <a:latin typeface="Arial" panose="020B0604020202020204" pitchFamily="34" charset="0"/>
                <a:cs typeface="Arial" panose="020B0604020202020204" pitchFamily="34" charset="0"/>
              </a:rPr>
              <a:t>How can we split 12.4? </a:t>
            </a:r>
          </a:p>
        </p:txBody>
      </p:sp>
      <p:sp>
        <p:nvSpPr>
          <p:cNvPr id="3" name="Title 1">
            <a:extLst>
              <a:ext uri="{FF2B5EF4-FFF2-40B4-BE49-F238E27FC236}">
                <a16:creationId xmlns:a16="http://schemas.microsoft.com/office/drawing/2014/main" id="{941AD72C-4DFF-A1EA-B8C7-C8364128BDEE}"/>
              </a:ext>
            </a:extLst>
          </p:cNvPr>
          <p:cNvSpPr txBox="1">
            <a:spLocks/>
          </p:cNvSpPr>
          <p:nvPr/>
        </p:nvSpPr>
        <p:spPr>
          <a:xfrm>
            <a:off x="1918105" y="122889"/>
            <a:ext cx="8700442" cy="101704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600" b="1" dirty="0">
                <a:solidFill>
                  <a:schemeClr val="accent1"/>
                </a:solidFill>
                <a:latin typeface="Arial" panose="020B0604020202020204" pitchFamily="34" charset="0"/>
                <a:cs typeface="Arial" panose="020B0604020202020204" pitchFamily="34" charset="0"/>
              </a:rPr>
              <a:t>Partitioning numbers with decimals (3)</a:t>
            </a:r>
          </a:p>
        </p:txBody>
      </p:sp>
      <p:sp>
        <p:nvSpPr>
          <p:cNvPr id="6" name="Isosceles Triangle 5">
            <a:extLst>
              <a:ext uri="{FF2B5EF4-FFF2-40B4-BE49-F238E27FC236}">
                <a16:creationId xmlns:a16="http://schemas.microsoft.com/office/drawing/2014/main" id="{D712BB5F-2D6A-955B-EBA3-560DFA0DF42D}"/>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TextBox 6">
            <a:extLst>
              <a:ext uri="{FF2B5EF4-FFF2-40B4-BE49-F238E27FC236}">
                <a16:creationId xmlns:a16="http://schemas.microsoft.com/office/drawing/2014/main" id="{7C771F99-6D10-6828-903A-3A83CA85CCD7}"/>
              </a:ext>
            </a:extLst>
          </p:cNvPr>
          <p:cNvSpPr txBox="1"/>
          <p:nvPr/>
        </p:nvSpPr>
        <p:spPr>
          <a:xfrm>
            <a:off x="969" y="112165"/>
            <a:ext cx="1560042" cy="400110"/>
          </a:xfrm>
          <a:prstGeom prst="rect">
            <a:avLst/>
          </a:prstGeom>
          <a:noFill/>
          <a:ln>
            <a:noFill/>
          </a:ln>
          <a:effectLst/>
        </p:spPr>
        <p:txBody>
          <a:bodyPr wrap="square" rtlCol="0">
            <a:spAutoFit/>
          </a:bodyPr>
          <a:lstStyle/>
          <a:p>
            <a:pPr algn="ctr"/>
            <a:r>
              <a:rPr lang="en-GB" sz="2000" b="1" dirty="0">
                <a:solidFill>
                  <a:schemeClr val="bg1"/>
                </a:solidFill>
                <a:latin typeface="Arial" panose="020B0604020202020204" pitchFamily="34" charset="0"/>
                <a:cs typeface="Arial" panose="020B0604020202020204" pitchFamily="34" charset="0"/>
              </a:rPr>
              <a:t>DISCUSS</a:t>
            </a:r>
          </a:p>
        </p:txBody>
      </p:sp>
    </p:spTree>
    <p:extLst>
      <p:ext uri="{BB962C8B-B14F-4D97-AF65-F5344CB8AC3E}">
        <p14:creationId xmlns:p14="http://schemas.microsoft.com/office/powerpoint/2010/main" val="1735104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24"/>
                                        </p:tgtEl>
                                      </p:cBhvr>
                                    </p:animEffect>
                                    <p:set>
                                      <p:cBhvr>
                                        <p:cTn id="12" dur="1" fill="hold">
                                          <p:stCondLst>
                                            <p:cond delay="499"/>
                                          </p:stCondLst>
                                        </p:cTn>
                                        <p:tgtEl>
                                          <p:spTgt spid="2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 calcmode="lin" valueType="num">
                                      <p:cBhvr additive="base">
                                        <p:cTn id="17" dur="500" fill="hold"/>
                                        <p:tgtEl>
                                          <p:spTgt spid="33"/>
                                        </p:tgtEl>
                                        <p:attrNameLst>
                                          <p:attrName>ppt_x</p:attrName>
                                        </p:attrNameLst>
                                      </p:cBhvr>
                                      <p:tavLst>
                                        <p:tav tm="0">
                                          <p:val>
                                            <p:strVal val="#ppt_x"/>
                                          </p:val>
                                        </p:tav>
                                        <p:tav tm="100000">
                                          <p:val>
                                            <p:strVal val="#ppt_x"/>
                                          </p:val>
                                        </p:tav>
                                      </p:tavLst>
                                    </p:anim>
                                    <p:anim calcmode="lin" valueType="num">
                                      <p:cBhvr additive="base">
                                        <p:cTn id="18"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30"/>
                                        </p:tgtEl>
                                        <p:attrNameLst>
                                          <p:attrName>style.visibility</p:attrName>
                                        </p:attrNameLst>
                                      </p:cBhvr>
                                      <p:to>
                                        <p:strVal val="visible"/>
                                      </p:to>
                                    </p:set>
                                    <p:anim calcmode="lin" valueType="num">
                                      <p:cBhvr additive="base">
                                        <p:cTn id="33" dur="500" fill="hold"/>
                                        <p:tgtEl>
                                          <p:spTgt spid="30"/>
                                        </p:tgtEl>
                                        <p:attrNameLst>
                                          <p:attrName>ppt_x</p:attrName>
                                        </p:attrNameLst>
                                      </p:cBhvr>
                                      <p:tavLst>
                                        <p:tav tm="0">
                                          <p:val>
                                            <p:strVal val="#ppt_x"/>
                                          </p:val>
                                        </p:tav>
                                        <p:tav tm="100000">
                                          <p:val>
                                            <p:strVal val="#ppt_x"/>
                                          </p:val>
                                        </p:tav>
                                      </p:tavLst>
                                    </p:anim>
                                    <p:anim calcmode="lin" valueType="num">
                                      <p:cBhvr additive="base">
                                        <p:cTn id="34"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32"/>
                                        </p:tgtEl>
                                        <p:attrNameLst>
                                          <p:attrName>style.visibility</p:attrName>
                                        </p:attrNameLst>
                                      </p:cBhvr>
                                      <p:to>
                                        <p:strVal val="visible"/>
                                      </p:to>
                                    </p:set>
                                    <p:anim calcmode="lin" valueType="num">
                                      <p:cBhvr additive="base">
                                        <p:cTn id="39" dur="500" fill="hold"/>
                                        <p:tgtEl>
                                          <p:spTgt spid="32"/>
                                        </p:tgtEl>
                                        <p:attrNameLst>
                                          <p:attrName>ppt_x</p:attrName>
                                        </p:attrNameLst>
                                      </p:cBhvr>
                                      <p:tavLst>
                                        <p:tav tm="0">
                                          <p:val>
                                            <p:strVal val="#ppt_x"/>
                                          </p:val>
                                        </p:tav>
                                        <p:tav tm="100000">
                                          <p:val>
                                            <p:strVal val="#ppt_x"/>
                                          </p:val>
                                        </p:tav>
                                      </p:tavLst>
                                    </p:anim>
                                    <p:anim calcmode="lin" valueType="num">
                                      <p:cBhvr additive="base">
                                        <p:cTn id="40"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additive="base">
                                        <p:cTn id="45" dur="500" fill="hold"/>
                                        <p:tgtEl>
                                          <p:spTgt spid="34"/>
                                        </p:tgtEl>
                                        <p:attrNameLst>
                                          <p:attrName>ppt_x</p:attrName>
                                        </p:attrNameLst>
                                      </p:cBhvr>
                                      <p:tavLst>
                                        <p:tav tm="0">
                                          <p:val>
                                            <p:strVal val="#ppt_x"/>
                                          </p:val>
                                        </p:tav>
                                        <p:tav tm="100000">
                                          <p:val>
                                            <p:strVal val="#ppt_x"/>
                                          </p:val>
                                        </p:tav>
                                      </p:tavLst>
                                    </p:anim>
                                    <p:anim calcmode="lin" valueType="num">
                                      <p:cBhvr additive="base">
                                        <p:cTn id="46"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5"/>
                                        </p:tgtEl>
                                        <p:attrNameLst>
                                          <p:attrName>style.visibility</p:attrName>
                                        </p:attrNameLst>
                                      </p:cBhvr>
                                      <p:to>
                                        <p:strVal val="visible"/>
                                      </p:to>
                                    </p:set>
                                    <p:anim calcmode="lin" valueType="num">
                                      <p:cBhvr additive="base">
                                        <p:cTn id="51" dur="500" fill="hold"/>
                                        <p:tgtEl>
                                          <p:spTgt spid="5"/>
                                        </p:tgtEl>
                                        <p:attrNameLst>
                                          <p:attrName>ppt_x</p:attrName>
                                        </p:attrNameLst>
                                      </p:cBhvr>
                                      <p:tavLst>
                                        <p:tav tm="0">
                                          <p:val>
                                            <p:strVal val="#ppt_x"/>
                                          </p:val>
                                        </p:tav>
                                        <p:tav tm="100000">
                                          <p:val>
                                            <p:strVal val="#ppt_x"/>
                                          </p:val>
                                        </p:tav>
                                      </p:tavLst>
                                    </p:anim>
                                    <p:anim calcmode="lin" valueType="num">
                                      <p:cBhvr additive="base">
                                        <p:cTn id="5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42"/>
                                        </p:tgtEl>
                                        <p:attrNameLst>
                                          <p:attrName>style.visibility</p:attrName>
                                        </p:attrNameLst>
                                      </p:cBhvr>
                                      <p:to>
                                        <p:strVal val="visible"/>
                                      </p:to>
                                    </p:set>
                                    <p:animEffect transition="in" filter="fade">
                                      <p:cBhvr>
                                        <p:cTn id="57" dur="500"/>
                                        <p:tgtEl>
                                          <p:spTgt spid="42"/>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500"/>
                                        <p:tgtEl>
                                          <p:spTgt spid="41"/>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40"/>
                                        </p:tgtEl>
                                        <p:attrNameLst>
                                          <p:attrName>style.visibility</p:attrName>
                                        </p:attrNameLst>
                                      </p:cBhvr>
                                      <p:to>
                                        <p:strVal val="visible"/>
                                      </p:to>
                                    </p:set>
                                    <p:animEffect transition="in" filter="fade">
                                      <p:cBhvr>
                                        <p:cTn id="6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30" grpId="0" animBg="1"/>
      <p:bldP spid="32" grpId="0" animBg="1"/>
      <p:bldP spid="33" grpId="0" animBg="1"/>
      <p:bldP spid="34" grpId="0" animBg="1"/>
      <p:bldP spid="40" grpId="0"/>
      <p:bldP spid="41" grpId="0"/>
      <p:bldP spid="42" grpId="0"/>
      <p:bldP spid="5" grpId="0" animBg="1"/>
      <p:bldP spid="24" grpId="0" animBg="1"/>
      <p:bldP spid="24" grpId="1"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11</a:t>
            </a:fld>
            <a:endParaRPr lang="en-UK" dirty="0"/>
          </a:p>
        </p:txBody>
      </p:sp>
      <p:sp>
        <p:nvSpPr>
          <p:cNvPr id="2" name="TextBox 1">
            <a:extLst>
              <a:ext uri="{FF2B5EF4-FFF2-40B4-BE49-F238E27FC236}">
                <a16:creationId xmlns:a16="http://schemas.microsoft.com/office/drawing/2014/main" id="{2646BB1F-FE23-ED8D-1979-69EDAA643057}"/>
              </a:ext>
            </a:extLst>
          </p:cNvPr>
          <p:cNvSpPr txBox="1"/>
          <p:nvPr/>
        </p:nvSpPr>
        <p:spPr>
          <a:xfrm>
            <a:off x="3096100" y="1916992"/>
            <a:ext cx="1246909" cy="830997"/>
          </a:xfrm>
          <a:prstGeom prst="rect">
            <a:avLst/>
          </a:prstGeom>
          <a:noFill/>
          <a:ln w="57150">
            <a:solidFill>
              <a:schemeClr val="bg1"/>
            </a:solidFill>
          </a:ln>
        </p:spPr>
        <p:txBody>
          <a:bodyPr wrap="square" rtlCol="0">
            <a:spAutoFit/>
          </a:bodyPr>
          <a:lstStyle/>
          <a:p>
            <a:r>
              <a:rPr lang="en-GB" sz="4800" b="1" dirty="0">
                <a:latin typeface="Arial" panose="020B0604020202020204" pitchFamily="34" charset="0"/>
                <a:cs typeface="Arial" panose="020B0604020202020204" pitchFamily="34" charset="0"/>
              </a:rPr>
              <a:t>?</a:t>
            </a:r>
          </a:p>
        </p:txBody>
      </p:sp>
      <p:sp>
        <p:nvSpPr>
          <p:cNvPr id="10" name="Rectangle 9">
            <a:extLst>
              <a:ext uri="{FF2B5EF4-FFF2-40B4-BE49-F238E27FC236}">
                <a16:creationId xmlns:a16="http://schemas.microsoft.com/office/drawing/2014/main" id="{4C89DF28-2B1C-9988-83E5-2622552C325E}"/>
              </a:ext>
            </a:extLst>
          </p:cNvPr>
          <p:cNvSpPr/>
          <p:nvPr/>
        </p:nvSpPr>
        <p:spPr>
          <a:xfrm>
            <a:off x="1880304" y="2657981"/>
            <a:ext cx="3055374" cy="2179664"/>
          </a:xfrm>
          <a:prstGeom prst="rect">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800" b="1" dirty="0">
                <a:solidFill>
                  <a:schemeClr val="tx1"/>
                </a:solidFill>
                <a:latin typeface="Arial" panose="020B0604020202020204" pitchFamily="34" charset="0"/>
                <a:cs typeface="Arial" panose="020B0604020202020204" pitchFamily="34" charset="0"/>
              </a:rPr>
              <a:t>54</a:t>
            </a:r>
          </a:p>
        </p:txBody>
      </p:sp>
      <p:sp>
        <p:nvSpPr>
          <p:cNvPr id="11" name="TextBox 10">
            <a:extLst>
              <a:ext uri="{FF2B5EF4-FFF2-40B4-BE49-F238E27FC236}">
                <a16:creationId xmlns:a16="http://schemas.microsoft.com/office/drawing/2014/main" id="{8C374A23-577B-B2B3-D1FB-601D602EFDDB}"/>
              </a:ext>
            </a:extLst>
          </p:cNvPr>
          <p:cNvSpPr txBox="1"/>
          <p:nvPr/>
        </p:nvSpPr>
        <p:spPr>
          <a:xfrm>
            <a:off x="1304135" y="3332314"/>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2</a:t>
            </a:r>
          </a:p>
        </p:txBody>
      </p:sp>
      <p:sp>
        <p:nvSpPr>
          <p:cNvPr id="21" name="Speech Bubble: Rectangle 20">
            <a:extLst>
              <a:ext uri="{FF2B5EF4-FFF2-40B4-BE49-F238E27FC236}">
                <a16:creationId xmlns:a16="http://schemas.microsoft.com/office/drawing/2014/main" id="{0BE1B1A4-242E-1123-371E-A8BEFFA3B7AA}"/>
              </a:ext>
            </a:extLst>
          </p:cNvPr>
          <p:cNvSpPr/>
          <p:nvPr/>
        </p:nvSpPr>
        <p:spPr>
          <a:xfrm>
            <a:off x="6564221" y="1468878"/>
            <a:ext cx="4092757" cy="1863436"/>
          </a:xfrm>
          <a:prstGeom prst="wedgeRectCallout">
            <a:avLst>
              <a:gd name="adj1" fmla="val 59057"/>
              <a:gd name="adj2" fmla="val 100418"/>
            </a:avLst>
          </a:prstGeom>
          <a:solidFill>
            <a:srgbClr val="E6C8D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800" b="1" dirty="0">
                <a:solidFill>
                  <a:schemeClr val="tx1"/>
                </a:solidFill>
                <a:latin typeface="Arial" panose="020B0604020202020204" pitchFamily="34" charset="0"/>
                <a:cs typeface="Arial" panose="020B0604020202020204" pitchFamily="34" charset="0"/>
              </a:rPr>
              <a:t>How can the area model help us?</a:t>
            </a:r>
          </a:p>
        </p:txBody>
      </p:sp>
      <p:sp>
        <p:nvSpPr>
          <p:cNvPr id="3" name="Title 1">
            <a:extLst>
              <a:ext uri="{FF2B5EF4-FFF2-40B4-BE49-F238E27FC236}">
                <a16:creationId xmlns:a16="http://schemas.microsoft.com/office/drawing/2014/main" id="{9220F611-EC28-FF99-17D9-A70313DA12FC}"/>
              </a:ext>
            </a:extLst>
          </p:cNvPr>
          <p:cNvSpPr txBox="1">
            <a:spLocks/>
          </p:cNvSpPr>
          <p:nvPr/>
        </p:nvSpPr>
        <p:spPr>
          <a:xfrm>
            <a:off x="2160882" y="122889"/>
            <a:ext cx="7870236" cy="101704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600" b="1" dirty="0">
                <a:solidFill>
                  <a:schemeClr val="accent1"/>
                </a:solidFill>
                <a:latin typeface="Arial" panose="020B0604020202020204" pitchFamily="34" charset="0"/>
                <a:cs typeface="Arial" panose="020B0604020202020204" pitchFamily="34" charset="0"/>
              </a:rPr>
              <a:t>Using the area model (1)</a:t>
            </a:r>
          </a:p>
        </p:txBody>
      </p:sp>
      <p:sp>
        <p:nvSpPr>
          <p:cNvPr id="5" name="Isosceles Triangle 4">
            <a:extLst>
              <a:ext uri="{FF2B5EF4-FFF2-40B4-BE49-F238E27FC236}">
                <a16:creationId xmlns:a16="http://schemas.microsoft.com/office/drawing/2014/main" id="{2ECBD2BB-4F3B-1F3C-ACF1-3494D54E89AE}"/>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 name="TextBox 5">
            <a:extLst>
              <a:ext uri="{FF2B5EF4-FFF2-40B4-BE49-F238E27FC236}">
                <a16:creationId xmlns:a16="http://schemas.microsoft.com/office/drawing/2014/main" id="{2C79232D-6A3C-C668-1E64-43FF6B804F3A}"/>
              </a:ext>
            </a:extLst>
          </p:cNvPr>
          <p:cNvSpPr txBox="1"/>
          <p:nvPr/>
        </p:nvSpPr>
        <p:spPr>
          <a:xfrm>
            <a:off x="969" y="112165"/>
            <a:ext cx="1560042" cy="400110"/>
          </a:xfrm>
          <a:prstGeom prst="rect">
            <a:avLst/>
          </a:prstGeom>
          <a:noFill/>
          <a:ln>
            <a:noFill/>
          </a:ln>
          <a:effectLst/>
        </p:spPr>
        <p:txBody>
          <a:bodyPr wrap="square" rtlCol="0">
            <a:spAutoFit/>
          </a:bodyPr>
          <a:lstStyle/>
          <a:p>
            <a:pPr algn="ctr"/>
            <a:r>
              <a:rPr lang="en-GB" sz="2000" b="1" dirty="0">
                <a:solidFill>
                  <a:schemeClr val="bg1"/>
                </a:solidFill>
                <a:latin typeface="Arial" panose="020B0604020202020204" pitchFamily="34" charset="0"/>
                <a:cs typeface="Arial" panose="020B0604020202020204" pitchFamily="34" charset="0"/>
              </a:rPr>
              <a:t>DISCUSS</a:t>
            </a:r>
          </a:p>
        </p:txBody>
      </p:sp>
    </p:spTree>
    <p:extLst>
      <p:ext uri="{BB962C8B-B14F-4D97-AF65-F5344CB8AC3E}">
        <p14:creationId xmlns:p14="http://schemas.microsoft.com/office/powerpoint/2010/main" val="222496877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12</a:t>
            </a:fld>
            <a:endParaRPr lang="en-UK" dirty="0"/>
          </a:p>
        </p:txBody>
      </p:sp>
      <p:sp>
        <p:nvSpPr>
          <p:cNvPr id="2" name="TextBox 1">
            <a:extLst>
              <a:ext uri="{FF2B5EF4-FFF2-40B4-BE49-F238E27FC236}">
                <a16:creationId xmlns:a16="http://schemas.microsoft.com/office/drawing/2014/main" id="{2646BB1F-FE23-ED8D-1979-69EDAA643057}"/>
              </a:ext>
            </a:extLst>
          </p:cNvPr>
          <p:cNvSpPr txBox="1"/>
          <p:nvPr/>
        </p:nvSpPr>
        <p:spPr>
          <a:xfrm>
            <a:off x="2063167" y="1916992"/>
            <a:ext cx="1246909" cy="830997"/>
          </a:xfrm>
          <a:prstGeom prst="rect">
            <a:avLst/>
          </a:prstGeom>
          <a:noFill/>
          <a:ln w="57150">
            <a:solidFill>
              <a:schemeClr val="bg1"/>
            </a:solidFill>
          </a:ln>
        </p:spPr>
        <p:txBody>
          <a:bodyPr wrap="square" rtlCol="0">
            <a:spAutoFit/>
          </a:bodyPr>
          <a:lstStyle/>
          <a:p>
            <a:r>
              <a:rPr lang="en-GB" sz="4800" b="1" dirty="0">
                <a:latin typeface="Arial" panose="020B0604020202020204" pitchFamily="34" charset="0"/>
                <a:cs typeface="Arial" panose="020B0604020202020204" pitchFamily="34" charset="0"/>
              </a:rPr>
              <a:t>?</a:t>
            </a:r>
          </a:p>
        </p:txBody>
      </p:sp>
      <p:sp>
        <p:nvSpPr>
          <p:cNvPr id="10" name="Rectangle 9">
            <a:extLst>
              <a:ext uri="{FF2B5EF4-FFF2-40B4-BE49-F238E27FC236}">
                <a16:creationId xmlns:a16="http://schemas.microsoft.com/office/drawing/2014/main" id="{4C89DF28-2B1C-9988-83E5-2622552C325E}"/>
              </a:ext>
            </a:extLst>
          </p:cNvPr>
          <p:cNvSpPr/>
          <p:nvPr/>
        </p:nvSpPr>
        <p:spPr>
          <a:xfrm>
            <a:off x="1880304" y="2657981"/>
            <a:ext cx="3055374" cy="2179664"/>
          </a:xfrm>
          <a:prstGeom prst="rect">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800" b="1" dirty="0">
              <a:solidFill>
                <a:schemeClr val="tx1"/>
              </a:solidFill>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8C374A23-577B-B2B3-D1FB-601D602EFDDB}"/>
              </a:ext>
            </a:extLst>
          </p:cNvPr>
          <p:cNvSpPr txBox="1"/>
          <p:nvPr/>
        </p:nvSpPr>
        <p:spPr>
          <a:xfrm>
            <a:off x="1304135" y="2688851"/>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2</a:t>
            </a:r>
          </a:p>
        </p:txBody>
      </p:sp>
      <p:sp>
        <p:nvSpPr>
          <p:cNvPr id="3" name="TextBox 2">
            <a:extLst>
              <a:ext uri="{FF2B5EF4-FFF2-40B4-BE49-F238E27FC236}">
                <a16:creationId xmlns:a16="http://schemas.microsoft.com/office/drawing/2014/main" id="{209AD791-B9E6-55BF-7C76-FC24AB7199A2}"/>
              </a:ext>
            </a:extLst>
          </p:cNvPr>
          <p:cNvSpPr txBox="1"/>
          <p:nvPr/>
        </p:nvSpPr>
        <p:spPr>
          <a:xfrm>
            <a:off x="1944522" y="2706711"/>
            <a:ext cx="1246909" cy="830997"/>
          </a:xfrm>
          <a:prstGeom prst="rect">
            <a:avLst/>
          </a:prstGeom>
          <a:noFill/>
          <a:ln w="57150">
            <a:solidFill>
              <a:srgbClr val="9BC8FF"/>
            </a:solidFill>
          </a:ln>
        </p:spPr>
        <p:txBody>
          <a:bodyPr wrap="square" rtlCol="0">
            <a:spAutoFit/>
          </a:bodyPr>
          <a:lstStyle/>
          <a:p>
            <a:r>
              <a:rPr lang="en-GB" sz="4800" b="1" dirty="0">
                <a:latin typeface="Arial" panose="020B0604020202020204" pitchFamily="34" charset="0"/>
                <a:cs typeface="Arial" panose="020B0604020202020204" pitchFamily="34" charset="0"/>
              </a:rPr>
              <a:t>5  4</a:t>
            </a:r>
          </a:p>
        </p:txBody>
      </p:sp>
      <p:sp>
        <p:nvSpPr>
          <p:cNvPr id="6" name="Speech Bubble: Rectangle 5">
            <a:extLst>
              <a:ext uri="{FF2B5EF4-FFF2-40B4-BE49-F238E27FC236}">
                <a16:creationId xmlns:a16="http://schemas.microsoft.com/office/drawing/2014/main" id="{378D6E4B-0E77-554D-19DC-31795DAB1F94}"/>
              </a:ext>
            </a:extLst>
          </p:cNvPr>
          <p:cNvSpPr/>
          <p:nvPr/>
        </p:nvSpPr>
        <p:spPr>
          <a:xfrm>
            <a:off x="6564221" y="1486193"/>
            <a:ext cx="4092757" cy="1863436"/>
          </a:xfrm>
          <a:prstGeom prst="wedgeRectCallout">
            <a:avLst>
              <a:gd name="adj1" fmla="val 59057"/>
              <a:gd name="adj2" fmla="val 100418"/>
            </a:avLst>
          </a:prstGeom>
          <a:solidFill>
            <a:srgbClr val="E6C8D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800" b="1" dirty="0">
                <a:solidFill>
                  <a:schemeClr val="tx1"/>
                </a:solidFill>
                <a:latin typeface="Arial" panose="020B0604020202020204" pitchFamily="34" charset="0"/>
                <a:cs typeface="Arial" panose="020B0604020202020204" pitchFamily="34" charset="0"/>
              </a:rPr>
              <a:t>How can the area model help us?</a:t>
            </a:r>
          </a:p>
        </p:txBody>
      </p:sp>
      <p:sp>
        <p:nvSpPr>
          <p:cNvPr id="5" name="Title 1">
            <a:extLst>
              <a:ext uri="{FF2B5EF4-FFF2-40B4-BE49-F238E27FC236}">
                <a16:creationId xmlns:a16="http://schemas.microsoft.com/office/drawing/2014/main" id="{A851D2D0-4E21-64AE-6196-70B5D832B4F4}"/>
              </a:ext>
            </a:extLst>
          </p:cNvPr>
          <p:cNvSpPr txBox="1">
            <a:spLocks/>
          </p:cNvSpPr>
          <p:nvPr/>
        </p:nvSpPr>
        <p:spPr>
          <a:xfrm>
            <a:off x="2160882" y="122889"/>
            <a:ext cx="7870236" cy="101704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600" b="1" dirty="0">
                <a:solidFill>
                  <a:schemeClr val="accent1"/>
                </a:solidFill>
                <a:latin typeface="Arial" panose="020B0604020202020204" pitchFamily="34" charset="0"/>
                <a:cs typeface="Arial" panose="020B0604020202020204" pitchFamily="34" charset="0"/>
              </a:rPr>
              <a:t>Using the area model (2)</a:t>
            </a:r>
          </a:p>
        </p:txBody>
      </p:sp>
      <p:sp>
        <p:nvSpPr>
          <p:cNvPr id="7" name="Isosceles Triangle 6">
            <a:extLst>
              <a:ext uri="{FF2B5EF4-FFF2-40B4-BE49-F238E27FC236}">
                <a16:creationId xmlns:a16="http://schemas.microsoft.com/office/drawing/2014/main" id="{0998E315-7419-05C4-D9F1-5E09E0C48C52}"/>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 name="TextBox 7">
            <a:extLst>
              <a:ext uri="{FF2B5EF4-FFF2-40B4-BE49-F238E27FC236}">
                <a16:creationId xmlns:a16="http://schemas.microsoft.com/office/drawing/2014/main" id="{0CAB5A80-89B8-DF76-A46A-F6F41181793A}"/>
              </a:ext>
            </a:extLst>
          </p:cNvPr>
          <p:cNvSpPr txBox="1"/>
          <p:nvPr/>
        </p:nvSpPr>
        <p:spPr>
          <a:xfrm>
            <a:off x="969" y="112165"/>
            <a:ext cx="1560042" cy="400110"/>
          </a:xfrm>
          <a:prstGeom prst="rect">
            <a:avLst/>
          </a:prstGeom>
          <a:noFill/>
          <a:ln>
            <a:solidFill>
              <a:schemeClr val="accent1"/>
            </a:solidFill>
          </a:ln>
          <a:effectLst/>
        </p:spPr>
        <p:txBody>
          <a:bodyPr wrap="square" rtlCol="0">
            <a:spAutoFit/>
          </a:bodyPr>
          <a:lstStyle/>
          <a:p>
            <a:pPr algn="ctr"/>
            <a:r>
              <a:rPr lang="en-GB" sz="2000" b="1" dirty="0">
                <a:solidFill>
                  <a:schemeClr val="bg1"/>
                </a:solidFill>
                <a:latin typeface="Arial" panose="020B0604020202020204" pitchFamily="34" charset="0"/>
                <a:cs typeface="Arial" panose="020B0604020202020204" pitchFamily="34" charset="0"/>
              </a:rPr>
              <a:t>DISCUSS</a:t>
            </a:r>
          </a:p>
        </p:txBody>
      </p:sp>
    </p:spTree>
    <p:extLst>
      <p:ext uri="{BB962C8B-B14F-4D97-AF65-F5344CB8AC3E}">
        <p14:creationId xmlns:p14="http://schemas.microsoft.com/office/powerpoint/2010/main" val="265388118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13</a:t>
            </a:fld>
            <a:endParaRPr lang="en-UK" dirty="0"/>
          </a:p>
        </p:txBody>
      </p:sp>
      <p:sp>
        <p:nvSpPr>
          <p:cNvPr id="2" name="TextBox 1">
            <a:extLst>
              <a:ext uri="{FF2B5EF4-FFF2-40B4-BE49-F238E27FC236}">
                <a16:creationId xmlns:a16="http://schemas.microsoft.com/office/drawing/2014/main" id="{2646BB1F-FE23-ED8D-1979-69EDAA643057}"/>
              </a:ext>
            </a:extLst>
          </p:cNvPr>
          <p:cNvSpPr txBox="1"/>
          <p:nvPr/>
        </p:nvSpPr>
        <p:spPr>
          <a:xfrm>
            <a:off x="2063167" y="1916992"/>
            <a:ext cx="1246909" cy="830997"/>
          </a:xfrm>
          <a:prstGeom prst="rect">
            <a:avLst/>
          </a:prstGeom>
          <a:noFill/>
          <a:ln w="57150">
            <a:solidFill>
              <a:schemeClr val="bg1"/>
            </a:solidFill>
          </a:ln>
        </p:spPr>
        <p:txBody>
          <a:bodyPr wrap="square" rtlCol="0">
            <a:spAutoFit/>
          </a:bodyPr>
          <a:lstStyle/>
          <a:p>
            <a:r>
              <a:rPr lang="en-GB" sz="4800" b="1" dirty="0"/>
              <a:t>?</a:t>
            </a:r>
          </a:p>
        </p:txBody>
      </p:sp>
      <p:sp>
        <p:nvSpPr>
          <p:cNvPr id="10" name="Rectangle 9">
            <a:extLst>
              <a:ext uri="{FF2B5EF4-FFF2-40B4-BE49-F238E27FC236}">
                <a16:creationId xmlns:a16="http://schemas.microsoft.com/office/drawing/2014/main" id="{4C89DF28-2B1C-9988-83E5-2622552C325E}"/>
              </a:ext>
            </a:extLst>
          </p:cNvPr>
          <p:cNvSpPr/>
          <p:nvPr/>
        </p:nvSpPr>
        <p:spPr>
          <a:xfrm>
            <a:off x="1880304" y="2657981"/>
            <a:ext cx="3055374" cy="2179664"/>
          </a:xfrm>
          <a:prstGeom prst="rect">
            <a:avLst/>
          </a:prstGeom>
          <a:solidFill>
            <a:srgbClr val="9BC8FF"/>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4800" b="1" dirty="0">
              <a:solidFill>
                <a:schemeClr val="tx1"/>
              </a:solidFill>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8C374A23-577B-B2B3-D1FB-601D602EFDDB}"/>
              </a:ext>
            </a:extLst>
          </p:cNvPr>
          <p:cNvSpPr txBox="1"/>
          <p:nvPr/>
        </p:nvSpPr>
        <p:spPr>
          <a:xfrm>
            <a:off x="1304135" y="2688851"/>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2</a:t>
            </a:r>
          </a:p>
        </p:txBody>
      </p:sp>
      <p:sp>
        <p:nvSpPr>
          <p:cNvPr id="3" name="TextBox 2">
            <a:extLst>
              <a:ext uri="{FF2B5EF4-FFF2-40B4-BE49-F238E27FC236}">
                <a16:creationId xmlns:a16="http://schemas.microsoft.com/office/drawing/2014/main" id="{209AD791-B9E6-55BF-7C76-FC24AB7199A2}"/>
              </a:ext>
            </a:extLst>
          </p:cNvPr>
          <p:cNvSpPr txBox="1"/>
          <p:nvPr/>
        </p:nvSpPr>
        <p:spPr>
          <a:xfrm>
            <a:off x="1944522" y="2706711"/>
            <a:ext cx="1246909" cy="830997"/>
          </a:xfrm>
          <a:prstGeom prst="rect">
            <a:avLst/>
          </a:prstGeom>
          <a:noFill/>
          <a:ln w="57150">
            <a:solidFill>
              <a:srgbClr val="9BC8FF"/>
            </a:solidFill>
          </a:ln>
        </p:spPr>
        <p:txBody>
          <a:bodyPr wrap="square" rtlCol="0">
            <a:spAutoFit/>
          </a:bodyPr>
          <a:lstStyle/>
          <a:p>
            <a:r>
              <a:rPr lang="en-GB" sz="4800" b="1" dirty="0">
                <a:latin typeface="Arial" panose="020B0604020202020204" pitchFamily="34" charset="0"/>
                <a:cs typeface="Arial" panose="020B0604020202020204" pitchFamily="34" charset="0"/>
              </a:rPr>
              <a:t>5  4</a:t>
            </a:r>
          </a:p>
        </p:txBody>
      </p:sp>
      <p:cxnSp>
        <p:nvCxnSpPr>
          <p:cNvPr id="6" name="Straight Connector 5">
            <a:extLst>
              <a:ext uri="{FF2B5EF4-FFF2-40B4-BE49-F238E27FC236}">
                <a16:creationId xmlns:a16="http://schemas.microsoft.com/office/drawing/2014/main" id="{F971340B-8DEA-A70C-936C-58C756A71736}"/>
              </a:ext>
            </a:extLst>
          </p:cNvPr>
          <p:cNvCxnSpPr>
            <a:cxnSpLocks/>
          </p:cNvCxnSpPr>
          <p:nvPr/>
        </p:nvCxnSpPr>
        <p:spPr>
          <a:xfrm>
            <a:off x="1842924" y="2657981"/>
            <a:ext cx="1882411" cy="0"/>
          </a:xfrm>
          <a:prstGeom prst="line">
            <a:avLst/>
          </a:prstGeom>
          <a:ln w="85725"/>
        </p:spPr>
        <p:style>
          <a:lnRef idx="3">
            <a:schemeClr val="dk1"/>
          </a:lnRef>
          <a:fillRef idx="0">
            <a:schemeClr val="dk1"/>
          </a:fillRef>
          <a:effectRef idx="2">
            <a:schemeClr val="dk1"/>
          </a:effectRef>
          <a:fontRef idx="minor">
            <a:schemeClr val="tx1"/>
          </a:fontRef>
        </p:style>
      </p:cxnSp>
      <p:cxnSp>
        <p:nvCxnSpPr>
          <p:cNvPr id="8" name="Straight Connector 7">
            <a:extLst>
              <a:ext uri="{FF2B5EF4-FFF2-40B4-BE49-F238E27FC236}">
                <a16:creationId xmlns:a16="http://schemas.microsoft.com/office/drawing/2014/main" id="{F6815F6D-BAD0-DE5C-C47B-EEC043FF807A}"/>
              </a:ext>
            </a:extLst>
          </p:cNvPr>
          <p:cNvCxnSpPr>
            <a:cxnSpLocks/>
          </p:cNvCxnSpPr>
          <p:nvPr/>
        </p:nvCxnSpPr>
        <p:spPr>
          <a:xfrm>
            <a:off x="1876793" y="2657983"/>
            <a:ext cx="3511" cy="861865"/>
          </a:xfrm>
          <a:prstGeom prst="line">
            <a:avLst/>
          </a:prstGeom>
          <a:ln w="85725"/>
        </p:spPr>
        <p:style>
          <a:lnRef idx="3">
            <a:schemeClr val="dk1"/>
          </a:lnRef>
          <a:fillRef idx="0">
            <a:schemeClr val="dk1"/>
          </a:fillRef>
          <a:effectRef idx="2">
            <a:schemeClr val="dk1"/>
          </a:effectRef>
          <a:fontRef idx="minor">
            <a:schemeClr val="tx1"/>
          </a:fontRef>
        </p:style>
      </p:cxnSp>
      <p:sp>
        <p:nvSpPr>
          <p:cNvPr id="5" name="Speech Bubble: Rectangle 4">
            <a:extLst>
              <a:ext uri="{FF2B5EF4-FFF2-40B4-BE49-F238E27FC236}">
                <a16:creationId xmlns:a16="http://schemas.microsoft.com/office/drawing/2014/main" id="{3B302E37-4982-C681-D39E-37A4EA391B57}"/>
              </a:ext>
            </a:extLst>
          </p:cNvPr>
          <p:cNvSpPr/>
          <p:nvPr/>
        </p:nvSpPr>
        <p:spPr>
          <a:xfrm>
            <a:off x="6564221" y="1468878"/>
            <a:ext cx="4092757" cy="1863436"/>
          </a:xfrm>
          <a:prstGeom prst="wedgeRectCallout">
            <a:avLst>
              <a:gd name="adj1" fmla="val 59057"/>
              <a:gd name="adj2" fmla="val 100418"/>
            </a:avLst>
          </a:prstGeom>
          <a:solidFill>
            <a:srgbClr val="E6C8D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800" b="1" dirty="0">
                <a:solidFill>
                  <a:schemeClr val="tx1"/>
                </a:solidFill>
                <a:latin typeface="Arial" panose="020B0604020202020204" pitchFamily="34" charset="0"/>
                <a:cs typeface="Arial" panose="020B0604020202020204" pitchFamily="34" charset="0"/>
              </a:rPr>
              <a:t>How can the area model help us?</a:t>
            </a:r>
          </a:p>
        </p:txBody>
      </p:sp>
      <p:sp>
        <p:nvSpPr>
          <p:cNvPr id="7" name="Title 1">
            <a:extLst>
              <a:ext uri="{FF2B5EF4-FFF2-40B4-BE49-F238E27FC236}">
                <a16:creationId xmlns:a16="http://schemas.microsoft.com/office/drawing/2014/main" id="{CB68BEB5-8C8F-85E6-7220-E28FC3E2655A}"/>
              </a:ext>
            </a:extLst>
          </p:cNvPr>
          <p:cNvSpPr txBox="1">
            <a:spLocks/>
          </p:cNvSpPr>
          <p:nvPr/>
        </p:nvSpPr>
        <p:spPr>
          <a:xfrm>
            <a:off x="2160882" y="122889"/>
            <a:ext cx="7870236" cy="101704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600" b="1" dirty="0">
                <a:solidFill>
                  <a:schemeClr val="accent1"/>
                </a:solidFill>
                <a:latin typeface="Arial" panose="020B0604020202020204" pitchFamily="34" charset="0"/>
                <a:cs typeface="Arial" panose="020B0604020202020204" pitchFamily="34" charset="0"/>
              </a:rPr>
              <a:t>Using the area model (3)</a:t>
            </a:r>
          </a:p>
        </p:txBody>
      </p:sp>
      <p:sp>
        <p:nvSpPr>
          <p:cNvPr id="9" name="Isosceles Triangle 8">
            <a:extLst>
              <a:ext uri="{FF2B5EF4-FFF2-40B4-BE49-F238E27FC236}">
                <a16:creationId xmlns:a16="http://schemas.microsoft.com/office/drawing/2014/main" id="{4C5B24CC-0CFB-A733-2F02-67A19D4E4B13}"/>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 name="TextBox 12">
            <a:extLst>
              <a:ext uri="{FF2B5EF4-FFF2-40B4-BE49-F238E27FC236}">
                <a16:creationId xmlns:a16="http://schemas.microsoft.com/office/drawing/2014/main" id="{227075E8-EC00-083F-33C6-150C3609EB19}"/>
              </a:ext>
            </a:extLst>
          </p:cNvPr>
          <p:cNvSpPr txBox="1"/>
          <p:nvPr/>
        </p:nvSpPr>
        <p:spPr>
          <a:xfrm>
            <a:off x="969" y="112165"/>
            <a:ext cx="1560042" cy="400110"/>
          </a:xfrm>
          <a:prstGeom prst="rect">
            <a:avLst/>
          </a:prstGeom>
          <a:noFill/>
          <a:ln>
            <a:noFill/>
          </a:ln>
          <a:effectLst/>
        </p:spPr>
        <p:txBody>
          <a:bodyPr wrap="square" rtlCol="0">
            <a:spAutoFit/>
          </a:bodyPr>
          <a:lstStyle/>
          <a:p>
            <a:pPr algn="ctr"/>
            <a:r>
              <a:rPr lang="en-GB" sz="2000" b="1" dirty="0">
                <a:solidFill>
                  <a:schemeClr val="bg1"/>
                </a:solidFill>
                <a:latin typeface="Arial" panose="020B0604020202020204" pitchFamily="34" charset="0"/>
                <a:cs typeface="Arial" panose="020B0604020202020204" pitchFamily="34" charset="0"/>
              </a:rPr>
              <a:t>DISCUSS</a:t>
            </a:r>
          </a:p>
        </p:txBody>
      </p:sp>
    </p:spTree>
    <p:extLst>
      <p:ext uri="{BB962C8B-B14F-4D97-AF65-F5344CB8AC3E}">
        <p14:creationId xmlns:p14="http://schemas.microsoft.com/office/powerpoint/2010/main" val="203532582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14</a:t>
            </a:fld>
            <a:endParaRPr lang="en-UK" dirty="0"/>
          </a:p>
        </p:txBody>
      </p:sp>
      <p:sp>
        <p:nvSpPr>
          <p:cNvPr id="2" name="TextBox 1">
            <a:extLst>
              <a:ext uri="{FF2B5EF4-FFF2-40B4-BE49-F238E27FC236}">
                <a16:creationId xmlns:a16="http://schemas.microsoft.com/office/drawing/2014/main" id="{2646BB1F-FE23-ED8D-1979-69EDAA643057}"/>
              </a:ext>
            </a:extLst>
          </p:cNvPr>
          <p:cNvSpPr txBox="1"/>
          <p:nvPr/>
        </p:nvSpPr>
        <p:spPr>
          <a:xfrm>
            <a:off x="1985500" y="1916992"/>
            <a:ext cx="1246909" cy="830997"/>
          </a:xfrm>
          <a:prstGeom prst="rect">
            <a:avLst/>
          </a:prstGeom>
          <a:noFill/>
          <a:ln w="57150">
            <a:solidFill>
              <a:schemeClr val="bg1"/>
            </a:solidFill>
          </a:ln>
        </p:spPr>
        <p:txBody>
          <a:bodyPr wrap="square" rtlCol="0">
            <a:spAutoFit/>
          </a:bodyPr>
          <a:lstStyle/>
          <a:p>
            <a:r>
              <a:rPr lang="en-GB" sz="4800" b="1" dirty="0">
                <a:latin typeface="Arial" panose="020B0604020202020204" pitchFamily="34" charset="0"/>
                <a:cs typeface="Arial" panose="020B0604020202020204" pitchFamily="34" charset="0"/>
              </a:rPr>
              <a:t>?</a:t>
            </a:r>
          </a:p>
        </p:txBody>
      </p:sp>
      <p:sp>
        <p:nvSpPr>
          <p:cNvPr id="11" name="TextBox 10">
            <a:extLst>
              <a:ext uri="{FF2B5EF4-FFF2-40B4-BE49-F238E27FC236}">
                <a16:creationId xmlns:a16="http://schemas.microsoft.com/office/drawing/2014/main" id="{8C374A23-577B-B2B3-D1FB-601D602EFDDB}"/>
              </a:ext>
            </a:extLst>
          </p:cNvPr>
          <p:cNvSpPr txBox="1"/>
          <p:nvPr/>
        </p:nvSpPr>
        <p:spPr>
          <a:xfrm>
            <a:off x="1304135" y="2688851"/>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2</a:t>
            </a:r>
          </a:p>
        </p:txBody>
      </p:sp>
      <p:sp>
        <p:nvSpPr>
          <p:cNvPr id="3" name="TextBox 2">
            <a:extLst>
              <a:ext uri="{FF2B5EF4-FFF2-40B4-BE49-F238E27FC236}">
                <a16:creationId xmlns:a16="http://schemas.microsoft.com/office/drawing/2014/main" id="{209AD791-B9E6-55BF-7C76-FC24AB7199A2}"/>
              </a:ext>
            </a:extLst>
          </p:cNvPr>
          <p:cNvSpPr txBox="1"/>
          <p:nvPr/>
        </p:nvSpPr>
        <p:spPr>
          <a:xfrm>
            <a:off x="1944522" y="2706711"/>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5  4</a:t>
            </a:r>
          </a:p>
        </p:txBody>
      </p:sp>
      <p:cxnSp>
        <p:nvCxnSpPr>
          <p:cNvPr id="6" name="Straight Connector 5">
            <a:extLst>
              <a:ext uri="{FF2B5EF4-FFF2-40B4-BE49-F238E27FC236}">
                <a16:creationId xmlns:a16="http://schemas.microsoft.com/office/drawing/2014/main" id="{F971340B-8DEA-A70C-936C-58C756A71736}"/>
              </a:ext>
            </a:extLst>
          </p:cNvPr>
          <p:cNvCxnSpPr>
            <a:cxnSpLocks/>
          </p:cNvCxnSpPr>
          <p:nvPr/>
        </p:nvCxnSpPr>
        <p:spPr>
          <a:xfrm>
            <a:off x="1842924" y="2657981"/>
            <a:ext cx="1882411" cy="0"/>
          </a:xfrm>
          <a:prstGeom prst="line">
            <a:avLst/>
          </a:prstGeom>
          <a:ln w="85725"/>
        </p:spPr>
        <p:style>
          <a:lnRef idx="3">
            <a:schemeClr val="dk1"/>
          </a:lnRef>
          <a:fillRef idx="0">
            <a:schemeClr val="dk1"/>
          </a:fillRef>
          <a:effectRef idx="2">
            <a:schemeClr val="dk1"/>
          </a:effectRef>
          <a:fontRef idx="minor">
            <a:schemeClr val="tx1"/>
          </a:fontRef>
        </p:style>
      </p:cxnSp>
      <p:cxnSp>
        <p:nvCxnSpPr>
          <p:cNvPr id="8" name="Straight Connector 7">
            <a:extLst>
              <a:ext uri="{FF2B5EF4-FFF2-40B4-BE49-F238E27FC236}">
                <a16:creationId xmlns:a16="http://schemas.microsoft.com/office/drawing/2014/main" id="{F6815F6D-BAD0-DE5C-C47B-EEC043FF807A}"/>
              </a:ext>
            </a:extLst>
          </p:cNvPr>
          <p:cNvCxnSpPr>
            <a:cxnSpLocks/>
          </p:cNvCxnSpPr>
          <p:nvPr/>
        </p:nvCxnSpPr>
        <p:spPr>
          <a:xfrm>
            <a:off x="1876793" y="2657983"/>
            <a:ext cx="3511" cy="861865"/>
          </a:xfrm>
          <a:prstGeom prst="line">
            <a:avLst/>
          </a:prstGeom>
          <a:ln w="85725"/>
        </p:spPr>
        <p:style>
          <a:lnRef idx="3">
            <a:schemeClr val="dk1"/>
          </a:lnRef>
          <a:fillRef idx="0">
            <a:schemeClr val="dk1"/>
          </a:fillRef>
          <a:effectRef idx="2">
            <a:schemeClr val="dk1"/>
          </a:effectRef>
          <a:fontRef idx="minor">
            <a:schemeClr val="tx1"/>
          </a:fontRef>
        </p:style>
      </p:cxnSp>
      <p:sp>
        <p:nvSpPr>
          <p:cNvPr id="5" name="TextBox 4">
            <a:extLst>
              <a:ext uri="{FF2B5EF4-FFF2-40B4-BE49-F238E27FC236}">
                <a16:creationId xmlns:a16="http://schemas.microsoft.com/office/drawing/2014/main" id="{F960E679-9592-8809-56CD-7164ABBC6066}"/>
              </a:ext>
            </a:extLst>
          </p:cNvPr>
          <p:cNvSpPr txBox="1"/>
          <p:nvPr/>
        </p:nvSpPr>
        <p:spPr>
          <a:xfrm>
            <a:off x="6904228" y="1931727"/>
            <a:ext cx="1246909" cy="830997"/>
          </a:xfrm>
          <a:prstGeom prst="rect">
            <a:avLst/>
          </a:prstGeom>
          <a:noFill/>
          <a:ln w="57150">
            <a:solidFill>
              <a:schemeClr val="bg1"/>
            </a:solidFill>
          </a:ln>
        </p:spPr>
        <p:txBody>
          <a:bodyPr wrap="square" rtlCol="0">
            <a:spAutoFit/>
          </a:bodyPr>
          <a:lstStyle/>
          <a:p>
            <a:r>
              <a:rPr lang="en-GB" sz="4800" b="1" dirty="0">
                <a:solidFill>
                  <a:srgbClr val="0070C0"/>
                </a:solidFill>
                <a:latin typeface="Arial" panose="020B0604020202020204" pitchFamily="34" charset="0"/>
                <a:cs typeface="Arial" panose="020B0604020202020204" pitchFamily="34" charset="0"/>
              </a:rPr>
              <a:t>2</a:t>
            </a:r>
          </a:p>
        </p:txBody>
      </p:sp>
      <p:sp>
        <p:nvSpPr>
          <p:cNvPr id="7" name="TextBox 6">
            <a:extLst>
              <a:ext uri="{FF2B5EF4-FFF2-40B4-BE49-F238E27FC236}">
                <a16:creationId xmlns:a16="http://schemas.microsoft.com/office/drawing/2014/main" id="{1B565528-F8D8-C2E0-9544-64B43C439919}"/>
              </a:ext>
            </a:extLst>
          </p:cNvPr>
          <p:cNvSpPr txBox="1"/>
          <p:nvPr/>
        </p:nvSpPr>
        <p:spPr>
          <a:xfrm>
            <a:off x="6248664" y="2671918"/>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2</a:t>
            </a:r>
          </a:p>
        </p:txBody>
      </p:sp>
      <p:sp>
        <p:nvSpPr>
          <p:cNvPr id="13" name="TextBox 12">
            <a:extLst>
              <a:ext uri="{FF2B5EF4-FFF2-40B4-BE49-F238E27FC236}">
                <a16:creationId xmlns:a16="http://schemas.microsoft.com/office/drawing/2014/main" id="{9A4CA5DA-43CC-9421-1190-40606DC44588}"/>
              </a:ext>
            </a:extLst>
          </p:cNvPr>
          <p:cNvSpPr txBox="1"/>
          <p:nvPr/>
        </p:nvSpPr>
        <p:spPr>
          <a:xfrm>
            <a:off x="6889051" y="2689778"/>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5  4</a:t>
            </a:r>
          </a:p>
        </p:txBody>
      </p:sp>
      <p:cxnSp>
        <p:nvCxnSpPr>
          <p:cNvPr id="15" name="Straight Connector 14">
            <a:extLst>
              <a:ext uri="{FF2B5EF4-FFF2-40B4-BE49-F238E27FC236}">
                <a16:creationId xmlns:a16="http://schemas.microsoft.com/office/drawing/2014/main" id="{92A530B2-BF2A-3777-07C5-8B024098EE75}"/>
              </a:ext>
            </a:extLst>
          </p:cNvPr>
          <p:cNvCxnSpPr>
            <a:cxnSpLocks/>
          </p:cNvCxnSpPr>
          <p:nvPr/>
        </p:nvCxnSpPr>
        <p:spPr>
          <a:xfrm>
            <a:off x="6787453" y="2641048"/>
            <a:ext cx="1882411" cy="0"/>
          </a:xfrm>
          <a:prstGeom prst="line">
            <a:avLst/>
          </a:prstGeom>
          <a:ln w="85725"/>
        </p:spPr>
        <p:style>
          <a:lnRef idx="3">
            <a:schemeClr val="dk1"/>
          </a:lnRef>
          <a:fillRef idx="0">
            <a:schemeClr val="dk1"/>
          </a:fillRef>
          <a:effectRef idx="2">
            <a:schemeClr val="dk1"/>
          </a:effectRef>
          <a:fontRef idx="minor">
            <a:schemeClr val="tx1"/>
          </a:fontRef>
        </p:style>
      </p:cxnSp>
      <p:cxnSp>
        <p:nvCxnSpPr>
          <p:cNvPr id="16" name="Straight Connector 15">
            <a:extLst>
              <a:ext uri="{FF2B5EF4-FFF2-40B4-BE49-F238E27FC236}">
                <a16:creationId xmlns:a16="http://schemas.microsoft.com/office/drawing/2014/main" id="{51F03251-51FF-E913-41F4-A19E31737BE4}"/>
              </a:ext>
            </a:extLst>
          </p:cNvPr>
          <p:cNvCxnSpPr>
            <a:cxnSpLocks/>
          </p:cNvCxnSpPr>
          <p:nvPr/>
        </p:nvCxnSpPr>
        <p:spPr>
          <a:xfrm>
            <a:off x="6821322" y="2641050"/>
            <a:ext cx="3511" cy="861865"/>
          </a:xfrm>
          <a:prstGeom prst="line">
            <a:avLst/>
          </a:prstGeom>
          <a:ln w="85725"/>
        </p:spPr>
        <p:style>
          <a:lnRef idx="3">
            <a:schemeClr val="dk1"/>
          </a:lnRef>
          <a:fillRef idx="0">
            <a:schemeClr val="dk1"/>
          </a:fillRef>
          <a:effectRef idx="2">
            <a:schemeClr val="dk1"/>
          </a:effectRef>
          <a:fontRef idx="minor">
            <a:schemeClr val="tx1"/>
          </a:fontRef>
        </p:style>
      </p:cxnSp>
      <p:sp>
        <p:nvSpPr>
          <p:cNvPr id="17" name="TextBox 16">
            <a:extLst>
              <a:ext uri="{FF2B5EF4-FFF2-40B4-BE49-F238E27FC236}">
                <a16:creationId xmlns:a16="http://schemas.microsoft.com/office/drawing/2014/main" id="{2B323FD6-BFBF-3B35-1C65-DA4F69FFD553}"/>
              </a:ext>
            </a:extLst>
          </p:cNvPr>
          <p:cNvSpPr txBox="1"/>
          <p:nvPr/>
        </p:nvSpPr>
        <p:spPr>
          <a:xfrm>
            <a:off x="7225289" y="2592319"/>
            <a:ext cx="1246909" cy="646331"/>
          </a:xfrm>
          <a:prstGeom prst="rect">
            <a:avLst/>
          </a:prstGeom>
          <a:noFill/>
          <a:ln w="57150">
            <a:noFill/>
          </a:ln>
        </p:spPr>
        <p:txBody>
          <a:bodyPr wrap="square" rtlCol="0">
            <a:spAutoFit/>
          </a:bodyPr>
          <a:lstStyle/>
          <a:p>
            <a:r>
              <a:rPr lang="en-GB" sz="3600" b="1" dirty="0">
                <a:solidFill>
                  <a:srgbClr val="0070C0"/>
                </a:solidFill>
                <a:latin typeface="Arial" panose="020B0604020202020204" pitchFamily="34" charset="0"/>
                <a:cs typeface="Arial" panose="020B0604020202020204" pitchFamily="34" charset="0"/>
              </a:rPr>
              <a:t>1</a:t>
            </a:r>
          </a:p>
        </p:txBody>
      </p:sp>
      <p:sp>
        <p:nvSpPr>
          <p:cNvPr id="21" name="TextBox 20">
            <a:extLst>
              <a:ext uri="{FF2B5EF4-FFF2-40B4-BE49-F238E27FC236}">
                <a16:creationId xmlns:a16="http://schemas.microsoft.com/office/drawing/2014/main" id="{102E1D16-7A09-5FC7-849C-1A8DBEE5180A}"/>
              </a:ext>
            </a:extLst>
          </p:cNvPr>
          <p:cNvSpPr txBox="1"/>
          <p:nvPr/>
        </p:nvSpPr>
        <p:spPr>
          <a:xfrm>
            <a:off x="7575333" y="1931730"/>
            <a:ext cx="1246909" cy="830997"/>
          </a:xfrm>
          <a:prstGeom prst="rect">
            <a:avLst/>
          </a:prstGeom>
          <a:noFill/>
          <a:ln w="57150">
            <a:noFill/>
          </a:ln>
        </p:spPr>
        <p:txBody>
          <a:bodyPr wrap="square" rtlCol="0">
            <a:spAutoFit/>
          </a:bodyPr>
          <a:lstStyle/>
          <a:p>
            <a:r>
              <a:rPr lang="en-GB" sz="4800" b="1" dirty="0">
                <a:solidFill>
                  <a:srgbClr val="0070C0"/>
                </a:solidFill>
                <a:latin typeface="Arial" panose="020B0604020202020204" pitchFamily="34" charset="0"/>
                <a:cs typeface="Arial" panose="020B0604020202020204" pitchFamily="34" charset="0"/>
              </a:rPr>
              <a:t>7</a:t>
            </a:r>
          </a:p>
        </p:txBody>
      </p:sp>
      <p:sp>
        <p:nvSpPr>
          <p:cNvPr id="9" name="Title 1">
            <a:extLst>
              <a:ext uri="{FF2B5EF4-FFF2-40B4-BE49-F238E27FC236}">
                <a16:creationId xmlns:a16="http://schemas.microsoft.com/office/drawing/2014/main" id="{B391BB06-87F4-5076-634B-B06E0E351C76}"/>
              </a:ext>
            </a:extLst>
          </p:cNvPr>
          <p:cNvSpPr txBox="1">
            <a:spLocks/>
          </p:cNvSpPr>
          <p:nvPr/>
        </p:nvSpPr>
        <p:spPr>
          <a:xfrm>
            <a:off x="2313546" y="122889"/>
            <a:ext cx="7870236" cy="101704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600" b="1" dirty="0">
                <a:solidFill>
                  <a:schemeClr val="accent1"/>
                </a:solidFill>
                <a:latin typeface="Arial" panose="020B0604020202020204" pitchFamily="34" charset="0"/>
                <a:cs typeface="Arial" panose="020B0604020202020204" pitchFamily="34" charset="0"/>
              </a:rPr>
              <a:t>Other methods</a:t>
            </a:r>
          </a:p>
        </p:txBody>
      </p:sp>
      <p:sp>
        <p:nvSpPr>
          <p:cNvPr id="10" name="Isosceles Triangle 9">
            <a:extLst>
              <a:ext uri="{FF2B5EF4-FFF2-40B4-BE49-F238E27FC236}">
                <a16:creationId xmlns:a16="http://schemas.microsoft.com/office/drawing/2014/main" id="{5C34C105-DBB1-D756-4CD6-26738677314F}"/>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TextBox 11">
            <a:extLst>
              <a:ext uri="{FF2B5EF4-FFF2-40B4-BE49-F238E27FC236}">
                <a16:creationId xmlns:a16="http://schemas.microsoft.com/office/drawing/2014/main" id="{29943F63-8E37-E762-CF8E-B4A409057B1F}"/>
              </a:ext>
            </a:extLst>
          </p:cNvPr>
          <p:cNvSpPr txBox="1"/>
          <p:nvPr/>
        </p:nvSpPr>
        <p:spPr>
          <a:xfrm>
            <a:off x="969" y="112165"/>
            <a:ext cx="1560042" cy="400110"/>
          </a:xfrm>
          <a:prstGeom prst="rect">
            <a:avLst/>
          </a:prstGeom>
          <a:noFill/>
          <a:ln>
            <a:noFill/>
          </a:ln>
          <a:effectLst/>
        </p:spPr>
        <p:txBody>
          <a:bodyPr wrap="square" rtlCol="0">
            <a:spAutoFit/>
          </a:bodyPr>
          <a:lstStyle/>
          <a:p>
            <a:pPr algn="ctr"/>
            <a:r>
              <a:rPr lang="en-GB" sz="2000" b="1" dirty="0">
                <a:solidFill>
                  <a:schemeClr val="bg1"/>
                </a:solidFill>
                <a:latin typeface="Arial" panose="020B0604020202020204" pitchFamily="34" charset="0"/>
                <a:cs typeface="Arial" panose="020B0604020202020204" pitchFamily="34" charset="0"/>
              </a:rPr>
              <a:t>DISCUSS</a:t>
            </a:r>
          </a:p>
        </p:txBody>
      </p:sp>
    </p:spTree>
    <p:extLst>
      <p:ext uri="{BB962C8B-B14F-4D97-AF65-F5344CB8AC3E}">
        <p14:creationId xmlns:p14="http://schemas.microsoft.com/office/powerpoint/2010/main" val="3149483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 fill="hold"/>
                                        <p:tgtEl>
                                          <p:spTgt spid="17"/>
                                        </p:tgtEl>
                                        <p:attrNameLst>
                                          <p:attrName>ppt_x</p:attrName>
                                        </p:attrNameLst>
                                      </p:cBhvr>
                                      <p:tavLst>
                                        <p:tav tm="0">
                                          <p:val>
                                            <p:strVal val="#ppt_x"/>
                                          </p:val>
                                        </p:tav>
                                        <p:tav tm="100000">
                                          <p:val>
                                            <p:strVal val="#ppt_x"/>
                                          </p:val>
                                        </p:tav>
                                      </p:tavLst>
                                    </p:anim>
                                    <p:anim calcmode="lin" valueType="num">
                                      <p:cBhvr additive="base">
                                        <p:cTn id="2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3" grpId="0" animBg="1"/>
      <p:bldP spid="17" grpId="0" animBg="1"/>
      <p:bldP spid="21"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15</a:t>
            </a:fld>
            <a:endParaRPr lang="en-UK" dirty="0"/>
          </a:p>
        </p:txBody>
      </p:sp>
      <p:sp>
        <p:nvSpPr>
          <p:cNvPr id="2" name="TextBox 1">
            <a:extLst>
              <a:ext uri="{FF2B5EF4-FFF2-40B4-BE49-F238E27FC236}">
                <a16:creationId xmlns:a16="http://schemas.microsoft.com/office/drawing/2014/main" id="{2646BB1F-FE23-ED8D-1979-69EDAA643057}"/>
              </a:ext>
            </a:extLst>
          </p:cNvPr>
          <p:cNvSpPr txBox="1"/>
          <p:nvPr/>
        </p:nvSpPr>
        <p:spPr>
          <a:xfrm>
            <a:off x="2063167" y="1916992"/>
            <a:ext cx="1246909" cy="830997"/>
          </a:xfrm>
          <a:prstGeom prst="rect">
            <a:avLst/>
          </a:prstGeom>
          <a:noFill/>
          <a:ln w="57150">
            <a:solidFill>
              <a:schemeClr val="bg1"/>
            </a:solidFill>
          </a:ln>
        </p:spPr>
        <p:txBody>
          <a:bodyPr wrap="square" rtlCol="0">
            <a:spAutoFit/>
          </a:bodyPr>
          <a:lstStyle/>
          <a:p>
            <a:r>
              <a:rPr lang="en-GB" sz="4800" b="1" dirty="0">
                <a:latin typeface="Arial" panose="020B0604020202020204" pitchFamily="34" charset="0"/>
                <a:cs typeface="Arial" panose="020B0604020202020204" pitchFamily="34" charset="0"/>
              </a:rPr>
              <a:t>?</a:t>
            </a:r>
          </a:p>
        </p:txBody>
      </p:sp>
      <p:sp>
        <p:nvSpPr>
          <p:cNvPr id="11" name="TextBox 10">
            <a:extLst>
              <a:ext uri="{FF2B5EF4-FFF2-40B4-BE49-F238E27FC236}">
                <a16:creationId xmlns:a16="http://schemas.microsoft.com/office/drawing/2014/main" id="{8C374A23-577B-B2B3-D1FB-601D602EFDDB}"/>
              </a:ext>
            </a:extLst>
          </p:cNvPr>
          <p:cNvSpPr txBox="1"/>
          <p:nvPr/>
        </p:nvSpPr>
        <p:spPr>
          <a:xfrm>
            <a:off x="1304135" y="2688851"/>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4</a:t>
            </a:r>
          </a:p>
        </p:txBody>
      </p:sp>
      <p:sp>
        <p:nvSpPr>
          <p:cNvPr id="3" name="TextBox 2">
            <a:extLst>
              <a:ext uri="{FF2B5EF4-FFF2-40B4-BE49-F238E27FC236}">
                <a16:creationId xmlns:a16="http://schemas.microsoft.com/office/drawing/2014/main" id="{209AD791-B9E6-55BF-7C76-FC24AB7199A2}"/>
              </a:ext>
            </a:extLst>
          </p:cNvPr>
          <p:cNvSpPr txBox="1"/>
          <p:nvPr/>
        </p:nvSpPr>
        <p:spPr>
          <a:xfrm>
            <a:off x="1944522" y="2706711"/>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4  6</a:t>
            </a:r>
          </a:p>
        </p:txBody>
      </p:sp>
      <p:cxnSp>
        <p:nvCxnSpPr>
          <p:cNvPr id="6" name="Straight Connector 5">
            <a:extLst>
              <a:ext uri="{FF2B5EF4-FFF2-40B4-BE49-F238E27FC236}">
                <a16:creationId xmlns:a16="http://schemas.microsoft.com/office/drawing/2014/main" id="{F971340B-8DEA-A70C-936C-58C756A71736}"/>
              </a:ext>
            </a:extLst>
          </p:cNvPr>
          <p:cNvCxnSpPr>
            <a:cxnSpLocks/>
          </p:cNvCxnSpPr>
          <p:nvPr/>
        </p:nvCxnSpPr>
        <p:spPr>
          <a:xfrm>
            <a:off x="1842924" y="2657981"/>
            <a:ext cx="1882411" cy="0"/>
          </a:xfrm>
          <a:prstGeom prst="line">
            <a:avLst/>
          </a:prstGeom>
          <a:ln w="85725"/>
        </p:spPr>
        <p:style>
          <a:lnRef idx="3">
            <a:schemeClr val="dk1"/>
          </a:lnRef>
          <a:fillRef idx="0">
            <a:schemeClr val="dk1"/>
          </a:fillRef>
          <a:effectRef idx="2">
            <a:schemeClr val="dk1"/>
          </a:effectRef>
          <a:fontRef idx="minor">
            <a:schemeClr val="tx1"/>
          </a:fontRef>
        </p:style>
      </p:cxnSp>
      <p:cxnSp>
        <p:nvCxnSpPr>
          <p:cNvPr id="8" name="Straight Connector 7">
            <a:extLst>
              <a:ext uri="{FF2B5EF4-FFF2-40B4-BE49-F238E27FC236}">
                <a16:creationId xmlns:a16="http://schemas.microsoft.com/office/drawing/2014/main" id="{F6815F6D-BAD0-DE5C-C47B-EEC043FF807A}"/>
              </a:ext>
            </a:extLst>
          </p:cNvPr>
          <p:cNvCxnSpPr>
            <a:cxnSpLocks/>
          </p:cNvCxnSpPr>
          <p:nvPr/>
        </p:nvCxnSpPr>
        <p:spPr>
          <a:xfrm>
            <a:off x="1876793" y="2657983"/>
            <a:ext cx="3511" cy="861865"/>
          </a:xfrm>
          <a:prstGeom prst="line">
            <a:avLst/>
          </a:prstGeom>
          <a:ln w="85725"/>
        </p:spPr>
        <p:style>
          <a:lnRef idx="3">
            <a:schemeClr val="dk1"/>
          </a:lnRef>
          <a:fillRef idx="0">
            <a:schemeClr val="dk1"/>
          </a:fillRef>
          <a:effectRef idx="2">
            <a:schemeClr val="dk1"/>
          </a:effectRef>
          <a:fontRef idx="minor">
            <a:schemeClr val="tx1"/>
          </a:fontRef>
        </p:style>
      </p:cxnSp>
      <p:sp>
        <p:nvSpPr>
          <p:cNvPr id="5" name="TextBox 4">
            <a:extLst>
              <a:ext uri="{FF2B5EF4-FFF2-40B4-BE49-F238E27FC236}">
                <a16:creationId xmlns:a16="http://schemas.microsoft.com/office/drawing/2014/main" id="{F960E679-9592-8809-56CD-7164ABBC6066}"/>
              </a:ext>
            </a:extLst>
          </p:cNvPr>
          <p:cNvSpPr txBox="1"/>
          <p:nvPr/>
        </p:nvSpPr>
        <p:spPr>
          <a:xfrm>
            <a:off x="6904228" y="1931727"/>
            <a:ext cx="1246909" cy="830997"/>
          </a:xfrm>
          <a:prstGeom prst="rect">
            <a:avLst/>
          </a:prstGeom>
          <a:noFill/>
          <a:ln w="57150">
            <a:solidFill>
              <a:schemeClr val="bg1"/>
            </a:solidFill>
          </a:ln>
        </p:spPr>
        <p:txBody>
          <a:bodyPr wrap="square" rtlCol="0">
            <a:spAutoFit/>
          </a:bodyPr>
          <a:lstStyle/>
          <a:p>
            <a:r>
              <a:rPr lang="en-GB" sz="4800" b="1" dirty="0">
                <a:solidFill>
                  <a:srgbClr val="0070C0"/>
                </a:solidFill>
                <a:latin typeface="Arial" panose="020B0604020202020204" pitchFamily="34" charset="0"/>
                <a:cs typeface="Arial" panose="020B0604020202020204" pitchFamily="34" charset="0"/>
              </a:rPr>
              <a:t>1</a:t>
            </a:r>
          </a:p>
        </p:txBody>
      </p:sp>
      <p:sp>
        <p:nvSpPr>
          <p:cNvPr id="7" name="TextBox 6">
            <a:extLst>
              <a:ext uri="{FF2B5EF4-FFF2-40B4-BE49-F238E27FC236}">
                <a16:creationId xmlns:a16="http://schemas.microsoft.com/office/drawing/2014/main" id="{1B565528-F8D8-C2E0-9544-64B43C439919}"/>
              </a:ext>
            </a:extLst>
          </p:cNvPr>
          <p:cNvSpPr txBox="1"/>
          <p:nvPr/>
        </p:nvSpPr>
        <p:spPr>
          <a:xfrm>
            <a:off x="6248664" y="2671918"/>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4</a:t>
            </a:r>
          </a:p>
        </p:txBody>
      </p:sp>
      <p:sp>
        <p:nvSpPr>
          <p:cNvPr id="13" name="TextBox 12">
            <a:extLst>
              <a:ext uri="{FF2B5EF4-FFF2-40B4-BE49-F238E27FC236}">
                <a16:creationId xmlns:a16="http://schemas.microsoft.com/office/drawing/2014/main" id="{9A4CA5DA-43CC-9421-1190-40606DC44588}"/>
              </a:ext>
            </a:extLst>
          </p:cNvPr>
          <p:cNvSpPr txBox="1"/>
          <p:nvPr/>
        </p:nvSpPr>
        <p:spPr>
          <a:xfrm>
            <a:off x="6889051" y="2689778"/>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4  6</a:t>
            </a:r>
          </a:p>
        </p:txBody>
      </p:sp>
      <p:grpSp>
        <p:nvGrpSpPr>
          <p:cNvPr id="12" name="Group 11">
            <a:extLst>
              <a:ext uri="{FF2B5EF4-FFF2-40B4-BE49-F238E27FC236}">
                <a16:creationId xmlns:a16="http://schemas.microsoft.com/office/drawing/2014/main" id="{9D6D0E8D-B7F8-6C9A-54C1-3C2B56864FE4}"/>
              </a:ext>
            </a:extLst>
          </p:cNvPr>
          <p:cNvGrpSpPr/>
          <p:nvPr/>
        </p:nvGrpSpPr>
        <p:grpSpPr>
          <a:xfrm>
            <a:off x="6787453" y="2641048"/>
            <a:ext cx="1221460" cy="861867"/>
            <a:chOff x="6787453" y="2641048"/>
            <a:chExt cx="1221460" cy="861867"/>
          </a:xfrm>
        </p:grpSpPr>
        <p:cxnSp>
          <p:nvCxnSpPr>
            <p:cNvPr id="15" name="Straight Connector 14">
              <a:extLst>
                <a:ext uri="{FF2B5EF4-FFF2-40B4-BE49-F238E27FC236}">
                  <a16:creationId xmlns:a16="http://schemas.microsoft.com/office/drawing/2014/main" id="{92A530B2-BF2A-3777-07C5-8B024098EE75}"/>
                </a:ext>
              </a:extLst>
            </p:cNvPr>
            <p:cNvCxnSpPr>
              <a:cxnSpLocks/>
            </p:cNvCxnSpPr>
            <p:nvPr/>
          </p:nvCxnSpPr>
          <p:spPr>
            <a:xfrm>
              <a:off x="6787453" y="2641048"/>
              <a:ext cx="1221460" cy="0"/>
            </a:xfrm>
            <a:prstGeom prst="line">
              <a:avLst/>
            </a:prstGeom>
            <a:ln w="85725"/>
          </p:spPr>
          <p:style>
            <a:lnRef idx="3">
              <a:schemeClr val="dk1"/>
            </a:lnRef>
            <a:fillRef idx="0">
              <a:schemeClr val="dk1"/>
            </a:fillRef>
            <a:effectRef idx="2">
              <a:schemeClr val="dk1"/>
            </a:effectRef>
            <a:fontRef idx="minor">
              <a:schemeClr val="tx1"/>
            </a:fontRef>
          </p:style>
        </p:cxnSp>
        <p:cxnSp>
          <p:nvCxnSpPr>
            <p:cNvPr id="16" name="Straight Connector 15">
              <a:extLst>
                <a:ext uri="{FF2B5EF4-FFF2-40B4-BE49-F238E27FC236}">
                  <a16:creationId xmlns:a16="http://schemas.microsoft.com/office/drawing/2014/main" id="{51F03251-51FF-E913-41F4-A19E31737BE4}"/>
                </a:ext>
              </a:extLst>
            </p:cNvPr>
            <p:cNvCxnSpPr>
              <a:cxnSpLocks/>
            </p:cNvCxnSpPr>
            <p:nvPr/>
          </p:nvCxnSpPr>
          <p:spPr>
            <a:xfrm>
              <a:off x="6821322" y="2641050"/>
              <a:ext cx="3511" cy="861865"/>
            </a:xfrm>
            <a:prstGeom prst="line">
              <a:avLst/>
            </a:prstGeom>
            <a:ln w="85725"/>
          </p:spPr>
          <p:style>
            <a:lnRef idx="3">
              <a:schemeClr val="dk1"/>
            </a:lnRef>
            <a:fillRef idx="0">
              <a:schemeClr val="dk1"/>
            </a:fillRef>
            <a:effectRef idx="2">
              <a:schemeClr val="dk1"/>
            </a:effectRef>
            <a:fontRef idx="minor">
              <a:schemeClr val="tx1"/>
            </a:fontRef>
          </p:style>
        </p:cxnSp>
      </p:grpSp>
      <p:sp>
        <p:nvSpPr>
          <p:cNvPr id="21" name="TextBox 20">
            <a:extLst>
              <a:ext uri="{FF2B5EF4-FFF2-40B4-BE49-F238E27FC236}">
                <a16:creationId xmlns:a16="http://schemas.microsoft.com/office/drawing/2014/main" id="{102E1D16-7A09-5FC7-849C-1A8DBEE5180A}"/>
              </a:ext>
            </a:extLst>
          </p:cNvPr>
          <p:cNvSpPr txBox="1"/>
          <p:nvPr/>
        </p:nvSpPr>
        <p:spPr>
          <a:xfrm>
            <a:off x="7463026" y="1931730"/>
            <a:ext cx="1246909" cy="830997"/>
          </a:xfrm>
          <a:prstGeom prst="rect">
            <a:avLst/>
          </a:prstGeom>
          <a:noFill/>
          <a:ln w="57150">
            <a:noFill/>
          </a:ln>
        </p:spPr>
        <p:txBody>
          <a:bodyPr wrap="square" rtlCol="0">
            <a:spAutoFit/>
          </a:bodyPr>
          <a:lstStyle/>
          <a:p>
            <a:r>
              <a:rPr lang="en-GB" sz="4800" b="1" dirty="0">
                <a:solidFill>
                  <a:srgbClr val="0070C0"/>
                </a:solidFill>
                <a:latin typeface="Arial" panose="020B0604020202020204" pitchFamily="34" charset="0"/>
                <a:cs typeface="Arial" panose="020B0604020202020204" pitchFamily="34" charset="0"/>
              </a:rPr>
              <a:t>1</a:t>
            </a:r>
          </a:p>
        </p:txBody>
      </p:sp>
      <p:sp>
        <p:nvSpPr>
          <p:cNvPr id="18" name="TextBox 17">
            <a:extLst>
              <a:ext uri="{FF2B5EF4-FFF2-40B4-BE49-F238E27FC236}">
                <a16:creationId xmlns:a16="http://schemas.microsoft.com/office/drawing/2014/main" id="{44EF11E6-C1A3-E1EA-ACDF-FC8EFA87EA7E}"/>
              </a:ext>
            </a:extLst>
          </p:cNvPr>
          <p:cNvSpPr txBox="1"/>
          <p:nvPr/>
        </p:nvSpPr>
        <p:spPr>
          <a:xfrm>
            <a:off x="6925996" y="4206846"/>
            <a:ext cx="1246909" cy="830997"/>
          </a:xfrm>
          <a:prstGeom prst="rect">
            <a:avLst/>
          </a:prstGeom>
          <a:noFill/>
          <a:ln w="57150">
            <a:solidFill>
              <a:schemeClr val="bg1"/>
            </a:solidFill>
          </a:ln>
        </p:spPr>
        <p:txBody>
          <a:bodyPr wrap="square" rtlCol="0">
            <a:spAutoFit/>
          </a:bodyPr>
          <a:lstStyle/>
          <a:p>
            <a:r>
              <a:rPr lang="en-GB" sz="4800" b="1" dirty="0">
                <a:solidFill>
                  <a:srgbClr val="0070C0"/>
                </a:solidFill>
                <a:latin typeface="Arial" panose="020B0604020202020204" pitchFamily="34" charset="0"/>
                <a:cs typeface="Arial" panose="020B0604020202020204" pitchFamily="34" charset="0"/>
              </a:rPr>
              <a:t>1</a:t>
            </a:r>
          </a:p>
        </p:txBody>
      </p:sp>
      <p:sp>
        <p:nvSpPr>
          <p:cNvPr id="19" name="TextBox 18">
            <a:extLst>
              <a:ext uri="{FF2B5EF4-FFF2-40B4-BE49-F238E27FC236}">
                <a16:creationId xmlns:a16="http://schemas.microsoft.com/office/drawing/2014/main" id="{BD331B57-4BE8-6008-C465-290A04DF7270}"/>
              </a:ext>
            </a:extLst>
          </p:cNvPr>
          <p:cNvSpPr txBox="1"/>
          <p:nvPr/>
        </p:nvSpPr>
        <p:spPr>
          <a:xfrm>
            <a:off x="6270432" y="4947037"/>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4</a:t>
            </a:r>
          </a:p>
        </p:txBody>
      </p:sp>
      <p:sp>
        <p:nvSpPr>
          <p:cNvPr id="20" name="TextBox 19">
            <a:extLst>
              <a:ext uri="{FF2B5EF4-FFF2-40B4-BE49-F238E27FC236}">
                <a16:creationId xmlns:a16="http://schemas.microsoft.com/office/drawing/2014/main" id="{16AB0D2F-20EE-01EC-3399-5BC1E107AC28}"/>
              </a:ext>
            </a:extLst>
          </p:cNvPr>
          <p:cNvSpPr txBox="1"/>
          <p:nvPr/>
        </p:nvSpPr>
        <p:spPr>
          <a:xfrm>
            <a:off x="6910819" y="4964897"/>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4  6</a:t>
            </a:r>
          </a:p>
        </p:txBody>
      </p:sp>
      <p:grpSp>
        <p:nvGrpSpPr>
          <p:cNvPr id="14" name="Group 13">
            <a:extLst>
              <a:ext uri="{FF2B5EF4-FFF2-40B4-BE49-F238E27FC236}">
                <a16:creationId xmlns:a16="http://schemas.microsoft.com/office/drawing/2014/main" id="{C9591FF4-8861-93C3-3B67-155EE5549395}"/>
              </a:ext>
            </a:extLst>
          </p:cNvPr>
          <p:cNvGrpSpPr/>
          <p:nvPr/>
        </p:nvGrpSpPr>
        <p:grpSpPr>
          <a:xfrm>
            <a:off x="6809221" y="4916167"/>
            <a:ext cx="1882411" cy="861867"/>
            <a:chOff x="6809221" y="4916167"/>
            <a:chExt cx="1882411" cy="861867"/>
          </a:xfrm>
        </p:grpSpPr>
        <p:cxnSp>
          <p:nvCxnSpPr>
            <p:cNvPr id="23" name="Straight Connector 22">
              <a:extLst>
                <a:ext uri="{FF2B5EF4-FFF2-40B4-BE49-F238E27FC236}">
                  <a16:creationId xmlns:a16="http://schemas.microsoft.com/office/drawing/2014/main" id="{105A190A-93ED-7619-736A-BA9DD5D6BBED}"/>
                </a:ext>
              </a:extLst>
            </p:cNvPr>
            <p:cNvCxnSpPr>
              <a:cxnSpLocks/>
            </p:cNvCxnSpPr>
            <p:nvPr/>
          </p:nvCxnSpPr>
          <p:spPr>
            <a:xfrm>
              <a:off x="6809221" y="4916167"/>
              <a:ext cx="1882411" cy="0"/>
            </a:xfrm>
            <a:prstGeom prst="line">
              <a:avLst/>
            </a:prstGeom>
            <a:ln w="85725"/>
          </p:spPr>
          <p:style>
            <a:lnRef idx="3">
              <a:schemeClr val="dk1"/>
            </a:lnRef>
            <a:fillRef idx="0">
              <a:schemeClr val="dk1"/>
            </a:fillRef>
            <a:effectRef idx="2">
              <a:schemeClr val="dk1"/>
            </a:effectRef>
            <a:fontRef idx="minor">
              <a:schemeClr val="tx1"/>
            </a:fontRef>
          </p:style>
        </p:cxnSp>
        <p:cxnSp>
          <p:nvCxnSpPr>
            <p:cNvPr id="24" name="Straight Connector 23">
              <a:extLst>
                <a:ext uri="{FF2B5EF4-FFF2-40B4-BE49-F238E27FC236}">
                  <a16:creationId xmlns:a16="http://schemas.microsoft.com/office/drawing/2014/main" id="{9E7695DC-F449-930D-9C74-4EF209F7B2FE}"/>
                </a:ext>
              </a:extLst>
            </p:cNvPr>
            <p:cNvCxnSpPr>
              <a:cxnSpLocks/>
            </p:cNvCxnSpPr>
            <p:nvPr/>
          </p:nvCxnSpPr>
          <p:spPr>
            <a:xfrm>
              <a:off x="6843090" y="4916169"/>
              <a:ext cx="3511" cy="861865"/>
            </a:xfrm>
            <a:prstGeom prst="line">
              <a:avLst/>
            </a:prstGeom>
            <a:ln w="85725"/>
          </p:spPr>
          <p:style>
            <a:lnRef idx="3">
              <a:schemeClr val="dk1"/>
            </a:lnRef>
            <a:fillRef idx="0">
              <a:schemeClr val="dk1"/>
            </a:fillRef>
            <a:effectRef idx="2">
              <a:schemeClr val="dk1"/>
            </a:effectRef>
            <a:fontRef idx="minor">
              <a:schemeClr val="tx1"/>
            </a:fontRef>
          </p:style>
        </p:cxnSp>
      </p:grpSp>
      <p:sp>
        <p:nvSpPr>
          <p:cNvPr id="25" name="TextBox 24">
            <a:extLst>
              <a:ext uri="{FF2B5EF4-FFF2-40B4-BE49-F238E27FC236}">
                <a16:creationId xmlns:a16="http://schemas.microsoft.com/office/drawing/2014/main" id="{65EDFE80-24F5-6978-30FD-99523D1C9028}"/>
              </a:ext>
            </a:extLst>
          </p:cNvPr>
          <p:cNvSpPr txBox="1"/>
          <p:nvPr/>
        </p:nvSpPr>
        <p:spPr>
          <a:xfrm>
            <a:off x="8008913" y="4879695"/>
            <a:ext cx="1246909" cy="646331"/>
          </a:xfrm>
          <a:prstGeom prst="rect">
            <a:avLst/>
          </a:prstGeom>
          <a:noFill/>
          <a:ln w="57150">
            <a:noFill/>
          </a:ln>
        </p:spPr>
        <p:txBody>
          <a:bodyPr wrap="square" rtlCol="0">
            <a:spAutoFit/>
          </a:bodyPr>
          <a:lstStyle/>
          <a:p>
            <a:r>
              <a:rPr lang="en-GB" sz="3600" b="1" dirty="0">
                <a:solidFill>
                  <a:srgbClr val="0070C0"/>
                </a:solidFill>
                <a:latin typeface="Arial" panose="020B0604020202020204" pitchFamily="34" charset="0"/>
                <a:cs typeface="Arial" panose="020B0604020202020204" pitchFamily="34" charset="0"/>
              </a:rPr>
              <a:t>2</a:t>
            </a:r>
          </a:p>
        </p:txBody>
      </p:sp>
      <p:sp>
        <p:nvSpPr>
          <p:cNvPr id="26" name="TextBox 25">
            <a:extLst>
              <a:ext uri="{FF2B5EF4-FFF2-40B4-BE49-F238E27FC236}">
                <a16:creationId xmlns:a16="http://schemas.microsoft.com/office/drawing/2014/main" id="{75B428AD-86B5-4744-93E7-D052B96904A4}"/>
              </a:ext>
            </a:extLst>
          </p:cNvPr>
          <p:cNvSpPr txBox="1"/>
          <p:nvPr/>
        </p:nvSpPr>
        <p:spPr>
          <a:xfrm>
            <a:off x="7484794" y="4206849"/>
            <a:ext cx="1246909" cy="830997"/>
          </a:xfrm>
          <a:prstGeom prst="rect">
            <a:avLst/>
          </a:prstGeom>
          <a:noFill/>
          <a:ln w="57150">
            <a:noFill/>
          </a:ln>
        </p:spPr>
        <p:txBody>
          <a:bodyPr wrap="square" rtlCol="0">
            <a:spAutoFit/>
          </a:bodyPr>
          <a:lstStyle/>
          <a:p>
            <a:r>
              <a:rPr lang="en-GB" sz="4800" b="1" dirty="0">
                <a:solidFill>
                  <a:srgbClr val="0070C0"/>
                </a:solidFill>
                <a:latin typeface="Arial" panose="020B0604020202020204" pitchFamily="34" charset="0"/>
                <a:cs typeface="Arial" panose="020B0604020202020204" pitchFamily="34" charset="0"/>
              </a:rPr>
              <a:t>1</a:t>
            </a:r>
          </a:p>
        </p:txBody>
      </p:sp>
      <p:sp>
        <p:nvSpPr>
          <p:cNvPr id="27" name="TextBox 26">
            <a:extLst>
              <a:ext uri="{FF2B5EF4-FFF2-40B4-BE49-F238E27FC236}">
                <a16:creationId xmlns:a16="http://schemas.microsoft.com/office/drawing/2014/main" id="{D710BA8A-41EE-06D9-19DD-485AC84FB3D4}"/>
              </a:ext>
            </a:extLst>
          </p:cNvPr>
          <p:cNvSpPr txBox="1"/>
          <p:nvPr/>
        </p:nvSpPr>
        <p:spPr>
          <a:xfrm>
            <a:off x="7985441" y="4945563"/>
            <a:ext cx="1246909" cy="830997"/>
          </a:xfrm>
          <a:prstGeom prst="rect">
            <a:avLst/>
          </a:prstGeom>
          <a:noFill/>
          <a:ln w="57150">
            <a:noFill/>
          </a:ln>
        </p:spPr>
        <p:txBody>
          <a:bodyPr wrap="square" rtlCol="0">
            <a:spAutoFit/>
          </a:bodyPr>
          <a:lstStyle/>
          <a:p>
            <a:r>
              <a:rPr lang="en-GB" sz="4400" b="1" dirty="0">
                <a:latin typeface="Arial" panose="020B0604020202020204" pitchFamily="34" charset="0"/>
                <a:cs typeface="Arial" panose="020B0604020202020204" pitchFamily="34" charset="0"/>
              </a:rPr>
              <a:t>. </a:t>
            </a:r>
            <a:r>
              <a:rPr lang="en-GB" sz="4800" b="1" dirty="0">
                <a:latin typeface="Arial" panose="020B0604020202020204" pitchFamily="34" charset="0"/>
                <a:cs typeface="Arial" panose="020B0604020202020204" pitchFamily="34" charset="0"/>
              </a:rPr>
              <a:t>0</a:t>
            </a:r>
            <a:endParaRPr lang="en-GB" sz="4400" b="1" dirty="0">
              <a:latin typeface="Arial" panose="020B0604020202020204" pitchFamily="34" charset="0"/>
              <a:cs typeface="Arial" panose="020B0604020202020204" pitchFamily="34" charset="0"/>
            </a:endParaRPr>
          </a:p>
        </p:txBody>
      </p:sp>
      <p:sp>
        <p:nvSpPr>
          <p:cNvPr id="28" name="TextBox 27">
            <a:extLst>
              <a:ext uri="{FF2B5EF4-FFF2-40B4-BE49-F238E27FC236}">
                <a16:creationId xmlns:a16="http://schemas.microsoft.com/office/drawing/2014/main" id="{5221470D-4557-B4C0-4BFC-D144D8D744A7}"/>
              </a:ext>
            </a:extLst>
          </p:cNvPr>
          <p:cNvSpPr txBox="1"/>
          <p:nvPr/>
        </p:nvSpPr>
        <p:spPr>
          <a:xfrm>
            <a:off x="7985441" y="4187512"/>
            <a:ext cx="1533079" cy="830997"/>
          </a:xfrm>
          <a:prstGeom prst="rect">
            <a:avLst/>
          </a:prstGeom>
          <a:noFill/>
          <a:ln w="57150">
            <a:noFill/>
          </a:ln>
        </p:spPr>
        <p:txBody>
          <a:bodyPr wrap="square" rtlCol="0">
            <a:spAutoFit/>
          </a:bodyPr>
          <a:lstStyle/>
          <a:p>
            <a:r>
              <a:rPr lang="en-GB" sz="4800" b="1" dirty="0">
                <a:solidFill>
                  <a:srgbClr val="0070C0"/>
                </a:solidFill>
                <a:latin typeface="Arial" panose="020B0604020202020204" pitchFamily="34" charset="0"/>
                <a:cs typeface="Arial" panose="020B0604020202020204" pitchFamily="34" charset="0"/>
              </a:rPr>
              <a:t>. 5</a:t>
            </a:r>
          </a:p>
        </p:txBody>
      </p:sp>
      <p:sp>
        <p:nvSpPr>
          <p:cNvPr id="30" name="TextBox 29">
            <a:extLst>
              <a:ext uri="{FF2B5EF4-FFF2-40B4-BE49-F238E27FC236}">
                <a16:creationId xmlns:a16="http://schemas.microsoft.com/office/drawing/2014/main" id="{B062C6E8-47CF-1F57-8853-0DA37B895004}"/>
              </a:ext>
            </a:extLst>
          </p:cNvPr>
          <p:cNvSpPr txBox="1"/>
          <p:nvPr/>
        </p:nvSpPr>
        <p:spPr>
          <a:xfrm>
            <a:off x="8116157" y="1939499"/>
            <a:ext cx="1246909" cy="830997"/>
          </a:xfrm>
          <a:prstGeom prst="rect">
            <a:avLst/>
          </a:prstGeom>
          <a:noFill/>
          <a:ln w="57150">
            <a:noFill/>
          </a:ln>
        </p:spPr>
        <p:txBody>
          <a:bodyPr wrap="square" rtlCol="0">
            <a:spAutoFit/>
          </a:bodyPr>
          <a:lstStyle/>
          <a:p>
            <a:r>
              <a:rPr lang="en-GB" sz="4800" b="1" dirty="0">
                <a:solidFill>
                  <a:srgbClr val="0070C0"/>
                </a:solidFill>
                <a:latin typeface="Arial" panose="020B0604020202020204" pitchFamily="34" charset="0"/>
                <a:cs typeface="Arial" panose="020B0604020202020204" pitchFamily="34" charset="0"/>
              </a:rPr>
              <a:t>R 2</a:t>
            </a:r>
          </a:p>
        </p:txBody>
      </p:sp>
      <p:sp>
        <p:nvSpPr>
          <p:cNvPr id="9" name="Title 1">
            <a:extLst>
              <a:ext uri="{FF2B5EF4-FFF2-40B4-BE49-F238E27FC236}">
                <a16:creationId xmlns:a16="http://schemas.microsoft.com/office/drawing/2014/main" id="{6E8AD23A-EB1C-1425-83DE-5EA19DAAFCF8}"/>
              </a:ext>
            </a:extLst>
          </p:cNvPr>
          <p:cNvSpPr txBox="1">
            <a:spLocks/>
          </p:cNvSpPr>
          <p:nvPr/>
        </p:nvSpPr>
        <p:spPr>
          <a:xfrm>
            <a:off x="3191431" y="122889"/>
            <a:ext cx="7870236" cy="101704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600" b="1" dirty="0">
                <a:solidFill>
                  <a:schemeClr val="accent1"/>
                </a:solidFill>
                <a:latin typeface="Arial" panose="020B0604020202020204" pitchFamily="34" charset="0"/>
                <a:cs typeface="Arial" panose="020B0604020202020204" pitchFamily="34" charset="0"/>
              </a:rPr>
              <a:t>Dealing with remainders (1)</a:t>
            </a:r>
          </a:p>
        </p:txBody>
      </p:sp>
      <p:sp>
        <p:nvSpPr>
          <p:cNvPr id="10" name="Isosceles Triangle 9">
            <a:extLst>
              <a:ext uri="{FF2B5EF4-FFF2-40B4-BE49-F238E27FC236}">
                <a16:creationId xmlns:a16="http://schemas.microsoft.com/office/drawing/2014/main" id="{302BF9CF-3FCA-6833-B840-0178D25C5E34}"/>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 name="TextBox 28">
            <a:extLst>
              <a:ext uri="{FF2B5EF4-FFF2-40B4-BE49-F238E27FC236}">
                <a16:creationId xmlns:a16="http://schemas.microsoft.com/office/drawing/2014/main" id="{6EEB4744-3463-E1F7-F083-B2E08CB76C8F}"/>
              </a:ext>
            </a:extLst>
          </p:cNvPr>
          <p:cNvSpPr txBox="1"/>
          <p:nvPr/>
        </p:nvSpPr>
        <p:spPr>
          <a:xfrm>
            <a:off x="969" y="112165"/>
            <a:ext cx="1560042" cy="400110"/>
          </a:xfrm>
          <a:prstGeom prst="rect">
            <a:avLst/>
          </a:prstGeom>
          <a:noFill/>
          <a:ln>
            <a:noFill/>
          </a:ln>
          <a:effectLst/>
        </p:spPr>
        <p:txBody>
          <a:bodyPr wrap="square" rtlCol="0">
            <a:spAutoFit/>
          </a:bodyPr>
          <a:lstStyle/>
          <a:p>
            <a:pPr algn="ctr"/>
            <a:r>
              <a:rPr lang="en-GB" sz="2000" b="1" dirty="0">
                <a:solidFill>
                  <a:schemeClr val="bg1"/>
                </a:solidFill>
                <a:latin typeface="Arial" panose="020B0604020202020204" pitchFamily="34" charset="0"/>
                <a:cs typeface="Arial" panose="020B0604020202020204" pitchFamily="34" charset="0"/>
              </a:rPr>
              <a:t>DISCUSS</a:t>
            </a:r>
          </a:p>
        </p:txBody>
      </p:sp>
    </p:spTree>
    <p:extLst>
      <p:ext uri="{BB962C8B-B14F-4D97-AF65-F5344CB8AC3E}">
        <p14:creationId xmlns:p14="http://schemas.microsoft.com/office/powerpoint/2010/main" val="3138512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500" fill="hold"/>
                                        <p:tgtEl>
                                          <p:spTgt spid="21"/>
                                        </p:tgtEl>
                                        <p:attrNameLst>
                                          <p:attrName>ppt_x</p:attrName>
                                        </p:attrNameLst>
                                      </p:cBhvr>
                                      <p:tavLst>
                                        <p:tav tm="0">
                                          <p:val>
                                            <p:strVal val="#ppt_x"/>
                                          </p:val>
                                        </p:tav>
                                        <p:tav tm="100000">
                                          <p:val>
                                            <p:strVal val="#ppt_x"/>
                                          </p:val>
                                        </p:tav>
                                      </p:tavLst>
                                    </p:anim>
                                    <p:anim calcmode="lin" valueType="num">
                                      <p:cBhvr additive="base">
                                        <p:cTn id="2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30"/>
                                        </p:tgtEl>
                                        <p:attrNameLst>
                                          <p:attrName>style.visibility</p:attrName>
                                        </p:attrNameLst>
                                      </p:cBhvr>
                                      <p:to>
                                        <p:strVal val="visible"/>
                                      </p:to>
                                    </p:set>
                                    <p:anim calcmode="lin" valueType="num">
                                      <p:cBhvr additive="base">
                                        <p:cTn id="33" dur="500" fill="hold"/>
                                        <p:tgtEl>
                                          <p:spTgt spid="30"/>
                                        </p:tgtEl>
                                        <p:attrNameLst>
                                          <p:attrName>ppt_x</p:attrName>
                                        </p:attrNameLst>
                                      </p:cBhvr>
                                      <p:tavLst>
                                        <p:tav tm="0">
                                          <p:val>
                                            <p:strVal val="#ppt_x"/>
                                          </p:val>
                                        </p:tav>
                                        <p:tav tm="100000">
                                          <p:val>
                                            <p:strVal val="#ppt_x"/>
                                          </p:val>
                                        </p:tav>
                                      </p:tavLst>
                                    </p:anim>
                                    <p:anim calcmode="lin" valueType="num">
                                      <p:cBhvr additive="base">
                                        <p:cTn id="34"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500" fill="hold"/>
                                        <p:tgtEl>
                                          <p:spTgt spid="14"/>
                                        </p:tgtEl>
                                        <p:attrNameLst>
                                          <p:attrName>ppt_x</p:attrName>
                                        </p:attrNameLst>
                                      </p:cBhvr>
                                      <p:tavLst>
                                        <p:tav tm="0">
                                          <p:val>
                                            <p:strVal val="#ppt_x"/>
                                          </p:val>
                                        </p:tav>
                                        <p:tav tm="100000">
                                          <p:val>
                                            <p:strVal val="#ppt_x"/>
                                          </p:val>
                                        </p:tav>
                                      </p:tavLst>
                                    </p:anim>
                                    <p:anim calcmode="lin" valueType="num">
                                      <p:cBhvr additive="base">
                                        <p:cTn id="40" dur="500" fill="hold"/>
                                        <p:tgtEl>
                                          <p:spTgt spid="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 calcmode="lin" valueType="num">
                                      <p:cBhvr additive="base">
                                        <p:cTn id="43" dur="500" fill="hold"/>
                                        <p:tgtEl>
                                          <p:spTgt spid="19"/>
                                        </p:tgtEl>
                                        <p:attrNameLst>
                                          <p:attrName>ppt_x</p:attrName>
                                        </p:attrNameLst>
                                      </p:cBhvr>
                                      <p:tavLst>
                                        <p:tav tm="0">
                                          <p:val>
                                            <p:strVal val="#ppt_x"/>
                                          </p:val>
                                        </p:tav>
                                        <p:tav tm="100000">
                                          <p:val>
                                            <p:strVal val="#ppt_x"/>
                                          </p:val>
                                        </p:tav>
                                      </p:tavLst>
                                    </p:anim>
                                    <p:anim calcmode="lin" valueType="num">
                                      <p:cBhvr additive="base">
                                        <p:cTn id="44" dur="500" fill="hold"/>
                                        <p:tgtEl>
                                          <p:spTgt spid="19"/>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500" fill="hold"/>
                                        <p:tgtEl>
                                          <p:spTgt spid="20"/>
                                        </p:tgtEl>
                                        <p:attrNameLst>
                                          <p:attrName>ppt_x</p:attrName>
                                        </p:attrNameLst>
                                      </p:cBhvr>
                                      <p:tavLst>
                                        <p:tav tm="0">
                                          <p:val>
                                            <p:strVal val="#ppt_x"/>
                                          </p:val>
                                        </p:tav>
                                        <p:tav tm="100000">
                                          <p:val>
                                            <p:strVal val="#ppt_x"/>
                                          </p:val>
                                        </p:tav>
                                      </p:tavLst>
                                    </p:anim>
                                    <p:anim calcmode="lin" valueType="num">
                                      <p:cBhvr additive="base">
                                        <p:cTn id="4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additive="base">
                                        <p:cTn id="53" dur="500" fill="hold"/>
                                        <p:tgtEl>
                                          <p:spTgt spid="18"/>
                                        </p:tgtEl>
                                        <p:attrNameLst>
                                          <p:attrName>ppt_x</p:attrName>
                                        </p:attrNameLst>
                                      </p:cBhvr>
                                      <p:tavLst>
                                        <p:tav tm="0">
                                          <p:val>
                                            <p:strVal val="#ppt_x"/>
                                          </p:val>
                                        </p:tav>
                                        <p:tav tm="100000">
                                          <p:val>
                                            <p:strVal val="#ppt_x"/>
                                          </p:val>
                                        </p:tav>
                                      </p:tavLst>
                                    </p:anim>
                                    <p:anim calcmode="lin" valueType="num">
                                      <p:cBhvr additive="base">
                                        <p:cTn id="5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500" fill="hold"/>
                                        <p:tgtEl>
                                          <p:spTgt spid="26"/>
                                        </p:tgtEl>
                                        <p:attrNameLst>
                                          <p:attrName>ppt_x</p:attrName>
                                        </p:attrNameLst>
                                      </p:cBhvr>
                                      <p:tavLst>
                                        <p:tav tm="0">
                                          <p:val>
                                            <p:strVal val="#ppt_x"/>
                                          </p:val>
                                        </p:tav>
                                        <p:tav tm="100000">
                                          <p:val>
                                            <p:strVal val="#ppt_x"/>
                                          </p:val>
                                        </p:tav>
                                      </p:tavLst>
                                    </p:anim>
                                    <p:anim calcmode="lin" valueType="num">
                                      <p:cBhvr additive="base">
                                        <p:cTn id="60"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500" fill="hold"/>
                                        <p:tgtEl>
                                          <p:spTgt spid="27"/>
                                        </p:tgtEl>
                                        <p:attrNameLst>
                                          <p:attrName>ppt_x</p:attrName>
                                        </p:attrNameLst>
                                      </p:cBhvr>
                                      <p:tavLst>
                                        <p:tav tm="0">
                                          <p:val>
                                            <p:strVal val="#ppt_x"/>
                                          </p:val>
                                        </p:tav>
                                        <p:tav tm="100000">
                                          <p:val>
                                            <p:strVal val="#ppt_x"/>
                                          </p:val>
                                        </p:tav>
                                      </p:tavLst>
                                    </p:anim>
                                    <p:anim calcmode="lin" valueType="num">
                                      <p:cBhvr additive="base">
                                        <p:cTn id="66"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25"/>
                                        </p:tgtEl>
                                        <p:attrNameLst>
                                          <p:attrName>style.visibility</p:attrName>
                                        </p:attrNameLst>
                                      </p:cBhvr>
                                      <p:to>
                                        <p:strVal val="visible"/>
                                      </p:to>
                                    </p:set>
                                    <p:anim calcmode="lin" valueType="num">
                                      <p:cBhvr additive="base">
                                        <p:cTn id="71" dur="500" fill="hold"/>
                                        <p:tgtEl>
                                          <p:spTgt spid="25"/>
                                        </p:tgtEl>
                                        <p:attrNameLst>
                                          <p:attrName>ppt_x</p:attrName>
                                        </p:attrNameLst>
                                      </p:cBhvr>
                                      <p:tavLst>
                                        <p:tav tm="0">
                                          <p:val>
                                            <p:strVal val="#ppt_x"/>
                                          </p:val>
                                        </p:tav>
                                        <p:tav tm="100000">
                                          <p:val>
                                            <p:strVal val="#ppt_x"/>
                                          </p:val>
                                        </p:tav>
                                      </p:tavLst>
                                    </p:anim>
                                    <p:anim calcmode="lin" valueType="num">
                                      <p:cBhvr additive="base">
                                        <p:cTn id="72"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28"/>
                                        </p:tgtEl>
                                        <p:attrNameLst>
                                          <p:attrName>style.visibility</p:attrName>
                                        </p:attrNameLst>
                                      </p:cBhvr>
                                      <p:to>
                                        <p:strVal val="visible"/>
                                      </p:to>
                                    </p:set>
                                    <p:anim calcmode="lin" valueType="num">
                                      <p:cBhvr additive="base">
                                        <p:cTn id="77" dur="500" fill="hold"/>
                                        <p:tgtEl>
                                          <p:spTgt spid="28"/>
                                        </p:tgtEl>
                                        <p:attrNameLst>
                                          <p:attrName>ppt_x</p:attrName>
                                        </p:attrNameLst>
                                      </p:cBhvr>
                                      <p:tavLst>
                                        <p:tav tm="0">
                                          <p:val>
                                            <p:strVal val="#ppt_x"/>
                                          </p:val>
                                        </p:tav>
                                        <p:tav tm="100000">
                                          <p:val>
                                            <p:strVal val="#ppt_x"/>
                                          </p:val>
                                        </p:tav>
                                      </p:tavLst>
                                    </p:anim>
                                    <p:anim calcmode="lin" valueType="num">
                                      <p:cBhvr additive="base">
                                        <p:cTn id="78"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3" grpId="0" animBg="1"/>
      <p:bldP spid="21" grpId="0" animBg="1"/>
      <p:bldP spid="18" grpId="0" animBg="1"/>
      <p:bldP spid="19" grpId="0" animBg="1"/>
      <p:bldP spid="20" grpId="0" animBg="1"/>
      <p:bldP spid="25" grpId="0" animBg="1"/>
      <p:bldP spid="26" grpId="0" animBg="1"/>
      <p:bldP spid="27" grpId="0"/>
      <p:bldP spid="28" grpId="0" animBg="1"/>
      <p:bldP spid="3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16</a:t>
            </a:fld>
            <a:endParaRPr lang="en-UK" dirty="0"/>
          </a:p>
        </p:txBody>
      </p:sp>
      <p:sp>
        <p:nvSpPr>
          <p:cNvPr id="2" name="TextBox 1">
            <a:extLst>
              <a:ext uri="{FF2B5EF4-FFF2-40B4-BE49-F238E27FC236}">
                <a16:creationId xmlns:a16="http://schemas.microsoft.com/office/drawing/2014/main" id="{2646BB1F-FE23-ED8D-1979-69EDAA643057}"/>
              </a:ext>
            </a:extLst>
          </p:cNvPr>
          <p:cNvSpPr txBox="1"/>
          <p:nvPr/>
        </p:nvSpPr>
        <p:spPr>
          <a:xfrm>
            <a:off x="2063167" y="1916992"/>
            <a:ext cx="1246909" cy="830997"/>
          </a:xfrm>
          <a:prstGeom prst="rect">
            <a:avLst/>
          </a:prstGeom>
          <a:noFill/>
          <a:ln w="57150">
            <a:solidFill>
              <a:schemeClr val="bg1"/>
            </a:solidFill>
          </a:ln>
        </p:spPr>
        <p:txBody>
          <a:bodyPr wrap="square" rtlCol="0">
            <a:spAutoFit/>
          </a:bodyPr>
          <a:lstStyle/>
          <a:p>
            <a:r>
              <a:rPr lang="en-GB" sz="4800" b="1" dirty="0">
                <a:latin typeface="Arial" panose="020B0604020202020204" pitchFamily="34" charset="0"/>
                <a:cs typeface="Arial" panose="020B0604020202020204" pitchFamily="34" charset="0"/>
              </a:rPr>
              <a:t>?</a:t>
            </a:r>
          </a:p>
        </p:txBody>
      </p:sp>
      <p:sp>
        <p:nvSpPr>
          <p:cNvPr id="11" name="TextBox 10">
            <a:extLst>
              <a:ext uri="{FF2B5EF4-FFF2-40B4-BE49-F238E27FC236}">
                <a16:creationId xmlns:a16="http://schemas.microsoft.com/office/drawing/2014/main" id="{8C374A23-577B-B2B3-D1FB-601D602EFDDB}"/>
              </a:ext>
            </a:extLst>
          </p:cNvPr>
          <p:cNvSpPr txBox="1"/>
          <p:nvPr/>
        </p:nvSpPr>
        <p:spPr>
          <a:xfrm>
            <a:off x="1304135" y="2688851"/>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4</a:t>
            </a:r>
          </a:p>
        </p:txBody>
      </p:sp>
      <p:sp>
        <p:nvSpPr>
          <p:cNvPr id="3" name="TextBox 2">
            <a:extLst>
              <a:ext uri="{FF2B5EF4-FFF2-40B4-BE49-F238E27FC236}">
                <a16:creationId xmlns:a16="http://schemas.microsoft.com/office/drawing/2014/main" id="{209AD791-B9E6-55BF-7C76-FC24AB7199A2}"/>
              </a:ext>
            </a:extLst>
          </p:cNvPr>
          <p:cNvSpPr txBox="1"/>
          <p:nvPr/>
        </p:nvSpPr>
        <p:spPr>
          <a:xfrm>
            <a:off x="1944522" y="2706711"/>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4  5</a:t>
            </a:r>
          </a:p>
        </p:txBody>
      </p:sp>
      <p:cxnSp>
        <p:nvCxnSpPr>
          <p:cNvPr id="6" name="Straight Connector 5">
            <a:extLst>
              <a:ext uri="{FF2B5EF4-FFF2-40B4-BE49-F238E27FC236}">
                <a16:creationId xmlns:a16="http://schemas.microsoft.com/office/drawing/2014/main" id="{F971340B-8DEA-A70C-936C-58C756A71736}"/>
              </a:ext>
            </a:extLst>
          </p:cNvPr>
          <p:cNvCxnSpPr>
            <a:cxnSpLocks/>
          </p:cNvCxnSpPr>
          <p:nvPr/>
        </p:nvCxnSpPr>
        <p:spPr>
          <a:xfrm>
            <a:off x="1842924" y="2657981"/>
            <a:ext cx="1882411" cy="0"/>
          </a:xfrm>
          <a:prstGeom prst="line">
            <a:avLst/>
          </a:prstGeom>
          <a:ln w="85725"/>
        </p:spPr>
        <p:style>
          <a:lnRef idx="3">
            <a:schemeClr val="dk1"/>
          </a:lnRef>
          <a:fillRef idx="0">
            <a:schemeClr val="dk1"/>
          </a:fillRef>
          <a:effectRef idx="2">
            <a:schemeClr val="dk1"/>
          </a:effectRef>
          <a:fontRef idx="minor">
            <a:schemeClr val="tx1"/>
          </a:fontRef>
        </p:style>
      </p:cxnSp>
      <p:cxnSp>
        <p:nvCxnSpPr>
          <p:cNvPr id="8" name="Straight Connector 7">
            <a:extLst>
              <a:ext uri="{FF2B5EF4-FFF2-40B4-BE49-F238E27FC236}">
                <a16:creationId xmlns:a16="http://schemas.microsoft.com/office/drawing/2014/main" id="{F6815F6D-BAD0-DE5C-C47B-EEC043FF807A}"/>
              </a:ext>
            </a:extLst>
          </p:cNvPr>
          <p:cNvCxnSpPr>
            <a:cxnSpLocks/>
          </p:cNvCxnSpPr>
          <p:nvPr/>
        </p:nvCxnSpPr>
        <p:spPr>
          <a:xfrm>
            <a:off x="1876793" y="2657983"/>
            <a:ext cx="3511" cy="861865"/>
          </a:xfrm>
          <a:prstGeom prst="line">
            <a:avLst/>
          </a:prstGeom>
          <a:ln w="85725"/>
        </p:spPr>
        <p:style>
          <a:lnRef idx="3">
            <a:schemeClr val="dk1"/>
          </a:lnRef>
          <a:fillRef idx="0">
            <a:schemeClr val="dk1"/>
          </a:fillRef>
          <a:effectRef idx="2">
            <a:schemeClr val="dk1"/>
          </a:effectRef>
          <a:fontRef idx="minor">
            <a:schemeClr val="tx1"/>
          </a:fontRef>
        </p:style>
      </p:cxnSp>
      <p:sp>
        <p:nvSpPr>
          <p:cNvPr id="5" name="TextBox 4">
            <a:extLst>
              <a:ext uri="{FF2B5EF4-FFF2-40B4-BE49-F238E27FC236}">
                <a16:creationId xmlns:a16="http://schemas.microsoft.com/office/drawing/2014/main" id="{F960E679-9592-8809-56CD-7164ABBC6066}"/>
              </a:ext>
            </a:extLst>
          </p:cNvPr>
          <p:cNvSpPr txBox="1"/>
          <p:nvPr/>
        </p:nvSpPr>
        <p:spPr>
          <a:xfrm>
            <a:off x="6904228" y="1931727"/>
            <a:ext cx="1246909" cy="830997"/>
          </a:xfrm>
          <a:prstGeom prst="rect">
            <a:avLst/>
          </a:prstGeom>
          <a:noFill/>
          <a:ln w="57150">
            <a:solidFill>
              <a:schemeClr val="bg1"/>
            </a:solidFill>
          </a:ln>
        </p:spPr>
        <p:txBody>
          <a:bodyPr wrap="square" rtlCol="0">
            <a:spAutoFit/>
          </a:bodyPr>
          <a:lstStyle/>
          <a:p>
            <a:r>
              <a:rPr lang="en-GB" sz="4800" b="1" dirty="0">
                <a:solidFill>
                  <a:srgbClr val="0070C0"/>
                </a:solidFill>
                <a:latin typeface="Arial" panose="020B0604020202020204" pitchFamily="34" charset="0"/>
                <a:cs typeface="Arial" panose="020B0604020202020204" pitchFamily="34" charset="0"/>
              </a:rPr>
              <a:t>1</a:t>
            </a:r>
          </a:p>
        </p:txBody>
      </p:sp>
      <p:sp>
        <p:nvSpPr>
          <p:cNvPr id="7" name="TextBox 6">
            <a:extLst>
              <a:ext uri="{FF2B5EF4-FFF2-40B4-BE49-F238E27FC236}">
                <a16:creationId xmlns:a16="http://schemas.microsoft.com/office/drawing/2014/main" id="{1B565528-F8D8-C2E0-9544-64B43C439919}"/>
              </a:ext>
            </a:extLst>
          </p:cNvPr>
          <p:cNvSpPr txBox="1"/>
          <p:nvPr/>
        </p:nvSpPr>
        <p:spPr>
          <a:xfrm>
            <a:off x="6248664" y="2671918"/>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4</a:t>
            </a:r>
          </a:p>
        </p:txBody>
      </p:sp>
      <p:sp>
        <p:nvSpPr>
          <p:cNvPr id="13" name="TextBox 12">
            <a:extLst>
              <a:ext uri="{FF2B5EF4-FFF2-40B4-BE49-F238E27FC236}">
                <a16:creationId xmlns:a16="http://schemas.microsoft.com/office/drawing/2014/main" id="{9A4CA5DA-43CC-9421-1190-40606DC44588}"/>
              </a:ext>
            </a:extLst>
          </p:cNvPr>
          <p:cNvSpPr txBox="1"/>
          <p:nvPr/>
        </p:nvSpPr>
        <p:spPr>
          <a:xfrm>
            <a:off x="6889051" y="2689778"/>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4  5</a:t>
            </a:r>
          </a:p>
        </p:txBody>
      </p:sp>
      <p:grpSp>
        <p:nvGrpSpPr>
          <p:cNvPr id="12" name="Group 11">
            <a:extLst>
              <a:ext uri="{FF2B5EF4-FFF2-40B4-BE49-F238E27FC236}">
                <a16:creationId xmlns:a16="http://schemas.microsoft.com/office/drawing/2014/main" id="{3270AF63-49A3-FF37-1827-0160FBD5DF3E}"/>
              </a:ext>
            </a:extLst>
          </p:cNvPr>
          <p:cNvGrpSpPr/>
          <p:nvPr/>
        </p:nvGrpSpPr>
        <p:grpSpPr>
          <a:xfrm>
            <a:off x="6787453" y="2641048"/>
            <a:ext cx="2446601" cy="861867"/>
            <a:chOff x="6787453" y="2641048"/>
            <a:chExt cx="2446601" cy="861867"/>
          </a:xfrm>
        </p:grpSpPr>
        <p:cxnSp>
          <p:nvCxnSpPr>
            <p:cNvPr id="15" name="Straight Connector 14">
              <a:extLst>
                <a:ext uri="{FF2B5EF4-FFF2-40B4-BE49-F238E27FC236}">
                  <a16:creationId xmlns:a16="http://schemas.microsoft.com/office/drawing/2014/main" id="{92A530B2-BF2A-3777-07C5-8B024098EE75}"/>
                </a:ext>
              </a:extLst>
            </p:cNvPr>
            <p:cNvCxnSpPr>
              <a:cxnSpLocks/>
            </p:cNvCxnSpPr>
            <p:nvPr/>
          </p:nvCxnSpPr>
          <p:spPr>
            <a:xfrm>
              <a:off x="6787453" y="2641048"/>
              <a:ext cx="2446601" cy="0"/>
            </a:xfrm>
            <a:prstGeom prst="line">
              <a:avLst/>
            </a:prstGeom>
            <a:ln w="85725"/>
          </p:spPr>
          <p:style>
            <a:lnRef idx="3">
              <a:schemeClr val="dk1"/>
            </a:lnRef>
            <a:fillRef idx="0">
              <a:schemeClr val="dk1"/>
            </a:fillRef>
            <a:effectRef idx="2">
              <a:schemeClr val="dk1"/>
            </a:effectRef>
            <a:fontRef idx="minor">
              <a:schemeClr val="tx1"/>
            </a:fontRef>
          </p:style>
        </p:cxnSp>
        <p:cxnSp>
          <p:nvCxnSpPr>
            <p:cNvPr id="16" name="Straight Connector 15">
              <a:extLst>
                <a:ext uri="{FF2B5EF4-FFF2-40B4-BE49-F238E27FC236}">
                  <a16:creationId xmlns:a16="http://schemas.microsoft.com/office/drawing/2014/main" id="{51F03251-51FF-E913-41F4-A19E31737BE4}"/>
                </a:ext>
              </a:extLst>
            </p:cNvPr>
            <p:cNvCxnSpPr>
              <a:cxnSpLocks/>
            </p:cNvCxnSpPr>
            <p:nvPr/>
          </p:nvCxnSpPr>
          <p:spPr>
            <a:xfrm>
              <a:off x="6821322" y="2641050"/>
              <a:ext cx="3511" cy="861865"/>
            </a:xfrm>
            <a:prstGeom prst="line">
              <a:avLst/>
            </a:prstGeom>
            <a:ln w="85725"/>
          </p:spPr>
          <p:style>
            <a:lnRef idx="3">
              <a:schemeClr val="dk1"/>
            </a:lnRef>
            <a:fillRef idx="0">
              <a:schemeClr val="dk1"/>
            </a:fillRef>
            <a:effectRef idx="2">
              <a:schemeClr val="dk1"/>
            </a:effectRef>
            <a:fontRef idx="minor">
              <a:schemeClr val="tx1"/>
            </a:fontRef>
          </p:style>
        </p:cxnSp>
      </p:grpSp>
      <p:sp>
        <p:nvSpPr>
          <p:cNvPr id="17" name="TextBox 16">
            <a:extLst>
              <a:ext uri="{FF2B5EF4-FFF2-40B4-BE49-F238E27FC236}">
                <a16:creationId xmlns:a16="http://schemas.microsoft.com/office/drawing/2014/main" id="{2B323FD6-BFBF-3B35-1C65-DA4F69FFD553}"/>
              </a:ext>
            </a:extLst>
          </p:cNvPr>
          <p:cNvSpPr txBox="1"/>
          <p:nvPr/>
        </p:nvSpPr>
        <p:spPr>
          <a:xfrm>
            <a:off x="7987145" y="2604576"/>
            <a:ext cx="1246909" cy="646331"/>
          </a:xfrm>
          <a:prstGeom prst="rect">
            <a:avLst/>
          </a:prstGeom>
          <a:noFill/>
          <a:ln w="57150">
            <a:noFill/>
          </a:ln>
        </p:spPr>
        <p:txBody>
          <a:bodyPr wrap="square" rtlCol="0">
            <a:spAutoFit/>
          </a:bodyPr>
          <a:lstStyle/>
          <a:p>
            <a:r>
              <a:rPr lang="en-GB" sz="3600" b="1" dirty="0">
                <a:solidFill>
                  <a:srgbClr val="0070C0"/>
                </a:solidFill>
                <a:latin typeface="Arial" panose="020B0604020202020204" pitchFamily="34" charset="0"/>
                <a:cs typeface="Arial" panose="020B0604020202020204" pitchFamily="34" charset="0"/>
              </a:rPr>
              <a:t>1</a:t>
            </a:r>
          </a:p>
        </p:txBody>
      </p:sp>
      <p:sp>
        <p:nvSpPr>
          <p:cNvPr id="21" name="TextBox 20">
            <a:extLst>
              <a:ext uri="{FF2B5EF4-FFF2-40B4-BE49-F238E27FC236}">
                <a16:creationId xmlns:a16="http://schemas.microsoft.com/office/drawing/2014/main" id="{102E1D16-7A09-5FC7-849C-1A8DBEE5180A}"/>
              </a:ext>
            </a:extLst>
          </p:cNvPr>
          <p:cNvSpPr txBox="1"/>
          <p:nvPr/>
        </p:nvSpPr>
        <p:spPr>
          <a:xfrm>
            <a:off x="7463026" y="1931730"/>
            <a:ext cx="1246909" cy="830997"/>
          </a:xfrm>
          <a:prstGeom prst="rect">
            <a:avLst/>
          </a:prstGeom>
          <a:noFill/>
          <a:ln w="57150">
            <a:noFill/>
          </a:ln>
        </p:spPr>
        <p:txBody>
          <a:bodyPr wrap="square" rtlCol="0">
            <a:spAutoFit/>
          </a:bodyPr>
          <a:lstStyle/>
          <a:p>
            <a:r>
              <a:rPr lang="en-GB" sz="4800" b="1" dirty="0">
                <a:solidFill>
                  <a:srgbClr val="0070C0"/>
                </a:solidFill>
                <a:latin typeface="Arial" panose="020B0604020202020204" pitchFamily="34" charset="0"/>
                <a:cs typeface="Arial" panose="020B0604020202020204" pitchFamily="34" charset="0"/>
              </a:rPr>
              <a:t>1</a:t>
            </a:r>
          </a:p>
        </p:txBody>
      </p:sp>
      <p:sp>
        <p:nvSpPr>
          <p:cNvPr id="9" name="TextBox 8">
            <a:extLst>
              <a:ext uri="{FF2B5EF4-FFF2-40B4-BE49-F238E27FC236}">
                <a16:creationId xmlns:a16="http://schemas.microsoft.com/office/drawing/2014/main" id="{177E768E-6633-B8AD-6FC1-2EA6C8A236DE}"/>
              </a:ext>
            </a:extLst>
          </p:cNvPr>
          <p:cNvSpPr txBox="1"/>
          <p:nvPr/>
        </p:nvSpPr>
        <p:spPr>
          <a:xfrm>
            <a:off x="7954598" y="2713620"/>
            <a:ext cx="1246909" cy="830997"/>
          </a:xfrm>
          <a:prstGeom prst="rect">
            <a:avLst/>
          </a:prstGeom>
          <a:noFill/>
          <a:ln w="57150">
            <a:noFill/>
          </a:ln>
        </p:spPr>
        <p:txBody>
          <a:bodyPr wrap="square" rtlCol="0">
            <a:spAutoFit/>
          </a:bodyPr>
          <a:lstStyle/>
          <a:p>
            <a:r>
              <a:rPr lang="en-GB" sz="4400" b="1" dirty="0">
                <a:latin typeface="Arial" panose="020B0604020202020204" pitchFamily="34" charset="0"/>
                <a:cs typeface="Arial" panose="020B0604020202020204" pitchFamily="34" charset="0"/>
              </a:rPr>
              <a:t>. </a:t>
            </a:r>
            <a:r>
              <a:rPr lang="en-GB" sz="4800" b="1" dirty="0">
                <a:latin typeface="Arial" panose="020B0604020202020204" pitchFamily="34" charset="0"/>
                <a:cs typeface="Arial" panose="020B0604020202020204" pitchFamily="34" charset="0"/>
              </a:rPr>
              <a:t>0</a:t>
            </a:r>
            <a:endParaRPr lang="en-GB" sz="4400" b="1" dirty="0">
              <a:latin typeface="Arial" panose="020B0604020202020204" pitchFamily="34" charset="0"/>
              <a:cs typeface="Arial" panose="020B0604020202020204" pitchFamily="34" charset="0"/>
            </a:endParaRPr>
          </a:p>
        </p:txBody>
      </p:sp>
      <p:sp>
        <p:nvSpPr>
          <p:cNvPr id="10" name="TextBox 9">
            <a:extLst>
              <a:ext uri="{FF2B5EF4-FFF2-40B4-BE49-F238E27FC236}">
                <a16:creationId xmlns:a16="http://schemas.microsoft.com/office/drawing/2014/main" id="{69A6996A-50DC-4A13-43A5-A51C416E2247}"/>
              </a:ext>
            </a:extLst>
          </p:cNvPr>
          <p:cNvSpPr txBox="1"/>
          <p:nvPr/>
        </p:nvSpPr>
        <p:spPr>
          <a:xfrm>
            <a:off x="8249843" y="1912393"/>
            <a:ext cx="1246909" cy="830997"/>
          </a:xfrm>
          <a:prstGeom prst="rect">
            <a:avLst/>
          </a:prstGeom>
          <a:noFill/>
          <a:ln w="57150">
            <a:noFill/>
          </a:ln>
        </p:spPr>
        <p:txBody>
          <a:bodyPr wrap="square" rtlCol="0">
            <a:spAutoFit/>
          </a:bodyPr>
          <a:lstStyle/>
          <a:p>
            <a:r>
              <a:rPr lang="en-GB" sz="4800" b="1" dirty="0">
                <a:solidFill>
                  <a:srgbClr val="0070C0"/>
                </a:solidFill>
                <a:latin typeface="Arial" panose="020B0604020202020204" pitchFamily="34" charset="0"/>
                <a:cs typeface="Arial" panose="020B0604020202020204" pitchFamily="34" charset="0"/>
              </a:rPr>
              <a:t>2</a:t>
            </a:r>
          </a:p>
        </p:txBody>
      </p:sp>
      <p:sp>
        <p:nvSpPr>
          <p:cNvPr id="22" name="TextBox 21">
            <a:extLst>
              <a:ext uri="{FF2B5EF4-FFF2-40B4-BE49-F238E27FC236}">
                <a16:creationId xmlns:a16="http://schemas.microsoft.com/office/drawing/2014/main" id="{6905355B-0CB6-D331-5D9C-3F83459E4A67}"/>
              </a:ext>
            </a:extLst>
          </p:cNvPr>
          <p:cNvSpPr txBox="1"/>
          <p:nvPr/>
        </p:nvSpPr>
        <p:spPr>
          <a:xfrm>
            <a:off x="7954598" y="1914376"/>
            <a:ext cx="1715495" cy="769441"/>
          </a:xfrm>
          <a:prstGeom prst="rect">
            <a:avLst/>
          </a:prstGeom>
          <a:noFill/>
        </p:spPr>
        <p:txBody>
          <a:bodyPr wrap="square">
            <a:spAutoFit/>
          </a:bodyPr>
          <a:lstStyle/>
          <a:p>
            <a:r>
              <a:rPr kumimoji="0" lang="en-GB" sz="4400" b="1" i="0" u="none" strike="noStrike" kern="1200" cap="none" spc="0" normalizeH="0" baseline="0" noProof="0" dirty="0">
                <a:ln>
                  <a:noFill/>
                </a:ln>
                <a:solidFill>
                  <a:srgbClr val="0070C0"/>
                </a:solidFill>
                <a:effectLst/>
                <a:uLnTx/>
                <a:uFillTx/>
                <a:latin typeface="Arial" panose="020B0604020202020204" pitchFamily="34" charset="0"/>
                <a:cs typeface="Arial" panose="020B0604020202020204" pitchFamily="34" charset="0"/>
              </a:rPr>
              <a:t>.</a:t>
            </a:r>
            <a:endParaRPr lang="en-GB" dirty="0">
              <a:solidFill>
                <a:srgbClr val="0070C0"/>
              </a:solidFill>
              <a:latin typeface="Arial" panose="020B0604020202020204" pitchFamily="34" charset="0"/>
              <a:cs typeface="Arial" panose="020B0604020202020204" pitchFamily="34" charset="0"/>
            </a:endParaRPr>
          </a:p>
        </p:txBody>
      </p:sp>
      <p:sp>
        <p:nvSpPr>
          <p:cNvPr id="19" name="TextBox 18">
            <a:extLst>
              <a:ext uri="{FF2B5EF4-FFF2-40B4-BE49-F238E27FC236}">
                <a16:creationId xmlns:a16="http://schemas.microsoft.com/office/drawing/2014/main" id="{CBA05904-F559-D32E-8D12-EF0154C4D6F5}"/>
              </a:ext>
            </a:extLst>
          </p:cNvPr>
          <p:cNvSpPr txBox="1"/>
          <p:nvPr/>
        </p:nvSpPr>
        <p:spPr>
          <a:xfrm>
            <a:off x="8776347" y="2725542"/>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0</a:t>
            </a:r>
            <a:endParaRPr lang="en-GB" sz="4400" b="1" dirty="0">
              <a:latin typeface="Arial" panose="020B0604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2472C7BE-A7AE-1876-F4D0-8D2B6DE89202}"/>
              </a:ext>
            </a:extLst>
          </p:cNvPr>
          <p:cNvSpPr txBox="1"/>
          <p:nvPr/>
        </p:nvSpPr>
        <p:spPr>
          <a:xfrm>
            <a:off x="8791524" y="1920419"/>
            <a:ext cx="1246909" cy="830997"/>
          </a:xfrm>
          <a:prstGeom prst="rect">
            <a:avLst/>
          </a:prstGeom>
          <a:noFill/>
          <a:ln w="57150">
            <a:noFill/>
          </a:ln>
        </p:spPr>
        <p:txBody>
          <a:bodyPr wrap="square" rtlCol="0">
            <a:spAutoFit/>
          </a:bodyPr>
          <a:lstStyle/>
          <a:p>
            <a:r>
              <a:rPr lang="en-GB" sz="4800" b="1" dirty="0">
                <a:solidFill>
                  <a:srgbClr val="0070C0"/>
                </a:solidFill>
                <a:latin typeface="Arial" panose="020B0604020202020204" pitchFamily="34" charset="0"/>
                <a:cs typeface="Arial" panose="020B0604020202020204" pitchFamily="34" charset="0"/>
              </a:rPr>
              <a:t>5</a:t>
            </a:r>
          </a:p>
        </p:txBody>
      </p:sp>
      <p:sp>
        <p:nvSpPr>
          <p:cNvPr id="26" name="TextBox 25">
            <a:extLst>
              <a:ext uri="{FF2B5EF4-FFF2-40B4-BE49-F238E27FC236}">
                <a16:creationId xmlns:a16="http://schemas.microsoft.com/office/drawing/2014/main" id="{9FAE7C8C-53BD-FAB4-56E0-CC1AFC4ED2A8}"/>
              </a:ext>
            </a:extLst>
          </p:cNvPr>
          <p:cNvSpPr txBox="1"/>
          <p:nvPr/>
        </p:nvSpPr>
        <p:spPr>
          <a:xfrm>
            <a:off x="8558469" y="2579606"/>
            <a:ext cx="802772"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3600" b="1" i="0" u="none" strike="noStrike" kern="1200" cap="none" spc="0" normalizeH="0" baseline="0" noProof="0" dirty="0">
                <a:ln>
                  <a:noFill/>
                </a:ln>
                <a:solidFill>
                  <a:srgbClr val="0070C0"/>
                </a:solidFill>
                <a:effectLst/>
                <a:uLnTx/>
                <a:uFillTx/>
                <a:latin typeface="Arial" panose="020B0604020202020204" pitchFamily="34" charset="0"/>
                <a:cs typeface="Arial" panose="020B0604020202020204" pitchFamily="34" charset="0"/>
              </a:rPr>
              <a:t>2</a:t>
            </a:r>
          </a:p>
        </p:txBody>
      </p:sp>
      <p:sp>
        <p:nvSpPr>
          <p:cNvPr id="18" name="Title 1">
            <a:extLst>
              <a:ext uri="{FF2B5EF4-FFF2-40B4-BE49-F238E27FC236}">
                <a16:creationId xmlns:a16="http://schemas.microsoft.com/office/drawing/2014/main" id="{1390A8F5-4AF2-9225-3C29-DCA306D32DFD}"/>
              </a:ext>
            </a:extLst>
          </p:cNvPr>
          <p:cNvSpPr txBox="1">
            <a:spLocks/>
          </p:cNvSpPr>
          <p:nvPr/>
        </p:nvSpPr>
        <p:spPr>
          <a:xfrm>
            <a:off x="2313546" y="136525"/>
            <a:ext cx="7870236" cy="101704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600" b="1" dirty="0">
                <a:solidFill>
                  <a:schemeClr val="accent1"/>
                </a:solidFill>
                <a:latin typeface="Arial" panose="020B0604020202020204" pitchFamily="34" charset="0"/>
                <a:cs typeface="Arial" panose="020B0604020202020204" pitchFamily="34" charset="0"/>
              </a:rPr>
              <a:t>Dealing with remainders (2)</a:t>
            </a:r>
          </a:p>
        </p:txBody>
      </p:sp>
      <p:sp>
        <p:nvSpPr>
          <p:cNvPr id="23" name="Isosceles Triangle 22">
            <a:extLst>
              <a:ext uri="{FF2B5EF4-FFF2-40B4-BE49-F238E27FC236}">
                <a16:creationId xmlns:a16="http://schemas.microsoft.com/office/drawing/2014/main" id="{35B91A0C-1AE3-CCC9-081A-6921789965D3}"/>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TextBox 13">
            <a:extLst>
              <a:ext uri="{FF2B5EF4-FFF2-40B4-BE49-F238E27FC236}">
                <a16:creationId xmlns:a16="http://schemas.microsoft.com/office/drawing/2014/main" id="{72C70449-3A32-24F5-EE7A-0E4E4DA81643}"/>
              </a:ext>
            </a:extLst>
          </p:cNvPr>
          <p:cNvSpPr txBox="1"/>
          <p:nvPr/>
        </p:nvSpPr>
        <p:spPr>
          <a:xfrm>
            <a:off x="969" y="112165"/>
            <a:ext cx="1560042" cy="400110"/>
          </a:xfrm>
          <a:prstGeom prst="rect">
            <a:avLst/>
          </a:prstGeom>
          <a:noFill/>
          <a:ln>
            <a:noFill/>
          </a:ln>
          <a:effectLst/>
        </p:spPr>
        <p:txBody>
          <a:bodyPr wrap="square" rtlCol="0">
            <a:spAutoFit/>
          </a:bodyPr>
          <a:lstStyle/>
          <a:p>
            <a:pPr algn="ctr"/>
            <a:r>
              <a:rPr lang="en-GB" sz="2000" b="1" dirty="0">
                <a:solidFill>
                  <a:schemeClr val="bg1"/>
                </a:solidFill>
                <a:latin typeface="Arial" panose="020B0604020202020204" pitchFamily="34" charset="0"/>
                <a:cs typeface="Arial" panose="020B0604020202020204" pitchFamily="34" charset="0"/>
              </a:rPr>
              <a:t>DISCUSS</a:t>
            </a:r>
          </a:p>
        </p:txBody>
      </p:sp>
    </p:spTree>
    <p:extLst>
      <p:ext uri="{BB962C8B-B14F-4D97-AF65-F5344CB8AC3E}">
        <p14:creationId xmlns:p14="http://schemas.microsoft.com/office/powerpoint/2010/main" val="1155443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500" fill="hold"/>
                                        <p:tgtEl>
                                          <p:spTgt spid="21"/>
                                        </p:tgtEl>
                                        <p:attrNameLst>
                                          <p:attrName>ppt_x</p:attrName>
                                        </p:attrNameLst>
                                      </p:cBhvr>
                                      <p:tavLst>
                                        <p:tav tm="0">
                                          <p:val>
                                            <p:strVal val="#ppt_x"/>
                                          </p:val>
                                        </p:tav>
                                        <p:tav tm="100000">
                                          <p:val>
                                            <p:strVal val="#ppt_x"/>
                                          </p:val>
                                        </p:tav>
                                      </p:tavLst>
                                    </p:anim>
                                    <p:anim calcmode="lin" valueType="num">
                                      <p:cBhvr additive="base">
                                        <p:cTn id="2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additive="base">
                                        <p:cTn id="33" dur="500" fill="hold"/>
                                        <p:tgtEl>
                                          <p:spTgt spid="9"/>
                                        </p:tgtEl>
                                        <p:attrNameLst>
                                          <p:attrName>ppt_x</p:attrName>
                                        </p:attrNameLst>
                                      </p:cBhvr>
                                      <p:tavLst>
                                        <p:tav tm="0">
                                          <p:val>
                                            <p:strVal val="#ppt_x"/>
                                          </p:val>
                                        </p:tav>
                                        <p:tav tm="100000">
                                          <p:val>
                                            <p:strVal val="#ppt_x"/>
                                          </p:val>
                                        </p:tav>
                                      </p:tavLst>
                                    </p:anim>
                                    <p:anim calcmode="lin" valueType="num">
                                      <p:cBhvr additive="base">
                                        <p:cTn id="3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ppt_x"/>
                                          </p:val>
                                        </p:tav>
                                        <p:tav tm="100000">
                                          <p:val>
                                            <p:strVal val="#ppt_x"/>
                                          </p:val>
                                        </p:tav>
                                      </p:tavLst>
                                    </p:anim>
                                    <p:anim calcmode="lin" valueType="num">
                                      <p:cBhvr additive="base">
                                        <p:cTn id="4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ppt_x"/>
                                          </p:val>
                                        </p:tav>
                                        <p:tav tm="100000">
                                          <p:val>
                                            <p:strVal val="#ppt_x"/>
                                          </p:val>
                                        </p:tav>
                                      </p:tavLst>
                                    </p:anim>
                                    <p:anim calcmode="lin" valueType="num">
                                      <p:cBhvr additive="base">
                                        <p:cTn id="4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additive="base">
                                        <p:cTn id="63" dur="500" fill="hold"/>
                                        <p:tgtEl>
                                          <p:spTgt spid="26"/>
                                        </p:tgtEl>
                                        <p:attrNameLst>
                                          <p:attrName>ppt_x</p:attrName>
                                        </p:attrNameLst>
                                      </p:cBhvr>
                                      <p:tavLst>
                                        <p:tav tm="0">
                                          <p:val>
                                            <p:strVal val="#ppt_x"/>
                                          </p:val>
                                        </p:tav>
                                        <p:tav tm="100000">
                                          <p:val>
                                            <p:strVal val="#ppt_x"/>
                                          </p:val>
                                        </p:tav>
                                      </p:tavLst>
                                    </p:anim>
                                    <p:anim calcmode="lin" valueType="num">
                                      <p:cBhvr additive="base">
                                        <p:cTn id="64"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20"/>
                                        </p:tgtEl>
                                        <p:attrNameLst>
                                          <p:attrName>style.visibility</p:attrName>
                                        </p:attrNameLst>
                                      </p:cBhvr>
                                      <p:to>
                                        <p:strVal val="visible"/>
                                      </p:to>
                                    </p:set>
                                    <p:anim calcmode="lin" valueType="num">
                                      <p:cBhvr additive="base">
                                        <p:cTn id="69" dur="500" fill="hold"/>
                                        <p:tgtEl>
                                          <p:spTgt spid="20"/>
                                        </p:tgtEl>
                                        <p:attrNameLst>
                                          <p:attrName>ppt_x</p:attrName>
                                        </p:attrNameLst>
                                      </p:cBhvr>
                                      <p:tavLst>
                                        <p:tav tm="0">
                                          <p:val>
                                            <p:strVal val="#ppt_x"/>
                                          </p:val>
                                        </p:tav>
                                        <p:tav tm="100000">
                                          <p:val>
                                            <p:strVal val="#ppt_x"/>
                                          </p:val>
                                        </p:tav>
                                      </p:tavLst>
                                    </p:anim>
                                    <p:anim calcmode="lin" valueType="num">
                                      <p:cBhvr additive="base">
                                        <p:cTn id="70"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3" grpId="0" animBg="1"/>
      <p:bldP spid="17" grpId="0" animBg="1"/>
      <p:bldP spid="21" grpId="0" animBg="1"/>
      <p:bldP spid="9" grpId="0"/>
      <p:bldP spid="10" grpId="0" animBg="1"/>
      <p:bldP spid="22" grpId="0"/>
      <p:bldP spid="19" grpId="0"/>
      <p:bldP spid="20" grpId="0" animBg="1"/>
      <p:bldP spid="2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17</a:t>
            </a:fld>
            <a:endParaRPr lang="en-UK" dirty="0"/>
          </a:p>
        </p:txBody>
      </p:sp>
      <p:sp>
        <p:nvSpPr>
          <p:cNvPr id="2" name="Title 1">
            <a:extLst>
              <a:ext uri="{FF2B5EF4-FFF2-40B4-BE49-F238E27FC236}">
                <a16:creationId xmlns:a16="http://schemas.microsoft.com/office/drawing/2014/main" id="{471D1CA7-AA1D-281B-4FDD-E01F6A26C534}"/>
              </a:ext>
            </a:extLst>
          </p:cNvPr>
          <p:cNvSpPr txBox="1">
            <a:spLocks/>
          </p:cNvSpPr>
          <p:nvPr/>
        </p:nvSpPr>
        <p:spPr>
          <a:xfrm>
            <a:off x="2631593" y="111299"/>
            <a:ext cx="5904808" cy="1017047"/>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UK" sz="3600" b="1" dirty="0">
                <a:solidFill>
                  <a:schemeClr val="accent1"/>
                </a:solidFill>
                <a:latin typeface="Arial" panose="020B0604020202020204" pitchFamily="34" charset="0"/>
                <a:cs typeface="Arial" panose="020B0604020202020204" pitchFamily="34" charset="0"/>
              </a:rPr>
              <a:t>Estimating </a:t>
            </a:r>
            <a:r>
              <a:rPr lang="en-SG" sz="3600" b="1" dirty="0">
                <a:solidFill>
                  <a:schemeClr val="accent1"/>
                </a:solidFill>
                <a:latin typeface="Arial" panose="020B0604020202020204" pitchFamily="34" charset="0"/>
                <a:cs typeface="Arial" panose="020B0604020202020204" pitchFamily="34" charset="0"/>
              </a:rPr>
              <a:t>a</a:t>
            </a:r>
            <a:r>
              <a:rPr lang="en-UK" sz="3600" b="1" dirty="0">
                <a:solidFill>
                  <a:schemeClr val="accent1"/>
                </a:solidFill>
                <a:latin typeface="Arial" panose="020B0604020202020204" pitchFamily="34" charset="0"/>
                <a:cs typeface="Arial" panose="020B0604020202020204" pitchFamily="34" charset="0"/>
              </a:rPr>
              <a:t>nswers</a:t>
            </a:r>
            <a:r>
              <a:rPr lang="en-GB" sz="3600" b="1" dirty="0">
                <a:solidFill>
                  <a:schemeClr val="accent1"/>
                </a:solidFill>
                <a:latin typeface="Arial" panose="020B0604020202020204" pitchFamily="34" charset="0"/>
                <a:cs typeface="Arial" panose="020B0604020202020204" pitchFamily="34" charset="0"/>
              </a:rPr>
              <a:t> (1)</a:t>
            </a:r>
            <a:endParaRPr lang="en-UK" sz="3600" b="1" dirty="0">
              <a:solidFill>
                <a:schemeClr val="accent1"/>
              </a:solidFill>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F306CF63-E6F7-9C82-7D53-EB00ADA7F5E7}"/>
              </a:ext>
            </a:extLst>
          </p:cNvPr>
          <p:cNvSpPr txBox="1"/>
          <p:nvPr/>
        </p:nvSpPr>
        <p:spPr>
          <a:xfrm>
            <a:off x="1071551" y="1037741"/>
            <a:ext cx="10850571" cy="1364669"/>
          </a:xfrm>
          <a:prstGeom prst="rect">
            <a:avLst/>
          </a:prstGeom>
          <a:noFill/>
        </p:spPr>
        <p:txBody>
          <a:bodyPr wrap="square" rtlCol="0">
            <a:spAutoFit/>
          </a:bodyPr>
          <a:lstStyle/>
          <a:p>
            <a:endParaRPr lang="en-GB" sz="3200" dirty="0">
              <a:solidFill>
                <a:srgbClr val="000000"/>
              </a:solidFill>
              <a:latin typeface="Arial" panose="020B0604020202020204" pitchFamily="34" charset="0"/>
              <a:cs typeface="Arial" panose="020B0604020202020204" pitchFamily="34" charset="0"/>
            </a:endParaRPr>
          </a:p>
          <a:p>
            <a:pPr algn="just">
              <a:lnSpc>
                <a:spcPct val="115000"/>
              </a:lnSpc>
              <a:spcBef>
                <a:spcPts val="400"/>
              </a:spcBef>
              <a:spcAft>
                <a:spcPts val="400"/>
              </a:spcAft>
            </a:pPr>
            <a:r>
              <a:rPr lang="en-GB" sz="4400" b="1" dirty="0">
                <a:solidFill>
                  <a:srgbClr val="404040"/>
                </a:solidFill>
                <a:latin typeface="Arial" panose="020B0604020202020204" pitchFamily="34" charset="0"/>
                <a:ea typeface="Calibri" panose="020F0502020204030204" pitchFamily="34" charset="0"/>
                <a:cs typeface="Times New Roman" panose="02020603050405020304" pitchFamily="18" charset="0"/>
              </a:rPr>
              <a:t>83</a:t>
            </a:r>
            <a:r>
              <a:rPr lang="en-GB" sz="4400" b="1" dirty="0">
                <a:solidFill>
                  <a:srgbClr val="404040"/>
                </a:solidFill>
                <a:effectLst/>
                <a:latin typeface="Arial" panose="020B0604020202020204" pitchFamily="34" charset="0"/>
                <a:ea typeface="Calibri" panose="020F0502020204030204" pitchFamily="34" charset="0"/>
                <a:cs typeface="Times New Roman" panose="02020603050405020304" pitchFamily="18" charset="0"/>
              </a:rPr>
              <a:t> ÷ 11 = ? </a:t>
            </a:r>
            <a:endParaRPr lang="en-GB" sz="4400" b="1" dirty="0">
              <a:solidFill>
                <a:srgbClr val="40404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E1340D7E-B7D9-1E82-FA85-7E3642279DB4}"/>
              </a:ext>
            </a:extLst>
          </p:cNvPr>
          <p:cNvSpPr/>
          <p:nvPr/>
        </p:nvSpPr>
        <p:spPr>
          <a:xfrm>
            <a:off x="6096000" y="1227289"/>
            <a:ext cx="5463844" cy="1274064"/>
          </a:xfrm>
          <a:prstGeom prst="roundRect">
            <a:avLst/>
          </a:prstGeom>
          <a:solidFill>
            <a:schemeClr val="accent1">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800" dirty="0">
              <a:solidFill>
                <a:schemeClr val="tx1"/>
              </a:solidFill>
              <a:latin typeface="Arial" panose="020B0604020202020204" pitchFamily="34" charset="0"/>
              <a:cs typeface="Arial" panose="020B0604020202020204" pitchFamily="34" charset="0"/>
            </a:endParaRPr>
          </a:p>
          <a:p>
            <a:pPr algn="ctr"/>
            <a:r>
              <a:rPr lang="en-GB" sz="2800" dirty="0">
                <a:solidFill>
                  <a:schemeClr val="tx1"/>
                </a:solidFill>
                <a:latin typeface="Arial" panose="020B0604020202020204" pitchFamily="34" charset="0"/>
                <a:cs typeface="Arial" panose="020B0604020202020204" pitchFamily="34" charset="0"/>
              </a:rPr>
              <a:t>What is a sensible estimate for the answer?</a:t>
            </a:r>
          </a:p>
          <a:p>
            <a:endParaRPr lang="en-GB" sz="3200" dirty="0">
              <a:solidFill>
                <a:schemeClr val="tx1"/>
              </a:solidFill>
              <a:latin typeface="Arial" panose="020B0604020202020204" pitchFamily="34" charset="0"/>
              <a:cs typeface="Arial" panose="020B0604020202020204" pitchFamily="34" charset="0"/>
            </a:endParaRPr>
          </a:p>
        </p:txBody>
      </p:sp>
      <p:sp>
        <p:nvSpPr>
          <p:cNvPr id="7" name="Speech Bubble: Rectangle 6">
            <a:extLst>
              <a:ext uri="{FF2B5EF4-FFF2-40B4-BE49-F238E27FC236}">
                <a16:creationId xmlns:a16="http://schemas.microsoft.com/office/drawing/2014/main" id="{D008965E-B964-8DB1-AD38-5EF39AADAE48}"/>
              </a:ext>
            </a:extLst>
          </p:cNvPr>
          <p:cNvSpPr/>
          <p:nvPr/>
        </p:nvSpPr>
        <p:spPr>
          <a:xfrm>
            <a:off x="772067" y="2594764"/>
            <a:ext cx="4092757" cy="1863436"/>
          </a:xfrm>
          <a:prstGeom prst="wedgeRectCallout">
            <a:avLst>
              <a:gd name="adj1" fmla="val -49268"/>
              <a:gd name="adj2" fmla="val 85548"/>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800" dirty="0">
                <a:solidFill>
                  <a:schemeClr val="tx1"/>
                </a:solidFill>
                <a:latin typeface="Arial" panose="020B0604020202020204" pitchFamily="34" charset="0"/>
                <a:cs typeface="Arial" panose="020B0604020202020204" pitchFamily="34" charset="0"/>
              </a:rPr>
              <a:t>80 ÷ 10 = 8 </a:t>
            </a:r>
          </a:p>
          <a:p>
            <a:pPr algn="ctr"/>
            <a:r>
              <a:rPr lang="en-GB" sz="2800" dirty="0">
                <a:solidFill>
                  <a:schemeClr val="tx1"/>
                </a:solidFill>
                <a:latin typeface="Arial" panose="020B0604020202020204" pitchFamily="34" charset="0"/>
                <a:cs typeface="Arial" panose="020B0604020202020204" pitchFamily="34" charset="0"/>
              </a:rPr>
              <a:t>So, the answer should be around 8</a:t>
            </a:r>
          </a:p>
        </p:txBody>
      </p:sp>
      <p:sp>
        <p:nvSpPr>
          <p:cNvPr id="8" name="Speech Bubble: Rectangle 7">
            <a:extLst>
              <a:ext uri="{FF2B5EF4-FFF2-40B4-BE49-F238E27FC236}">
                <a16:creationId xmlns:a16="http://schemas.microsoft.com/office/drawing/2014/main" id="{F0FAFBB9-FF2A-70FA-91B5-27FA39C00185}"/>
              </a:ext>
            </a:extLst>
          </p:cNvPr>
          <p:cNvSpPr/>
          <p:nvPr/>
        </p:nvSpPr>
        <p:spPr>
          <a:xfrm>
            <a:off x="6096000" y="2709951"/>
            <a:ext cx="4092757" cy="1863436"/>
          </a:xfrm>
          <a:prstGeom prst="wedgeRectCallout">
            <a:avLst>
              <a:gd name="adj1" fmla="val 59057"/>
              <a:gd name="adj2" fmla="val 100418"/>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800" dirty="0">
                <a:solidFill>
                  <a:schemeClr val="tx1"/>
                </a:solidFill>
                <a:latin typeface="Arial" panose="020B0604020202020204" pitchFamily="34" charset="0"/>
                <a:cs typeface="Arial" panose="020B0604020202020204" pitchFamily="34" charset="0"/>
              </a:rPr>
              <a:t>83 ÷ 10 = 8.3 </a:t>
            </a:r>
          </a:p>
          <a:p>
            <a:pPr algn="ctr"/>
            <a:r>
              <a:rPr lang="en-GB" sz="2800" dirty="0">
                <a:solidFill>
                  <a:schemeClr val="tx1"/>
                </a:solidFill>
                <a:latin typeface="Arial" panose="020B0604020202020204" pitchFamily="34" charset="0"/>
                <a:cs typeface="Arial" panose="020B0604020202020204" pitchFamily="34" charset="0"/>
              </a:rPr>
              <a:t>So, the answer should be around 8.3</a:t>
            </a:r>
          </a:p>
        </p:txBody>
      </p:sp>
      <p:sp>
        <p:nvSpPr>
          <p:cNvPr id="9" name="Rectangle: Rounded Corners 8">
            <a:extLst>
              <a:ext uri="{FF2B5EF4-FFF2-40B4-BE49-F238E27FC236}">
                <a16:creationId xmlns:a16="http://schemas.microsoft.com/office/drawing/2014/main" id="{09DD2BA4-18DE-C8C0-73AD-9FC93A0E8580}"/>
              </a:ext>
            </a:extLst>
          </p:cNvPr>
          <p:cNvSpPr/>
          <p:nvPr/>
        </p:nvSpPr>
        <p:spPr>
          <a:xfrm>
            <a:off x="2678534" y="4898956"/>
            <a:ext cx="5463844" cy="1274064"/>
          </a:xfrm>
          <a:prstGeom prst="roundRect">
            <a:avLst/>
          </a:prstGeom>
          <a:solidFill>
            <a:schemeClr val="accent1">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800" dirty="0">
              <a:solidFill>
                <a:schemeClr val="tx1"/>
              </a:solidFill>
              <a:latin typeface="Arial" panose="020B0604020202020204" pitchFamily="34" charset="0"/>
              <a:cs typeface="Arial" panose="020B0604020202020204" pitchFamily="34" charset="0"/>
            </a:endParaRPr>
          </a:p>
          <a:p>
            <a:pPr algn="ctr"/>
            <a:r>
              <a:rPr lang="en-GB" sz="2800" dirty="0">
                <a:solidFill>
                  <a:schemeClr val="tx1"/>
                </a:solidFill>
                <a:latin typeface="Arial" panose="020B0604020202020204" pitchFamily="34" charset="0"/>
                <a:cs typeface="Arial" panose="020B0604020202020204" pitchFamily="34" charset="0"/>
              </a:rPr>
              <a:t>Which is the correct method?</a:t>
            </a:r>
          </a:p>
          <a:p>
            <a:endParaRPr lang="en-GB" sz="3200" dirty="0">
              <a:solidFill>
                <a:schemeClr val="tx1"/>
              </a:solidFill>
              <a:latin typeface="Arial" panose="020B0604020202020204" pitchFamily="34" charset="0"/>
              <a:cs typeface="Arial" panose="020B0604020202020204" pitchFamily="34" charset="0"/>
            </a:endParaRPr>
          </a:p>
        </p:txBody>
      </p:sp>
      <p:sp>
        <p:nvSpPr>
          <p:cNvPr id="5" name="Isosceles Triangle 4">
            <a:extLst>
              <a:ext uri="{FF2B5EF4-FFF2-40B4-BE49-F238E27FC236}">
                <a16:creationId xmlns:a16="http://schemas.microsoft.com/office/drawing/2014/main" id="{4CFCB50B-2E93-99AA-8833-1A2292016BB2}"/>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TextBox 9">
            <a:extLst>
              <a:ext uri="{FF2B5EF4-FFF2-40B4-BE49-F238E27FC236}">
                <a16:creationId xmlns:a16="http://schemas.microsoft.com/office/drawing/2014/main" id="{D6DD6288-06AD-4297-4C0E-03F05389F4D9}"/>
              </a:ext>
            </a:extLst>
          </p:cNvPr>
          <p:cNvSpPr txBox="1"/>
          <p:nvPr/>
        </p:nvSpPr>
        <p:spPr>
          <a:xfrm>
            <a:off x="969" y="112165"/>
            <a:ext cx="1560042" cy="400110"/>
          </a:xfrm>
          <a:prstGeom prst="rect">
            <a:avLst/>
          </a:prstGeom>
          <a:solidFill>
            <a:schemeClr val="accent1"/>
          </a:solidFill>
          <a:ln>
            <a:solidFill>
              <a:schemeClr val="accent1"/>
            </a:solidFill>
          </a:ln>
          <a:effectLst/>
        </p:spPr>
        <p:txBody>
          <a:bodyPr wrap="square" rtlCol="0">
            <a:spAutoFit/>
          </a:bodyPr>
          <a:lstStyle/>
          <a:p>
            <a:pPr algn="ctr"/>
            <a:r>
              <a:rPr lang="en-GB" sz="2000" b="1" dirty="0">
                <a:solidFill>
                  <a:schemeClr val="bg1"/>
                </a:solidFill>
                <a:latin typeface="Arial" panose="020B0604020202020204" pitchFamily="34" charset="0"/>
                <a:cs typeface="Arial" panose="020B0604020202020204" pitchFamily="34" charset="0"/>
              </a:rPr>
              <a:t>EXPLORE</a:t>
            </a:r>
          </a:p>
        </p:txBody>
      </p:sp>
    </p:spTree>
    <p:extLst>
      <p:ext uri="{BB962C8B-B14F-4D97-AF65-F5344CB8AC3E}">
        <p14:creationId xmlns:p14="http://schemas.microsoft.com/office/powerpoint/2010/main" val="2950601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ppt_x"/>
                                          </p:val>
                                        </p:tav>
                                        <p:tav tm="100000">
                                          <p:val>
                                            <p:strVal val="#ppt_x"/>
                                          </p:val>
                                        </p:tav>
                                      </p:tavLst>
                                    </p:anim>
                                    <p:anim calcmode="lin" valueType="num">
                                      <p:cBhvr additive="base">
                                        <p:cTn id="1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P spid="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18</a:t>
            </a:fld>
            <a:endParaRPr lang="en-UK" dirty="0"/>
          </a:p>
        </p:txBody>
      </p:sp>
      <p:sp>
        <p:nvSpPr>
          <p:cNvPr id="2" name="Title 1">
            <a:extLst>
              <a:ext uri="{FF2B5EF4-FFF2-40B4-BE49-F238E27FC236}">
                <a16:creationId xmlns:a16="http://schemas.microsoft.com/office/drawing/2014/main" id="{471D1CA7-AA1D-281B-4FDD-E01F6A26C534}"/>
              </a:ext>
            </a:extLst>
          </p:cNvPr>
          <p:cNvSpPr txBox="1">
            <a:spLocks/>
          </p:cNvSpPr>
          <p:nvPr/>
        </p:nvSpPr>
        <p:spPr>
          <a:xfrm>
            <a:off x="3364078" y="116963"/>
            <a:ext cx="5463844" cy="1017047"/>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n-UK" sz="3600" b="1" dirty="0">
                <a:solidFill>
                  <a:schemeClr val="accent1"/>
                </a:solidFill>
                <a:latin typeface="Arial" panose="020B0604020202020204" pitchFamily="34" charset="0"/>
                <a:cs typeface="Arial" panose="020B0604020202020204" pitchFamily="34" charset="0"/>
              </a:rPr>
              <a:t>Estimating </a:t>
            </a:r>
            <a:r>
              <a:rPr lang="en-SG" sz="3600" b="1" dirty="0">
                <a:solidFill>
                  <a:schemeClr val="accent1"/>
                </a:solidFill>
                <a:latin typeface="Arial" panose="020B0604020202020204" pitchFamily="34" charset="0"/>
                <a:cs typeface="Arial" panose="020B0604020202020204" pitchFamily="34" charset="0"/>
              </a:rPr>
              <a:t>a</a:t>
            </a:r>
            <a:r>
              <a:rPr lang="en-UK" sz="3600" b="1" dirty="0">
                <a:solidFill>
                  <a:schemeClr val="accent1"/>
                </a:solidFill>
                <a:latin typeface="Arial" panose="020B0604020202020204" pitchFamily="34" charset="0"/>
                <a:cs typeface="Arial" panose="020B0604020202020204" pitchFamily="34" charset="0"/>
              </a:rPr>
              <a:t>nswers</a:t>
            </a:r>
            <a:r>
              <a:rPr lang="en-GB" sz="3600" b="1" dirty="0">
                <a:solidFill>
                  <a:schemeClr val="accent1"/>
                </a:solidFill>
                <a:latin typeface="Arial" panose="020B0604020202020204" pitchFamily="34" charset="0"/>
                <a:cs typeface="Arial" panose="020B0604020202020204" pitchFamily="34" charset="0"/>
              </a:rPr>
              <a:t> (2)</a:t>
            </a:r>
            <a:endParaRPr lang="en-UK" sz="3600" b="1" dirty="0">
              <a:solidFill>
                <a:schemeClr val="accent1"/>
              </a:solidFill>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F306CF63-E6F7-9C82-7D53-EB00ADA7F5E7}"/>
              </a:ext>
            </a:extLst>
          </p:cNvPr>
          <p:cNvSpPr txBox="1"/>
          <p:nvPr/>
        </p:nvSpPr>
        <p:spPr>
          <a:xfrm>
            <a:off x="1071551" y="1037741"/>
            <a:ext cx="10850571" cy="1364669"/>
          </a:xfrm>
          <a:prstGeom prst="rect">
            <a:avLst/>
          </a:prstGeom>
          <a:noFill/>
        </p:spPr>
        <p:txBody>
          <a:bodyPr wrap="square" rtlCol="0">
            <a:spAutoFit/>
          </a:bodyPr>
          <a:lstStyle/>
          <a:p>
            <a:endParaRPr lang="en-GB" sz="3200" dirty="0">
              <a:solidFill>
                <a:srgbClr val="000000"/>
              </a:solidFill>
              <a:latin typeface="Arial" panose="020B0604020202020204" pitchFamily="34" charset="0"/>
              <a:cs typeface="Arial" panose="020B0604020202020204" pitchFamily="34" charset="0"/>
            </a:endParaRPr>
          </a:p>
          <a:p>
            <a:pPr algn="just">
              <a:lnSpc>
                <a:spcPct val="115000"/>
              </a:lnSpc>
              <a:spcBef>
                <a:spcPts val="400"/>
              </a:spcBef>
              <a:spcAft>
                <a:spcPts val="400"/>
              </a:spcAft>
            </a:pPr>
            <a:r>
              <a:rPr lang="en-GB" sz="4400" b="1" dirty="0">
                <a:solidFill>
                  <a:srgbClr val="404040"/>
                </a:solidFill>
                <a:effectLst/>
                <a:latin typeface="Arial" panose="020B0604020202020204" pitchFamily="34" charset="0"/>
                <a:ea typeface="Calibri" panose="020F0502020204030204" pitchFamily="34" charset="0"/>
                <a:cs typeface="Times New Roman" panose="02020603050405020304" pitchFamily="18" charset="0"/>
              </a:rPr>
              <a:t>123.2 ÷ </a:t>
            </a:r>
            <a:r>
              <a:rPr lang="en-GB" sz="4400" b="1" dirty="0">
                <a:solidFill>
                  <a:srgbClr val="404040"/>
                </a:solidFill>
                <a:latin typeface="Arial" panose="020B0604020202020204" pitchFamily="34" charset="0"/>
                <a:ea typeface="Calibri" panose="020F0502020204030204" pitchFamily="34" charset="0"/>
                <a:cs typeface="Times New Roman" panose="02020603050405020304" pitchFamily="18" charset="0"/>
              </a:rPr>
              <a:t>12.3</a:t>
            </a:r>
            <a:r>
              <a:rPr lang="en-GB" sz="4400" b="1" dirty="0">
                <a:solidFill>
                  <a:srgbClr val="404040"/>
                </a:solidFill>
                <a:effectLst/>
                <a:latin typeface="Arial" panose="020B0604020202020204" pitchFamily="34" charset="0"/>
                <a:ea typeface="Calibri" panose="020F0502020204030204" pitchFamily="34" charset="0"/>
                <a:cs typeface="Times New Roman" panose="02020603050405020304" pitchFamily="18" charset="0"/>
              </a:rPr>
              <a:t> = ? </a:t>
            </a:r>
            <a:endParaRPr lang="en-GB" sz="4400" b="1" dirty="0">
              <a:solidFill>
                <a:srgbClr val="40404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E1340D7E-B7D9-1E82-FA85-7E3642279DB4}"/>
              </a:ext>
            </a:extLst>
          </p:cNvPr>
          <p:cNvSpPr/>
          <p:nvPr/>
        </p:nvSpPr>
        <p:spPr>
          <a:xfrm>
            <a:off x="6096000" y="1234636"/>
            <a:ext cx="5463844" cy="1274064"/>
          </a:xfrm>
          <a:prstGeom prst="roundRect">
            <a:avLst/>
          </a:prstGeom>
          <a:solidFill>
            <a:schemeClr val="accent1">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800" dirty="0">
              <a:solidFill>
                <a:schemeClr val="tx1"/>
              </a:solidFill>
              <a:latin typeface="Arial" panose="020B0604020202020204" pitchFamily="34" charset="0"/>
              <a:cs typeface="Arial" panose="020B0604020202020204" pitchFamily="34" charset="0"/>
            </a:endParaRPr>
          </a:p>
          <a:p>
            <a:pPr algn="ctr"/>
            <a:r>
              <a:rPr lang="en-GB" sz="2800" dirty="0">
                <a:solidFill>
                  <a:schemeClr val="tx1"/>
                </a:solidFill>
                <a:latin typeface="Arial" panose="020B0604020202020204" pitchFamily="34" charset="0"/>
                <a:cs typeface="Arial" panose="020B0604020202020204" pitchFamily="34" charset="0"/>
              </a:rPr>
              <a:t>What is a sensible estimate for the answer?</a:t>
            </a:r>
          </a:p>
          <a:p>
            <a:endParaRPr lang="en-GB" sz="3200" dirty="0">
              <a:solidFill>
                <a:schemeClr val="tx1"/>
              </a:solidFill>
              <a:latin typeface="Arial" panose="020B0604020202020204" pitchFamily="34" charset="0"/>
              <a:cs typeface="Arial" panose="020B0604020202020204" pitchFamily="34" charset="0"/>
            </a:endParaRPr>
          </a:p>
        </p:txBody>
      </p:sp>
      <p:sp>
        <p:nvSpPr>
          <p:cNvPr id="7" name="Speech Bubble: Rectangle 6">
            <a:extLst>
              <a:ext uri="{FF2B5EF4-FFF2-40B4-BE49-F238E27FC236}">
                <a16:creationId xmlns:a16="http://schemas.microsoft.com/office/drawing/2014/main" id="{D008965E-B964-8DB1-AD38-5EF39AADAE48}"/>
              </a:ext>
            </a:extLst>
          </p:cNvPr>
          <p:cNvSpPr/>
          <p:nvPr/>
        </p:nvSpPr>
        <p:spPr>
          <a:xfrm>
            <a:off x="782951" y="2595521"/>
            <a:ext cx="4092757" cy="1863436"/>
          </a:xfrm>
          <a:prstGeom prst="wedgeRectCallout">
            <a:avLst>
              <a:gd name="adj1" fmla="val -49268"/>
              <a:gd name="adj2" fmla="val 85548"/>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800" dirty="0">
                <a:solidFill>
                  <a:schemeClr val="tx1"/>
                </a:solidFill>
                <a:latin typeface="Arial" panose="020B0604020202020204" pitchFamily="34" charset="0"/>
                <a:cs typeface="Arial" panose="020B0604020202020204" pitchFamily="34" charset="0"/>
              </a:rPr>
              <a:t>120 ÷ 10 = 12 </a:t>
            </a:r>
          </a:p>
          <a:p>
            <a:pPr algn="ctr"/>
            <a:r>
              <a:rPr lang="en-GB" sz="2800" dirty="0">
                <a:solidFill>
                  <a:schemeClr val="tx1"/>
                </a:solidFill>
                <a:latin typeface="Arial" panose="020B0604020202020204" pitchFamily="34" charset="0"/>
                <a:cs typeface="Arial" panose="020B0604020202020204" pitchFamily="34" charset="0"/>
              </a:rPr>
              <a:t>So, the answer should be around 12</a:t>
            </a:r>
          </a:p>
        </p:txBody>
      </p:sp>
      <p:sp>
        <p:nvSpPr>
          <p:cNvPr id="8" name="Speech Bubble: Rectangle 7">
            <a:extLst>
              <a:ext uri="{FF2B5EF4-FFF2-40B4-BE49-F238E27FC236}">
                <a16:creationId xmlns:a16="http://schemas.microsoft.com/office/drawing/2014/main" id="{F0FAFBB9-FF2A-70FA-91B5-27FA39C00185}"/>
              </a:ext>
            </a:extLst>
          </p:cNvPr>
          <p:cNvSpPr/>
          <p:nvPr/>
        </p:nvSpPr>
        <p:spPr>
          <a:xfrm>
            <a:off x="6096000" y="2709951"/>
            <a:ext cx="4092757" cy="1863436"/>
          </a:xfrm>
          <a:prstGeom prst="wedgeRectCallout">
            <a:avLst>
              <a:gd name="adj1" fmla="val 59057"/>
              <a:gd name="adj2" fmla="val 100418"/>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800" dirty="0">
                <a:solidFill>
                  <a:schemeClr val="tx1"/>
                </a:solidFill>
                <a:latin typeface="Arial" panose="020B0604020202020204" pitchFamily="34" charset="0"/>
                <a:cs typeface="Arial" panose="020B0604020202020204" pitchFamily="34" charset="0"/>
              </a:rPr>
              <a:t>100 ÷ 10 = 10 </a:t>
            </a:r>
          </a:p>
          <a:p>
            <a:pPr algn="ctr"/>
            <a:r>
              <a:rPr lang="en-GB" sz="2800" dirty="0">
                <a:solidFill>
                  <a:schemeClr val="tx1"/>
                </a:solidFill>
                <a:latin typeface="Arial" panose="020B0604020202020204" pitchFamily="34" charset="0"/>
                <a:cs typeface="Arial" panose="020B0604020202020204" pitchFamily="34" charset="0"/>
              </a:rPr>
              <a:t>So, the answer should be around 10 </a:t>
            </a:r>
          </a:p>
        </p:txBody>
      </p:sp>
      <p:sp>
        <p:nvSpPr>
          <p:cNvPr id="5" name="Rectangle: Rounded Corners 4">
            <a:extLst>
              <a:ext uri="{FF2B5EF4-FFF2-40B4-BE49-F238E27FC236}">
                <a16:creationId xmlns:a16="http://schemas.microsoft.com/office/drawing/2014/main" id="{189E18C8-C8DF-1FCC-1944-7FDF2FBE52A7}"/>
              </a:ext>
            </a:extLst>
          </p:cNvPr>
          <p:cNvSpPr/>
          <p:nvPr/>
        </p:nvSpPr>
        <p:spPr>
          <a:xfrm>
            <a:off x="2678534" y="4898956"/>
            <a:ext cx="5463844" cy="1274064"/>
          </a:xfrm>
          <a:prstGeom prst="roundRect">
            <a:avLst/>
          </a:prstGeom>
          <a:solidFill>
            <a:schemeClr val="accent1">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800" dirty="0">
              <a:solidFill>
                <a:schemeClr val="tx1"/>
              </a:solidFill>
              <a:latin typeface="Arial" panose="020B0604020202020204" pitchFamily="34" charset="0"/>
              <a:cs typeface="Arial" panose="020B0604020202020204" pitchFamily="34" charset="0"/>
            </a:endParaRPr>
          </a:p>
          <a:p>
            <a:pPr algn="ctr"/>
            <a:r>
              <a:rPr lang="en-GB" sz="2800" dirty="0">
                <a:solidFill>
                  <a:schemeClr val="tx1"/>
                </a:solidFill>
                <a:latin typeface="Arial" panose="020B0604020202020204" pitchFamily="34" charset="0"/>
                <a:cs typeface="Arial" panose="020B0604020202020204" pitchFamily="34" charset="0"/>
              </a:rPr>
              <a:t>Which is the correct method?</a:t>
            </a:r>
          </a:p>
          <a:p>
            <a:endParaRPr lang="en-GB" sz="3200" dirty="0">
              <a:solidFill>
                <a:schemeClr val="tx1"/>
              </a:solidFill>
              <a:latin typeface="Arial" panose="020B0604020202020204" pitchFamily="34" charset="0"/>
              <a:cs typeface="Arial" panose="020B0604020202020204" pitchFamily="34" charset="0"/>
            </a:endParaRPr>
          </a:p>
        </p:txBody>
      </p:sp>
      <p:sp>
        <p:nvSpPr>
          <p:cNvPr id="9" name="Isosceles Triangle 8">
            <a:extLst>
              <a:ext uri="{FF2B5EF4-FFF2-40B4-BE49-F238E27FC236}">
                <a16:creationId xmlns:a16="http://schemas.microsoft.com/office/drawing/2014/main" id="{7FC6134B-5E48-38E6-8E92-BAFDECCE896F}"/>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10" name="TextBox 9">
            <a:extLst>
              <a:ext uri="{FF2B5EF4-FFF2-40B4-BE49-F238E27FC236}">
                <a16:creationId xmlns:a16="http://schemas.microsoft.com/office/drawing/2014/main" id="{C6FD6F3A-BF37-BF1D-317A-6AFB45EECD53}"/>
              </a:ext>
            </a:extLst>
          </p:cNvPr>
          <p:cNvSpPr txBox="1"/>
          <p:nvPr/>
        </p:nvSpPr>
        <p:spPr>
          <a:xfrm>
            <a:off x="969" y="112165"/>
            <a:ext cx="1560042" cy="400110"/>
          </a:xfrm>
          <a:prstGeom prst="rect">
            <a:avLst/>
          </a:prstGeom>
          <a:solidFill>
            <a:schemeClr val="accent1"/>
          </a:solidFill>
          <a:ln>
            <a:solidFill>
              <a:schemeClr val="accent1"/>
            </a:solidFill>
          </a:ln>
          <a:effectLst/>
        </p:spPr>
        <p:txBody>
          <a:bodyPr wrap="square" rtlCol="0">
            <a:spAutoFit/>
          </a:bodyPr>
          <a:lstStyle/>
          <a:p>
            <a:pPr algn="ctr"/>
            <a:r>
              <a:rPr lang="en-GB" sz="2000" b="1" dirty="0">
                <a:solidFill>
                  <a:schemeClr val="bg1"/>
                </a:solidFill>
                <a:latin typeface="Arial" panose="020B0604020202020204" pitchFamily="34" charset="0"/>
                <a:cs typeface="Arial" panose="020B0604020202020204" pitchFamily="34" charset="0"/>
              </a:rPr>
              <a:t>EXPLORE</a:t>
            </a:r>
          </a:p>
        </p:txBody>
      </p:sp>
    </p:spTree>
    <p:extLst>
      <p:ext uri="{BB962C8B-B14F-4D97-AF65-F5344CB8AC3E}">
        <p14:creationId xmlns:p14="http://schemas.microsoft.com/office/powerpoint/2010/main" val="376587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ppt_x"/>
                                          </p:val>
                                        </p:tav>
                                        <p:tav tm="100000">
                                          <p:val>
                                            <p:strVal val="#ppt_x"/>
                                          </p:val>
                                        </p:tav>
                                      </p:tavLst>
                                    </p:anim>
                                    <p:anim calcmode="lin" valueType="num">
                                      <p:cBhvr additive="base">
                                        <p:cTn id="1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P spid="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19</a:t>
            </a:fld>
            <a:endParaRPr lang="en-UK" dirty="0"/>
          </a:p>
        </p:txBody>
      </p:sp>
      <p:sp>
        <p:nvSpPr>
          <p:cNvPr id="2" name="Title 1">
            <a:extLst>
              <a:ext uri="{FF2B5EF4-FFF2-40B4-BE49-F238E27FC236}">
                <a16:creationId xmlns:a16="http://schemas.microsoft.com/office/drawing/2014/main" id="{471D1CA7-AA1D-281B-4FDD-E01F6A26C534}"/>
              </a:ext>
            </a:extLst>
          </p:cNvPr>
          <p:cNvSpPr txBox="1">
            <a:spLocks/>
          </p:cNvSpPr>
          <p:nvPr/>
        </p:nvSpPr>
        <p:spPr>
          <a:xfrm>
            <a:off x="3075821" y="65502"/>
            <a:ext cx="6040357" cy="1017047"/>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GB" sz="3600" b="1" dirty="0">
                <a:solidFill>
                  <a:schemeClr val="accent1"/>
                </a:solidFill>
                <a:latin typeface="Arial" panose="020B0604020202020204" pitchFamily="34" charset="0"/>
                <a:cs typeface="Arial" panose="020B0604020202020204" pitchFamily="34" charset="0"/>
              </a:rPr>
              <a:t>Is the estimate sensible?</a:t>
            </a:r>
            <a:endParaRPr lang="en-UK" sz="3600" b="1" dirty="0">
              <a:solidFill>
                <a:schemeClr val="accent1"/>
              </a:solidFill>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F306CF63-E6F7-9C82-7D53-EB00ADA7F5E7}"/>
              </a:ext>
            </a:extLst>
          </p:cNvPr>
          <p:cNvSpPr txBox="1"/>
          <p:nvPr/>
        </p:nvSpPr>
        <p:spPr>
          <a:xfrm>
            <a:off x="1071551" y="1345282"/>
            <a:ext cx="10850571" cy="3944670"/>
          </a:xfrm>
          <a:prstGeom prst="rect">
            <a:avLst/>
          </a:prstGeom>
          <a:noFill/>
        </p:spPr>
        <p:txBody>
          <a:bodyPr wrap="square" rtlCol="0">
            <a:spAutoFit/>
          </a:bodyPr>
          <a:lstStyle/>
          <a:p>
            <a:endParaRPr lang="en-GB" sz="2800" dirty="0">
              <a:solidFill>
                <a:srgbClr val="000000"/>
              </a:solidFill>
              <a:latin typeface="Arial" panose="020B0604020202020204" pitchFamily="34" charset="0"/>
              <a:cs typeface="Arial" panose="020B0604020202020204" pitchFamily="34" charset="0"/>
            </a:endParaRPr>
          </a:p>
          <a:p>
            <a:pPr algn="just">
              <a:lnSpc>
                <a:spcPct val="115000"/>
              </a:lnSpc>
              <a:spcBef>
                <a:spcPts val="400"/>
              </a:spcBef>
              <a:spcAft>
                <a:spcPts val="400"/>
              </a:spcAft>
            </a:pPr>
            <a:r>
              <a:rPr lang="en-GB" sz="2800" b="1" dirty="0">
                <a:latin typeface="Arial" panose="020B0604020202020204" pitchFamily="34" charset="0"/>
                <a:ea typeface="Calibri" panose="020F0502020204030204" pitchFamily="34" charset="0"/>
                <a:cs typeface="Arial" panose="020B0604020202020204" pitchFamily="34" charset="0"/>
              </a:rPr>
              <a:t>(a)</a:t>
            </a:r>
            <a:r>
              <a:rPr lang="en-GB" sz="2800" b="1" dirty="0">
                <a:effectLst/>
                <a:latin typeface="Arial" panose="020B0604020202020204" pitchFamily="34" charset="0"/>
                <a:ea typeface="Calibri" panose="020F0502020204030204" pitchFamily="34" charset="0"/>
                <a:cs typeface="Arial" panose="020B0604020202020204" pitchFamily="34" charset="0"/>
              </a:rPr>
              <a:t> </a:t>
            </a:r>
            <a:r>
              <a:rPr lang="en-GB" sz="2800" dirty="0">
                <a:effectLst/>
                <a:latin typeface="Arial" panose="020B0604020202020204" pitchFamily="34" charset="0"/>
                <a:ea typeface="Calibri" panose="020F0502020204030204" pitchFamily="34" charset="0"/>
                <a:cs typeface="Arial" panose="020B0604020202020204" pitchFamily="34" charset="0"/>
              </a:rPr>
              <a:t>53 ÷ 11</a:t>
            </a:r>
          </a:p>
          <a:p>
            <a:pPr algn="just">
              <a:lnSpc>
                <a:spcPct val="115000"/>
              </a:lnSpc>
              <a:spcBef>
                <a:spcPts val="400"/>
              </a:spcBef>
              <a:spcAft>
                <a:spcPts val="400"/>
              </a:spcAft>
            </a:pPr>
            <a:endParaRPr lang="en-GB" sz="2800" dirty="0">
              <a:effectLst/>
              <a:latin typeface="Arial" panose="020B0604020202020204" pitchFamily="34" charset="0"/>
              <a:ea typeface="Calibri" panose="020F0502020204030204" pitchFamily="34" charset="0"/>
              <a:cs typeface="Arial" panose="020B0604020202020204" pitchFamily="34" charset="0"/>
            </a:endParaRPr>
          </a:p>
          <a:p>
            <a:pPr algn="just">
              <a:lnSpc>
                <a:spcPct val="115000"/>
              </a:lnSpc>
              <a:spcBef>
                <a:spcPts val="400"/>
              </a:spcBef>
              <a:spcAft>
                <a:spcPts val="400"/>
              </a:spcAft>
            </a:pPr>
            <a:r>
              <a:rPr lang="en-GB" sz="2800" b="1" dirty="0">
                <a:latin typeface="Arial" panose="020B0604020202020204" pitchFamily="34" charset="0"/>
                <a:ea typeface="Calibri" panose="020F0502020204030204" pitchFamily="34" charset="0"/>
                <a:cs typeface="Arial" panose="020B0604020202020204" pitchFamily="34" charset="0"/>
              </a:rPr>
              <a:t>(b)</a:t>
            </a:r>
            <a:r>
              <a:rPr lang="en-GB" sz="2800" b="1" dirty="0">
                <a:effectLst/>
                <a:latin typeface="Arial" panose="020B0604020202020204" pitchFamily="34" charset="0"/>
                <a:ea typeface="Calibri" panose="020F0502020204030204" pitchFamily="34" charset="0"/>
                <a:cs typeface="Arial" panose="020B0604020202020204" pitchFamily="34" charset="0"/>
              </a:rPr>
              <a:t> </a:t>
            </a:r>
            <a:r>
              <a:rPr lang="en-GB" sz="2800" dirty="0">
                <a:latin typeface="Arial" panose="020B0604020202020204" pitchFamily="34" charset="0"/>
                <a:ea typeface="Calibri" panose="020F0502020204030204" pitchFamily="34" charset="0"/>
                <a:cs typeface="Arial" panose="020B0604020202020204" pitchFamily="34" charset="0"/>
              </a:rPr>
              <a:t>8.2 ÷ 1.9</a:t>
            </a:r>
          </a:p>
          <a:p>
            <a:pPr algn="just">
              <a:lnSpc>
                <a:spcPct val="115000"/>
              </a:lnSpc>
              <a:spcBef>
                <a:spcPts val="400"/>
              </a:spcBef>
              <a:spcAft>
                <a:spcPts val="400"/>
              </a:spcAft>
            </a:pPr>
            <a:endParaRPr lang="en-GB" sz="2800" dirty="0">
              <a:latin typeface="Arial" panose="020B0604020202020204" pitchFamily="34" charset="0"/>
              <a:ea typeface="Calibri" panose="020F0502020204030204" pitchFamily="34" charset="0"/>
              <a:cs typeface="Arial" panose="020B0604020202020204" pitchFamily="34" charset="0"/>
            </a:endParaRPr>
          </a:p>
          <a:p>
            <a:pPr algn="just">
              <a:lnSpc>
                <a:spcPct val="115000"/>
              </a:lnSpc>
              <a:spcBef>
                <a:spcPts val="400"/>
              </a:spcBef>
              <a:spcAft>
                <a:spcPts val="400"/>
              </a:spcAft>
            </a:pPr>
            <a:r>
              <a:rPr lang="en-GB" sz="2800" b="1" dirty="0">
                <a:latin typeface="Arial" panose="020B0604020202020204" pitchFamily="34" charset="0"/>
                <a:ea typeface="Calibri" panose="020F0502020204030204" pitchFamily="34" charset="0"/>
                <a:cs typeface="Arial" panose="020B0604020202020204" pitchFamily="34" charset="0"/>
              </a:rPr>
              <a:t>(c)</a:t>
            </a:r>
            <a:r>
              <a:rPr lang="en-GB" sz="2800" b="1" dirty="0">
                <a:effectLst/>
                <a:latin typeface="Arial" panose="020B0604020202020204" pitchFamily="34" charset="0"/>
                <a:ea typeface="Calibri" panose="020F0502020204030204" pitchFamily="34" charset="0"/>
                <a:cs typeface="Arial" panose="020B0604020202020204" pitchFamily="34" charset="0"/>
              </a:rPr>
              <a:t> </a:t>
            </a:r>
            <a:r>
              <a:rPr lang="en-GB" sz="2800" dirty="0">
                <a:latin typeface="Arial" panose="020B0604020202020204" pitchFamily="34" charset="0"/>
                <a:ea typeface="Calibri" panose="020F0502020204030204" pitchFamily="34" charset="0"/>
                <a:cs typeface="Arial" panose="020B0604020202020204" pitchFamily="34" charset="0"/>
              </a:rPr>
              <a:t>223 ÷ 1.8</a:t>
            </a:r>
            <a:endParaRPr lang="en-GB" sz="2800" dirty="0">
              <a:effectLst/>
              <a:latin typeface="Arial" panose="020B0604020202020204" pitchFamily="34" charset="0"/>
              <a:ea typeface="Calibri" panose="020F0502020204030204" pitchFamily="34" charset="0"/>
              <a:cs typeface="Arial" panose="020B0604020202020204" pitchFamily="34" charset="0"/>
            </a:endParaRPr>
          </a:p>
          <a:p>
            <a:endParaRPr lang="en-UK" sz="2800" dirty="0">
              <a:latin typeface="Arial" panose="020B0604020202020204" pitchFamily="34" charset="0"/>
              <a:cs typeface="Arial" panose="020B0604020202020204" pitchFamily="34" charset="0"/>
            </a:endParaRPr>
          </a:p>
        </p:txBody>
      </p:sp>
      <p:sp>
        <p:nvSpPr>
          <p:cNvPr id="3" name="Rectangle: Rounded Corners 2">
            <a:extLst>
              <a:ext uri="{FF2B5EF4-FFF2-40B4-BE49-F238E27FC236}">
                <a16:creationId xmlns:a16="http://schemas.microsoft.com/office/drawing/2014/main" id="{E1340D7E-B7D9-1E82-FA85-7E3642279DB4}"/>
              </a:ext>
            </a:extLst>
          </p:cNvPr>
          <p:cNvSpPr/>
          <p:nvPr/>
        </p:nvSpPr>
        <p:spPr>
          <a:xfrm>
            <a:off x="6426558" y="1345282"/>
            <a:ext cx="5133286" cy="1274064"/>
          </a:xfrm>
          <a:prstGeom prst="roundRect">
            <a:avLst/>
          </a:prstGeom>
          <a:solidFill>
            <a:schemeClr val="accent1">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800" dirty="0">
              <a:solidFill>
                <a:schemeClr val="tx1"/>
              </a:solidFill>
              <a:latin typeface="Arial" panose="020B0604020202020204" pitchFamily="34" charset="0"/>
              <a:cs typeface="Arial" panose="020B0604020202020204" pitchFamily="34" charset="0"/>
            </a:endParaRPr>
          </a:p>
          <a:p>
            <a:pPr algn="ctr"/>
            <a:r>
              <a:rPr lang="en-GB" sz="2800" dirty="0">
                <a:solidFill>
                  <a:schemeClr val="tx1"/>
                </a:solidFill>
                <a:latin typeface="Arial" panose="020B0604020202020204" pitchFamily="34" charset="0"/>
                <a:cs typeface="Arial" panose="020B0604020202020204" pitchFamily="34" charset="0"/>
              </a:rPr>
              <a:t>What is a sensible estimate for the answer?</a:t>
            </a:r>
          </a:p>
          <a:p>
            <a:endParaRPr lang="en-GB" sz="3200" dirty="0">
              <a:solidFill>
                <a:schemeClr val="tx1"/>
              </a:solidFill>
              <a:latin typeface="Arial" panose="020B0604020202020204" pitchFamily="34" charset="0"/>
              <a:cs typeface="Arial" panose="020B0604020202020204" pitchFamily="34" charset="0"/>
            </a:endParaRPr>
          </a:p>
        </p:txBody>
      </p:sp>
      <p:sp>
        <p:nvSpPr>
          <p:cNvPr id="5" name="Isosceles Triangle 4">
            <a:extLst>
              <a:ext uri="{FF2B5EF4-FFF2-40B4-BE49-F238E27FC236}">
                <a16:creationId xmlns:a16="http://schemas.microsoft.com/office/drawing/2014/main" id="{C652C688-E613-8FD9-57EA-11DE5930C1B3}"/>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TextBox 6">
            <a:extLst>
              <a:ext uri="{FF2B5EF4-FFF2-40B4-BE49-F238E27FC236}">
                <a16:creationId xmlns:a16="http://schemas.microsoft.com/office/drawing/2014/main" id="{F922CD4E-43E3-BF88-0FC6-0542FCE8E230}"/>
              </a:ext>
            </a:extLst>
          </p:cNvPr>
          <p:cNvSpPr txBox="1"/>
          <p:nvPr/>
        </p:nvSpPr>
        <p:spPr>
          <a:xfrm>
            <a:off x="969" y="112165"/>
            <a:ext cx="1560042" cy="400110"/>
          </a:xfrm>
          <a:prstGeom prst="rect">
            <a:avLst/>
          </a:prstGeom>
          <a:solidFill>
            <a:schemeClr val="accent1"/>
          </a:solidFill>
          <a:ln>
            <a:solidFill>
              <a:schemeClr val="accent1"/>
            </a:solidFill>
          </a:ln>
          <a:effectLst/>
        </p:spPr>
        <p:txBody>
          <a:bodyPr wrap="square" rtlCol="0">
            <a:spAutoFit/>
          </a:bodyPr>
          <a:lstStyle/>
          <a:p>
            <a:pPr algn="ctr"/>
            <a:r>
              <a:rPr lang="en-GB" sz="2000" b="1" dirty="0">
                <a:solidFill>
                  <a:schemeClr val="bg1"/>
                </a:solidFill>
                <a:latin typeface="Arial" panose="020B0604020202020204" pitchFamily="34" charset="0"/>
                <a:cs typeface="Arial" panose="020B0604020202020204" pitchFamily="34" charset="0"/>
              </a:rPr>
              <a:t>EXPLORE</a:t>
            </a:r>
          </a:p>
        </p:txBody>
      </p:sp>
    </p:spTree>
    <p:extLst>
      <p:ext uri="{BB962C8B-B14F-4D97-AF65-F5344CB8AC3E}">
        <p14:creationId xmlns:p14="http://schemas.microsoft.com/office/powerpoint/2010/main" val="534716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2</a:t>
            </a:fld>
            <a:endParaRPr lang="en-UK" dirty="0"/>
          </a:p>
        </p:txBody>
      </p:sp>
      <p:sp>
        <p:nvSpPr>
          <p:cNvPr id="12" name="Isosceles Triangle 11">
            <a:extLst>
              <a:ext uri="{FF2B5EF4-FFF2-40B4-BE49-F238E27FC236}">
                <a16:creationId xmlns:a16="http://schemas.microsoft.com/office/drawing/2014/main" id="{3BC48BB1-3C2E-44DD-9D65-D2AF24FF2E87}"/>
              </a:ext>
              <a:ext uri="{C183D7F6-B498-43B3-948B-1728B52AA6E4}">
                <adec:decorative xmlns:adec="http://schemas.microsoft.com/office/drawing/2017/decorative" val="1"/>
              </a:ext>
            </a:extLst>
          </p:cNvPr>
          <p:cNvSpPr/>
          <p:nvPr/>
        </p:nvSpPr>
        <p:spPr>
          <a:xfrm flipV="1">
            <a:off x="10494"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TextBox 13">
            <a:extLst>
              <a:ext uri="{FF2B5EF4-FFF2-40B4-BE49-F238E27FC236}">
                <a16:creationId xmlns:a16="http://schemas.microsoft.com/office/drawing/2014/main" id="{0F82D19D-1FB9-47B5-A87D-36C07F3B87C2}"/>
              </a:ext>
            </a:extLst>
          </p:cNvPr>
          <p:cNvSpPr txBox="1"/>
          <p:nvPr/>
        </p:nvSpPr>
        <p:spPr>
          <a:xfrm>
            <a:off x="10562" y="16916"/>
            <a:ext cx="1082193" cy="758996"/>
          </a:xfrm>
          <a:prstGeom prst="rect">
            <a:avLst/>
          </a:prstGeom>
          <a:solidFill>
            <a:schemeClr val="accent1"/>
          </a:solidFill>
          <a:ln>
            <a:solidFill>
              <a:schemeClr val="accent1"/>
            </a:solidFill>
          </a:ln>
          <a:effectLst/>
        </p:spPr>
        <p:txBody>
          <a:bodyPr wrap="square" rtlCol="0">
            <a:spAutoFit/>
          </a:bodyPr>
          <a:lstStyle/>
          <a:p>
            <a:pPr algn="ctr"/>
            <a:r>
              <a:rPr lang="en-GB" sz="2400" b="1" dirty="0">
                <a:solidFill>
                  <a:schemeClr val="bg1"/>
                </a:solidFill>
                <a:latin typeface="Arial" panose="020B0604020202020204" pitchFamily="34" charset="0"/>
                <a:cs typeface="Arial" panose="020B0604020202020204" pitchFamily="34" charset="0"/>
              </a:rPr>
              <a:t>YOUR </a:t>
            </a:r>
          </a:p>
          <a:p>
            <a:pPr algn="ctr"/>
            <a:r>
              <a:rPr lang="en-GB" sz="2400" b="1" dirty="0">
                <a:solidFill>
                  <a:schemeClr val="bg1"/>
                </a:solidFill>
                <a:latin typeface="Arial" panose="020B0604020202020204" pitchFamily="34" charset="0"/>
                <a:cs typeface="Arial" panose="020B0604020202020204" pitchFamily="34" charset="0"/>
              </a:rPr>
              <a:t>TURN</a:t>
            </a:r>
          </a:p>
        </p:txBody>
      </p:sp>
      <p:sp>
        <p:nvSpPr>
          <p:cNvPr id="2" name="Title 1">
            <a:extLst>
              <a:ext uri="{FF2B5EF4-FFF2-40B4-BE49-F238E27FC236}">
                <a16:creationId xmlns:a16="http://schemas.microsoft.com/office/drawing/2014/main" id="{46C1452D-2609-FB7F-11D7-38BDF56E8C55}"/>
              </a:ext>
            </a:extLst>
          </p:cNvPr>
          <p:cNvSpPr txBox="1">
            <a:spLocks/>
          </p:cNvSpPr>
          <p:nvPr/>
        </p:nvSpPr>
        <p:spPr>
          <a:xfrm>
            <a:off x="2058614" y="112165"/>
            <a:ext cx="9144000" cy="1017047"/>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endParaRPr lang="en-UK" sz="3600" b="1" dirty="0">
              <a:solidFill>
                <a:schemeClr val="accent1"/>
              </a:solidFill>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8023C168-117B-8F10-97E9-71EED296778F}"/>
              </a:ext>
            </a:extLst>
          </p:cNvPr>
          <p:cNvSpPr txBox="1"/>
          <p:nvPr/>
        </p:nvSpPr>
        <p:spPr>
          <a:xfrm>
            <a:off x="1993519" y="1062813"/>
            <a:ext cx="4943994" cy="4524315"/>
          </a:xfrm>
          <a:prstGeom prst="rect">
            <a:avLst/>
          </a:prstGeom>
          <a:noFill/>
        </p:spPr>
        <p:txBody>
          <a:bodyPr wrap="square" rtlCol="0">
            <a:spAutoFit/>
          </a:bodyPr>
          <a:lstStyle/>
          <a:p>
            <a:r>
              <a:rPr lang="en-GB" sz="3200" dirty="0">
                <a:solidFill>
                  <a:srgbClr val="000000"/>
                </a:solidFill>
                <a:latin typeface="Arial" panose="020B0604020202020204" pitchFamily="34" charset="0"/>
                <a:cs typeface="Arial" panose="020B0604020202020204" pitchFamily="34" charset="0"/>
              </a:rPr>
              <a:t>Work out the answers.</a:t>
            </a:r>
          </a:p>
          <a:p>
            <a:endParaRPr lang="en-GB" sz="3200" dirty="0">
              <a:solidFill>
                <a:srgbClr val="000000"/>
              </a:solidFill>
              <a:latin typeface="Arial" panose="020B0604020202020204" pitchFamily="34" charset="0"/>
              <a:cs typeface="Arial" panose="020B0604020202020204" pitchFamily="34" charset="0"/>
            </a:endParaRPr>
          </a:p>
          <a:p>
            <a:r>
              <a:rPr lang="en-GB" sz="3200" b="1" dirty="0">
                <a:solidFill>
                  <a:srgbClr val="000000"/>
                </a:solidFill>
                <a:latin typeface="Arial" panose="020B0604020202020204" pitchFamily="34" charset="0"/>
                <a:cs typeface="Arial" panose="020B0604020202020204" pitchFamily="34" charset="0"/>
              </a:rPr>
              <a:t>1.</a:t>
            </a:r>
            <a:r>
              <a:rPr lang="en-GB" sz="3200" dirty="0">
                <a:solidFill>
                  <a:srgbClr val="000000"/>
                </a:solidFill>
                <a:latin typeface="Arial" panose="020B0604020202020204" pitchFamily="34" charset="0"/>
                <a:cs typeface="Arial" panose="020B0604020202020204" pitchFamily="34" charset="0"/>
              </a:rPr>
              <a:t> 341 × 2 = </a:t>
            </a:r>
          </a:p>
          <a:p>
            <a:endParaRPr lang="en-GB" sz="3200" dirty="0">
              <a:solidFill>
                <a:srgbClr val="000000"/>
              </a:solidFill>
              <a:latin typeface="Arial" panose="020B0604020202020204" pitchFamily="34" charset="0"/>
              <a:cs typeface="Arial" panose="020B0604020202020204" pitchFamily="34" charset="0"/>
            </a:endParaRPr>
          </a:p>
          <a:p>
            <a:r>
              <a:rPr lang="en-GB" sz="32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2. </a:t>
            </a:r>
            <a:r>
              <a:rPr lang="en-GB" sz="3200" dirty="0">
                <a:solidFill>
                  <a:srgbClr val="000000"/>
                </a:solidFill>
                <a:effectLst/>
                <a:latin typeface="Arial" panose="020B0604020202020204" pitchFamily="34" charset="0"/>
                <a:ea typeface="Calibri" panose="020F0502020204030204" pitchFamily="34" charset="0"/>
                <a:cs typeface="Arial" panose="020B0604020202020204" pitchFamily="34" charset="0"/>
              </a:rPr>
              <a:t>2 × 3.4 = </a:t>
            </a:r>
          </a:p>
          <a:p>
            <a:endParaRPr lang="en-GB" sz="3200" dirty="0">
              <a:solidFill>
                <a:srgbClr val="000000"/>
              </a:solidFill>
              <a:effectLst/>
              <a:latin typeface="Arial" panose="020B0604020202020204" pitchFamily="34" charset="0"/>
              <a:ea typeface="Calibri" panose="020F0502020204030204" pitchFamily="34" charset="0"/>
              <a:cs typeface="Arial" panose="020B0604020202020204" pitchFamily="34" charset="0"/>
            </a:endParaRPr>
          </a:p>
          <a:p>
            <a:r>
              <a:rPr lang="en-GB" sz="3200" b="1" dirty="0">
                <a:solidFill>
                  <a:srgbClr val="000000"/>
                </a:solidFill>
                <a:latin typeface="Arial" panose="020B0604020202020204" pitchFamily="34" charset="0"/>
                <a:ea typeface="Calibri" panose="020F0502020204030204" pitchFamily="34" charset="0"/>
                <a:cs typeface="Arial" panose="020B0604020202020204" pitchFamily="34" charset="0"/>
              </a:rPr>
              <a:t>3. </a:t>
            </a:r>
            <a:r>
              <a:rPr lang="en-GB" sz="3200" dirty="0">
                <a:solidFill>
                  <a:srgbClr val="000000"/>
                </a:solidFill>
                <a:latin typeface="Arial" panose="020B0604020202020204" pitchFamily="34" charset="0"/>
                <a:ea typeface="Calibri" panose="020F0502020204030204" pitchFamily="34" charset="0"/>
                <a:cs typeface="Arial" panose="020B0604020202020204" pitchFamily="34" charset="0"/>
              </a:rPr>
              <a:t>4.6 × 7.3 =</a:t>
            </a:r>
          </a:p>
          <a:p>
            <a:endParaRPr lang="en-GB" sz="3200" dirty="0">
              <a:solidFill>
                <a:srgbClr val="000000"/>
              </a:solidFill>
              <a:latin typeface="Arial" panose="020B0604020202020204" pitchFamily="34" charset="0"/>
              <a:ea typeface="Calibri" panose="020F0502020204030204" pitchFamily="34" charset="0"/>
              <a:cs typeface="Arial" panose="020B0604020202020204" pitchFamily="34" charset="0"/>
            </a:endParaRPr>
          </a:p>
          <a:p>
            <a:endParaRPr lang="en-UK" sz="3200" dirty="0">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F9173030-FEA6-9FDA-DACC-9629EA5000B6}"/>
                  </a:ext>
                </a:extLst>
              </p:cNvPr>
              <p:cNvSpPr txBox="1"/>
              <p:nvPr/>
            </p:nvSpPr>
            <p:spPr>
              <a:xfrm>
                <a:off x="6736497" y="1559420"/>
                <a:ext cx="4667133" cy="3539430"/>
              </a:xfrm>
              <a:prstGeom prst="rect">
                <a:avLst/>
              </a:prstGeom>
              <a:noFill/>
            </p:spPr>
            <p:txBody>
              <a:bodyPr wrap="square" rtlCol="0">
                <a:spAutoFit/>
              </a:bodyPr>
              <a:lstStyle/>
              <a:p>
                <a:endParaRPr lang="en-GB" sz="3200" dirty="0">
                  <a:solidFill>
                    <a:srgbClr val="000000"/>
                  </a:solidFill>
                  <a:latin typeface="Arial" panose="020B0604020202020204" pitchFamily="34" charset="0"/>
                  <a:ea typeface="Calibri" panose="020F0502020204030204" pitchFamily="34" charset="0"/>
                  <a:cs typeface="Arial" panose="020B0604020202020204" pitchFamily="34" charset="0"/>
                </a:endParaRPr>
              </a:p>
              <a:p>
                <a:r>
                  <a:rPr lang="en-GB" sz="32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4. </a:t>
                </a:r>
                <a:r>
                  <a:rPr lang="en-GB" sz="3200" dirty="0">
                    <a:solidFill>
                      <a:srgbClr val="000000"/>
                    </a:solidFill>
                    <a:effectLst/>
                    <a:latin typeface="Arial" panose="020B0604020202020204" pitchFamily="34" charset="0"/>
                    <a:ea typeface="Calibri" panose="020F0502020204030204" pitchFamily="34" charset="0"/>
                    <a:cs typeface="Arial" panose="020B0604020202020204" pitchFamily="34" charset="0"/>
                  </a:rPr>
                  <a:t>2 × </a:t>
                </a:r>
                <a:r>
                  <a:rPr lang="en-GB" sz="3200" dirty="0">
                    <a:solidFill>
                      <a:srgbClr val="000000"/>
                    </a:solidFill>
                    <a:latin typeface="Arial" panose="020B0604020202020204" pitchFamily="34" charset="0"/>
                    <a:ea typeface="Calibri" panose="020F0502020204030204" pitchFamily="34" charset="0"/>
                    <a:cs typeface="Arial" panose="020B0604020202020204" pitchFamily="34" charset="0"/>
                  </a:rPr>
                  <a:t>? = 10</a:t>
                </a:r>
              </a:p>
              <a:p>
                <a:endParaRPr lang="en-GB" sz="3200" dirty="0">
                  <a:solidFill>
                    <a:srgbClr val="000000"/>
                  </a:solidFill>
                  <a:latin typeface="Arial" panose="020B0604020202020204" pitchFamily="34" charset="0"/>
                  <a:ea typeface="Calibri" panose="020F0502020204030204" pitchFamily="34" charset="0"/>
                  <a:cs typeface="Arial" panose="020B0604020202020204" pitchFamily="34" charset="0"/>
                </a:endParaRPr>
              </a:p>
              <a:p>
                <a:r>
                  <a:rPr lang="en-GB" sz="32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5. </a:t>
                </a:r>
                <a:r>
                  <a:rPr lang="en-GB" sz="3200" dirty="0">
                    <a:solidFill>
                      <a:srgbClr val="000000"/>
                    </a:solidFill>
                    <a:effectLst/>
                    <a:latin typeface="Arial" panose="020B0604020202020204" pitchFamily="34" charset="0"/>
                    <a:ea typeface="Calibri" panose="020F0502020204030204" pitchFamily="34" charset="0"/>
                    <a:cs typeface="Arial" panose="020B0604020202020204" pitchFamily="34" charset="0"/>
                  </a:rPr>
                  <a:t>2.8 × 6.1 </a:t>
                </a:r>
                <a14:m>
                  <m:oMath xmlns:m="http://schemas.openxmlformats.org/officeDocument/2006/math">
                    <m:r>
                      <a:rPr lang="en-GB" sz="3200" i="1" smtClean="0">
                        <a:solidFill>
                          <a:srgbClr val="000000"/>
                        </a:solidFill>
                        <a:effectLst/>
                        <a:latin typeface="Cambria Math" panose="02040503050406030204" pitchFamily="18" charset="0"/>
                        <a:ea typeface="Cambria Math" panose="02040503050406030204" pitchFamily="18" charset="0"/>
                        <a:cs typeface="Arial" panose="020B0604020202020204" pitchFamily="34" charset="0"/>
                      </a:rPr>
                      <m:t>≈</m:t>
                    </m:r>
                    <m:r>
                      <a:rPr lang="en-GB" sz="3200" b="0" i="1" smtClean="0">
                        <a:solidFill>
                          <a:srgbClr val="000000"/>
                        </a:solidFill>
                        <a:effectLst/>
                        <a:latin typeface="Cambria Math" panose="02040503050406030204" pitchFamily="18" charset="0"/>
                        <a:ea typeface="Cambria Math" panose="02040503050406030204" pitchFamily="18" charset="0"/>
                        <a:cs typeface="Arial" panose="020B0604020202020204" pitchFamily="34" charset="0"/>
                      </a:rPr>
                      <m:t> </m:t>
                    </m:r>
                  </m:oMath>
                </a14:m>
                <a:r>
                  <a:rPr lang="en-GB" sz="3200" dirty="0">
                    <a:solidFill>
                      <a:srgbClr val="404040"/>
                    </a:solidFill>
                    <a:effectLst/>
                    <a:latin typeface="Arial" panose="020B0604020202020204" pitchFamily="34" charset="0"/>
                    <a:ea typeface="Calibri" panose="020F0502020204030204" pitchFamily="34" charset="0"/>
                    <a:cs typeface="Arial" panose="020B0604020202020204" pitchFamily="34" charset="0"/>
                  </a:rPr>
                  <a:t> ? × ? </a:t>
                </a:r>
                <a:endParaRPr lang="en-SG" sz="3200" i="1" dirty="0">
                  <a:solidFill>
                    <a:srgbClr val="FF0000"/>
                  </a:solidFill>
                  <a:latin typeface="Cambria Math" panose="02040503050406030204" pitchFamily="18" charset="0"/>
                  <a:ea typeface="Cambria Math" panose="02040503050406030204" pitchFamily="18" charset="0"/>
                  <a:cs typeface="Arial" panose="020B0604020202020204" pitchFamily="34" charset="0"/>
                </a:endParaRPr>
              </a:p>
              <a:p>
                <a:endParaRPr lang="en-SG" sz="3200" i="1" dirty="0">
                  <a:solidFill>
                    <a:srgbClr val="FF0000"/>
                  </a:solidFill>
                  <a:latin typeface="Cambria Math" panose="02040503050406030204" pitchFamily="18" charset="0"/>
                  <a:ea typeface="Cambria Math" panose="02040503050406030204" pitchFamily="18" charset="0"/>
                  <a:cs typeface="Arial" panose="020B0604020202020204" pitchFamily="34" charset="0"/>
                </a:endParaRPr>
              </a:p>
              <a:p>
                <a14:m>
                  <m:oMath xmlns:m="http://schemas.openxmlformats.org/officeDocument/2006/math">
                    <m:r>
                      <a:rPr lang="en-SG" sz="3200" b="0" i="1" smtClean="0">
                        <a:solidFill>
                          <a:srgbClr val="FF0000"/>
                        </a:solidFill>
                        <a:latin typeface="Cambria Math" panose="02040503050406030204" pitchFamily="18" charset="0"/>
                        <a:ea typeface="Cambria Math" panose="02040503050406030204" pitchFamily="18" charset="0"/>
                        <a:cs typeface="Arial" panose="020B0604020202020204" pitchFamily="34" charset="0"/>
                      </a:rPr>
                      <m:t>                        </m:t>
                    </m:r>
                    <m:r>
                      <a:rPr lang="en-GB" sz="320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m:t>
                    </m:r>
                  </m:oMath>
                </a14:m>
                <a:r>
                  <a:rPr lang="en-GB" sz="3200" dirty="0">
                    <a:solidFill>
                      <a:srgbClr val="404040"/>
                    </a:solidFill>
                    <a:effectLst/>
                    <a:latin typeface="Arial" panose="020B0604020202020204" pitchFamily="34" charset="0"/>
                    <a:ea typeface="Calibri" panose="020F0502020204030204" pitchFamily="34" charset="0"/>
                    <a:cs typeface="Arial" panose="020B0604020202020204" pitchFamily="34" charset="0"/>
                  </a:rPr>
                  <a:t> </a:t>
                </a:r>
              </a:p>
              <a:p>
                <a:endParaRPr lang="en-UK" sz="3200" dirty="0">
                  <a:latin typeface="Arial" panose="020B0604020202020204" pitchFamily="34" charset="0"/>
                  <a:cs typeface="Arial" panose="020B0604020202020204" pitchFamily="34" charset="0"/>
                </a:endParaRPr>
              </a:p>
            </p:txBody>
          </p:sp>
        </mc:Choice>
        <mc:Fallback xmlns="">
          <p:sp>
            <p:nvSpPr>
              <p:cNvPr id="7" name="TextBox 6">
                <a:extLst>
                  <a:ext uri="{FF2B5EF4-FFF2-40B4-BE49-F238E27FC236}">
                    <a16:creationId xmlns:a16="http://schemas.microsoft.com/office/drawing/2014/main" id="{F9173030-FEA6-9FDA-DACC-9629EA5000B6}"/>
                  </a:ext>
                </a:extLst>
              </p:cNvPr>
              <p:cNvSpPr txBox="1">
                <a:spLocks noRot="1" noChangeAspect="1" noMove="1" noResize="1" noEditPoints="1" noAdjustHandles="1" noChangeArrowheads="1" noChangeShapeType="1" noTextEdit="1"/>
              </p:cNvSpPr>
              <p:nvPr/>
            </p:nvSpPr>
            <p:spPr>
              <a:xfrm>
                <a:off x="6736497" y="1559420"/>
                <a:ext cx="4667133" cy="3539430"/>
              </a:xfrm>
              <a:prstGeom prst="rect">
                <a:avLst/>
              </a:prstGeom>
              <a:blipFill>
                <a:blip r:embed="rId3"/>
                <a:stretch>
                  <a:fillRect l="-3264"/>
                </a:stretch>
              </a:blipFill>
            </p:spPr>
            <p:txBody>
              <a:bodyPr/>
              <a:lstStyle/>
              <a:p>
                <a:r>
                  <a:rPr lang="en-GB">
                    <a:noFill/>
                  </a:rPr>
                  <a:t> </a:t>
                </a:r>
              </a:p>
            </p:txBody>
          </p:sp>
        </mc:Fallback>
      </mc:AlternateContent>
      <p:sp>
        <p:nvSpPr>
          <p:cNvPr id="8" name="Rectangle: Rounded Corners 7">
            <a:extLst>
              <a:ext uri="{FF2B5EF4-FFF2-40B4-BE49-F238E27FC236}">
                <a16:creationId xmlns:a16="http://schemas.microsoft.com/office/drawing/2014/main" id="{B7312168-26DC-26CB-E857-B182D14F196D}"/>
              </a:ext>
            </a:extLst>
          </p:cNvPr>
          <p:cNvSpPr/>
          <p:nvPr/>
        </p:nvSpPr>
        <p:spPr>
          <a:xfrm>
            <a:off x="1630018" y="5220553"/>
            <a:ext cx="9214533" cy="965584"/>
          </a:xfrm>
          <a:prstGeom prst="roundRect">
            <a:avLst/>
          </a:prstGeom>
          <a:solidFill>
            <a:schemeClr val="accent1">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800" dirty="0">
              <a:solidFill>
                <a:schemeClr val="tx1"/>
              </a:solidFill>
              <a:latin typeface="Arial" panose="020B0604020202020204" pitchFamily="34" charset="0"/>
              <a:cs typeface="Arial" panose="020B0604020202020204" pitchFamily="34" charset="0"/>
            </a:endParaRPr>
          </a:p>
          <a:p>
            <a:pPr algn="ctr"/>
            <a:r>
              <a:rPr lang="en-GB" sz="2800" dirty="0">
                <a:solidFill>
                  <a:schemeClr val="tx1"/>
                </a:solidFill>
                <a:latin typeface="Arial" panose="020B0604020202020204" pitchFamily="34" charset="0"/>
                <a:cs typeface="Arial" panose="020B0604020202020204" pitchFamily="34" charset="0"/>
              </a:rPr>
              <a:t>Use any method you are comfortable with.</a:t>
            </a:r>
          </a:p>
          <a:p>
            <a:endParaRPr lang="en-GB" sz="3200" dirty="0">
              <a:solidFill>
                <a:schemeClr val="tx1"/>
              </a:solidFill>
              <a:latin typeface="Arial" panose="020B0604020202020204" pitchFamily="34" charset="0"/>
              <a:cs typeface="Arial" panose="020B0604020202020204" pitchFamily="34" charset="0"/>
            </a:endParaRPr>
          </a:p>
        </p:txBody>
      </p:sp>
      <p:sp>
        <p:nvSpPr>
          <p:cNvPr id="3" name="Title 1">
            <a:extLst>
              <a:ext uri="{FF2B5EF4-FFF2-40B4-BE49-F238E27FC236}">
                <a16:creationId xmlns:a16="http://schemas.microsoft.com/office/drawing/2014/main" id="{C7B9712B-6D97-D8B9-D936-0E8973547731}"/>
              </a:ext>
            </a:extLst>
          </p:cNvPr>
          <p:cNvSpPr txBox="1">
            <a:spLocks/>
          </p:cNvSpPr>
          <p:nvPr/>
        </p:nvSpPr>
        <p:spPr>
          <a:xfrm>
            <a:off x="989386" y="78966"/>
            <a:ext cx="7870236" cy="101704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600" b="1" dirty="0">
                <a:solidFill>
                  <a:schemeClr val="accent1"/>
                </a:solidFill>
                <a:latin typeface="Arial" panose="020B0604020202020204" pitchFamily="34" charset="0"/>
                <a:cs typeface="Arial" panose="020B0604020202020204" pitchFamily="34" charset="0"/>
              </a:rPr>
              <a:t>Recap on multiplication</a:t>
            </a:r>
          </a:p>
        </p:txBody>
      </p:sp>
    </p:spTree>
    <p:extLst>
      <p:ext uri="{BB962C8B-B14F-4D97-AF65-F5344CB8AC3E}">
        <p14:creationId xmlns:p14="http://schemas.microsoft.com/office/powerpoint/2010/main" val="193846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20</a:t>
            </a:fld>
            <a:endParaRPr lang="en-UK" dirty="0"/>
          </a:p>
        </p:txBody>
      </p:sp>
      <p:sp>
        <p:nvSpPr>
          <p:cNvPr id="2" name="Title 1">
            <a:extLst>
              <a:ext uri="{FF2B5EF4-FFF2-40B4-BE49-F238E27FC236}">
                <a16:creationId xmlns:a16="http://schemas.microsoft.com/office/drawing/2014/main" id="{471D1CA7-AA1D-281B-4FDD-E01F6A26C534}"/>
              </a:ext>
            </a:extLst>
          </p:cNvPr>
          <p:cNvSpPr txBox="1">
            <a:spLocks/>
          </p:cNvSpPr>
          <p:nvPr/>
        </p:nvSpPr>
        <p:spPr>
          <a:xfrm>
            <a:off x="2254687" y="142421"/>
            <a:ext cx="7682626" cy="1017047"/>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GB" sz="3600" b="1" dirty="0">
                <a:solidFill>
                  <a:schemeClr val="accent1"/>
                </a:solidFill>
                <a:latin typeface="Arial" panose="020B0604020202020204" pitchFamily="34" charset="0"/>
                <a:cs typeface="Arial" panose="020B0604020202020204" pitchFamily="34" charset="0"/>
              </a:rPr>
              <a:t>Using estimates to check answers</a:t>
            </a:r>
            <a:endParaRPr lang="en-UK" sz="3600" b="1" dirty="0">
              <a:solidFill>
                <a:schemeClr val="accent1"/>
              </a:solidFill>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F306CF63-E6F7-9C82-7D53-EB00ADA7F5E7}"/>
                  </a:ext>
                </a:extLst>
              </p:cNvPr>
              <p:cNvSpPr txBox="1"/>
              <p:nvPr/>
            </p:nvSpPr>
            <p:spPr>
              <a:xfrm>
                <a:off x="1071551" y="1451876"/>
                <a:ext cx="10850571" cy="5318379"/>
              </a:xfrm>
              <a:prstGeom prst="rect">
                <a:avLst/>
              </a:prstGeom>
              <a:noFill/>
            </p:spPr>
            <p:txBody>
              <a:bodyPr wrap="square" rtlCol="0">
                <a:spAutoFit/>
              </a:bodyPr>
              <a:lstStyle/>
              <a:p>
                <a:pPr algn="just">
                  <a:lnSpc>
                    <a:spcPct val="115000"/>
                  </a:lnSpc>
                  <a:spcBef>
                    <a:spcPts val="400"/>
                  </a:spcBef>
                  <a:spcAft>
                    <a:spcPts val="400"/>
                  </a:spcAft>
                </a:pPr>
                <a:r>
                  <a:rPr lang="en-GB" sz="2800" b="1" dirty="0">
                    <a:solidFill>
                      <a:schemeClr val="tx1"/>
                    </a:solidFill>
                    <a:effectLst/>
                    <a:latin typeface="Arial" panose="020B0604020202020204" pitchFamily="34" charset="0"/>
                    <a:ea typeface="Calibri" panose="020F0502020204030204" pitchFamily="34" charset="0"/>
                    <a:cs typeface="Arial" panose="020B0604020202020204" pitchFamily="34" charset="0"/>
                  </a:rPr>
                  <a:t>(a) </a:t>
                </a:r>
                <a:r>
                  <a:rPr lang="en-GB" sz="2800" dirty="0">
                    <a:solidFill>
                      <a:schemeClr val="tx1"/>
                    </a:solidFill>
                    <a:effectLst/>
                    <a:latin typeface="Arial" panose="020B0604020202020204" pitchFamily="34" charset="0"/>
                    <a:ea typeface="Calibri" panose="020F0502020204030204" pitchFamily="34" charset="0"/>
                    <a:cs typeface="Arial" panose="020B0604020202020204" pitchFamily="34" charset="0"/>
                  </a:rPr>
                  <a:t>53 ÷ 11 </a:t>
                </a:r>
                <a14:m>
                  <m:oMath xmlns:m="http://schemas.openxmlformats.org/officeDocument/2006/math">
                    <m:r>
                      <a:rPr lang="en-GB" sz="2800" i="1" smtClean="0">
                        <a:solidFill>
                          <a:schemeClr val="tx1"/>
                        </a:solidFill>
                        <a:effectLst/>
                        <a:latin typeface="Cambria Math" panose="02040503050406030204" pitchFamily="18" charset="0"/>
                        <a:ea typeface="Cambria Math" panose="02040503050406030204" pitchFamily="18" charset="0"/>
                        <a:cs typeface="Times New Roman" panose="02020603050405020304" pitchFamily="18" charset="0"/>
                      </a:rPr>
                      <m:t>≈</m:t>
                    </m:r>
                  </m:oMath>
                </a14:m>
                <a:r>
                  <a:rPr lang="en-GB" sz="2800" dirty="0">
                    <a:solidFill>
                      <a:schemeClr val="tx1"/>
                    </a:solidFill>
                    <a:effectLst/>
                    <a:latin typeface="Arial" panose="020B0604020202020204" pitchFamily="34" charset="0"/>
                    <a:ea typeface="Calibri" panose="020F0502020204030204" pitchFamily="34" charset="0"/>
                    <a:cs typeface="Arial" panose="020B0604020202020204" pitchFamily="34" charset="0"/>
                  </a:rPr>
                  <a:t> 50 ÷ 10 </a:t>
                </a:r>
              </a:p>
              <a:p>
                <a:pPr algn="just">
                  <a:lnSpc>
                    <a:spcPct val="115000"/>
                  </a:lnSpc>
                  <a:spcBef>
                    <a:spcPts val="400"/>
                  </a:spcBef>
                  <a:spcAft>
                    <a:spcPts val="400"/>
                  </a:spcAft>
                </a:pPr>
                <a:r>
                  <a:rPr lang="en-GB" sz="2800" dirty="0">
                    <a:solidFill>
                      <a:schemeClr val="tx1"/>
                    </a:solidFill>
                    <a:effectLst/>
                    <a:latin typeface="Arial" panose="020B0604020202020204" pitchFamily="34" charset="0"/>
                    <a:ea typeface="Calibri" panose="020F0502020204030204" pitchFamily="34" charset="0"/>
                    <a:cs typeface="Arial" panose="020B0604020202020204" pitchFamily="34" charset="0"/>
                  </a:rPr>
                  <a:t>                  = 5</a:t>
                </a:r>
              </a:p>
              <a:p>
                <a:pPr algn="just">
                  <a:lnSpc>
                    <a:spcPct val="115000"/>
                  </a:lnSpc>
                  <a:spcBef>
                    <a:spcPts val="400"/>
                  </a:spcBef>
                  <a:spcAft>
                    <a:spcPts val="400"/>
                  </a:spcAft>
                </a:pPr>
                <a:endParaRPr lang="en-GB" sz="2800" b="1" dirty="0">
                  <a:solidFill>
                    <a:schemeClr val="tx1"/>
                  </a:solidFill>
                  <a:latin typeface="Arial" panose="020B0604020202020204" pitchFamily="34" charset="0"/>
                  <a:ea typeface="Calibri" panose="020F0502020204030204" pitchFamily="34" charset="0"/>
                  <a:cs typeface="Arial" panose="020B0604020202020204" pitchFamily="34" charset="0"/>
                </a:endParaRPr>
              </a:p>
              <a:p>
                <a:pPr algn="just">
                  <a:lnSpc>
                    <a:spcPct val="115000"/>
                  </a:lnSpc>
                  <a:spcBef>
                    <a:spcPts val="400"/>
                  </a:spcBef>
                  <a:spcAft>
                    <a:spcPts val="400"/>
                  </a:spcAft>
                </a:pPr>
                <a:r>
                  <a:rPr lang="en-GB" sz="2800" b="1" dirty="0">
                    <a:solidFill>
                      <a:schemeClr val="tx1"/>
                    </a:solidFill>
                    <a:latin typeface="Arial" panose="020B0604020202020204" pitchFamily="34" charset="0"/>
                    <a:ea typeface="Calibri" panose="020F0502020204030204" pitchFamily="34" charset="0"/>
                    <a:cs typeface="Arial" panose="020B0604020202020204" pitchFamily="34" charset="0"/>
                  </a:rPr>
                  <a:t>(b) </a:t>
                </a:r>
                <a:r>
                  <a:rPr lang="en-GB" sz="2800" dirty="0">
                    <a:solidFill>
                      <a:schemeClr val="tx1"/>
                    </a:solidFill>
                    <a:latin typeface="Arial" panose="020B0604020202020204" pitchFamily="34" charset="0"/>
                    <a:ea typeface="Calibri" panose="020F0502020204030204" pitchFamily="34" charset="0"/>
                    <a:cs typeface="Arial" panose="020B0604020202020204" pitchFamily="34" charset="0"/>
                  </a:rPr>
                  <a:t>8.2 ÷ 1.9 </a:t>
                </a:r>
                <a14:m>
                  <m:oMath xmlns:m="http://schemas.openxmlformats.org/officeDocument/2006/math">
                    <m:r>
                      <a:rPr lang="en-GB" sz="2800" i="1" smtClean="0">
                        <a:solidFill>
                          <a:schemeClr val="tx1"/>
                        </a:solidFill>
                        <a:effectLst/>
                        <a:latin typeface="Cambria Math" panose="02040503050406030204" pitchFamily="18" charset="0"/>
                        <a:ea typeface="Cambria Math" panose="02040503050406030204" pitchFamily="18" charset="0"/>
                        <a:cs typeface="Times New Roman" panose="02020603050405020304" pitchFamily="18" charset="0"/>
                      </a:rPr>
                      <m:t>≈</m:t>
                    </m:r>
                  </m:oMath>
                </a14:m>
                <a:r>
                  <a:rPr lang="en-GB" sz="2800" dirty="0">
                    <a:solidFill>
                      <a:schemeClr val="tx1"/>
                    </a:solidFill>
                    <a:latin typeface="Arial" panose="020B0604020202020204" pitchFamily="34" charset="0"/>
                    <a:ea typeface="Calibri" panose="020F0502020204030204" pitchFamily="34" charset="0"/>
                    <a:cs typeface="Arial" panose="020B0604020202020204" pitchFamily="34" charset="0"/>
                  </a:rPr>
                  <a:t> 8 ÷ 2 </a:t>
                </a:r>
              </a:p>
              <a:p>
                <a:pPr algn="just">
                  <a:lnSpc>
                    <a:spcPct val="115000"/>
                  </a:lnSpc>
                  <a:spcBef>
                    <a:spcPts val="400"/>
                  </a:spcBef>
                  <a:spcAft>
                    <a:spcPts val="400"/>
                  </a:spcAft>
                </a:pPr>
                <a:r>
                  <a:rPr lang="en-GB" sz="2800" dirty="0">
                    <a:solidFill>
                      <a:schemeClr val="tx1"/>
                    </a:solidFill>
                    <a:latin typeface="Arial" panose="020B0604020202020204" pitchFamily="34" charset="0"/>
                    <a:ea typeface="Calibri" panose="020F0502020204030204" pitchFamily="34" charset="0"/>
                    <a:cs typeface="Arial" panose="020B0604020202020204" pitchFamily="34" charset="0"/>
                  </a:rPr>
                  <a:t>                    = 4</a:t>
                </a:r>
              </a:p>
              <a:p>
                <a:pPr algn="just">
                  <a:lnSpc>
                    <a:spcPct val="115000"/>
                  </a:lnSpc>
                  <a:spcBef>
                    <a:spcPts val="400"/>
                  </a:spcBef>
                  <a:spcAft>
                    <a:spcPts val="400"/>
                  </a:spcAft>
                </a:pPr>
                <a:endParaRPr lang="en-GB" sz="2800" b="1" dirty="0">
                  <a:solidFill>
                    <a:schemeClr val="tx1"/>
                  </a:solidFill>
                  <a:latin typeface="Arial" panose="020B0604020202020204" pitchFamily="34" charset="0"/>
                  <a:ea typeface="Calibri" panose="020F0502020204030204" pitchFamily="34" charset="0"/>
                  <a:cs typeface="Arial" panose="020B0604020202020204" pitchFamily="34" charset="0"/>
                </a:endParaRPr>
              </a:p>
              <a:p>
                <a:pPr algn="just">
                  <a:lnSpc>
                    <a:spcPct val="115000"/>
                  </a:lnSpc>
                  <a:spcBef>
                    <a:spcPts val="400"/>
                  </a:spcBef>
                  <a:spcAft>
                    <a:spcPts val="400"/>
                  </a:spcAft>
                </a:pPr>
                <a:r>
                  <a:rPr lang="en-GB" sz="2800" b="1" dirty="0">
                    <a:solidFill>
                      <a:schemeClr val="tx1"/>
                    </a:solidFill>
                    <a:latin typeface="Arial" panose="020B0604020202020204" pitchFamily="34" charset="0"/>
                    <a:ea typeface="Calibri" panose="020F0502020204030204" pitchFamily="34" charset="0"/>
                    <a:cs typeface="Arial" panose="020B0604020202020204" pitchFamily="34" charset="0"/>
                  </a:rPr>
                  <a:t>(c) </a:t>
                </a:r>
                <a:r>
                  <a:rPr lang="en-GB" sz="2800" dirty="0">
                    <a:solidFill>
                      <a:schemeClr val="tx1"/>
                    </a:solidFill>
                    <a:latin typeface="Arial" panose="020B0604020202020204" pitchFamily="34" charset="0"/>
                    <a:ea typeface="Calibri" panose="020F0502020204030204" pitchFamily="34" charset="0"/>
                    <a:cs typeface="Arial" panose="020B0604020202020204" pitchFamily="34" charset="0"/>
                  </a:rPr>
                  <a:t>223 ÷ 1.8 </a:t>
                </a:r>
                <a14:m>
                  <m:oMath xmlns:m="http://schemas.openxmlformats.org/officeDocument/2006/math">
                    <m:r>
                      <a:rPr lang="en-GB" sz="2800" i="1" smtClean="0">
                        <a:solidFill>
                          <a:schemeClr val="tx1"/>
                        </a:solidFill>
                        <a:effectLst/>
                        <a:latin typeface="Cambria Math" panose="02040503050406030204" pitchFamily="18" charset="0"/>
                        <a:ea typeface="Cambria Math" panose="02040503050406030204" pitchFamily="18" charset="0"/>
                        <a:cs typeface="Times New Roman" panose="02020603050405020304" pitchFamily="18" charset="0"/>
                      </a:rPr>
                      <m:t>≈</m:t>
                    </m:r>
                  </m:oMath>
                </a14:m>
                <a:r>
                  <a:rPr lang="en-GB" sz="2800" dirty="0">
                    <a:solidFill>
                      <a:schemeClr val="tx1"/>
                    </a:solidFill>
                    <a:effectLst/>
                    <a:latin typeface="Arial" panose="020B0604020202020204" pitchFamily="34" charset="0"/>
                    <a:ea typeface="Calibri" panose="020F0502020204030204" pitchFamily="34" charset="0"/>
                    <a:cs typeface="Arial" panose="020B0604020202020204" pitchFamily="34" charset="0"/>
                  </a:rPr>
                  <a:t> 200 ÷ 2 </a:t>
                </a:r>
              </a:p>
              <a:p>
                <a:pPr algn="just">
                  <a:lnSpc>
                    <a:spcPct val="115000"/>
                  </a:lnSpc>
                  <a:spcBef>
                    <a:spcPts val="400"/>
                  </a:spcBef>
                  <a:spcAft>
                    <a:spcPts val="400"/>
                  </a:spcAft>
                </a:pPr>
                <a:r>
                  <a:rPr lang="en-GB" sz="2800" dirty="0">
                    <a:solidFill>
                      <a:schemeClr val="tx1"/>
                    </a:solidFill>
                    <a:latin typeface="Arial" panose="020B0604020202020204" pitchFamily="34" charset="0"/>
                    <a:ea typeface="Calibri" panose="020F0502020204030204" pitchFamily="34" charset="0"/>
                    <a:cs typeface="Arial" panose="020B0604020202020204" pitchFamily="34" charset="0"/>
                  </a:rPr>
                  <a:t>                      </a:t>
                </a:r>
                <a:r>
                  <a:rPr lang="en-GB" sz="2800" dirty="0">
                    <a:solidFill>
                      <a:schemeClr val="tx1"/>
                    </a:solidFill>
                    <a:effectLst/>
                    <a:latin typeface="Arial" panose="020B0604020202020204" pitchFamily="34" charset="0"/>
                    <a:ea typeface="Calibri" panose="020F0502020204030204" pitchFamily="34" charset="0"/>
                    <a:cs typeface="Arial" panose="020B0604020202020204" pitchFamily="34" charset="0"/>
                  </a:rPr>
                  <a:t>= 100</a:t>
                </a:r>
              </a:p>
              <a:p>
                <a:endParaRPr lang="en-UK" sz="3200" dirty="0">
                  <a:latin typeface="Arial" panose="020B0604020202020204" pitchFamily="34" charset="0"/>
                  <a:cs typeface="Arial" panose="020B0604020202020204" pitchFamily="34" charset="0"/>
                </a:endParaRPr>
              </a:p>
            </p:txBody>
          </p:sp>
        </mc:Choice>
        <mc:Fallback xmlns="">
          <p:sp>
            <p:nvSpPr>
              <p:cNvPr id="6" name="TextBox 5">
                <a:extLst>
                  <a:ext uri="{FF2B5EF4-FFF2-40B4-BE49-F238E27FC236}">
                    <a16:creationId xmlns:a16="http://schemas.microsoft.com/office/drawing/2014/main" id="{F306CF63-E6F7-9C82-7D53-EB00ADA7F5E7}"/>
                  </a:ext>
                </a:extLst>
              </p:cNvPr>
              <p:cNvSpPr txBox="1">
                <a:spLocks noRot="1" noChangeAspect="1" noMove="1" noResize="1" noEditPoints="1" noAdjustHandles="1" noChangeArrowheads="1" noChangeShapeType="1" noTextEdit="1"/>
              </p:cNvSpPr>
              <p:nvPr/>
            </p:nvSpPr>
            <p:spPr>
              <a:xfrm>
                <a:off x="1071551" y="1451876"/>
                <a:ext cx="10850571" cy="5318379"/>
              </a:xfrm>
              <a:prstGeom prst="rect">
                <a:avLst/>
              </a:prstGeom>
              <a:blipFill>
                <a:blip r:embed="rId3"/>
                <a:stretch>
                  <a:fillRect l="-1180" t="-802"/>
                </a:stretch>
              </a:blipFill>
            </p:spPr>
            <p:txBody>
              <a:bodyPr/>
              <a:lstStyle/>
              <a:p>
                <a:r>
                  <a:rPr lang="en-GB">
                    <a:noFill/>
                  </a:rPr>
                  <a:t> </a:t>
                </a:r>
              </a:p>
            </p:txBody>
          </p:sp>
        </mc:Fallback>
      </mc:AlternateContent>
      <p:sp>
        <p:nvSpPr>
          <p:cNvPr id="3" name="Isosceles Triangle 2">
            <a:extLst>
              <a:ext uri="{FF2B5EF4-FFF2-40B4-BE49-F238E27FC236}">
                <a16:creationId xmlns:a16="http://schemas.microsoft.com/office/drawing/2014/main" id="{6D2845AD-B3F3-1E92-D9FB-80E11C539ECB}"/>
              </a:ext>
              <a:ext uri="{C183D7F6-B498-43B3-948B-1728B52AA6E4}">
                <adec:decorative xmlns:adec="http://schemas.microsoft.com/office/drawing/2017/decorative" val="1"/>
              </a:ext>
            </a:extLst>
          </p:cNvPr>
          <p:cNvSpPr/>
          <p:nvPr/>
        </p:nvSpPr>
        <p:spPr>
          <a:xfrm flipV="1">
            <a:off x="-38118" y="-1535"/>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TextBox 4">
            <a:extLst>
              <a:ext uri="{FF2B5EF4-FFF2-40B4-BE49-F238E27FC236}">
                <a16:creationId xmlns:a16="http://schemas.microsoft.com/office/drawing/2014/main" id="{3505095F-57C9-285B-EA5C-7D4DF92FC21C}"/>
              </a:ext>
            </a:extLst>
          </p:cNvPr>
          <p:cNvSpPr txBox="1"/>
          <p:nvPr/>
        </p:nvSpPr>
        <p:spPr>
          <a:xfrm>
            <a:off x="-38118" y="117660"/>
            <a:ext cx="1592191" cy="461665"/>
          </a:xfrm>
          <a:prstGeom prst="rect">
            <a:avLst/>
          </a:prstGeom>
          <a:noFill/>
          <a:ln>
            <a:noFill/>
          </a:ln>
          <a:effectLst/>
        </p:spPr>
        <p:txBody>
          <a:bodyPr wrap="square" rtlCol="0">
            <a:spAutoFit/>
          </a:bodyPr>
          <a:lstStyle/>
          <a:p>
            <a:pPr algn="ctr"/>
            <a:r>
              <a:rPr lang="en-GB" sz="2400" b="1" dirty="0">
                <a:solidFill>
                  <a:schemeClr val="bg1"/>
                </a:solidFill>
                <a:latin typeface="Arial" panose="020B0604020202020204" pitchFamily="34" charset="0"/>
                <a:cs typeface="Arial" panose="020B0604020202020204" pitchFamily="34" charset="0"/>
              </a:rPr>
              <a:t>REVIEW</a:t>
            </a:r>
          </a:p>
        </p:txBody>
      </p:sp>
    </p:spTree>
    <p:extLst>
      <p:ext uri="{BB962C8B-B14F-4D97-AF65-F5344CB8AC3E}">
        <p14:creationId xmlns:p14="http://schemas.microsoft.com/office/powerpoint/2010/main" val="222964036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21</a:t>
            </a:fld>
            <a:endParaRPr lang="en-UK" dirty="0"/>
          </a:p>
        </p:txBody>
      </p:sp>
      <p:sp>
        <p:nvSpPr>
          <p:cNvPr id="22" name="Title 1">
            <a:extLst>
              <a:ext uri="{FF2B5EF4-FFF2-40B4-BE49-F238E27FC236}">
                <a16:creationId xmlns:a16="http://schemas.microsoft.com/office/drawing/2014/main" id="{02AABD48-7F62-174B-98BD-03D513E3B1A1}"/>
              </a:ext>
            </a:extLst>
          </p:cNvPr>
          <p:cNvSpPr txBox="1">
            <a:spLocks noGrp="1"/>
          </p:cNvSpPr>
          <p:nvPr>
            <p:ph type="title" idx="4294967295"/>
          </p:nvPr>
        </p:nvSpPr>
        <p:spPr>
          <a:xfrm>
            <a:off x="1331353" y="70448"/>
            <a:ext cx="5262093" cy="1016000"/>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K" sz="3600" b="1" i="0" strike="noStrike" kern="1200" cap="none" spc="0" normalizeH="0" baseline="0" noProof="0" dirty="0">
                <a:ln>
                  <a:noFill/>
                </a:ln>
                <a:solidFill>
                  <a:schemeClr val="accent1"/>
                </a:solidFill>
                <a:effectLst/>
                <a:uLnTx/>
                <a:uFillTx/>
                <a:latin typeface="Arial" panose="020B0604020202020204" pitchFamily="34" charset="0"/>
                <a:ea typeface="+mj-ea"/>
                <a:cs typeface="Arial" panose="020B0604020202020204" pitchFamily="34" charset="0"/>
              </a:rPr>
              <a:t>Planning a </a:t>
            </a:r>
            <a:r>
              <a:rPr kumimoji="0" lang="en-SG" sz="3600" b="1" i="0" strike="noStrike" kern="1200" cap="none" spc="0" normalizeH="0" baseline="0" noProof="0" dirty="0">
                <a:ln>
                  <a:noFill/>
                </a:ln>
                <a:solidFill>
                  <a:schemeClr val="accent1"/>
                </a:solidFill>
                <a:effectLst/>
                <a:uLnTx/>
                <a:uFillTx/>
                <a:latin typeface="Arial" panose="020B0604020202020204" pitchFamily="34" charset="0"/>
                <a:ea typeface="+mj-ea"/>
                <a:cs typeface="Arial" panose="020B0604020202020204" pitchFamily="34" charset="0"/>
              </a:rPr>
              <a:t>p</a:t>
            </a:r>
            <a:r>
              <a:rPr kumimoji="0" lang="en-UK" sz="3600" b="1" i="0" strike="noStrike" kern="1200" cap="none" spc="0" normalizeH="0" baseline="0" noProof="0" dirty="0">
                <a:ln>
                  <a:noFill/>
                </a:ln>
                <a:solidFill>
                  <a:schemeClr val="accent1"/>
                </a:solidFill>
                <a:effectLst/>
                <a:uLnTx/>
                <a:uFillTx/>
                <a:latin typeface="Arial" panose="020B0604020202020204" pitchFamily="34" charset="0"/>
                <a:ea typeface="+mj-ea"/>
                <a:cs typeface="Arial" panose="020B0604020202020204" pitchFamily="34" charset="0"/>
              </a:rPr>
              <a:t>arty</a:t>
            </a:r>
          </a:p>
        </p:txBody>
      </p:sp>
      <p:sp>
        <p:nvSpPr>
          <p:cNvPr id="2" name="Rectangle: Rounded Corners 1">
            <a:extLst>
              <a:ext uri="{FF2B5EF4-FFF2-40B4-BE49-F238E27FC236}">
                <a16:creationId xmlns:a16="http://schemas.microsoft.com/office/drawing/2014/main" id="{0157EDFF-03E3-4687-9F8B-250C73C985F2}"/>
              </a:ext>
            </a:extLst>
          </p:cNvPr>
          <p:cNvSpPr/>
          <p:nvPr/>
        </p:nvSpPr>
        <p:spPr>
          <a:xfrm>
            <a:off x="1017674" y="4977245"/>
            <a:ext cx="4997468" cy="1201589"/>
          </a:xfrm>
          <a:prstGeom prst="roundRect">
            <a:avLst/>
          </a:prstGeom>
          <a:solidFill>
            <a:schemeClr val="accent1">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800" dirty="0">
              <a:solidFill>
                <a:schemeClr val="tx1"/>
              </a:solidFill>
              <a:latin typeface="Arial" panose="020B0604020202020204" pitchFamily="34" charset="0"/>
              <a:cs typeface="Arial" panose="020B0604020202020204" pitchFamily="34" charset="0"/>
            </a:endParaRPr>
          </a:p>
          <a:p>
            <a:pPr algn="ctr"/>
            <a:endParaRPr lang="en-GB" sz="2800" dirty="0">
              <a:solidFill>
                <a:schemeClr val="tx1"/>
              </a:solidFill>
              <a:latin typeface="Arial" panose="020B0604020202020204" pitchFamily="34" charset="0"/>
              <a:cs typeface="Arial" panose="020B0604020202020204" pitchFamily="34" charset="0"/>
            </a:endParaRPr>
          </a:p>
          <a:p>
            <a:pPr algn="ctr"/>
            <a:r>
              <a:rPr lang="en-GB" sz="2800" dirty="0">
                <a:solidFill>
                  <a:schemeClr val="tx1"/>
                </a:solidFill>
                <a:latin typeface="Arial" panose="020B0604020202020204" pitchFamily="34" charset="0"/>
                <a:cs typeface="Arial" panose="020B0604020202020204" pitchFamily="34" charset="0"/>
              </a:rPr>
              <a:t>Can you solve these with</a:t>
            </a:r>
            <a:br>
              <a:rPr lang="en-GB" sz="2800" dirty="0">
                <a:solidFill>
                  <a:schemeClr val="tx1"/>
                </a:solidFill>
                <a:latin typeface="Arial" panose="020B0604020202020204" pitchFamily="34" charset="0"/>
                <a:cs typeface="Arial" panose="020B0604020202020204" pitchFamily="34" charset="0"/>
              </a:rPr>
            </a:br>
            <a:r>
              <a:rPr lang="en-GB" sz="2800" dirty="0">
                <a:solidFill>
                  <a:schemeClr val="tx1"/>
                </a:solidFill>
                <a:latin typeface="Arial" panose="020B0604020202020204" pitchFamily="34" charset="0"/>
                <a:cs typeface="Arial" panose="020B0604020202020204" pitchFamily="34" charset="0"/>
              </a:rPr>
              <a:t> a picture or a diagram?</a:t>
            </a:r>
          </a:p>
          <a:p>
            <a:pPr algn="ctr"/>
            <a:endParaRPr lang="en-GB" sz="2800" dirty="0">
              <a:solidFill>
                <a:schemeClr val="tx1"/>
              </a:solidFill>
              <a:latin typeface="Arial" panose="020B0604020202020204" pitchFamily="34" charset="0"/>
              <a:cs typeface="Arial" panose="020B0604020202020204" pitchFamily="34" charset="0"/>
            </a:endParaRPr>
          </a:p>
          <a:p>
            <a:endParaRPr lang="en-GB" sz="3200" dirty="0">
              <a:solidFill>
                <a:schemeClr val="tx1"/>
              </a:solidFill>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E03A399E-A079-4972-986A-8F5EFC549EED}"/>
              </a:ext>
            </a:extLst>
          </p:cNvPr>
          <p:cNvSpPr txBox="1"/>
          <p:nvPr/>
        </p:nvSpPr>
        <p:spPr>
          <a:xfrm>
            <a:off x="992628" y="1118339"/>
            <a:ext cx="10850571" cy="3839000"/>
          </a:xfrm>
          <a:prstGeom prst="rect">
            <a:avLst/>
          </a:prstGeom>
          <a:noFill/>
        </p:spPr>
        <p:txBody>
          <a:bodyPr wrap="square" rtlCol="0">
            <a:spAutoFit/>
          </a:bodyPr>
          <a:lstStyle/>
          <a:p>
            <a:r>
              <a:rPr lang="en-GB" sz="2800" dirty="0">
                <a:solidFill>
                  <a:srgbClr val="000000"/>
                </a:solidFill>
                <a:latin typeface="Arial" panose="020B0604020202020204" pitchFamily="34" charset="0"/>
                <a:cs typeface="Arial" panose="020B0604020202020204" pitchFamily="34" charset="0"/>
              </a:rPr>
              <a:t>You are having a party for your friend's birthday.</a:t>
            </a:r>
          </a:p>
          <a:p>
            <a:endParaRPr lang="en-GB" sz="2800" dirty="0">
              <a:latin typeface="Arial" panose="020B0604020202020204" pitchFamily="34" charset="0"/>
              <a:cs typeface="Arial" panose="020B0604020202020204" pitchFamily="34" charset="0"/>
            </a:endParaRPr>
          </a:p>
          <a:p>
            <a:pPr>
              <a:lnSpc>
                <a:spcPct val="115000"/>
              </a:lnSpc>
              <a:spcBef>
                <a:spcPts val="400"/>
              </a:spcBef>
              <a:spcAft>
                <a:spcPts val="400"/>
              </a:spcAft>
            </a:pPr>
            <a:r>
              <a:rPr lang="en-GB" sz="2800" b="1" dirty="0">
                <a:effectLst/>
                <a:latin typeface="Arial" panose="020B0604020202020204" pitchFamily="34" charset="0"/>
                <a:ea typeface="Calibri" panose="020F0502020204030204" pitchFamily="34" charset="0"/>
                <a:cs typeface="Times New Roman" panose="02020603050405020304" pitchFamily="18" charset="0"/>
              </a:rPr>
              <a:t>1.</a:t>
            </a:r>
            <a:r>
              <a:rPr lang="en-GB" sz="2800" b="1" dirty="0">
                <a:latin typeface="Arial" panose="020B0604020202020204" pitchFamily="34" charset="0"/>
                <a:ea typeface="Calibri" panose="020F0502020204030204" pitchFamily="34" charset="0"/>
                <a:cs typeface="Times New Roman" panose="02020603050405020304" pitchFamily="18" charset="0"/>
              </a:rPr>
              <a:t> </a:t>
            </a:r>
            <a:r>
              <a:rPr lang="en-GB" sz="2800" dirty="0">
                <a:latin typeface="Arial" panose="020B0604020202020204" pitchFamily="34" charset="0"/>
                <a:ea typeface="Calibri" panose="020F0502020204030204" pitchFamily="34" charset="0"/>
                <a:cs typeface="Times New Roman" panose="02020603050405020304" pitchFamily="18" charset="0"/>
              </a:rPr>
              <a:t>Put </a:t>
            </a:r>
            <a:r>
              <a:rPr lang="en-GB" sz="2800" dirty="0">
                <a:effectLst/>
                <a:latin typeface="Arial" panose="020B0604020202020204" pitchFamily="34" charset="0"/>
                <a:ea typeface="Calibri" panose="020F0502020204030204" pitchFamily="34" charset="0"/>
                <a:cs typeface="Times New Roman" panose="02020603050405020304" pitchFamily="18" charset="0"/>
              </a:rPr>
              <a:t>24 balloons equally on 8 tables. </a:t>
            </a:r>
          </a:p>
          <a:p>
            <a:pPr>
              <a:lnSpc>
                <a:spcPct val="115000"/>
              </a:lnSpc>
              <a:spcBef>
                <a:spcPts val="400"/>
              </a:spcBef>
              <a:spcAft>
                <a:spcPts val="400"/>
              </a:spcAft>
            </a:pPr>
            <a:r>
              <a:rPr lang="en-GB" sz="2800" dirty="0">
                <a:effectLst/>
                <a:latin typeface="Arial" panose="020B0604020202020204" pitchFamily="34" charset="0"/>
                <a:ea typeface="Calibri" panose="020F0502020204030204" pitchFamily="34" charset="0"/>
                <a:cs typeface="Times New Roman" panose="02020603050405020304" pitchFamily="18" charset="0"/>
              </a:rPr>
              <a:t>    How many balloons will there be on each table?</a:t>
            </a:r>
            <a:endParaRPr lang="en-GB" sz="2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Bef>
                <a:spcPts val="400"/>
              </a:spcBef>
              <a:spcAft>
                <a:spcPts val="400"/>
              </a:spcAft>
            </a:pPr>
            <a:r>
              <a:rPr lang="en-GB" sz="2800" b="1" dirty="0">
                <a:effectLst/>
                <a:latin typeface="Arial" panose="020B0604020202020204" pitchFamily="34" charset="0"/>
                <a:ea typeface="Calibri" panose="020F0502020204030204" pitchFamily="34" charset="0"/>
                <a:cs typeface="Times New Roman" panose="02020603050405020304" pitchFamily="18" charset="0"/>
              </a:rPr>
              <a:t>2. </a:t>
            </a:r>
            <a:r>
              <a:rPr lang="en-GB" sz="2800" dirty="0">
                <a:latin typeface="Arial" panose="020B0604020202020204" pitchFamily="34" charset="0"/>
                <a:ea typeface="Calibri" panose="020F0502020204030204" pitchFamily="34" charset="0"/>
                <a:cs typeface="Times New Roman" panose="02020603050405020304" pitchFamily="18" charset="0"/>
              </a:rPr>
              <a:t>Arrange</a:t>
            </a:r>
            <a:r>
              <a:rPr lang="en-GB" sz="2800" b="1" dirty="0">
                <a:latin typeface="Arial" panose="020B0604020202020204" pitchFamily="34" charset="0"/>
                <a:ea typeface="Calibri" panose="020F0502020204030204" pitchFamily="34" charset="0"/>
                <a:cs typeface="Times New Roman" panose="02020603050405020304" pitchFamily="18" charset="0"/>
              </a:rPr>
              <a:t> </a:t>
            </a:r>
            <a:r>
              <a:rPr lang="en-GB" sz="2800" dirty="0">
                <a:latin typeface="Arial" panose="020B0604020202020204" pitchFamily="34" charset="0"/>
                <a:ea typeface="Calibri" panose="020F0502020204030204" pitchFamily="34" charset="0"/>
                <a:cs typeface="Times New Roman" panose="02020603050405020304" pitchFamily="18" charset="0"/>
              </a:rPr>
              <a:t>48</a:t>
            </a:r>
            <a:r>
              <a:rPr lang="en-GB" sz="2800" dirty="0">
                <a:effectLst/>
                <a:latin typeface="Arial" panose="020B0604020202020204" pitchFamily="34" charset="0"/>
                <a:ea typeface="Calibri" panose="020F0502020204030204" pitchFamily="34" charset="0"/>
                <a:cs typeface="Times New Roman" panose="02020603050405020304" pitchFamily="18" charset="0"/>
              </a:rPr>
              <a:t> glasses equally on 4 tables. </a:t>
            </a:r>
          </a:p>
          <a:p>
            <a:pPr>
              <a:lnSpc>
                <a:spcPct val="115000"/>
              </a:lnSpc>
              <a:spcBef>
                <a:spcPts val="400"/>
              </a:spcBef>
              <a:spcAft>
                <a:spcPts val="400"/>
              </a:spcAft>
            </a:pPr>
            <a:r>
              <a:rPr lang="en-GB" sz="2800" dirty="0">
                <a:effectLst/>
                <a:latin typeface="Arial" panose="020B0604020202020204" pitchFamily="34" charset="0"/>
                <a:ea typeface="Calibri" panose="020F0502020204030204" pitchFamily="34" charset="0"/>
                <a:cs typeface="Times New Roman" panose="02020603050405020304" pitchFamily="18" charset="0"/>
              </a:rPr>
              <a:t>    How many glasses will there be on each table?   </a:t>
            </a:r>
            <a:endParaRPr lang="en-GB" sz="2800" dirty="0">
              <a:effectLst/>
              <a:latin typeface="Calibri" panose="020F0502020204030204" pitchFamily="34" charset="0"/>
              <a:ea typeface="Calibri" panose="020F0502020204030204" pitchFamily="34" charset="0"/>
              <a:cs typeface="Times New Roman" panose="02020603050405020304" pitchFamily="18" charset="0"/>
            </a:endParaRPr>
          </a:p>
          <a:p>
            <a:endParaRPr lang="en-UK" sz="3200" dirty="0">
              <a:latin typeface="Arial" panose="020B0604020202020204" pitchFamily="34" charset="0"/>
              <a:cs typeface="Arial" panose="020B0604020202020204" pitchFamily="34" charset="0"/>
            </a:endParaRPr>
          </a:p>
        </p:txBody>
      </p:sp>
      <p:sp>
        <p:nvSpPr>
          <p:cNvPr id="5" name="Isosceles Triangle 4">
            <a:extLst>
              <a:ext uri="{FF2B5EF4-FFF2-40B4-BE49-F238E27FC236}">
                <a16:creationId xmlns:a16="http://schemas.microsoft.com/office/drawing/2014/main" id="{1408FD84-E1FE-C9FB-D85C-BCFB08C0DA2A}"/>
              </a:ext>
              <a:ext uri="{C183D7F6-B498-43B3-948B-1728B52AA6E4}">
                <adec:decorative xmlns:adec="http://schemas.microsoft.com/office/drawing/2017/decorative" val="1"/>
              </a:ext>
            </a:extLst>
          </p:cNvPr>
          <p:cNvSpPr/>
          <p:nvPr/>
        </p:nvSpPr>
        <p:spPr>
          <a:xfrm flipV="1">
            <a:off x="-38118" y="-1535"/>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TextBox 9">
            <a:extLst>
              <a:ext uri="{FF2B5EF4-FFF2-40B4-BE49-F238E27FC236}">
                <a16:creationId xmlns:a16="http://schemas.microsoft.com/office/drawing/2014/main" id="{B196313C-A9A9-97FA-FE40-0386CA41D974}"/>
              </a:ext>
            </a:extLst>
          </p:cNvPr>
          <p:cNvSpPr txBox="1"/>
          <p:nvPr/>
        </p:nvSpPr>
        <p:spPr>
          <a:xfrm>
            <a:off x="-34486" y="94797"/>
            <a:ext cx="1082193" cy="758996"/>
          </a:xfrm>
          <a:prstGeom prst="rect">
            <a:avLst/>
          </a:prstGeom>
          <a:solidFill>
            <a:schemeClr val="accent1"/>
          </a:solidFill>
          <a:ln>
            <a:solidFill>
              <a:schemeClr val="accent1"/>
            </a:solidFill>
          </a:ln>
          <a:effectLst/>
        </p:spPr>
        <p:txBody>
          <a:bodyPr wrap="square" rtlCol="0">
            <a:spAutoFit/>
          </a:bodyPr>
          <a:lstStyle/>
          <a:p>
            <a:pPr algn="ctr"/>
            <a:r>
              <a:rPr lang="en-GB" sz="2400" b="1" dirty="0">
                <a:solidFill>
                  <a:schemeClr val="bg1"/>
                </a:solidFill>
                <a:latin typeface="Arial" panose="020B0604020202020204" pitchFamily="34" charset="0"/>
                <a:cs typeface="Arial" panose="020B0604020202020204" pitchFamily="34" charset="0"/>
              </a:rPr>
              <a:t>YOUR </a:t>
            </a:r>
          </a:p>
          <a:p>
            <a:pPr algn="ctr"/>
            <a:r>
              <a:rPr lang="en-GB" sz="2400" b="1" dirty="0">
                <a:solidFill>
                  <a:schemeClr val="bg1"/>
                </a:solidFill>
                <a:latin typeface="Arial" panose="020B0604020202020204" pitchFamily="34" charset="0"/>
                <a:cs typeface="Arial" panose="020B0604020202020204" pitchFamily="34" charset="0"/>
              </a:rPr>
              <a:t>TURN</a:t>
            </a:r>
          </a:p>
        </p:txBody>
      </p:sp>
      <p:sp>
        <p:nvSpPr>
          <p:cNvPr id="6" name="Rectangle: Rounded Corners 5">
            <a:extLst>
              <a:ext uri="{FF2B5EF4-FFF2-40B4-BE49-F238E27FC236}">
                <a16:creationId xmlns:a16="http://schemas.microsoft.com/office/drawing/2014/main" id="{F53CD25E-FBA5-77A1-D282-A23DAA4DFB4F}"/>
              </a:ext>
            </a:extLst>
          </p:cNvPr>
          <p:cNvSpPr/>
          <p:nvPr/>
        </p:nvSpPr>
        <p:spPr>
          <a:xfrm>
            <a:off x="6417914" y="4986491"/>
            <a:ext cx="4997468" cy="1201589"/>
          </a:xfrm>
          <a:prstGeom prst="roundRect">
            <a:avLst/>
          </a:prstGeom>
          <a:solidFill>
            <a:schemeClr val="accent1">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800" dirty="0">
              <a:solidFill>
                <a:schemeClr val="tx1"/>
              </a:solidFill>
              <a:latin typeface="Arial" panose="020B0604020202020204" pitchFamily="34" charset="0"/>
              <a:cs typeface="Arial" panose="020B0604020202020204" pitchFamily="34" charset="0"/>
            </a:endParaRPr>
          </a:p>
          <a:p>
            <a:pPr algn="ctr"/>
            <a:endParaRPr lang="en-GB" sz="2800" dirty="0">
              <a:solidFill>
                <a:schemeClr val="tx1"/>
              </a:solidFill>
              <a:latin typeface="Arial" panose="020B0604020202020204" pitchFamily="34" charset="0"/>
              <a:cs typeface="Arial" panose="020B0604020202020204" pitchFamily="34" charset="0"/>
            </a:endParaRPr>
          </a:p>
          <a:p>
            <a:pPr algn="ctr"/>
            <a:r>
              <a:rPr lang="en-GB" sz="2800" dirty="0">
                <a:solidFill>
                  <a:schemeClr val="tx1"/>
                </a:solidFill>
                <a:latin typeface="Arial" panose="020B0604020202020204" pitchFamily="34" charset="0"/>
                <a:cs typeface="Arial" panose="020B0604020202020204" pitchFamily="34" charset="0"/>
              </a:rPr>
              <a:t>Can you use a different</a:t>
            </a:r>
            <a:br>
              <a:rPr lang="en-GB" sz="2800" dirty="0">
                <a:solidFill>
                  <a:schemeClr val="tx1"/>
                </a:solidFill>
                <a:latin typeface="Arial" panose="020B0604020202020204" pitchFamily="34" charset="0"/>
                <a:cs typeface="Arial" panose="020B0604020202020204" pitchFamily="34" charset="0"/>
              </a:rPr>
            </a:br>
            <a:r>
              <a:rPr lang="en-GB" sz="2800" dirty="0">
                <a:solidFill>
                  <a:schemeClr val="tx1"/>
                </a:solidFill>
                <a:latin typeface="Arial" panose="020B0604020202020204" pitchFamily="34" charset="0"/>
                <a:cs typeface="Arial" panose="020B0604020202020204" pitchFamily="34" charset="0"/>
              </a:rPr>
              <a:t> method for each?</a:t>
            </a:r>
          </a:p>
          <a:p>
            <a:pPr algn="ctr"/>
            <a:endParaRPr lang="en-GB" sz="2800" dirty="0">
              <a:solidFill>
                <a:schemeClr val="tx1"/>
              </a:solidFill>
              <a:latin typeface="Arial" panose="020B0604020202020204" pitchFamily="34" charset="0"/>
              <a:cs typeface="Arial" panose="020B0604020202020204" pitchFamily="34" charset="0"/>
            </a:endParaRPr>
          </a:p>
          <a:p>
            <a:endParaRPr lang="en-GB" sz="32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38307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22</a:t>
            </a:fld>
            <a:endParaRPr lang="en-UK" dirty="0"/>
          </a:p>
        </p:txBody>
      </p:sp>
      <p:sp>
        <p:nvSpPr>
          <p:cNvPr id="12" name="Isosceles Triangle 11">
            <a:extLst>
              <a:ext uri="{FF2B5EF4-FFF2-40B4-BE49-F238E27FC236}">
                <a16:creationId xmlns:a16="http://schemas.microsoft.com/office/drawing/2014/main" id="{3BC48BB1-3C2E-44DD-9D65-D2AF24FF2E87}"/>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TextBox 13">
            <a:extLst>
              <a:ext uri="{FF2B5EF4-FFF2-40B4-BE49-F238E27FC236}">
                <a16:creationId xmlns:a16="http://schemas.microsoft.com/office/drawing/2014/main" id="{0F82D19D-1FB9-47B5-A87D-36C07F3B87C2}"/>
              </a:ext>
            </a:extLst>
          </p:cNvPr>
          <p:cNvSpPr txBox="1"/>
          <p:nvPr/>
        </p:nvSpPr>
        <p:spPr>
          <a:xfrm>
            <a:off x="10562" y="112166"/>
            <a:ext cx="1082193" cy="758996"/>
          </a:xfrm>
          <a:prstGeom prst="rect">
            <a:avLst/>
          </a:prstGeom>
          <a:solidFill>
            <a:schemeClr val="accent1"/>
          </a:solidFill>
          <a:ln>
            <a:solidFill>
              <a:schemeClr val="accent1"/>
            </a:solidFill>
          </a:ln>
          <a:effectLst/>
        </p:spPr>
        <p:txBody>
          <a:bodyPr wrap="square" rtlCol="0">
            <a:spAutoFit/>
          </a:bodyPr>
          <a:lstStyle/>
          <a:p>
            <a:pPr algn="ctr"/>
            <a:r>
              <a:rPr lang="en-GB" sz="2400" b="1" dirty="0">
                <a:solidFill>
                  <a:schemeClr val="bg1"/>
                </a:solidFill>
                <a:latin typeface="Arial" panose="020B0604020202020204" pitchFamily="34" charset="0"/>
                <a:cs typeface="Arial" panose="020B0604020202020204" pitchFamily="34" charset="0"/>
              </a:rPr>
              <a:t>YOUR </a:t>
            </a:r>
          </a:p>
          <a:p>
            <a:pPr algn="ctr"/>
            <a:r>
              <a:rPr lang="en-GB" sz="2400" b="1" dirty="0">
                <a:solidFill>
                  <a:schemeClr val="bg1"/>
                </a:solidFill>
                <a:latin typeface="Arial" panose="020B0604020202020204" pitchFamily="34" charset="0"/>
                <a:cs typeface="Arial" panose="020B0604020202020204" pitchFamily="34" charset="0"/>
              </a:rPr>
              <a:t>TURN</a:t>
            </a:r>
          </a:p>
        </p:txBody>
      </p:sp>
      <p:sp>
        <p:nvSpPr>
          <p:cNvPr id="3" name="Rectangle: Rounded Corners 2">
            <a:extLst>
              <a:ext uri="{FF2B5EF4-FFF2-40B4-BE49-F238E27FC236}">
                <a16:creationId xmlns:a16="http://schemas.microsoft.com/office/drawing/2014/main" id="{CA17DFBD-8A97-65BA-188B-A2713A5BE981}"/>
              </a:ext>
            </a:extLst>
          </p:cNvPr>
          <p:cNvSpPr/>
          <p:nvPr/>
        </p:nvSpPr>
        <p:spPr>
          <a:xfrm>
            <a:off x="1051389" y="4741716"/>
            <a:ext cx="6521388" cy="1201589"/>
          </a:xfrm>
          <a:prstGeom prst="roundRect">
            <a:avLst/>
          </a:prstGeom>
          <a:solidFill>
            <a:schemeClr val="accent1">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800" dirty="0">
              <a:solidFill>
                <a:schemeClr val="tx1"/>
              </a:solidFill>
              <a:latin typeface="Arial" panose="020B0604020202020204" pitchFamily="34" charset="0"/>
              <a:cs typeface="Arial" panose="020B0604020202020204" pitchFamily="34" charset="0"/>
            </a:endParaRPr>
          </a:p>
          <a:p>
            <a:pPr algn="ctr"/>
            <a:r>
              <a:rPr lang="en-GB" sz="2800" dirty="0">
                <a:solidFill>
                  <a:schemeClr val="tx1"/>
                </a:solidFill>
                <a:latin typeface="Arial" panose="020B0604020202020204" pitchFamily="34" charset="0"/>
                <a:cs typeface="Arial" panose="020B0604020202020204" pitchFamily="34" charset="0"/>
              </a:rPr>
              <a:t>Did the methods you used earlier work</a:t>
            </a:r>
            <a:br>
              <a:rPr lang="en-GB" sz="2800" dirty="0">
                <a:solidFill>
                  <a:schemeClr val="tx1"/>
                </a:solidFill>
                <a:latin typeface="Arial" panose="020B0604020202020204" pitchFamily="34" charset="0"/>
                <a:cs typeface="Arial" panose="020B0604020202020204" pitchFamily="34" charset="0"/>
              </a:rPr>
            </a:br>
            <a:r>
              <a:rPr lang="en-GB" sz="2800" dirty="0">
                <a:solidFill>
                  <a:schemeClr val="tx1"/>
                </a:solidFill>
                <a:latin typeface="Arial" panose="020B0604020202020204" pitchFamily="34" charset="0"/>
                <a:cs typeface="Arial" panose="020B0604020202020204" pitchFamily="34" charset="0"/>
              </a:rPr>
              <a:t> with a 3-digit number?</a:t>
            </a:r>
          </a:p>
          <a:p>
            <a:endParaRPr lang="en-GB" sz="3200" dirty="0">
              <a:solidFill>
                <a:schemeClr val="tx1"/>
              </a:solidFill>
              <a:latin typeface="Arial" panose="020B0604020202020204" pitchFamily="34" charset="0"/>
              <a:cs typeface="Arial" panose="020B0604020202020204" pitchFamily="34" charset="0"/>
            </a:endParaRPr>
          </a:p>
        </p:txBody>
      </p:sp>
      <p:sp>
        <p:nvSpPr>
          <p:cNvPr id="7" name="Title 1">
            <a:extLst>
              <a:ext uri="{FF2B5EF4-FFF2-40B4-BE49-F238E27FC236}">
                <a16:creationId xmlns:a16="http://schemas.microsoft.com/office/drawing/2014/main" id="{2785867C-52B1-6F0C-75C5-E9D6B54CEBF7}"/>
              </a:ext>
            </a:extLst>
          </p:cNvPr>
          <p:cNvSpPr txBox="1">
            <a:spLocks/>
          </p:cNvSpPr>
          <p:nvPr/>
        </p:nvSpPr>
        <p:spPr>
          <a:xfrm>
            <a:off x="1464072" y="75112"/>
            <a:ext cx="4906850" cy="1016000"/>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GB" sz="3600" b="1" dirty="0">
                <a:solidFill>
                  <a:schemeClr val="accent1"/>
                </a:solidFill>
                <a:latin typeface="Arial" panose="020B0604020202020204" pitchFamily="34" charset="0"/>
                <a:cs typeface="Arial" panose="020B0604020202020204" pitchFamily="34" charset="0"/>
              </a:rPr>
              <a:t>Sausage rolls</a:t>
            </a:r>
            <a:endParaRPr lang="en-UK" sz="3600" b="1" dirty="0">
              <a:solidFill>
                <a:schemeClr val="accent1"/>
              </a:solidFill>
              <a:latin typeface="Arial" panose="020B0604020202020204" pitchFamily="34" charset="0"/>
              <a:cs typeface="Arial" panose="020B0604020202020204" pitchFamily="34" charset="0"/>
            </a:endParaRPr>
          </a:p>
        </p:txBody>
      </p:sp>
      <p:pic>
        <p:nvPicPr>
          <p:cNvPr id="8" name="Picture 7" descr="A photograph of two sausage rolls.">
            <a:extLst>
              <a:ext uri="{FF2B5EF4-FFF2-40B4-BE49-F238E27FC236}">
                <a16:creationId xmlns:a16="http://schemas.microsoft.com/office/drawing/2014/main" id="{C6110A91-0034-ED45-C677-94CDCE3CACBD}"/>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7908281" y="3035224"/>
            <a:ext cx="3708463" cy="2833074"/>
          </a:xfrm>
          <a:prstGeom prst="rect">
            <a:avLst/>
          </a:prstGeom>
        </p:spPr>
      </p:pic>
      <p:sp>
        <p:nvSpPr>
          <p:cNvPr id="9" name="TextBox 8">
            <a:extLst>
              <a:ext uri="{FF2B5EF4-FFF2-40B4-BE49-F238E27FC236}">
                <a16:creationId xmlns:a16="http://schemas.microsoft.com/office/drawing/2014/main" id="{FCD5009F-5EAF-85DF-8AD5-7A84D8E10DD4}"/>
              </a:ext>
            </a:extLst>
          </p:cNvPr>
          <p:cNvSpPr txBox="1"/>
          <p:nvPr/>
        </p:nvSpPr>
        <p:spPr>
          <a:xfrm>
            <a:off x="974386" y="1353261"/>
            <a:ext cx="10929678" cy="1384995"/>
          </a:xfrm>
          <a:prstGeom prst="rect">
            <a:avLst/>
          </a:prstGeom>
          <a:noFill/>
        </p:spPr>
        <p:txBody>
          <a:bodyPr wrap="square" rtlCol="0">
            <a:spAutoFit/>
          </a:bodyPr>
          <a:lstStyle/>
          <a:p>
            <a:r>
              <a:rPr lang="en-GB" sz="2800" dirty="0">
                <a:solidFill>
                  <a:srgbClr val="000000"/>
                </a:solidFill>
                <a:latin typeface="Arial" panose="020B0604020202020204" pitchFamily="34" charset="0"/>
                <a:cs typeface="Arial" panose="020B0604020202020204" pitchFamily="34" charset="0"/>
              </a:rPr>
              <a:t>You have 112 mini sausage rolls to share equally among 8 tables.</a:t>
            </a:r>
          </a:p>
          <a:p>
            <a:r>
              <a:rPr lang="en-GB" sz="2800" dirty="0">
                <a:solidFill>
                  <a:srgbClr val="000000"/>
                </a:solidFill>
                <a:latin typeface="Arial" panose="020B0604020202020204" pitchFamily="34" charset="0"/>
                <a:cs typeface="Arial" panose="020B0604020202020204" pitchFamily="34" charset="0"/>
              </a:rPr>
              <a:t> </a:t>
            </a:r>
          </a:p>
          <a:p>
            <a:r>
              <a:rPr lang="en-GB" sz="2800" dirty="0">
                <a:solidFill>
                  <a:srgbClr val="000000"/>
                </a:solidFill>
                <a:latin typeface="Arial" panose="020B0604020202020204" pitchFamily="34" charset="0"/>
                <a:cs typeface="Arial" panose="020B0604020202020204" pitchFamily="34" charset="0"/>
              </a:rPr>
              <a:t>How many mini sausage rolls will you put on each table?</a:t>
            </a:r>
            <a:endParaRPr lang="en-UK" sz="28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27096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23</a:t>
            </a:fld>
            <a:endParaRPr lang="en-UK" dirty="0"/>
          </a:p>
        </p:txBody>
      </p:sp>
      <p:sp>
        <p:nvSpPr>
          <p:cNvPr id="12" name="Isosceles Triangle 11">
            <a:extLst>
              <a:ext uri="{FF2B5EF4-FFF2-40B4-BE49-F238E27FC236}">
                <a16:creationId xmlns:a16="http://schemas.microsoft.com/office/drawing/2014/main" id="{3BC48BB1-3C2E-44DD-9D65-D2AF24FF2E87}"/>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TextBox 13">
            <a:extLst>
              <a:ext uri="{FF2B5EF4-FFF2-40B4-BE49-F238E27FC236}">
                <a16:creationId xmlns:a16="http://schemas.microsoft.com/office/drawing/2014/main" id="{0F82D19D-1FB9-47B5-A87D-36C07F3B87C2}"/>
              </a:ext>
            </a:extLst>
          </p:cNvPr>
          <p:cNvSpPr txBox="1"/>
          <p:nvPr/>
        </p:nvSpPr>
        <p:spPr>
          <a:xfrm>
            <a:off x="10562" y="112166"/>
            <a:ext cx="1082193" cy="758996"/>
          </a:xfrm>
          <a:prstGeom prst="rect">
            <a:avLst/>
          </a:prstGeom>
          <a:solidFill>
            <a:schemeClr val="accent1"/>
          </a:solidFill>
          <a:ln>
            <a:solidFill>
              <a:schemeClr val="accent1"/>
            </a:solidFill>
          </a:ln>
          <a:effectLst/>
        </p:spPr>
        <p:txBody>
          <a:bodyPr wrap="square" rtlCol="0">
            <a:spAutoFit/>
          </a:bodyPr>
          <a:lstStyle/>
          <a:p>
            <a:pPr algn="ctr"/>
            <a:r>
              <a:rPr lang="en-GB" sz="2400" b="1" dirty="0">
                <a:solidFill>
                  <a:schemeClr val="bg1"/>
                </a:solidFill>
                <a:latin typeface="Arial" panose="020B0604020202020204" pitchFamily="34" charset="0"/>
                <a:cs typeface="Arial" panose="020B0604020202020204" pitchFamily="34" charset="0"/>
              </a:rPr>
              <a:t>YOUR </a:t>
            </a:r>
          </a:p>
          <a:p>
            <a:pPr algn="ctr"/>
            <a:r>
              <a:rPr lang="en-GB" sz="2400" b="1" dirty="0">
                <a:solidFill>
                  <a:schemeClr val="bg1"/>
                </a:solidFill>
                <a:latin typeface="Arial" panose="020B0604020202020204" pitchFamily="34" charset="0"/>
                <a:cs typeface="Arial" panose="020B0604020202020204" pitchFamily="34" charset="0"/>
              </a:rPr>
              <a:t>TURN</a:t>
            </a:r>
          </a:p>
        </p:txBody>
      </p:sp>
      <p:sp>
        <p:nvSpPr>
          <p:cNvPr id="2" name="TextBox 1">
            <a:extLst>
              <a:ext uri="{FF2B5EF4-FFF2-40B4-BE49-F238E27FC236}">
                <a16:creationId xmlns:a16="http://schemas.microsoft.com/office/drawing/2014/main" id="{30A7FCDC-7700-6782-2F55-7310428D02D7}"/>
              </a:ext>
            </a:extLst>
          </p:cNvPr>
          <p:cNvSpPr txBox="1"/>
          <p:nvPr/>
        </p:nvSpPr>
        <p:spPr>
          <a:xfrm>
            <a:off x="974386" y="1353261"/>
            <a:ext cx="10929678" cy="1384995"/>
          </a:xfrm>
          <a:prstGeom prst="rect">
            <a:avLst/>
          </a:prstGeom>
          <a:noFill/>
        </p:spPr>
        <p:txBody>
          <a:bodyPr wrap="square" rtlCol="0">
            <a:spAutoFit/>
          </a:bodyPr>
          <a:lstStyle/>
          <a:p>
            <a:r>
              <a:rPr lang="en-GB" sz="2800" dirty="0">
                <a:solidFill>
                  <a:srgbClr val="000000"/>
                </a:solidFill>
                <a:latin typeface="Arial" panose="020B0604020202020204" pitchFamily="34" charset="0"/>
                <a:cs typeface="Arial" panose="020B0604020202020204" pitchFamily="34" charset="0"/>
              </a:rPr>
              <a:t>You have 112 mini sausage rolls to share equally among 8 tables.</a:t>
            </a:r>
          </a:p>
          <a:p>
            <a:r>
              <a:rPr lang="en-GB" sz="2800" dirty="0">
                <a:solidFill>
                  <a:srgbClr val="000000"/>
                </a:solidFill>
                <a:latin typeface="Arial" panose="020B0604020202020204" pitchFamily="34" charset="0"/>
                <a:cs typeface="Arial" panose="020B0604020202020204" pitchFamily="34" charset="0"/>
              </a:rPr>
              <a:t> </a:t>
            </a:r>
          </a:p>
          <a:p>
            <a:r>
              <a:rPr lang="en-GB" sz="2800" dirty="0">
                <a:solidFill>
                  <a:srgbClr val="000000"/>
                </a:solidFill>
                <a:latin typeface="Arial" panose="020B0604020202020204" pitchFamily="34" charset="0"/>
                <a:cs typeface="Arial" panose="020B0604020202020204" pitchFamily="34" charset="0"/>
              </a:rPr>
              <a:t>How many mini sausage rolls will you put on each table?</a:t>
            </a:r>
            <a:endParaRPr lang="en-UK" sz="2800" dirty="0">
              <a:latin typeface="Arial" panose="020B0604020202020204" pitchFamily="34" charset="0"/>
              <a:cs typeface="Arial" panose="020B0604020202020204" pitchFamily="34" charset="0"/>
            </a:endParaRPr>
          </a:p>
        </p:txBody>
      </p:sp>
      <p:sp>
        <p:nvSpPr>
          <p:cNvPr id="7" name="Title 1">
            <a:extLst>
              <a:ext uri="{FF2B5EF4-FFF2-40B4-BE49-F238E27FC236}">
                <a16:creationId xmlns:a16="http://schemas.microsoft.com/office/drawing/2014/main" id="{2785867C-52B1-6F0C-75C5-E9D6B54CEBF7}"/>
              </a:ext>
            </a:extLst>
          </p:cNvPr>
          <p:cNvSpPr txBox="1">
            <a:spLocks/>
          </p:cNvSpPr>
          <p:nvPr/>
        </p:nvSpPr>
        <p:spPr>
          <a:xfrm>
            <a:off x="1614944" y="89259"/>
            <a:ext cx="4906850" cy="1016000"/>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GB" sz="3600" b="1" dirty="0">
                <a:solidFill>
                  <a:schemeClr val="accent1"/>
                </a:solidFill>
                <a:latin typeface="Arial" panose="020B0604020202020204" pitchFamily="34" charset="0"/>
                <a:cs typeface="Arial" panose="020B0604020202020204" pitchFamily="34" charset="0"/>
              </a:rPr>
              <a:t>Using a ratio table</a:t>
            </a:r>
            <a:endParaRPr lang="en-UK" sz="3600" b="1" dirty="0">
              <a:solidFill>
                <a:schemeClr val="accent1"/>
              </a:solidFill>
              <a:latin typeface="Arial" panose="020B0604020202020204" pitchFamily="34" charset="0"/>
              <a:cs typeface="Arial" panose="020B0604020202020204" pitchFamily="34" charset="0"/>
            </a:endParaRPr>
          </a:p>
        </p:txBody>
      </p:sp>
      <p:graphicFrame>
        <p:nvGraphicFramePr>
          <p:cNvPr id="5" name="Table 6">
            <a:extLst>
              <a:ext uri="{FF2B5EF4-FFF2-40B4-BE49-F238E27FC236}">
                <a16:creationId xmlns:a16="http://schemas.microsoft.com/office/drawing/2014/main" id="{DC6D8E11-F6B8-F0DF-FA63-AB66B568B78D}"/>
              </a:ext>
            </a:extLst>
          </p:cNvPr>
          <p:cNvGraphicFramePr>
            <a:graphicFrameLocks noGrp="1"/>
          </p:cNvGraphicFramePr>
          <p:nvPr>
            <p:extLst>
              <p:ext uri="{D42A27DB-BD31-4B8C-83A1-F6EECF244321}">
                <p14:modId xmlns:p14="http://schemas.microsoft.com/office/powerpoint/2010/main" val="2511533924"/>
              </p:ext>
            </p:extLst>
          </p:nvPr>
        </p:nvGraphicFramePr>
        <p:xfrm>
          <a:off x="1092755" y="3112437"/>
          <a:ext cx="10018067" cy="1882532"/>
        </p:xfrm>
        <a:graphic>
          <a:graphicData uri="http://schemas.openxmlformats.org/drawingml/2006/table">
            <a:tbl>
              <a:tblPr firstRow="1" bandRow="1">
                <a:tableStyleId>{5940675A-B579-460E-94D1-54222C63F5DA}</a:tableStyleId>
              </a:tblPr>
              <a:tblGrid>
                <a:gridCol w="3253176">
                  <a:extLst>
                    <a:ext uri="{9D8B030D-6E8A-4147-A177-3AD203B41FA5}">
                      <a16:colId xmlns:a16="http://schemas.microsoft.com/office/drawing/2014/main" val="2996076265"/>
                    </a:ext>
                  </a:extLst>
                </a:gridCol>
                <a:gridCol w="966413">
                  <a:extLst>
                    <a:ext uri="{9D8B030D-6E8A-4147-A177-3AD203B41FA5}">
                      <a16:colId xmlns:a16="http://schemas.microsoft.com/office/drawing/2014/main" val="1416987632"/>
                    </a:ext>
                  </a:extLst>
                </a:gridCol>
                <a:gridCol w="966413">
                  <a:extLst>
                    <a:ext uri="{9D8B030D-6E8A-4147-A177-3AD203B41FA5}">
                      <a16:colId xmlns:a16="http://schemas.microsoft.com/office/drawing/2014/main" val="3638961679"/>
                    </a:ext>
                  </a:extLst>
                </a:gridCol>
                <a:gridCol w="966413">
                  <a:extLst>
                    <a:ext uri="{9D8B030D-6E8A-4147-A177-3AD203B41FA5}">
                      <a16:colId xmlns:a16="http://schemas.microsoft.com/office/drawing/2014/main" val="2982943755"/>
                    </a:ext>
                  </a:extLst>
                </a:gridCol>
                <a:gridCol w="966413">
                  <a:extLst>
                    <a:ext uri="{9D8B030D-6E8A-4147-A177-3AD203B41FA5}">
                      <a16:colId xmlns:a16="http://schemas.microsoft.com/office/drawing/2014/main" val="653360334"/>
                    </a:ext>
                  </a:extLst>
                </a:gridCol>
                <a:gridCol w="966413">
                  <a:extLst>
                    <a:ext uri="{9D8B030D-6E8A-4147-A177-3AD203B41FA5}">
                      <a16:colId xmlns:a16="http://schemas.microsoft.com/office/drawing/2014/main" val="1735803193"/>
                    </a:ext>
                  </a:extLst>
                </a:gridCol>
                <a:gridCol w="966413">
                  <a:extLst>
                    <a:ext uri="{9D8B030D-6E8A-4147-A177-3AD203B41FA5}">
                      <a16:colId xmlns:a16="http://schemas.microsoft.com/office/drawing/2014/main" val="3644664131"/>
                    </a:ext>
                  </a:extLst>
                </a:gridCol>
                <a:gridCol w="966413">
                  <a:extLst>
                    <a:ext uri="{9D8B030D-6E8A-4147-A177-3AD203B41FA5}">
                      <a16:colId xmlns:a16="http://schemas.microsoft.com/office/drawing/2014/main" val="527315235"/>
                    </a:ext>
                  </a:extLst>
                </a:gridCol>
              </a:tblGrid>
              <a:tr h="947757">
                <a:tc>
                  <a:txBody>
                    <a:bodyPr/>
                    <a:lstStyle/>
                    <a:p>
                      <a:r>
                        <a:rPr lang="en-US" sz="2800" dirty="0">
                          <a:solidFill>
                            <a:schemeClr val="tx1"/>
                          </a:solidFill>
                          <a:latin typeface="Arial" panose="020B0604020202020204" pitchFamily="34" charset="0"/>
                          <a:cs typeface="Arial" panose="020B0604020202020204" pitchFamily="34" charset="0"/>
                        </a:rPr>
                        <a:t>No. of sausage rolls</a:t>
                      </a:r>
                      <a:endParaRPr lang="en-GB" sz="2800" dirty="0">
                        <a:solidFill>
                          <a:schemeClr val="tx1"/>
                        </a:solidFill>
                        <a:latin typeface="Arial" panose="020B0604020202020204" pitchFamily="34" charset="0"/>
                        <a:cs typeface="Arial" panose="020B0604020202020204" pitchFamily="34" charset="0"/>
                      </a:endParaRPr>
                    </a:p>
                  </a:txBody>
                  <a:tcPr anchor="ctr"/>
                </a:tc>
                <a:tc>
                  <a:txBody>
                    <a:bodyPr/>
                    <a:lstStyle/>
                    <a:p>
                      <a:pPr algn="ctr"/>
                      <a:r>
                        <a:rPr lang="en-US" sz="2800" dirty="0">
                          <a:solidFill>
                            <a:schemeClr val="tx1"/>
                          </a:solidFill>
                          <a:latin typeface="Arial" panose="020B0604020202020204" pitchFamily="34" charset="0"/>
                          <a:cs typeface="Arial" panose="020B0604020202020204" pitchFamily="34" charset="0"/>
                        </a:rPr>
                        <a:t>112</a:t>
                      </a:r>
                      <a:endParaRPr lang="en-GB" sz="2800" dirty="0">
                        <a:solidFill>
                          <a:schemeClr val="tx1"/>
                        </a:solidFill>
                        <a:latin typeface="Arial" panose="020B0604020202020204" pitchFamily="34" charset="0"/>
                        <a:cs typeface="Arial" panose="020B0604020202020204" pitchFamily="34" charset="0"/>
                      </a:endParaRPr>
                    </a:p>
                  </a:txBody>
                  <a:tcPr anchor="ctr"/>
                </a:tc>
                <a:tc>
                  <a:txBody>
                    <a:bodyPr/>
                    <a:lstStyle/>
                    <a:p>
                      <a:pPr algn="ctr"/>
                      <a:endParaRPr lang="en-GB" dirty="0"/>
                    </a:p>
                  </a:txBody>
                  <a:tcPr anchor="ctr"/>
                </a:tc>
                <a:tc>
                  <a:txBody>
                    <a:bodyPr/>
                    <a:lstStyle/>
                    <a:p>
                      <a:pPr algn="ctr"/>
                      <a:endParaRPr lang="en-GB" dirty="0"/>
                    </a:p>
                  </a:txBody>
                  <a:tcPr anchor="ctr"/>
                </a:tc>
                <a:tc>
                  <a:txBody>
                    <a:bodyPr/>
                    <a:lstStyle/>
                    <a:p>
                      <a:pPr algn="ctr"/>
                      <a:endParaRPr lang="en-GB" dirty="0"/>
                    </a:p>
                  </a:txBody>
                  <a:tcPr anchor="ctr"/>
                </a:tc>
                <a:tc>
                  <a:txBody>
                    <a:bodyPr/>
                    <a:lstStyle/>
                    <a:p>
                      <a:pPr algn="ctr"/>
                      <a:endParaRPr lang="en-GB" dirty="0"/>
                    </a:p>
                  </a:txBody>
                  <a:tcPr anchor="ctr"/>
                </a:tc>
                <a:tc>
                  <a:txBody>
                    <a:bodyPr/>
                    <a:lstStyle/>
                    <a:p>
                      <a:pPr algn="ctr"/>
                      <a:endParaRPr lang="en-GB" dirty="0"/>
                    </a:p>
                  </a:txBody>
                  <a:tcPr anchor="ctr"/>
                </a:tc>
                <a:tc>
                  <a:txBody>
                    <a:bodyPr/>
                    <a:lstStyle/>
                    <a:p>
                      <a:pPr algn="ctr"/>
                      <a:endParaRPr lang="en-GB" dirty="0"/>
                    </a:p>
                  </a:txBody>
                  <a:tcPr anchor="ctr"/>
                </a:tc>
                <a:extLst>
                  <a:ext uri="{0D108BD9-81ED-4DB2-BD59-A6C34878D82A}">
                    <a16:rowId xmlns:a16="http://schemas.microsoft.com/office/drawing/2014/main" val="3631637106"/>
                  </a:ext>
                </a:extLst>
              </a:tr>
              <a:tr h="934775">
                <a:tc>
                  <a:txBody>
                    <a:bodyPr/>
                    <a:lstStyle/>
                    <a:p>
                      <a:r>
                        <a:rPr lang="en-US" sz="2800" dirty="0">
                          <a:solidFill>
                            <a:schemeClr val="tx1"/>
                          </a:solidFill>
                          <a:latin typeface="Arial" panose="020B0604020202020204" pitchFamily="34" charset="0"/>
                          <a:cs typeface="Arial" panose="020B0604020202020204" pitchFamily="34" charset="0"/>
                        </a:rPr>
                        <a:t>No. of tables</a:t>
                      </a:r>
                      <a:endParaRPr lang="en-GB" sz="2800" dirty="0">
                        <a:solidFill>
                          <a:schemeClr val="tx1"/>
                        </a:solidFill>
                        <a:latin typeface="Arial" panose="020B0604020202020204" pitchFamily="34" charset="0"/>
                        <a:cs typeface="Arial" panose="020B0604020202020204" pitchFamily="34" charset="0"/>
                      </a:endParaRPr>
                    </a:p>
                  </a:txBody>
                  <a:tcPr anchor="ctr"/>
                </a:tc>
                <a:tc>
                  <a:txBody>
                    <a:bodyPr/>
                    <a:lstStyle/>
                    <a:p>
                      <a:pPr algn="ctr"/>
                      <a:r>
                        <a:rPr lang="en-GB" sz="2800" dirty="0">
                          <a:solidFill>
                            <a:schemeClr val="tx1"/>
                          </a:solidFill>
                          <a:latin typeface="Arial" panose="020B0604020202020204" pitchFamily="34" charset="0"/>
                          <a:cs typeface="Arial" panose="020B0604020202020204" pitchFamily="34" charset="0"/>
                        </a:rPr>
                        <a:t>8</a:t>
                      </a:r>
                    </a:p>
                  </a:txBody>
                  <a:tcPr anchor="ctr"/>
                </a:tc>
                <a:tc>
                  <a:txBody>
                    <a:bodyPr/>
                    <a:lstStyle/>
                    <a:p>
                      <a:pPr algn="ctr"/>
                      <a:endParaRPr lang="en-GB" dirty="0"/>
                    </a:p>
                  </a:txBody>
                  <a:tcPr anchor="ctr"/>
                </a:tc>
                <a:tc>
                  <a:txBody>
                    <a:bodyPr/>
                    <a:lstStyle/>
                    <a:p>
                      <a:pPr algn="ctr"/>
                      <a:endParaRPr lang="en-GB" dirty="0"/>
                    </a:p>
                  </a:txBody>
                  <a:tcPr anchor="ctr"/>
                </a:tc>
                <a:tc>
                  <a:txBody>
                    <a:bodyPr/>
                    <a:lstStyle/>
                    <a:p>
                      <a:pPr algn="ctr"/>
                      <a:endParaRPr lang="en-GB" dirty="0"/>
                    </a:p>
                  </a:txBody>
                  <a:tcPr anchor="ctr"/>
                </a:tc>
                <a:tc>
                  <a:txBody>
                    <a:bodyPr/>
                    <a:lstStyle/>
                    <a:p>
                      <a:pPr algn="ctr"/>
                      <a:endParaRPr lang="en-GB" dirty="0"/>
                    </a:p>
                  </a:txBody>
                  <a:tcPr anchor="ctr"/>
                </a:tc>
                <a:tc>
                  <a:txBody>
                    <a:bodyPr/>
                    <a:lstStyle/>
                    <a:p>
                      <a:pPr algn="ctr"/>
                      <a:endParaRPr lang="en-GB" dirty="0"/>
                    </a:p>
                  </a:txBody>
                  <a:tcPr anchor="ctr"/>
                </a:tc>
                <a:tc>
                  <a:txBody>
                    <a:bodyPr/>
                    <a:lstStyle/>
                    <a:p>
                      <a:pPr algn="ctr"/>
                      <a:endParaRPr lang="en-GB" dirty="0"/>
                    </a:p>
                  </a:txBody>
                  <a:tcPr anchor="ctr"/>
                </a:tc>
                <a:extLst>
                  <a:ext uri="{0D108BD9-81ED-4DB2-BD59-A6C34878D82A}">
                    <a16:rowId xmlns:a16="http://schemas.microsoft.com/office/drawing/2014/main" val="2064383120"/>
                  </a:ext>
                </a:extLst>
              </a:tr>
            </a:tbl>
          </a:graphicData>
        </a:graphic>
      </p:graphicFrame>
      <p:sp>
        <p:nvSpPr>
          <p:cNvPr id="6" name="TextBox 5">
            <a:extLst>
              <a:ext uri="{FF2B5EF4-FFF2-40B4-BE49-F238E27FC236}">
                <a16:creationId xmlns:a16="http://schemas.microsoft.com/office/drawing/2014/main" id="{0376D5A0-BE5E-02C2-1D18-3362AEE8376A}"/>
              </a:ext>
            </a:extLst>
          </p:cNvPr>
          <p:cNvSpPr txBox="1"/>
          <p:nvPr/>
        </p:nvSpPr>
        <p:spPr>
          <a:xfrm>
            <a:off x="974386" y="5369151"/>
            <a:ext cx="10322505" cy="553998"/>
          </a:xfrm>
          <a:prstGeom prst="rect">
            <a:avLst/>
          </a:prstGeom>
          <a:noFill/>
        </p:spPr>
        <p:txBody>
          <a:bodyPr wrap="square" rtlCol="0">
            <a:spAutoFit/>
          </a:bodyPr>
          <a:lstStyle/>
          <a:p>
            <a:r>
              <a:rPr lang="en-GB" sz="3000" dirty="0">
                <a:latin typeface="Arial" panose="020B0604020202020204" pitchFamily="34" charset="0"/>
                <a:cs typeface="Arial" panose="020B0604020202020204" pitchFamily="34" charset="0"/>
              </a:rPr>
              <a:t>How could we use a ratio table to solve this question?</a:t>
            </a:r>
            <a:endParaRPr lang="en-US" sz="3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8423507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24</a:t>
            </a:fld>
            <a:endParaRPr lang="en-UK" dirty="0"/>
          </a:p>
        </p:txBody>
      </p:sp>
      <p:sp>
        <p:nvSpPr>
          <p:cNvPr id="12" name="Isosceles Triangle 11">
            <a:extLst>
              <a:ext uri="{FF2B5EF4-FFF2-40B4-BE49-F238E27FC236}">
                <a16:creationId xmlns:a16="http://schemas.microsoft.com/office/drawing/2014/main" id="{3BC48BB1-3C2E-44DD-9D65-D2AF24FF2E87}"/>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TextBox 13">
            <a:extLst>
              <a:ext uri="{FF2B5EF4-FFF2-40B4-BE49-F238E27FC236}">
                <a16:creationId xmlns:a16="http://schemas.microsoft.com/office/drawing/2014/main" id="{0F82D19D-1FB9-47B5-A87D-36C07F3B87C2}"/>
              </a:ext>
            </a:extLst>
          </p:cNvPr>
          <p:cNvSpPr txBox="1"/>
          <p:nvPr/>
        </p:nvSpPr>
        <p:spPr>
          <a:xfrm>
            <a:off x="10562" y="112166"/>
            <a:ext cx="1082193" cy="758996"/>
          </a:xfrm>
          <a:prstGeom prst="rect">
            <a:avLst/>
          </a:prstGeom>
          <a:solidFill>
            <a:schemeClr val="accent1"/>
          </a:solidFill>
          <a:ln>
            <a:solidFill>
              <a:schemeClr val="accent1"/>
            </a:solidFill>
          </a:ln>
          <a:effectLst/>
        </p:spPr>
        <p:txBody>
          <a:bodyPr wrap="square" rtlCol="0">
            <a:spAutoFit/>
          </a:bodyPr>
          <a:lstStyle/>
          <a:p>
            <a:pPr algn="ctr"/>
            <a:r>
              <a:rPr lang="en-GB" sz="2400" b="1" dirty="0">
                <a:solidFill>
                  <a:schemeClr val="bg1"/>
                </a:solidFill>
                <a:latin typeface="Arial" panose="020B0604020202020204" pitchFamily="34" charset="0"/>
                <a:cs typeface="Arial" panose="020B0604020202020204" pitchFamily="34" charset="0"/>
              </a:rPr>
              <a:t>YOUR </a:t>
            </a:r>
          </a:p>
          <a:p>
            <a:pPr algn="ctr"/>
            <a:r>
              <a:rPr lang="en-GB" sz="2400" b="1" dirty="0">
                <a:solidFill>
                  <a:schemeClr val="bg1"/>
                </a:solidFill>
                <a:latin typeface="Arial" panose="020B0604020202020204" pitchFamily="34" charset="0"/>
                <a:cs typeface="Arial" panose="020B0604020202020204" pitchFamily="34" charset="0"/>
              </a:rPr>
              <a:t>TURN</a:t>
            </a:r>
          </a:p>
        </p:txBody>
      </p:sp>
      <p:sp>
        <p:nvSpPr>
          <p:cNvPr id="2" name="TextBox 1">
            <a:extLst>
              <a:ext uri="{FF2B5EF4-FFF2-40B4-BE49-F238E27FC236}">
                <a16:creationId xmlns:a16="http://schemas.microsoft.com/office/drawing/2014/main" id="{30A7FCDC-7700-6782-2F55-7310428D02D7}"/>
              </a:ext>
            </a:extLst>
          </p:cNvPr>
          <p:cNvSpPr txBox="1"/>
          <p:nvPr/>
        </p:nvSpPr>
        <p:spPr>
          <a:xfrm>
            <a:off x="1790815" y="1162177"/>
            <a:ext cx="9160214" cy="1384995"/>
          </a:xfrm>
          <a:prstGeom prst="rect">
            <a:avLst/>
          </a:prstGeom>
          <a:noFill/>
        </p:spPr>
        <p:txBody>
          <a:bodyPr wrap="square" rtlCol="0">
            <a:spAutoFit/>
          </a:bodyPr>
          <a:lstStyle/>
          <a:p>
            <a:r>
              <a:rPr lang="en-GB" sz="2800" dirty="0">
                <a:solidFill>
                  <a:srgbClr val="000000"/>
                </a:solidFill>
                <a:latin typeface="Arial" panose="020B0604020202020204" pitchFamily="34" charset="0"/>
                <a:cs typeface="Arial" panose="020B0604020202020204" pitchFamily="34" charset="0"/>
              </a:rPr>
              <a:t>You have 112 mini sausage rolls to share equally among</a:t>
            </a:r>
            <a:br>
              <a:rPr lang="en-GB" sz="2800" dirty="0">
                <a:solidFill>
                  <a:srgbClr val="000000"/>
                </a:solidFill>
                <a:latin typeface="Arial" panose="020B0604020202020204" pitchFamily="34" charset="0"/>
                <a:cs typeface="Arial" panose="020B0604020202020204" pitchFamily="34" charset="0"/>
              </a:rPr>
            </a:br>
            <a:r>
              <a:rPr lang="en-GB" sz="2800" dirty="0">
                <a:solidFill>
                  <a:srgbClr val="000000"/>
                </a:solidFill>
                <a:latin typeface="Arial" panose="020B0604020202020204" pitchFamily="34" charset="0"/>
                <a:cs typeface="Arial" panose="020B0604020202020204" pitchFamily="34" charset="0"/>
              </a:rPr>
              <a:t>the 8 tables. </a:t>
            </a:r>
          </a:p>
          <a:p>
            <a:r>
              <a:rPr lang="en-GB" sz="2800" dirty="0">
                <a:solidFill>
                  <a:srgbClr val="000000"/>
                </a:solidFill>
                <a:latin typeface="Arial" panose="020B0604020202020204" pitchFamily="34" charset="0"/>
                <a:cs typeface="Arial" panose="020B0604020202020204" pitchFamily="34" charset="0"/>
              </a:rPr>
              <a:t>How many mini sausage rolls will you put on each table?</a:t>
            </a:r>
            <a:endParaRPr lang="en-UK" sz="2800" dirty="0">
              <a:latin typeface="Arial" panose="020B0604020202020204" pitchFamily="34" charset="0"/>
              <a:cs typeface="Arial" panose="020B0604020202020204" pitchFamily="34" charset="0"/>
            </a:endParaRPr>
          </a:p>
        </p:txBody>
      </p:sp>
      <p:sp>
        <p:nvSpPr>
          <p:cNvPr id="7" name="Title 1">
            <a:extLst>
              <a:ext uri="{FF2B5EF4-FFF2-40B4-BE49-F238E27FC236}">
                <a16:creationId xmlns:a16="http://schemas.microsoft.com/office/drawing/2014/main" id="{2785867C-52B1-6F0C-75C5-E9D6B54CEBF7}"/>
              </a:ext>
            </a:extLst>
          </p:cNvPr>
          <p:cNvSpPr txBox="1">
            <a:spLocks/>
          </p:cNvSpPr>
          <p:nvPr/>
        </p:nvSpPr>
        <p:spPr>
          <a:xfrm>
            <a:off x="1614944" y="89259"/>
            <a:ext cx="4906850" cy="1016000"/>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GB" sz="3600" b="1" dirty="0">
                <a:solidFill>
                  <a:schemeClr val="accent1"/>
                </a:solidFill>
                <a:latin typeface="Arial" panose="020B0604020202020204" pitchFamily="34" charset="0"/>
                <a:cs typeface="Arial" panose="020B0604020202020204" pitchFamily="34" charset="0"/>
              </a:rPr>
              <a:t>Chunking</a:t>
            </a:r>
            <a:endParaRPr lang="en-UK" sz="3600" b="1" dirty="0">
              <a:solidFill>
                <a:schemeClr val="accent1"/>
              </a:solidFill>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0FFCA41C-8430-4697-C24F-D14B9DE923E8}"/>
              </a:ext>
            </a:extLst>
          </p:cNvPr>
          <p:cNvSpPr txBox="1"/>
          <p:nvPr/>
        </p:nvSpPr>
        <p:spPr>
          <a:xfrm>
            <a:off x="599869" y="2598931"/>
            <a:ext cx="2829132" cy="1323439"/>
          </a:xfrm>
          <a:prstGeom prst="rect">
            <a:avLst/>
          </a:prstGeom>
          <a:noFill/>
        </p:spPr>
        <p:txBody>
          <a:bodyPr wrap="square" rtlCol="0">
            <a:spAutoFit/>
          </a:bodyPr>
          <a:lstStyle/>
          <a:p>
            <a:r>
              <a:rPr lang="en-GB" sz="4000" b="1" dirty="0">
                <a:solidFill>
                  <a:schemeClr val="accent6">
                    <a:lumMod val="75000"/>
                  </a:schemeClr>
                </a:solidFill>
              </a:rPr>
              <a:t>Method 1:  </a:t>
            </a:r>
          </a:p>
          <a:p>
            <a:pPr algn="ctr"/>
            <a:r>
              <a:rPr lang="en-GB" sz="4000" b="1" dirty="0">
                <a:solidFill>
                  <a:srgbClr val="0070C0"/>
                </a:solidFill>
              </a:rPr>
              <a:t>112 ÷ 8 = 14</a:t>
            </a:r>
          </a:p>
        </p:txBody>
      </p:sp>
      <p:sp>
        <p:nvSpPr>
          <p:cNvPr id="8" name="TextBox 7">
            <a:extLst>
              <a:ext uri="{FF2B5EF4-FFF2-40B4-BE49-F238E27FC236}">
                <a16:creationId xmlns:a16="http://schemas.microsoft.com/office/drawing/2014/main" id="{CA30AF64-A109-B30D-9531-15B058A212B0}"/>
              </a:ext>
            </a:extLst>
          </p:cNvPr>
          <p:cNvSpPr txBox="1"/>
          <p:nvPr/>
        </p:nvSpPr>
        <p:spPr>
          <a:xfrm>
            <a:off x="9495879" y="3426512"/>
            <a:ext cx="704039" cy="707886"/>
          </a:xfrm>
          <a:prstGeom prst="rect">
            <a:avLst/>
          </a:prstGeom>
          <a:noFill/>
        </p:spPr>
        <p:txBody>
          <a:bodyPr wrap="square" rtlCol="0">
            <a:spAutoFit/>
          </a:bodyPr>
          <a:lstStyle/>
          <a:p>
            <a:r>
              <a:rPr lang="en-GB" sz="4000" b="1" dirty="0"/>
              <a:t>96</a:t>
            </a:r>
          </a:p>
        </p:txBody>
      </p:sp>
      <p:sp>
        <p:nvSpPr>
          <p:cNvPr id="9" name="TextBox 8">
            <a:extLst>
              <a:ext uri="{FF2B5EF4-FFF2-40B4-BE49-F238E27FC236}">
                <a16:creationId xmlns:a16="http://schemas.microsoft.com/office/drawing/2014/main" id="{D4CF99A1-C104-0227-BE1E-C3C45EB60D68}"/>
              </a:ext>
            </a:extLst>
          </p:cNvPr>
          <p:cNvSpPr txBox="1"/>
          <p:nvPr/>
        </p:nvSpPr>
        <p:spPr>
          <a:xfrm>
            <a:off x="10543673" y="3413566"/>
            <a:ext cx="704039" cy="707886"/>
          </a:xfrm>
          <a:prstGeom prst="rect">
            <a:avLst/>
          </a:prstGeom>
          <a:noFill/>
        </p:spPr>
        <p:txBody>
          <a:bodyPr wrap="none" rtlCol="0">
            <a:spAutoFit/>
          </a:bodyPr>
          <a:lstStyle/>
          <a:p>
            <a:r>
              <a:rPr lang="en-GB" sz="4000" b="1" dirty="0"/>
              <a:t>16</a:t>
            </a:r>
          </a:p>
        </p:txBody>
      </p:sp>
      <p:sp>
        <p:nvSpPr>
          <p:cNvPr id="10" name="TextBox 9">
            <a:extLst>
              <a:ext uri="{FF2B5EF4-FFF2-40B4-BE49-F238E27FC236}">
                <a16:creationId xmlns:a16="http://schemas.microsoft.com/office/drawing/2014/main" id="{C4CA09B6-53BE-9869-91B9-E0BDCEAF1423}"/>
              </a:ext>
            </a:extLst>
          </p:cNvPr>
          <p:cNvSpPr txBox="1"/>
          <p:nvPr/>
        </p:nvSpPr>
        <p:spPr>
          <a:xfrm>
            <a:off x="9093200" y="4038444"/>
            <a:ext cx="2575556" cy="707886"/>
          </a:xfrm>
          <a:prstGeom prst="rect">
            <a:avLst/>
          </a:prstGeom>
          <a:noFill/>
        </p:spPr>
        <p:txBody>
          <a:bodyPr wrap="square" rtlCol="0">
            <a:spAutoFit/>
          </a:bodyPr>
          <a:lstStyle/>
          <a:p>
            <a:r>
              <a:rPr lang="en-GB" sz="4000" b="1" dirty="0"/>
              <a:t>96 ÷ 8 = 12</a:t>
            </a:r>
          </a:p>
        </p:txBody>
      </p:sp>
      <p:sp>
        <p:nvSpPr>
          <p:cNvPr id="11" name="TextBox 10">
            <a:extLst>
              <a:ext uri="{FF2B5EF4-FFF2-40B4-BE49-F238E27FC236}">
                <a16:creationId xmlns:a16="http://schemas.microsoft.com/office/drawing/2014/main" id="{88592196-8B3D-85BF-2844-AA57AFFCDD18}"/>
              </a:ext>
            </a:extLst>
          </p:cNvPr>
          <p:cNvSpPr txBox="1"/>
          <p:nvPr/>
        </p:nvSpPr>
        <p:spPr>
          <a:xfrm>
            <a:off x="9114582" y="4532333"/>
            <a:ext cx="2310248" cy="707886"/>
          </a:xfrm>
          <a:prstGeom prst="rect">
            <a:avLst/>
          </a:prstGeom>
          <a:noFill/>
        </p:spPr>
        <p:txBody>
          <a:bodyPr wrap="none" rtlCol="0">
            <a:spAutoFit/>
          </a:bodyPr>
          <a:lstStyle/>
          <a:p>
            <a:r>
              <a:rPr lang="en-GB" sz="4000" b="1" dirty="0"/>
              <a:t>16 ÷ 8 =  2</a:t>
            </a:r>
          </a:p>
        </p:txBody>
      </p:sp>
      <p:sp>
        <p:nvSpPr>
          <p:cNvPr id="13" name="TextBox 12">
            <a:extLst>
              <a:ext uri="{FF2B5EF4-FFF2-40B4-BE49-F238E27FC236}">
                <a16:creationId xmlns:a16="http://schemas.microsoft.com/office/drawing/2014/main" id="{B4059446-7164-374B-3ADE-13EE431291D5}"/>
              </a:ext>
            </a:extLst>
          </p:cNvPr>
          <p:cNvSpPr txBox="1"/>
          <p:nvPr/>
        </p:nvSpPr>
        <p:spPr>
          <a:xfrm>
            <a:off x="8873264" y="5017265"/>
            <a:ext cx="2714205" cy="707886"/>
          </a:xfrm>
          <a:prstGeom prst="rect">
            <a:avLst/>
          </a:prstGeom>
          <a:noFill/>
        </p:spPr>
        <p:txBody>
          <a:bodyPr wrap="none" rtlCol="0">
            <a:spAutoFit/>
          </a:bodyPr>
          <a:lstStyle/>
          <a:p>
            <a:r>
              <a:rPr lang="en-GB" sz="4000" b="1" dirty="0">
                <a:solidFill>
                  <a:srgbClr val="0070C0"/>
                </a:solidFill>
              </a:rPr>
              <a:t>112 ÷ 8 = 14</a:t>
            </a:r>
          </a:p>
        </p:txBody>
      </p:sp>
      <p:sp>
        <p:nvSpPr>
          <p:cNvPr id="15" name="TextBox 14">
            <a:extLst>
              <a:ext uri="{FF2B5EF4-FFF2-40B4-BE49-F238E27FC236}">
                <a16:creationId xmlns:a16="http://schemas.microsoft.com/office/drawing/2014/main" id="{CF2F757A-6E63-1B89-B720-AA53350CEDE2}"/>
              </a:ext>
            </a:extLst>
          </p:cNvPr>
          <p:cNvSpPr txBox="1"/>
          <p:nvPr/>
        </p:nvSpPr>
        <p:spPr>
          <a:xfrm>
            <a:off x="3767608" y="2598931"/>
            <a:ext cx="3935251" cy="707886"/>
          </a:xfrm>
          <a:prstGeom prst="rect">
            <a:avLst/>
          </a:prstGeom>
          <a:noFill/>
        </p:spPr>
        <p:txBody>
          <a:bodyPr wrap="square" rtlCol="0">
            <a:spAutoFit/>
          </a:bodyPr>
          <a:lstStyle/>
          <a:p>
            <a:r>
              <a:rPr lang="en-GB" sz="4000" b="1" dirty="0">
                <a:solidFill>
                  <a:schemeClr val="accent6">
                    <a:lumMod val="75000"/>
                  </a:schemeClr>
                </a:solidFill>
              </a:rPr>
              <a:t>Method 2: 112 is  </a:t>
            </a:r>
          </a:p>
        </p:txBody>
      </p:sp>
      <p:sp>
        <p:nvSpPr>
          <p:cNvPr id="16" name="TextBox 15">
            <a:extLst>
              <a:ext uri="{FF2B5EF4-FFF2-40B4-BE49-F238E27FC236}">
                <a16:creationId xmlns:a16="http://schemas.microsoft.com/office/drawing/2014/main" id="{22536707-D832-A5CB-2103-C5153AABBD64}"/>
              </a:ext>
            </a:extLst>
          </p:cNvPr>
          <p:cNvSpPr txBox="1"/>
          <p:nvPr/>
        </p:nvSpPr>
        <p:spPr>
          <a:xfrm>
            <a:off x="4134422" y="3428575"/>
            <a:ext cx="704039" cy="707886"/>
          </a:xfrm>
          <a:prstGeom prst="rect">
            <a:avLst/>
          </a:prstGeom>
          <a:noFill/>
        </p:spPr>
        <p:txBody>
          <a:bodyPr wrap="square" rtlCol="0">
            <a:spAutoFit/>
          </a:bodyPr>
          <a:lstStyle/>
          <a:p>
            <a:r>
              <a:rPr lang="en-GB" sz="4000" b="1" dirty="0"/>
              <a:t>32</a:t>
            </a:r>
          </a:p>
        </p:txBody>
      </p:sp>
      <p:sp>
        <p:nvSpPr>
          <p:cNvPr id="17" name="TextBox 16">
            <a:extLst>
              <a:ext uri="{FF2B5EF4-FFF2-40B4-BE49-F238E27FC236}">
                <a16:creationId xmlns:a16="http://schemas.microsoft.com/office/drawing/2014/main" id="{9AC24970-694C-1FE3-D167-BF0C677A62AC}"/>
              </a:ext>
            </a:extLst>
          </p:cNvPr>
          <p:cNvSpPr txBox="1"/>
          <p:nvPr/>
        </p:nvSpPr>
        <p:spPr>
          <a:xfrm>
            <a:off x="5224025" y="3437857"/>
            <a:ext cx="704039" cy="707886"/>
          </a:xfrm>
          <a:prstGeom prst="rect">
            <a:avLst/>
          </a:prstGeom>
          <a:noFill/>
        </p:spPr>
        <p:txBody>
          <a:bodyPr wrap="square" rtlCol="0">
            <a:spAutoFit/>
          </a:bodyPr>
          <a:lstStyle/>
          <a:p>
            <a:r>
              <a:rPr lang="en-GB" sz="4000" b="1" dirty="0"/>
              <a:t>80</a:t>
            </a:r>
          </a:p>
        </p:txBody>
      </p:sp>
      <p:cxnSp>
        <p:nvCxnSpPr>
          <p:cNvPr id="18" name="Straight Arrow Connector 17">
            <a:extLst>
              <a:ext uri="{FF2B5EF4-FFF2-40B4-BE49-F238E27FC236}">
                <a16:creationId xmlns:a16="http://schemas.microsoft.com/office/drawing/2014/main" id="{D7B32BE8-C300-C6D0-A46B-F59F3CDB84C7}"/>
              </a:ext>
            </a:extLst>
          </p:cNvPr>
          <p:cNvCxnSpPr>
            <a:cxnSpLocks/>
          </p:cNvCxnSpPr>
          <p:nvPr/>
        </p:nvCxnSpPr>
        <p:spPr>
          <a:xfrm flipH="1">
            <a:off x="4474724" y="3187275"/>
            <a:ext cx="380018" cy="40287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29D8F7B7-06A3-79FC-C795-3D9EBF4B6704}"/>
              </a:ext>
            </a:extLst>
          </p:cNvPr>
          <p:cNvCxnSpPr>
            <a:cxnSpLocks/>
          </p:cNvCxnSpPr>
          <p:nvPr/>
        </p:nvCxnSpPr>
        <p:spPr>
          <a:xfrm>
            <a:off x="5430315" y="3208405"/>
            <a:ext cx="145453" cy="38174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C97CEA6B-248C-356E-357F-966E629F54E4}"/>
              </a:ext>
            </a:extLst>
          </p:cNvPr>
          <p:cNvSpPr txBox="1"/>
          <p:nvPr/>
        </p:nvSpPr>
        <p:spPr>
          <a:xfrm>
            <a:off x="3774152" y="4038444"/>
            <a:ext cx="2575556" cy="707886"/>
          </a:xfrm>
          <a:prstGeom prst="rect">
            <a:avLst/>
          </a:prstGeom>
          <a:noFill/>
        </p:spPr>
        <p:txBody>
          <a:bodyPr wrap="square" rtlCol="0">
            <a:spAutoFit/>
          </a:bodyPr>
          <a:lstStyle/>
          <a:p>
            <a:r>
              <a:rPr lang="en-GB" sz="4000" b="1" dirty="0"/>
              <a:t>32 ÷ 8 = 4</a:t>
            </a:r>
          </a:p>
        </p:txBody>
      </p:sp>
      <p:sp>
        <p:nvSpPr>
          <p:cNvPr id="21" name="TextBox 20">
            <a:extLst>
              <a:ext uri="{FF2B5EF4-FFF2-40B4-BE49-F238E27FC236}">
                <a16:creationId xmlns:a16="http://schemas.microsoft.com/office/drawing/2014/main" id="{E52595F2-E6FD-FA8B-BBAA-D728BD3BF618}"/>
              </a:ext>
            </a:extLst>
          </p:cNvPr>
          <p:cNvSpPr txBox="1"/>
          <p:nvPr/>
        </p:nvSpPr>
        <p:spPr>
          <a:xfrm>
            <a:off x="3774152" y="4523427"/>
            <a:ext cx="2575556" cy="707886"/>
          </a:xfrm>
          <a:prstGeom prst="rect">
            <a:avLst/>
          </a:prstGeom>
          <a:noFill/>
        </p:spPr>
        <p:txBody>
          <a:bodyPr wrap="square" rtlCol="0">
            <a:spAutoFit/>
          </a:bodyPr>
          <a:lstStyle/>
          <a:p>
            <a:r>
              <a:rPr lang="en-GB" sz="4000" b="1" dirty="0"/>
              <a:t>80 ÷ 8 = 10</a:t>
            </a:r>
          </a:p>
        </p:txBody>
      </p:sp>
      <p:sp>
        <p:nvSpPr>
          <p:cNvPr id="22" name="TextBox 21">
            <a:extLst>
              <a:ext uri="{FF2B5EF4-FFF2-40B4-BE49-F238E27FC236}">
                <a16:creationId xmlns:a16="http://schemas.microsoft.com/office/drawing/2014/main" id="{1B96B79A-3B9F-FEC1-81BC-EC41838C560C}"/>
              </a:ext>
            </a:extLst>
          </p:cNvPr>
          <p:cNvSpPr txBox="1"/>
          <p:nvPr/>
        </p:nvSpPr>
        <p:spPr>
          <a:xfrm>
            <a:off x="3570549" y="5008410"/>
            <a:ext cx="2714205" cy="707886"/>
          </a:xfrm>
          <a:prstGeom prst="rect">
            <a:avLst/>
          </a:prstGeom>
          <a:noFill/>
        </p:spPr>
        <p:txBody>
          <a:bodyPr wrap="none" rtlCol="0">
            <a:spAutoFit/>
          </a:bodyPr>
          <a:lstStyle/>
          <a:p>
            <a:r>
              <a:rPr lang="en-GB" sz="4000" b="1" dirty="0">
                <a:solidFill>
                  <a:srgbClr val="0070C0"/>
                </a:solidFill>
              </a:rPr>
              <a:t>112 ÷ 8 = 14</a:t>
            </a:r>
          </a:p>
        </p:txBody>
      </p:sp>
      <p:sp>
        <p:nvSpPr>
          <p:cNvPr id="23" name="TextBox 22">
            <a:extLst>
              <a:ext uri="{FF2B5EF4-FFF2-40B4-BE49-F238E27FC236}">
                <a16:creationId xmlns:a16="http://schemas.microsoft.com/office/drawing/2014/main" id="{65EBF9C0-B6FE-133E-FD09-2A4B1E5E41F4}"/>
              </a:ext>
            </a:extLst>
          </p:cNvPr>
          <p:cNvSpPr txBox="1"/>
          <p:nvPr/>
        </p:nvSpPr>
        <p:spPr>
          <a:xfrm>
            <a:off x="8046615" y="2585734"/>
            <a:ext cx="3778342" cy="707886"/>
          </a:xfrm>
          <a:prstGeom prst="rect">
            <a:avLst/>
          </a:prstGeom>
          <a:noFill/>
        </p:spPr>
        <p:txBody>
          <a:bodyPr wrap="square" rtlCol="0">
            <a:spAutoFit/>
          </a:bodyPr>
          <a:lstStyle/>
          <a:p>
            <a:r>
              <a:rPr lang="en-GB" sz="4000" b="1" dirty="0">
                <a:solidFill>
                  <a:schemeClr val="accent6">
                    <a:lumMod val="75000"/>
                  </a:schemeClr>
                </a:solidFill>
              </a:rPr>
              <a:t>Method 3: 112 is   </a:t>
            </a:r>
          </a:p>
        </p:txBody>
      </p:sp>
      <p:cxnSp>
        <p:nvCxnSpPr>
          <p:cNvPr id="24" name="Straight Arrow Connector 23">
            <a:extLst>
              <a:ext uri="{FF2B5EF4-FFF2-40B4-BE49-F238E27FC236}">
                <a16:creationId xmlns:a16="http://schemas.microsoft.com/office/drawing/2014/main" id="{E40D7BFA-FBA1-8BDB-E2DC-A85DC89AF0BB}"/>
              </a:ext>
            </a:extLst>
          </p:cNvPr>
          <p:cNvCxnSpPr>
            <a:cxnSpLocks/>
          </p:cNvCxnSpPr>
          <p:nvPr/>
        </p:nvCxnSpPr>
        <p:spPr>
          <a:xfrm flipH="1">
            <a:off x="9657889" y="3292990"/>
            <a:ext cx="883785" cy="29716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FED5BD19-A0D5-7B4D-013A-A4B003EEA702}"/>
              </a:ext>
            </a:extLst>
          </p:cNvPr>
          <p:cNvCxnSpPr>
            <a:cxnSpLocks/>
          </p:cNvCxnSpPr>
          <p:nvPr/>
        </p:nvCxnSpPr>
        <p:spPr>
          <a:xfrm>
            <a:off x="10768833" y="3292990"/>
            <a:ext cx="92777" cy="26052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7249260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25</a:t>
            </a:fld>
            <a:endParaRPr lang="en-UK" dirty="0"/>
          </a:p>
        </p:txBody>
      </p:sp>
      <p:sp>
        <p:nvSpPr>
          <p:cNvPr id="8" name="TextBox 7">
            <a:extLst>
              <a:ext uri="{FF2B5EF4-FFF2-40B4-BE49-F238E27FC236}">
                <a16:creationId xmlns:a16="http://schemas.microsoft.com/office/drawing/2014/main" id="{7C6C141E-B163-62D6-DC69-DB000646A6D2}"/>
              </a:ext>
            </a:extLst>
          </p:cNvPr>
          <p:cNvSpPr txBox="1"/>
          <p:nvPr/>
        </p:nvSpPr>
        <p:spPr>
          <a:xfrm>
            <a:off x="1261181" y="4616778"/>
            <a:ext cx="2927404" cy="584775"/>
          </a:xfrm>
          <a:prstGeom prst="rect">
            <a:avLst/>
          </a:prstGeom>
          <a:noFill/>
        </p:spPr>
        <p:txBody>
          <a:bodyPr wrap="square" rtlCol="0">
            <a:spAutoFit/>
          </a:bodyPr>
          <a:lstStyle/>
          <a:p>
            <a:r>
              <a:rPr lang="en-GB" sz="3200" dirty="0">
                <a:latin typeface="Arial" panose="020B0604020202020204" pitchFamily="34" charset="0"/>
                <a:cs typeface="Arial" panose="020B0604020202020204" pitchFamily="34" charset="0"/>
              </a:rPr>
              <a:t>2000 ÷ 1000 = </a:t>
            </a:r>
          </a:p>
        </p:txBody>
      </p:sp>
      <p:sp>
        <p:nvSpPr>
          <p:cNvPr id="9" name="TextBox 8">
            <a:extLst>
              <a:ext uri="{FF2B5EF4-FFF2-40B4-BE49-F238E27FC236}">
                <a16:creationId xmlns:a16="http://schemas.microsoft.com/office/drawing/2014/main" id="{79E9C620-CBC7-CD56-190C-610A2F0FDB37}"/>
              </a:ext>
            </a:extLst>
          </p:cNvPr>
          <p:cNvSpPr txBox="1"/>
          <p:nvPr/>
        </p:nvSpPr>
        <p:spPr>
          <a:xfrm>
            <a:off x="3910664" y="4561438"/>
            <a:ext cx="412292" cy="584775"/>
          </a:xfrm>
          <a:prstGeom prst="rect">
            <a:avLst/>
          </a:prstGeom>
          <a:noFill/>
        </p:spPr>
        <p:txBody>
          <a:bodyPr wrap="square" rtlCol="0">
            <a:spAutoFit/>
          </a:bodyPr>
          <a:lstStyle/>
          <a:p>
            <a:r>
              <a:rPr lang="en-GB" sz="3200" dirty="0">
                <a:solidFill>
                  <a:srgbClr val="0070C0"/>
                </a:solidFill>
                <a:latin typeface="Arial" panose="020B0604020202020204" pitchFamily="34" charset="0"/>
                <a:cs typeface="Arial" panose="020B0604020202020204" pitchFamily="34" charset="0"/>
              </a:rPr>
              <a:t>2</a:t>
            </a:r>
          </a:p>
        </p:txBody>
      </p:sp>
      <p:sp>
        <p:nvSpPr>
          <p:cNvPr id="13" name="TextBox 12">
            <a:extLst>
              <a:ext uri="{FF2B5EF4-FFF2-40B4-BE49-F238E27FC236}">
                <a16:creationId xmlns:a16="http://schemas.microsoft.com/office/drawing/2014/main" id="{1BA74FB8-3764-CA0A-83CC-B505374D2A01}"/>
              </a:ext>
            </a:extLst>
          </p:cNvPr>
          <p:cNvSpPr txBox="1"/>
          <p:nvPr/>
        </p:nvSpPr>
        <p:spPr>
          <a:xfrm>
            <a:off x="3900807" y="3671627"/>
            <a:ext cx="412292" cy="584775"/>
          </a:xfrm>
          <a:prstGeom prst="rect">
            <a:avLst/>
          </a:prstGeom>
          <a:noFill/>
        </p:spPr>
        <p:txBody>
          <a:bodyPr wrap="square" rtlCol="0">
            <a:spAutoFit/>
          </a:bodyPr>
          <a:lstStyle/>
          <a:p>
            <a:r>
              <a:rPr lang="en-GB" sz="3200" dirty="0">
                <a:solidFill>
                  <a:srgbClr val="0070C0"/>
                </a:solidFill>
                <a:latin typeface="Arial" panose="020B0604020202020204" pitchFamily="34" charset="0"/>
                <a:cs typeface="Arial" panose="020B0604020202020204" pitchFamily="34" charset="0"/>
              </a:rPr>
              <a:t>2</a:t>
            </a:r>
          </a:p>
        </p:txBody>
      </p:sp>
      <p:sp>
        <p:nvSpPr>
          <p:cNvPr id="14" name="TextBox 13">
            <a:extLst>
              <a:ext uri="{FF2B5EF4-FFF2-40B4-BE49-F238E27FC236}">
                <a16:creationId xmlns:a16="http://schemas.microsoft.com/office/drawing/2014/main" id="{E0844BD8-0318-3642-5448-149FF9711FB6}"/>
              </a:ext>
            </a:extLst>
          </p:cNvPr>
          <p:cNvSpPr txBox="1"/>
          <p:nvPr/>
        </p:nvSpPr>
        <p:spPr>
          <a:xfrm>
            <a:off x="2073523" y="2701806"/>
            <a:ext cx="2016899" cy="584775"/>
          </a:xfrm>
          <a:prstGeom prst="rect">
            <a:avLst/>
          </a:prstGeom>
          <a:noFill/>
        </p:spPr>
        <p:txBody>
          <a:bodyPr wrap="square" rtlCol="0">
            <a:spAutoFit/>
          </a:bodyPr>
          <a:lstStyle/>
          <a:p>
            <a:r>
              <a:rPr lang="en-GB" sz="3200" dirty="0">
                <a:latin typeface="Arial" panose="020B0604020202020204" pitchFamily="34" charset="0"/>
                <a:cs typeface="Arial" panose="020B0604020202020204" pitchFamily="34" charset="0"/>
              </a:rPr>
              <a:t>20 ÷ 10 = </a:t>
            </a:r>
          </a:p>
        </p:txBody>
      </p:sp>
      <p:sp>
        <p:nvSpPr>
          <p:cNvPr id="15" name="TextBox 14">
            <a:extLst>
              <a:ext uri="{FF2B5EF4-FFF2-40B4-BE49-F238E27FC236}">
                <a16:creationId xmlns:a16="http://schemas.microsoft.com/office/drawing/2014/main" id="{B1D3FE5C-2731-10AC-F503-A5D1B13C472D}"/>
              </a:ext>
            </a:extLst>
          </p:cNvPr>
          <p:cNvSpPr txBox="1"/>
          <p:nvPr/>
        </p:nvSpPr>
        <p:spPr>
          <a:xfrm>
            <a:off x="3910664" y="1767253"/>
            <a:ext cx="412292" cy="584775"/>
          </a:xfrm>
          <a:prstGeom prst="rect">
            <a:avLst/>
          </a:prstGeom>
          <a:noFill/>
        </p:spPr>
        <p:txBody>
          <a:bodyPr wrap="square" rtlCol="0">
            <a:spAutoFit/>
          </a:bodyPr>
          <a:lstStyle/>
          <a:p>
            <a:r>
              <a:rPr lang="en-GB" sz="3200" dirty="0">
                <a:solidFill>
                  <a:srgbClr val="0070C0"/>
                </a:solidFill>
                <a:latin typeface="Arial" panose="020B0604020202020204" pitchFamily="34" charset="0"/>
                <a:cs typeface="Arial" panose="020B0604020202020204" pitchFamily="34" charset="0"/>
              </a:rPr>
              <a:t>2</a:t>
            </a:r>
          </a:p>
        </p:txBody>
      </p:sp>
      <p:sp>
        <p:nvSpPr>
          <p:cNvPr id="16" name="TextBox 15">
            <a:extLst>
              <a:ext uri="{FF2B5EF4-FFF2-40B4-BE49-F238E27FC236}">
                <a16:creationId xmlns:a16="http://schemas.microsoft.com/office/drawing/2014/main" id="{39D61EC7-E930-6E7A-68BB-AAD496CAFD48}"/>
              </a:ext>
            </a:extLst>
          </p:cNvPr>
          <p:cNvSpPr txBox="1"/>
          <p:nvPr/>
        </p:nvSpPr>
        <p:spPr>
          <a:xfrm>
            <a:off x="2472035" y="1767254"/>
            <a:ext cx="1561646" cy="584775"/>
          </a:xfrm>
          <a:prstGeom prst="rect">
            <a:avLst/>
          </a:prstGeom>
          <a:noFill/>
        </p:spPr>
        <p:txBody>
          <a:bodyPr wrap="square" rtlCol="0">
            <a:spAutoFit/>
          </a:bodyPr>
          <a:lstStyle/>
          <a:p>
            <a:r>
              <a:rPr lang="en-GB" sz="3200" dirty="0">
                <a:latin typeface="Arial" panose="020B0604020202020204" pitchFamily="34" charset="0"/>
                <a:cs typeface="Arial" panose="020B0604020202020204" pitchFamily="34" charset="0"/>
              </a:rPr>
              <a:t>2 ÷ 1 = </a:t>
            </a:r>
          </a:p>
        </p:txBody>
      </p:sp>
      <p:sp>
        <p:nvSpPr>
          <p:cNvPr id="17" name="TextBox 16">
            <a:extLst>
              <a:ext uri="{FF2B5EF4-FFF2-40B4-BE49-F238E27FC236}">
                <a16:creationId xmlns:a16="http://schemas.microsoft.com/office/drawing/2014/main" id="{6450C261-162C-C227-43FC-C764812FF121}"/>
              </a:ext>
            </a:extLst>
          </p:cNvPr>
          <p:cNvSpPr txBox="1"/>
          <p:nvPr/>
        </p:nvSpPr>
        <p:spPr>
          <a:xfrm>
            <a:off x="3910664" y="2740583"/>
            <a:ext cx="412292" cy="584775"/>
          </a:xfrm>
          <a:prstGeom prst="rect">
            <a:avLst/>
          </a:prstGeom>
          <a:noFill/>
        </p:spPr>
        <p:txBody>
          <a:bodyPr wrap="square" rtlCol="0">
            <a:spAutoFit/>
          </a:bodyPr>
          <a:lstStyle/>
          <a:p>
            <a:r>
              <a:rPr lang="en-GB" sz="3200" dirty="0">
                <a:solidFill>
                  <a:srgbClr val="0070C0"/>
                </a:solidFill>
                <a:latin typeface="Arial" panose="020B0604020202020204" pitchFamily="34" charset="0"/>
                <a:cs typeface="Arial" panose="020B0604020202020204" pitchFamily="34" charset="0"/>
              </a:rPr>
              <a:t>2</a:t>
            </a:r>
          </a:p>
        </p:txBody>
      </p:sp>
      <p:sp>
        <p:nvSpPr>
          <p:cNvPr id="22" name="TextBox 21">
            <a:extLst>
              <a:ext uri="{FF2B5EF4-FFF2-40B4-BE49-F238E27FC236}">
                <a16:creationId xmlns:a16="http://schemas.microsoft.com/office/drawing/2014/main" id="{0A965926-DB12-5727-032E-52B1818EA755}"/>
              </a:ext>
            </a:extLst>
          </p:cNvPr>
          <p:cNvSpPr txBox="1"/>
          <p:nvPr/>
        </p:nvSpPr>
        <p:spPr>
          <a:xfrm>
            <a:off x="2289507" y="2371251"/>
            <a:ext cx="684262" cy="369332"/>
          </a:xfrm>
          <a:prstGeom prst="rect">
            <a:avLst/>
          </a:prstGeom>
          <a:noFill/>
        </p:spPr>
        <p:txBody>
          <a:bodyPr wrap="square" rtlCol="0">
            <a:spAutoFit/>
          </a:bodyPr>
          <a:lstStyle/>
          <a:p>
            <a:r>
              <a:rPr lang="en-GB" b="1" dirty="0">
                <a:solidFill>
                  <a:srgbClr val="FF0000"/>
                </a:solidFill>
                <a:latin typeface="Arial" panose="020B0604020202020204" pitchFamily="34" charset="0"/>
                <a:cs typeface="Arial" panose="020B0604020202020204" pitchFamily="34" charset="0"/>
              </a:rPr>
              <a:t>× 10</a:t>
            </a:r>
          </a:p>
        </p:txBody>
      </p:sp>
      <p:sp>
        <p:nvSpPr>
          <p:cNvPr id="23" name="TextBox 22">
            <a:extLst>
              <a:ext uri="{FF2B5EF4-FFF2-40B4-BE49-F238E27FC236}">
                <a16:creationId xmlns:a16="http://schemas.microsoft.com/office/drawing/2014/main" id="{8704C70C-E1A5-87FA-EDE6-B864B6696105}"/>
              </a:ext>
            </a:extLst>
          </p:cNvPr>
          <p:cNvSpPr txBox="1"/>
          <p:nvPr/>
        </p:nvSpPr>
        <p:spPr>
          <a:xfrm>
            <a:off x="2973769" y="2355424"/>
            <a:ext cx="704361" cy="369332"/>
          </a:xfrm>
          <a:prstGeom prst="rect">
            <a:avLst/>
          </a:prstGeom>
          <a:noFill/>
        </p:spPr>
        <p:txBody>
          <a:bodyPr wrap="square" rtlCol="0">
            <a:spAutoFit/>
          </a:bodyPr>
          <a:lstStyle/>
          <a:p>
            <a:r>
              <a:rPr lang="en-GB" b="1" dirty="0">
                <a:solidFill>
                  <a:srgbClr val="FF0000"/>
                </a:solidFill>
                <a:latin typeface="Arial" panose="020B0604020202020204" pitchFamily="34" charset="0"/>
                <a:cs typeface="Arial" panose="020B0604020202020204" pitchFamily="34" charset="0"/>
              </a:rPr>
              <a:t>× 10</a:t>
            </a:r>
          </a:p>
        </p:txBody>
      </p:sp>
      <p:sp>
        <p:nvSpPr>
          <p:cNvPr id="50" name="TextBox 49">
            <a:extLst>
              <a:ext uri="{FF2B5EF4-FFF2-40B4-BE49-F238E27FC236}">
                <a16:creationId xmlns:a16="http://schemas.microsoft.com/office/drawing/2014/main" id="{349B052B-5763-722A-96F1-88240A3DEC0C}"/>
              </a:ext>
            </a:extLst>
          </p:cNvPr>
          <p:cNvSpPr txBox="1"/>
          <p:nvPr/>
        </p:nvSpPr>
        <p:spPr>
          <a:xfrm>
            <a:off x="1677961" y="3671177"/>
            <a:ext cx="2472152" cy="584775"/>
          </a:xfrm>
          <a:prstGeom prst="rect">
            <a:avLst/>
          </a:prstGeom>
          <a:noFill/>
        </p:spPr>
        <p:txBody>
          <a:bodyPr wrap="square" rtlCol="0">
            <a:spAutoFit/>
          </a:bodyPr>
          <a:lstStyle/>
          <a:p>
            <a:r>
              <a:rPr lang="en-GB" sz="3200" dirty="0">
                <a:latin typeface="Arial" panose="020B0604020202020204" pitchFamily="34" charset="0"/>
                <a:cs typeface="Arial" panose="020B0604020202020204" pitchFamily="34" charset="0"/>
              </a:rPr>
              <a:t>200 ÷ 100 = </a:t>
            </a:r>
          </a:p>
        </p:txBody>
      </p:sp>
      <p:sp>
        <p:nvSpPr>
          <p:cNvPr id="51" name="Rectangle: Rounded Corners 50">
            <a:extLst>
              <a:ext uri="{FF2B5EF4-FFF2-40B4-BE49-F238E27FC236}">
                <a16:creationId xmlns:a16="http://schemas.microsoft.com/office/drawing/2014/main" id="{BFB11BF5-BCD7-EAC8-0D64-73F2578164FA}"/>
              </a:ext>
            </a:extLst>
          </p:cNvPr>
          <p:cNvSpPr/>
          <p:nvPr/>
        </p:nvSpPr>
        <p:spPr>
          <a:xfrm>
            <a:off x="5878678" y="4532463"/>
            <a:ext cx="5463844" cy="753403"/>
          </a:xfrm>
          <a:prstGeom prst="roundRect">
            <a:avLst/>
          </a:prstGeom>
          <a:solidFill>
            <a:schemeClr val="accent1">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800" dirty="0">
              <a:solidFill>
                <a:schemeClr val="tx1"/>
              </a:solidFill>
              <a:latin typeface="Arial" panose="020B0604020202020204" pitchFamily="34" charset="0"/>
              <a:cs typeface="Arial" panose="020B0604020202020204" pitchFamily="34" charset="0"/>
            </a:endParaRPr>
          </a:p>
          <a:p>
            <a:pPr algn="ctr"/>
            <a:r>
              <a:rPr lang="en-GB" sz="2800" dirty="0">
                <a:solidFill>
                  <a:schemeClr val="tx1"/>
                </a:solidFill>
                <a:latin typeface="Arial" panose="020B0604020202020204" pitchFamily="34" charset="0"/>
                <a:cs typeface="Arial" panose="020B0604020202020204" pitchFamily="34" charset="0"/>
              </a:rPr>
              <a:t>What do you notice?</a:t>
            </a:r>
          </a:p>
          <a:p>
            <a:endParaRPr lang="en-GB" sz="3200" dirty="0">
              <a:solidFill>
                <a:schemeClr val="tx1"/>
              </a:solidFill>
              <a:latin typeface="Arial" panose="020B0604020202020204" pitchFamily="34" charset="0"/>
              <a:cs typeface="Arial" panose="020B0604020202020204" pitchFamily="34" charset="0"/>
            </a:endParaRPr>
          </a:p>
        </p:txBody>
      </p:sp>
      <p:sp>
        <p:nvSpPr>
          <p:cNvPr id="52" name="TextBox 51">
            <a:extLst>
              <a:ext uri="{FF2B5EF4-FFF2-40B4-BE49-F238E27FC236}">
                <a16:creationId xmlns:a16="http://schemas.microsoft.com/office/drawing/2014/main" id="{A7DAC5F6-F3D2-BB77-C615-EEADCFB8146F}"/>
              </a:ext>
            </a:extLst>
          </p:cNvPr>
          <p:cNvSpPr txBox="1"/>
          <p:nvPr/>
        </p:nvSpPr>
        <p:spPr>
          <a:xfrm>
            <a:off x="2866909" y="3284453"/>
            <a:ext cx="684262" cy="369332"/>
          </a:xfrm>
          <a:prstGeom prst="rect">
            <a:avLst/>
          </a:prstGeom>
          <a:noFill/>
        </p:spPr>
        <p:txBody>
          <a:bodyPr wrap="square" rtlCol="0">
            <a:spAutoFit/>
          </a:bodyPr>
          <a:lstStyle/>
          <a:p>
            <a:r>
              <a:rPr lang="en-GB" b="1" dirty="0">
                <a:solidFill>
                  <a:srgbClr val="FF0000"/>
                </a:solidFill>
                <a:latin typeface="Arial" panose="020B0604020202020204" pitchFamily="34" charset="0"/>
                <a:cs typeface="Arial" panose="020B0604020202020204" pitchFamily="34" charset="0"/>
              </a:rPr>
              <a:t>× 10</a:t>
            </a:r>
          </a:p>
        </p:txBody>
      </p:sp>
      <p:sp>
        <p:nvSpPr>
          <p:cNvPr id="53" name="TextBox 52">
            <a:extLst>
              <a:ext uri="{FF2B5EF4-FFF2-40B4-BE49-F238E27FC236}">
                <a16:creationId xmlns:a16="http://schemas.microsoft.com/office/drawing/2014/main" id="{2AF5F424-7B8B-8014-8A87-07FF8819903C}"/>
              </a:ext>
            </a:extLst>
          </p:cNvPr>
          <p:cNvSpPr txBox="1"/>
          <p:nvPr/>
        </p:nvSpPr>
        <p:spPr>
          <a:xfrm>
            <a:off x="1974244" y="3284985"/>
            <a:ext cx="729679" cy="369332"/>
          </a:xfrm>
          <a:prstGeom prst="rect">
            <a:avLst/>
          </a:prstGeom>
          <a:noFill/>
        </p:spPr>
        <p:txBody>
          <a:bodyPr wrap="square" rtlCol="0">
            <a:spAutoFit/>
          </a:bodyPr>
          <a:lstStyle/>
          <a:p>
            <a:r>
              <a:rPr lang="en-GB" b="1" dirty="0">
                <a:solidFill>
                  <a:srgbClr val="FF0000"/>
                </a:solidFill>
                <a:latin typeface="Arial" panose="020B0604020202020204" pitchFamily="34" charset="0"/>
                <a:cs typeface="Arial" panose="020B0604020202020204" pitchFamily="34" charset="0"/>
              </a:rPr>
              <a:t>× 10</a:t>
            </a:r>
          </a:p>
        </p:txBody>
      </p:sp>
      <p:sp>
        <p:nvSpPr>
          <p:cNvPr id="2" name="TextBox 1">
            <a:extLst>
              <a:ext uri="{FF2B5EF4-FFF2-40B4-BE49-F238E27FC236}">
                <a16:creationId xmlns:a16="http://schemas.microsoft.com/office/drawing/2014/main" id="{2197DCCF-EB4E-11F5-7CA5-74E15F65FD7E}"/>
              </a:ext>
            </a:extLst>
          </p:cNvPr>
          <p:cNvSpPr txBox="1"/>
          <p:nvPr/>
        </p:nvSpPr>
        <p:spPr>
          <a:xfrm>
            <a:off x="2825343" y="4254271"/>
            <a:ext cx="725828" cy="369332"/>
          </a:xfrm>
          <a:prstGeom prst="rect">
            <a:avLst/>
          </a:prstGeom>
          <a:noFill/>
        </p:spPr>
        <p:txBody>
          <a:bodyPr wrap="square" rtlCol="0">
            <a:spAutoFit/>
          </a:bodyPr>
          <a:lstStyle/>
          <a:p>
            <a:r>
              <a:rPr lang="en-GB" b="1" dirty="0">
                <a:solidFill>
                  <a:srgbClr val="FF0000"/>
                </a:solidFill>
                <a:latin typeface="Arial" panose="020B0604020202020204" pitchFamily="34" charset="0"/>
                <a:cs typeface="Arial" panose="020B0604020202020204" pitchFamily="34" charset="0"/>
              </a:rPr>
              <a:t>× 10</a:t>
            </a:r>
          </a:p>
        </p:txBody>
      </p:sp>
      <p:sp>
        <p:nvSpPr>
          <p:cNvPr id="3" name="TextBox 2">
            <a:extLst>
              <a:ext uri="{FF2B5EF4-FFF2-40B4-BE49-F238E27FC236}">
                <a16:creationId xmlns:a16="http://schemas.microsoft.com/office/drawing/2014/main" id="{6D9D29BA-962A-23D7-6987-EFD651767E4A}"/>
              </a:ext>
            </a:extLst>
          </p:cNvPr>
          <p:cNvSpPr txBox="1"/>
          <p:nvPr/>
        </p:nvSpPr>
        <p:spPr>
          <a:xfrm>
            <a:off x="1766424" y="4254803"/>
            <a:ext cx="807443" cy="369332"/>
          </a:xfrm>
          <a:prstGeom prst="rect">
            <a:avLst/>
          </a:prstGeom>
          <a:noFill/>
        </p:spPr>
        <p:txBody>
          <a:bodyPr wrap="square" rtlCol="0">
            <a:spAutoFit/>
          </a:bodyPr>
          <a:lstStyle/>
          <a:p>
            <a:r>
              <a:rPr lang="en-GB" b="1" dirty="0">
                <a:solidFill>
                  <a:srgbClr val="FF0000"/>
                </a:solidFill>
                <a:latin typeface="Arial" panose="020B0604020202020204" pitchFamily="34" charset="0"/>
                <a:cs typeface="Arial" panose="020B0604020202020204" pitchFamily="34" charset="0"/>
              </a:rPr>
              <a:t>× 10</a:t>
            </a:r>
          </a:p>
        </p:txBody>
      </p:sp>
      <p:sp>
        <p:nvSpPr>
          <p:cNvPr id="10" name="Isosceles Triangle 9">
            <a:extLst>
              <a:ext uri="{FF2B5EF4-FFF2-40B4-BE49-F238E27FC236}">
                <a16:creationId xmlns:a16="http://schemas.microsoft.com/office/drawing/2014/main" id="{AF951614-4606-312E-B8A4-4D95375699E3}"/>
              </a:ext>
              <a:ext uri="{C183D7F6-B498-43B3-948B-1728B52AA6E4}">
                <adec:decorative xmlns:adec="http://schemas.microsoft.com/office/drawing/2017/decorative" val="1"/>
              </a:ext>
            </a:extLst>
          </p:cNvPr>
          <p:cNvSpPr/>
          <p:nvPr/>
        </p:nvSpPr>
        <p:spPr>
          <a:xfrm flipV="1">
            <a:off x="-27606" y="-21001"/>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7CE782E8-DDF2-79BF-7301-0E1E7B483AB0}"/>
              </a:ext>
            </a:extLst>
          </p:cNvPr>
          <p:cNvSpPr txBox="1"/>
          <p:nvPr/>
        </p:nvSpPr>
        <p:spPr>
          <a:xfrm>
            <a:off x="-27607" y="1577"/>
            <a:ext cx="1599231" cy="461665"/>
          </a:xfrm>
          <a:prstGeom prst="rect">
            <a:avLst/>
          </a:prstGeom>
          <a:noFill/>
        </p:spPr>
        <p:txBody>
          <a:bodyPr wrap="square" rtlCol="0">
            <a:spAutoFit/>
          </a:bodyPr>
          <a:lstStyle/>
          <a:p>
            <a:r>
              <a:rPr lang="en-GB" sz="2400" b="1" dirty="0">
                <a:solidFill>
                  <a:schemeClr val="bg1"/>
                </a:solidFill>
                <a:latin typeface="Arial" panose="020B0604020202020204" pitchFamily="34" charset="0"/>
                <a:cs typeface="Arial" panose="020B0604020202020204" pitchFamily="34" charset="0"/>
              </a:rPr>
              <a:t>DISCUSS</a:t>
            </a:r>
          </a:p>
        </p:txBody>
      </p:sp>
      <p:sp>
        <p:nvSpPr>
          <p:cNvPr id="12" name="Title 1">
            <a:extLst>
              <a:ext uri="{FF2B5EF4-FFF2-40B4-BE49-F238E27FC236}">
                <a16:creationId xmlns:a16="http://schemas.microsoft.com/office/drawing/2014/main" id="{12CEB6C2-E77E-9F8F-9CD3-C66BA78F3905}"/>
              </a:ext>
            </a:extLst>
          </p:cNvPr>
          <p:cNvSpPr txBox="1">
            <a:spLocks/>
          </p:cNvSpPr>
          <p:nvPr/>
        </p:nvSpPr>
        <p:spPr>
          <a:xfrm>
            <a:off x="4033681" y="68548"/>
            <a:ext cx="4162051" cy="1017047"/>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n-GB" sz="3600" b="1" dirty="0">
                <a:solidFill>
                  <a:schemeClr val="accent1"/>
                </a:solidFill>
                <a:latin typeface="Arial" panose="020B0604020202020204" pitchFamily="34" charset="0"/>
                <a:cs typeface="Arial" panose="020B0604020202020204" pitchFamily="34" charset="0"/>
              </a:rPr>
              <a:t>Compensation (1)</a:t>
            </a:r>
            <a:endParaRPr lang="en-UK" sz="3600" b="1" dirty="0">
              <a:solidFill>
                <a:schemeClr val="accent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3814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5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additive="base">
                                        <p:cTn id="43" dur="500" fill="hold"/>
                                        <p:tgtEl>
                                          <p:spTgt spid="22"/>
                                        </p:tgtEl>
                                        <p:attrNameLst>
                                          <p:attrName>ppt_x</p:attrName>
                                        </p:attrNameLst>
                                      </p:cBhvr>
                                      <p:tavLst>
                                        <p:tav tm="0">
                                          <p:val>
                                            <p:strVal val="#ppt_x"/>
                                          </p:val>
                                        </p:tav>
                                        <p:tav tm="100000">
                                          <p:val>
                                            <p:strVal val="#ppt_x"/>
                                          </p:val>
                                        </p:tav>
                                      </p:tavLst>
                                    </p:anim>
                                    <p:anim calcmode="lin" valueType="num">
                                      <p:cBhvr additive="base">
                                        <p:cTn id="44" dur="500" fill="hold"/>
                                        <p:tgtEl>
                                          <p:spTgt spid="22"/>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52"/>
                                        </p:tgtEl>
                                        <p:attrNameLst>
                                          <p:attrName>style.visibility</p:attrName>
                                        </p:attrNameLst>
                                      </p:cBhvr>
                                      <p:to>
                                        <p:strVal val="visible"/>
                                      </p:to>
                                    </p:set>
                                    <p:anim calcmode="lin" valueType="num">
                                      <p:cBhvr additive="base">
                                        <p:cTn id="53" dur="500" fill="hold"/>
                                        <p:tgtEl>
                                          <p:spTgt spid="52"/>
                                        </p:tgtEl>
                                        <p:attrNameLst>
                                          <p:attrName>ppt_x</p:attrName>
                                        </p:attrNameLst>
                                      </p:cBhvr>
                                      <p:tavLst>
                                        <p:tav tm="0">
                                          <p:val>
                                            <p:strVal val="#ppt_x"/>
                                          </p:val>
                                        </p:tav>
                                        <p:tav tm="100000">
                                          <p:val>
                                            <p:strVal val="#ppt_x"/>
                                          </p:val>
                                        </p:tav>
                                      </p:tavLst>
                                    </p:anim>
                                    <p:anim calcmode="lin" valueType="num">
                                      <p:cBhvr additive="base">
                                        <p:cTn id="54" dur="500" fill="hold"/>
                                        <p:tgtEl>
                                          <p:spTgt spid="52"/>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 calcmode="lin" valueType="num">
                                      <p:cBhvr additive="base">
                                        <p:cTn id="57" dur="500" fill="hold"/>
                                        <p:tgtEl>
                                          <p:spTgt spid="53"/>
                                        </p:tgtEl>
                                        <p:attrNameLst>
                                          <p:attrName>ppt_x</p:attrName>
                                        </p:attrNameLst>
                                      </p:cBhvr>
                                      <p:tavLst>
                                        <p:tav tm="0">
                                          <p:val>
                                            <p:strVal val="#ppt_x"/>
                                          </p:val>
                                        </p:tav>
                                        <p:tav tm="100000">
                                          <p:val>
                                            <p:strVal val="#ppt_x"/>
                                          </p:val>
                                        </p:tav>
                                      </p:tavLst>
                                    </p:anim>
                                    <p:anim calcmode="lin" valueType="num">
                                      <p:cBhvr additive="base">
                                        <p:cTn id="58"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2"/>
                                        </p:tgtEl>
                                        <p:attrNameLst>
                                          <p:attrName>style.visibility</p:attrName>
                                        </p:attrNameLst>
                                      </p:cBhvr>
                                      <p:to>
                                        <p:strVal val="visible"/>
                                      </p:to>
                                    </p:set>
                                    <p:anim calcmode="lin" valueType="num">
                                      <p:cBhvr additive="base">
                                        <p:cTn id="63" dur="500" fill="hold"/>
                                        <p:tgtEl>
                                          <p:spTgt spid="2"/>
                                        </p:tgtEl>
                                        <p:attrNameLst>
                                          <p:attrName>ppt_x</p:attrName>
                                        </p:attrNameLst>
                                      </p:cBhvr>
                                      <p:tavLst>
                                        <p:tav tm="0">
                                          <p:val>
                                            <p:strVal val="#ppt_x"/>
                                          </p:val>
                                        </p:tav>
                                        <p:tav tm="100000">
                                          <p:val>
                                            <p:strVal val="#ppt_x"/>
                                          </p:val>
                                        </p:tav>
                                      </p:tavLst>
                                    </p:anim>
                                    <p:anim calcmode="lin" valueType="num">
                                      <p:cBhvr additive="base">
                                        <p:cTn id="64" dur="500" fill="hold"/>
                                        <p:tgtEl>
                                          <p:spTgt spid="2"/>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
                                        </p:tgtEl>
                                        <p:attrNameLst>
                                          <p:attrName>style.visibility</p:attrName>
                                        </p:attrNameLst>
                                      </p:cBhvr>
                                      <p:to>
                                        <p:strVal val="visible"/>
                                      </p:to>
                                    </p:set>
                                    <p:anim calcmode="lin" valueType="num">
                                      <p:cBhvr additive="base">
                                        <p:cTn id="67" dur="500" fill="hold"/>
                                        <p:tgtEl>
                                          <p:spTgt spid="3"/>
                                        </p:tgtEl>
                                        <p:attrNameLst>
                                          <p:attrName>ppt_x</p:attrName>
                                        </p:attrNameLst>
                                      </p:cBhvr>
                                      <p:tavLst>
                                        <p:tav tm="0">
                                          <p:val>
                                            <p:strVal val="#ppt_x"/>
                                          </p:val>
                                        </p:tav>
                                        <p:tav tm="100000">
                                          <p:val>
                                            <p:strVal val="#ppt_x"/>
                                          </p:val>
                                        </p:tav>
                                      </p:tavLst>
                                    </p:anim>
                                    <p:anim calcmode="lin" valueType="num">
                                      <p:cBhvr additive="base">
                                        <p:cTn id="6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3" grpId="0"/>
      <p:bldP spid="14" grpId="0"/>
      <p:bldP spid="15" grpId="0"/>
      <p:bldP spid="16" grpId="0"/>
      <p:bldP spid="17" grpId="0"/>
      <p:bldP spid="22" grpId="0"/>
      <p:bldP spid="23" grpId="0"/>
      <p:bldP spid="50" grpId="0"/>
      <p:bldP spid="51" grpId="0" animBg="1"/>
      <p:bldP spid="52" grpId="0"/>
      <p:bldP spid="53" grpId="0"/>
      <p:bldP spid="2" grpId="0"/>
      <p:bldP spid="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26</a:t>
            </a:fld>
            <a:endParaRPr lang="en-UK" dirty="0"/>
          </a:p>
        </p:txBody>
      </p:sp>
      <p:sp>
        <p:nvSpPr>
          <p:cNvPr id="8" name="TextBox 7">
            <a:extLst>
              <a:ext uri="{FF2B5EF4-FFF2-40B4-BE49-F238E27FC236}">
                <a16:creationId xmlns:a16="http://schemas.microsoft.com/office/drawing/2014/main" id="{7C6C141E-B163-62D6-DC69-DB000646A6D2}"/>
              </a:ext>
            </a:extLst>
          </p:cNvPr>
          <p:cNvSpPr txBox="1"/>
          <p:nvPr/>
        </p:nvSpPr>
        <p:spPr>
          <a:xfrm>
            <a:off x="2435662" y="4672198"/>
            <a:ext cx="1789272" cy="584775"/>
          </a:xfrm>
          <a:prstGeom prst="rect">
            <a:avLst/>
          </a:prstGeom>
          <a:noFill/>
        </p:spPr>
        <p:txBody>
          <a:bodyPr wrap="none" rtlCol="0">
            <a:spAutoFit/>
          </a:bodyPr>
          <a:lstStyle/>
          <a:p>
            <a:r>
              <a:rPr lang="en-GB" sz="3200" dirty="0">
                <a:latin typeface="Arial" panose="020B0604020202020204" pitchFamily="34" charset="0"/>
                <a:cs typeface="Arial" panose="020B0604020202020204" pitchFamily="34" charset="0"/>
              </a:rPr>
              <a:t>16 ÷ 2 = </a:t>
            </a:r>
          </a:p>
        </p:txBody>
      </p:sp>
      <p:sp>
        <p:nvSpPr>
          <p:cNvPr id="9" name="TextBox 8">
            <a:extLst>
              <a:ext uri="{FF2B5EF4-FFF2-40B4-BE49-F238E27FC236}">
                <a16:creationId xmlns:a16="http://schemas.microsoft.com/office/drawing/2014/main" id="{79E9C620-CBC7-CD56-190C-610A2F0FDB37}"/>
              </a:ext>
            </a:extLst>
          </p:cNvPr>
          <p:cNvSpPr txBox="1"/>
          <p:nvPr/>
        </p:nvSpPr>
        <p:spPr>
          <a:xfrm>
            <a:off x="4046047" y="4672278"/>
            <a:ext cx="412292" cy="584775"/>
          </a:xfrm>
          <a:prstGeom prst="rect">
            <a:avLst/>
          </a:prstGeom>
          <a:noFill/>
        </p:spPr>
        <p:txBody>
          <a:bodyPr wrap="none" rtlCol="0">
            <a:spAutoFit/>
          </a:bodyPr>
          <a:lstStyle/>
          <a:p>
            <a:r>
              <a:rPr lang="en-GB" sz="3200" dirty="0">
                <a:solidFill>
                  <a:srgbClr val="0070C0"/>
                </a:solidFill>
                <a:latin typeface="Arial" panose="020B0604020202020204" pitchFamily="34" charset="0"/>
                <a:cs typeface="Arial" panose="020B0604020202020204" pitchFamily="34" charset="0"/>
              </a:rPr>
              <a:t>8</a:t>
            </a:r>
          </a:p>
        </p:txBody>
      </p:sp>
      <p:sp>
        <p:nvSpPr>
          <p:cNvPr id="13" name="TextBox 12">
            <a:extLst>
              <a:ext uri="{FF2B5EF4-FFF2-40B4-BE49-F238E27FC236}">
                <a16:creationId xmlns:a16="http://schemas.microsoft.com/office/drawing/2014/main" id="{1BA74FB8-3764-CA0A-83CC-B505374D2A01}"/>
              </a:ext>
            </a:extLst>
          </p:cNvPr>
          <p:cNvSpPr txBox="1"/>
          <p:nvPr/>
        </p:nvSpPr>
        <p:spPr>
          <a:xfrm>
            <a:off x="4036190" y="3727047"/>
            <a:ext cx="412292" cy="584775"/>
          </a:xfrm>
          <a:prstGeom prst="rect">
            <a:avLst/>
          </a:prstGeom>
          <a:noFill/>
        </p:spPr>
        <p:txBody>
          <a:bodyPr wrap="none" rtlCol="0">
            <a:spAutoFit/>
          </a:bodyPr>
          <a:lstStyle/>
          <a:p>
            <a:r>
              <a:rPr lang="en-GB" sz="3200" dirty="0">
                <a:solidFill>
                  <a:srgbClr val="0070C0"/>
                </a:solidFill>
                <a:latin typeface="Arial" panose="020B0604020202020204" pitchFamily="34" charset="0"/>
                <a:cs typeface="Arial" panose="020B0604020202020204" pitchFamily="34" charset="0"/>
              </a:rPr>
              <a:t>4</a:t>
            </a:r>
          </a:p>
        </p:txBody>
      </p:sp>
      <p:sp>
        <p:nvSpPr>
          <p:cNvPr id="14" name="TextBox 13">
            <a:extLst>
              <a:ext uri="{FF2B5EF4-FFF2-40B4-BE49-F238E27FC236}">
                <a16:creationId xmlns:a16="http://schemas.microsoft.com/office/drawing/2014/main" id="{E0844BD8-0318-3642-5448-149FF9711FB6}"/>
              </a:ext>
            </a:extLst>
          </p:cNvPr>
          <p:cNvSpPr txBox="1"/>
          <p:nvPr/>
        </p:nvSpPr>
        <p:spPr>
          <a:xfrm>
            <a:off x="2430583" y="2757226"/>
            <a:ext cx="1789272" cy="584775"/>
          </a:xfrm>
          <a:prstGeom prst="rect">
            <a:avLst/>
          </a:prstGeom>
          <a:noFill/>
        </p:spPr>
        <p:txBody>
          <a:bodyPr wrap="none" rtlCol="0">
            <a:spAutoFit/>
          </a:bodyPr>
          <a:lstStyle/>
          <a:p>
            <a:r>
              <a:rPr lang="en-GB" sz="3200" dirty="0">
                <a:latin typeface="Arial" panose="020B0604020202020204" pitchFamily="34" charset="0"/>
                <a:cs typeface="Arial" panose="020B0604020202020204" pitchFamily="34" charset="0"/>
              </a:rPr>
              <a:t>32 ÷ 4 = </a:t>
            </a:r>
          </a:p>
        </p:txBody>
      </p:sp>
      <p:sp>
        <p:nvSpPr>
          <p:cNvPr id="15" name="TextBox 14">
            <a:extLst>
              <a:ext uri="{FF2B5EF4-FFF2-40B4-BE49-F238E27FC236}">
                <a16:creationId xmlns:a16="http://schemas.microsoft.com/office/drawing/2014/main" id="{B1D3FE5C-2731-10AC-F503-A5D1B13C472D}"/>
              </a:ext>
            </a:extLst>
          </p:cNvPr>
          <p:cNvSpPr txBox="1"/>
          <p:nvPr/>
        </p:nvSpPr>
        <p:spPr>
          <a:xfrm>
            <a:off x="4046047" y="1822673"/>
            <a:ext cx="412292" cy="584775"/>
          </a:xfrm>
          <a:prstGeom prst="rect">
            <a:avLst/>
          </a:prstGeom>
          <a:noFill/>
        </p:spPr>
        <p:txBody>
          <a:bodyPr wrap="none" rtlCol="0">
            <a:spAutoFit/>
          </a:bodyPr>
          <a:lstStyle/>
          <a:p>
            <a:r>
              <a:rPr lang="en-GB" sz="3200" dirty="0">
                <a:solidFill>
                  <a:srgbClr val="0070C0"/>
                </a:solidFill>
                <a:latin typeface="Arial" panose="020B0604020202020204" pitchFamily="34" charset="0"/>
                <a:cs typeface="Arial" panose="020B0604020202020204" pitchFamily="34" charset="0"/>
              </a:rPr>
              <a:t>4</a:t>
            </a:r>
          </a:p>
        </p:txBody>
      </p:sp>
      <p:sp>
        <p:nvSpPr>
          <p:cNvPr id="16" name="TextBox 15">
            <a:extLst>
              <a:ext uri="{FF2B5EF4-FFF2-40B4-BE49-F238E27FC236}">
                <a16:creationId xmlns:a16="http://schemas.microsoft.com/office/drawing/2014/main" id="{39D61EC7-E930-6E7A-68BB-AAD496CAFD48}"/>
              </a:ext>
            </a:extLst>
          </p:cNvPr>
          <p:cNvSpPr txBox="1"/>
          <p:nvPr/>
        </p:nvSpPr>
        <p:spPr>
          <a:xfrm>
            <a:off x="2441158" y="1822674"/>
            <a:ext cx="1789272" cy="584775"/>
          </a:xfrm>
          <a:prstGeom prst="rect">
            <a:avLst/>
          </a:prstGeom>
          <a:noFill/>
        </p:spPr>
        <p:txBody>
          <a:bodyPr wrap="none" rtlCol="0">
            <a:spAutoFit/>
          </a:bodyPr>
          <a:lstStyle/>
          <a:p>
            <a:r>
              <a:rPr lang="en-GB" sz="3200" dirty="0">
                <a:latin typeface="Arial" panose="020B0604020202020204" pitchFamily="34" charset="0"/>
                <a:cs typeface="Arial" panose="020B0604020202020204" pitchFamily="34" charset="0"/>
              </a:rPr>
              <a:t>32 ÷ 8 = </a:t>
            </a:r>
          </a:p>
        </p:txBody>
      </p:sp>
      <p:sp>
        <p:nvSpPr>
          <p:cNvPr id="17" name="TextBox 16">
            <a:extLst>
              <a:ext uri="{FF2B5EF4-FFF2-40B4-BE49-F238E27FC236}">
                <a16:creationId xmlns:a16="http://schemas.microsoft.com/office/drawing/2014/main" id="{6450C261-162C-C227-43FC-C764812FF121}"/>
              </a:ext>
            </a:extLst>
          </p:cNvPr>
          <p:cNvSpPr txBox="1"/>
          <p:nvPr/>
        </p:nvSpPr>
        <p:spPr>
          <a:xfrm>
            <a:off x="4046047" y="2796003"/>
            <a:ext cx="412292" cy="584775"/>
          </a:xfrm>
          <a:prstGeom prst="rect">
            <a:avLst/>
          </a:prstGeom>
          <a:noFill/>
        </p:spPr>
        <p:txBody>
          <a:bodyPr wrap="none" rtlCol="0">
            <a:spAutoFit/>
          </a:bodyPr>
          <a:lstStyle/>
          <a:p>
            <a:r>
              <a:rPr lang="en-GB" sz="3200" dirty="0">
                <a:solidFill>
                  <a:srgbClr val="0070C0"/>
                </a:solidFill>
                <a:latin typeface="Arial" panose="020B0604020202020204" pitchFamily="34" charset="0"/>
                <a:cs typeface="Arial" panose="020B0604020202020204" pitchFamily="34" charset="0"/>
              </a:rPr>
              <a:t>8</a:t>
            </a:r>
          </a:p>
        </p:txBody>
      </p:sp>
      <p:sp>
        <p:nvSpPr>
          <p:cNvPr id="23" name="TextBox 22">
            <a:extLst>
              <a:ext uri="{FF2B5EF4-FFF2-40B4-BE49-F238E27FC236}">
                <a16:creationId xmlns:a16="http://schemas.microsoft.com/office/drawing/2014/main" id="{8704C70C-E1A5-87FA-EDE6-B864B6696105}"/>
              </a:ext>
            </a:extLst>
          </p:cNvPr>
          <p:cNvSpPr txBox="1"/>
          <p:nvPr/>
        </p:nvSpPr>
        <p:spPr>
          <a:xfrm>
            <a:off x="3150717" y="2410844"/>
            <a:ext cx="503664" cy="369332"/>
          </a:xfrm>
          <a:prstGeom prst="rect">
            <a:avLst/>
          </a:prstGeom>
          <a:noFill/>
        </p:spPr>
        <p:txBody>
          <a:bodyPr wrap="none" rtlCol="0">
            <a:spAutoFit/>
          </a:bodyPr>
          <a:lstStyle/>
          <a:p>
            <a:r>
              <a:rPr lang="en-GB" b="1" dirty="0">
                <a:solidFill>
                  <a:srgbClr val="FF0000"/>
                </a:solidFill>
                <a:latin typeface="Arial" panose="020B0604020202020204" pitchFamily="34" charset="0"/>
                <a:cs typeface="Arial" panose="020B0604020202020204" pitchFamily="34" charset="0"/>
              </a:rPr>
              <a:t>÷ 2</a:t>
            </a:r>
          </a:p>
        </p:txBody>
      </p:sp>
      <p:sp>
        <p:nvSpPr>
          <p:cNvPr id="50" name="TextBox 49">
            <a:extLst>
              <a:ext uri="{FF2B5EF4-FFF2-40B4-BE49-F238E27FC236}">
                <a16:creationId xmlns:a16="http://schemas.microsoft.com/office/drawing/2014/main" id="{349B052B-5763-722A-96F1-88240A3DEC0C}"/>
              </a:ext>
            </a:extLst>
          </p:cNvPr>
          <p:cNvSpPr txBox="1"/>
          <p:nvPr/>
        </p:nvSpPr>
        <p:spPr>
          <a:xfrm>
            <a:off x="2450662" y="3726597"/>
            <a:ext cx="1789272" cy="584775"/>
          </a:xfrm>
          <a:prstGeom prst="rect">
            <a:avLst/>
          </a:prstGeom>
          <a:noFill/>
        </p:spPr>
        <p:txBody>
          <a:bodyPr wrap="none" rtlCol="0">
            <a:spAutoFit/>
          </a:bodyPr>
          <a:lstStyle/>
          <a:p>
            <a:r>
              <a:rPr lang="en-GB" sz="3200" dirty="0">
                <a:latin typeface="Arial" panose="020B0604020202020204" pitchFamily="34" charset="0"/>
                <a:cs typeface="Arial" panose="020B0604020202020204" pitchFamily="34" charset="0"/>
              </a:rPr>
              <a:t>16 ÷ 4 = </a:t>
            </a:r>
          </a:p>
        </p:txBody>
      </p:sp>
      <p:sp>
        <p:nvSpPr>
          <p:cNvPr id="51" name="Rectangle: Rounded Corners 50">
            <a:extLst>
              <a:ext uri="{FF2B5EF4-FFF2-40B4-BE49-F238E27FC236}">
                <a16:creationId xmlns:a16="http://schemas.microsoft.com/office/drawing/2014/main" id="{BFB11BF5-BCD7-EAC8-0D64-73F2578164FA}"/>
              </a:ext>
            </a:extLst>
          </p:cNvPr>
          <p:cNvSpPr/>
          <p:nvPr/>
        </p:nvSpPr>
        <p:spPr>
          <a:xfrm>
            <a:off x="5794674" y="4880351"/>
            <a:ext cx="5463844" cy="753403"/>
          </a:xfrm>
          <a:prstGeom prst="roundRect">
            <a:avLst/>
          </a:prstGeom>
          <a:solidFill>
            <a:schemeClr val="accent1">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800" dirty="0">
              <a:solidFill>
                <a:schemeClr val="tx1"/>
              </a:solidFill>
              <a:latin typeface="Arial" panose="020B0604020202020204" pitchFamily="34" charset="0"/>
              <a:cs typeface="Arial" panose="020B0604020202020204" pitchFamily="34" charset="0"/>
            </a:endParaRPr>
          </a:p>
          <a:p>
            <a:pPr algn="ctr"/>
            <a:r>
              <a:rPr lang="en-GB" sz="2800" dirty="0">
                <a:solidFill>
                  <a:schemeClr val="tx1"/>
                </a:solidFill>
                <a:latin typeface="Arial" panose="020B0604020202020204" pitchFamily="34" charset="0"/>
                <a:cs typeface="Arial" panose="020B0604020202020204" pitchFamily="34" charset="0"/>
              </a:rPr>
              <a:t>What do you notice?</a:t>
            </a:r>
          </a:p>
          <a:p>
            <a:endParaRPr lang="en-GB" sz="3200" dirty="0">
              <a:solidFill>
                <a:schemeClr val="tx1"/>
              </a:solidFill>
              <a:latin typeface="Arial" panose="020B0604020202020204" pitchFamily="34" charset="0"/>
              <a:cs typeface="Arial" panose="020B0604020202020204" pitchFamily="34" charset="0"/>
            </a:endParaRPr>
          </a:p>
        </p:txBody>
      </p:sp>
      <p:sp>
        <p:nvSpPr>
          <p:cNvPr id="52" name="TextBox 51">
            <a:extLst>
              <a:ext uri="{FF2B5EF4-FFF2-40B4-BE49-F238E27FC236}">
                <a16:creationId xmlns:a16="http://schemas.microsoft.com/office/drawing/2014/main" id="{A7DAC5F6-F3D2-BB77-C615-EEADCFB8146F}"/>
              </a:ext>
            </a:extLst>
          </p:cNvPr>
          <p:cNvSpPr txBox="1"/>
          <p:nvPr/>
        </p:nvSpPr>
        <p:spPr>
          <a:xfrm>
            <a:off x="3944405" y="3339873"/>
            <a:ext cx="503664" cy="369332"/>
          </a:xfrm>
          <a:prstGeom prst="rect">
            <a:avLst/>
          </a:prstGeom>
          <a:noFill/>
        </p:spPr>
        <p:txBody>
          <a:bodyPr wrap="none" rtlCol="0">
            <a:spAutoFit/>
          </a:bodyPr>
          <a:lstStyle/>
          <a:p>
            <a:r>
              <a:rPr lang="en-GB" b="1" dirty="0">
                <a:solidFill>
                  <a:srgbClr val="FF0000"/>
                </a:solidFill>
                <a:latin typeface="Arial" panose="020B0604020202020204" pitchFamily="34" charset="0"/>
                <a:cs typeface="Arial" panose="020B0604020202020204" pitchFamily="34" charset="0"/>
              </a:rPr>
              <a:t>÷ 2</a:t>
            </a:r>
          </a:p>
        </p:txBody>
      </p:sp>
      <p:sp>
        <p:nvSpPr>
          <p:cNvPr id="53" name="TextBox 52">
            <a:extLst>
              <a:ext uri="{FF2B5EF4-FFF2-40B4-BE49-F238E27FC236}">
                <a16:creationId xmlns:a16="http://schemas.microsoft.com/office/drawing/2014/main" id="{2AF5F424-7B8B-8014-8A87-07FF8819903C}"/>
              </a:ext>
            </a:extLst>
          </p:cNvPr>
          <p:cNvSpPr txBox="1"/>
          <p:nvPr/>
        </p:nvSpPr>
        <p:spPr>
          <a:xfrm>
            <a:off x="2400576" y="3340405"/>
            <a:ext cx="503664" cy="369332"/>
          </a:xfrm>
          <a:prstGeom prst="rect">
            <a:avLst/>
          </a:prstGeom>
          <a:noFill/>
        </p:spPr>
        <p:txBody>
          <a:bodyPr wrap="none" rtlCol="0">
            <a:spAutoFit/>
          </a:bodyPr>
          <a:lstStyle/>
          <a:p>
            <a:r>
              <a:rPr lang="en-GB" b="1" dirty="0">
                <a:solidFill>
                  <a:srgbClr val="FF0000"/>
                </a:solidFill>
                <a:latin typeface="Arial" panose="020B0604020202020204" pitchFamily="34" charset="0"/>
                <a:cs typeface="Arial" panose="020B0604020202020204" pitchFamily="34" charset="0"/>
              </a:rPr>
              <a:t>÷ 2</a:t>
            </a:r>
          </a:p>
        </p:txBody>
      </p:sp>
      <p:sp>
        <p:nvSpPr>
          <p:cNvPr id="2" name="TextBox 1">
            <a:extLst>
              <a:ext uri="{FF2B5EF4-FFF2-40B4-BE49-F238E27FC236}">
                <a16:creationId xmlns:a16="http://schemas.microsoft.com/office/drawing/2014/main" id="{2197DCCF-EB4E-11F5-7CA5-74E15F65FD7E}"/>
              </a:ext>
            </a:extLst>
          </p:cNvPr>
          <p:cNvSpPr txBox="1"/>
          <p:nvPr/>
        </p:nvSpPr>
        <p:spPr>
          <a:xfrm>
            <a:off x="3999813" y="4309691"/>
            <a:ext cx="511679" cy="369332"/>
          </a:xfrm>
          <a:prstGeom prst="rect">
            <a:avLst/>
          </a:prstGeom>
          <a:noFill/>
        </p:spPr>
        <p:txBody>
          <a:bodyPr wrap="none" rtlCol="0">
            <a:spAutoFit/>
          </a:bodyPr>
          <a:lstStyle/>
          <a:p>
            <a:r>
              <a:rPr lang="en-GB" b="1" dirty="0">
                <a:solidFill>
                  <a:srgbClr val="FF0000"/>
                </a:solidFill>
                <a:latin typeface="Arial" panose="020B0604020202020204" pitchFamily="34" charset="0"/>
                <a:cs typeface="Arial" panose="020B0604020202020204" pitchFamily="34" charset="0"/>
              </a:rPr>
              <a:t>× 2</a:t>
            </a:r>
          </a:p>
        </p:txBody>
      </p:sp>
      <p:sp>
        <p:nvSpPr>
          <p:cNvPr id="3" name="TextBox 2">
            <a:extLst>
              <a:ext uri="{FF2B5EF4-FFF2-40B4-BE49-F238E27FC236}">
                <a16:creationId xmlns:a16="http://schemas.microsoft.com/office/drawing/2014/main" id="{6D9D29BA-962A-23D7-6987-EFD651767E4A}"/>
              </a:ext>
            </a:extLst>
          </p:cNvPr>
          <p:cNvSpPr txBox="1"/>
          <p:nvPr/>
        </p:nvSpPr>
        <p:spPr>
          <a:xfrm>
            <a:off x="3079439" y="4310223"/>
            <a:ext cx="503664" cy="369332"/>
          </a:xfrm>
          <a:prstGeom prst="rect">
            <a:avLst/>
          </a:prstGeom>
          <a:noFill/>
        </p:spPr>
        <p:txBody>
          <a:bodyPr wrap="none" rtlCol="0">
            <a:spAutoFit/>
          </a:bodyPr>
          <a:lstStyle/>
          <a:p>
            <a:r>
              <a:rPr lang="en-GB" b="1" dirty="0">
                <a:solidFill>
                  <a:srgbClr val="FF0000"/>
                </a:solidFill>
                <a:latin typeface="Arial" panose="020B0604020202020204" pitchFamily="34" charset="0"/>
                <a:cs typeface="Arial" panose="020B0604020202020204" pitchFamily="34" charset="0"/>
              </a:rPr>
              <a:t>÷ 2</a:t>
            </a:r>
          </a:p>
        </p:txBody>
      </p:sp>
      <p:sp>
        <p:nvSpPr>
          <p:cNvPr id="5" name="TextBox 4">
            <a:extLst>
              <a:ext uri="{FF2B5EF4-FFF2-40B4-BE49-F238E27FC236}">
                <a16:creationId xmlns:a16="http://schemas.microsoft.com/office/drawing/2014/main" id="{A1A8F054-9240-77BD-4576-4E0139CB3864}"/>
              </a:ext>
            </a:extLst>
          </p:cNvPr>
          <p:cNvSpPr txBox="1"/>
          <p:nvPr/>
        </p:nvSpPr>
        <p:spPr>
          <a:xfrm>
            <a:off x="3954281" y="2410843"/>
            <a:ext cx="511679" cy="369332"/>
          </a:xfrm>
          <a:prstGeom prst="rect">
            <a:avLst/>
          </a:prstGeom>
          <a:noFill/>
        </p:spPr>
        <p:txBody>
          <a:bodyPr wrap="none" rtlCol="0">
            <a:spAutoFit/>
          </a:bodyPr>
          <a:lstStyle/>
          <a:p>
            <a:r>
              <a:rPr lang="en-GB" b="1" dirty="0">
                <a:solidFill>
                  <a:srgbClr val="FF0000"/>
                </a:solidFill>
                <a:latin typeface="Arial" panose="020B0604020202020204" pitchFamily="34" charset="0"/>
                <a:cs typeface="Arial" panose="020B0604020202020204" pitchFamily="34" charset="0"/>
              </a:rPr>
              <a:t>× 2</a:t>
            </a:r>
          </a:p>
        </p:txBody>
      </p:sp>
      <p:sp>
        <p:nvSpPr>
          <p:cNvPr id="11" name="Isosceles Triangle 10">
            <a:extLst>
              <a:ext uri="{FF2B5EF4-FFF2-40B4-BE49-F238E27FC236}">
                <a16:creationId xmlns:a16="http://schemas.microsoft.com/office/drawing/2014/main" id="{11271589-1AF4-2AE1-EA6B-D54F0293E1E8}"/>
              </a:ext>
              <a:ext uri="{C183D7F6-B498-43B3-948B-1728B52AA6E4}">
                <adec:decorative xmlns:adec="http://schemas.microsoft.com/office/drawing/2017/decorative" val="1"/>
              </a:ext>
            </a:extLst>
          </p:cNvPr>
          <p:cNvSpPr/>
          <p:nvPr/>
        </p:nvSpPr>
        <p:spPr>
          <a:xfrm flipV="1">
            <a:off x="-27606" y="-9712"/>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TextBox 11">
            <a:extLst>
              <a:ext uri="{FF2B5EF4-FFF2-40B4-BE49-F238E27FC236}">
                <a16:creationId xmlns:a16="http://schemas.microsoft.com/office/drawing/2014/main" id="{358BE5C2-22E1-339D-C00F-40C0962F3AF7}"/>
              </a:ext>
            </a:extLst>
          </p:cNvPr>
          <p:cNvSpPr txBox="1"/>
          <p:nvPr/>
        </p:nvSpPr>
        <p:spPr>
          <a:xfrm>
            <a:off x="1" y="3979"/>
            <a:ext cx="1585912" cy="461665"/>
          </a:xfrm>
          <a:prstGeom prst="rect">
            <a:avLst/>
          </a:prstGeom>
          <a:noFill/>
        </p:spPr>
        <p:txBody>
          <a:bodyPr wrap="square" rtlCol="0">
            <a:spAutoFit/>
          </a:bodyPr>
          <a:lstStyle/>
          <a:p>
            <a:r>
              <a:rPr lang="en-GB" sz="2400" b="1" dirty="0">
                <a:solidFill>
                  <a:schemeClr val="bg1"/>
                </a:solidFill>
                <a:latin typeface="Arial" panose="020B0604020202020204" pitchFamily="34" charset="0"/>
                <a:cs typeface="Arial" panose="020B0604020202020204" pitchFamily="34" charset="0"/>
              </a:rPr>
              <a:t>DISCUSS</a:t>
            </a:r>
          </a:p>
        </p:txBody>
      </p:sp>
      <p:sp>
        <p:nvSpPr>
          <p:cNvPr id="18" name="Title 1">
            <a:extLst>
              <a:ext uri="{FF2B5EF4-FFF2-40B4-BE49-F238E27FC236}">
                <a16:creationId xmlns:a16="http://schemas.microsoft.com/office/drawing/2014/main" id="{924B5A00-8DF1-69EB-BAB7-3560099527CE}"/>
              </a:ext>
            </a:extLst>
          </p:cNvPr>
          <p:cNvSpPr txBox="1">
            <a:spLocks/>
          </p:cNvSpPr>
          <p:nvPr/>
        </p:nvSpPr>
        <p:spPr>
          <a:xfrm>
            <a:off x="3849511" y="68548"/>
            <a:ext cx="4204863" cy="1017047"/>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n-GB" sz="3600" b="1" dirty="0">
                <a:solidFill>
                  <a:schemeClr val="accent1"/>
                </a:solidFill>
                <a:latin typeface="Arial" panose="020B0604020202020204" pitchFamily="34" charset="0"/>
                <a:cs typeface="Arial" panose="020B0604020202020204" pitchFamily="34" charset="0"/>
              </a:rPr>
              <a:t>Compensation (2)</a:t>
            </a:r>
            <a:endParaRPr lang="en-UK" sz="3600" b="1" dirty="0">
              <a:solidFill>
                <a:schemeClr val="accent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46048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5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3"/>
                                        </p:tgtEl>
                                        <p:attrNameLst>
                                          <p:attrName>style.visibility</p:attrName>
                                        </p:attrNameLst>
                                      </p:cBhvr>
                                      <p:to>
                                        <p:strVal val="visible"/>
                                      </p:to>
                                    </p:set>
                                    <p:anim calcmode="lin" valueType="num">
                                      <p:cBhvr additive="base">
                                        <p:cTn id="43" dur="500" fill="hold"/>
                                        <p:tgtEl>
                                          <p:spTgt spid="23"/>
                                        </p:tgtEl>
                                        <p:attrNameLst>
                                          <p:attrName>ppt_x</p:attrName>
                                        </p:attrNameLst>
                                      </p:cBhvr>
                                      <p:tavLst>
                                        <p:tav tm="0">
                                          <p:val>
                                            <p:strVal val="#ppt_x"/>
                                          </p:val>
                                        </p:tav>
                                        <p:tav tm="100000">
                                          <p:val>
                                            <p:strVal val="#ppt_x"/>
                                          </p:val>
                                        </p:tav>
                                      </p:tavLst>
                                    </p:anim>
                                    <p:anim calcmode="lin" valueType="num">
                                      <p:cBhvr additive="base">
                                        <p:cTn id="44"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additive="base">
                                        <p:cTn id="49" dur="500" fill="hold"/>
                                        <p:tgtEl>
                                          <p:spTgt spid="5"/>
                                        </p:tgtEl>
                                        <p:attrNameLst>
                                          <p:attrName>ppt_x</p:attrName>
                                        </p:attrNameLst>
                                      </p:cBhvr>
                                      <p:tavLst>
                                        <p:tav tm="0">
                                          <p:val>
                                            <p:strVal val="#ppt_x"/>
                                          </p:val>
                                        </p:tav>
                                        <p:tav tm="100000">
                                          <p:val>
                                            <p:strVal val="#ppt_x"/>
                                          </p:val>
                                        </p:tav>
                                      </p:tavLst>
                                    </p:anim>
                                    <p:anim calcmode="lin" valueType="num">
                                      <p:cBhvr additive="base">
                                        <p:cTn id="5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53"/>
                                        </p:tgtEl>
                                        <p:attrNameLst>
                                          <p:attrName>style.visibility</p:attrName>
                                        </p:attrNameLst>
                                      </p:cBhvr>
                                      <p:to>
                                        <p:strVal val="visible"/>
                                      </p:to>
                                    </p:set>
                                    <p:anim calcmode="lin" valueType="num">
                                      <p:cBhvr additive="base">
                                        <p:cTn id="55" dur="500" fill="hold"/>
                                        <p:tgtEl>
                                          <p:spTgt spid="53"/>
                                        </p:tgtEl>
                                        <p:attrNameLst>
                                          <p:attrName>ppt_x</p:attrName>
                                        </p:attrNameLst>
                                      </p:cBhvr>
                                      <p:tavLst>
                                        <p:tav tm="0">
                                          <p:val>
                                            <p:strVal val="#ppt_x"/>
                                          </p:val>
                                        </p:tav>
                                        <p:tav tm="100000">
                                          <p:val>
                                            <p:strVal val="#ppt_x"/>
                                          </p:val>
                                        </p:tav>
                                      </p:tavLst>
                                    </p:anim>
                                    <p:anim calcmode="lin" valueType="num">
                                      <p:cBhvr additive="base">
                                        <p:cTn id="56"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52"/>
                                        </p:tgtEl>
                                        <p:attrNameLst>
                                          <p:attrName>style.visibility</p:attrName>
                                        </p:attrNameLst>
                                      </p:cBhvr>
                                      <p:to>
                                        <p:strVal val="visible"/>
                                      </p:to>
                                    </p:set>
                                    <p:anim calcmode="lin" valueType="num">
                                      <p:cBhvr additive="base">
                                        <p:cTn id="61" dur="500" fill="hold"/>
                                        <p:tgtEl>
                                          <p:spTgt spid="52"/>
                                        </p:tgtEl>
                                        <p:attrNameLst>
                                          <p:attrName>ppt_x</p:attrName>
                                        </p:attrNameLst>
                                      </p:cBhvr>
                                      <p:tavLst>
                                        <p:tav tm="0">
                                          <p:val>
                                            <p:strVal val="#ppt_x"/>
                                          </p:val>
                                        </p:tav>
                                        <p:tav tm="100000">
                                          <p:val>
                                            <p:strVal val="#ppt_x"/>
                                          </p:val>
                                        </p:tav>
                                      </p:tavLst>
                                    </p:anim>
                                    <p:anim calcmode="lin" valueType="num">
                                      <p:cBhvr additive="base">
                                        <p:cTn id="62" dur="500" fill="hold"/>
                                        <p:tgtEl>
                                          <p:spTgt spid="52"/>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3"/>
                                        </p:tgtEl>
                                        <p:attrNameLst>
                                          <p:attrName>style.visibility</p:attrName>
                                        </p:attrNameLst>
                                      </p:cBhvr>
                                      <p:to>
                                        <p:strVal val="visible"/>
                                      </p:to>
                                    </p:set>
                                    <p:anim calcmode="lin" valueType="num">
                                      <p:cBhvr additive="base">
                                        <p:cTn id="67" dur="500" fill="hold"/>
                                        <p:tgtEl>
                                          <p:spTgt spid="3"/>
                                        </p:tgtEl>
                                        <p:attrNameLst>
                                          <p:attrName>ppt_x</p:attrName>
                                        </p:attrNameLst>
                                      </p:cBhvr>
                                      <p:tavLst>
                                        <p:tav tm="0">
                                          <p:val>
                                            <p:strVal val="#ppt_x"/>
                                          </p:val>
                                        </p:tav>
                                        <p:tav tm="100000">
                                          <p:val>
                                            <p:strVal val="#ppt_x"/>
                                          </p:val>
                                        </p:tav>
                                      </p:tavLst>
                                    </p:anim>
                                    <p:anim calcmode="lin" valueType="num">
                                      <p:cBhvr additive="base">
                                        <p:cTn id="6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2"/>
                                        </p:tgtEl>
                                        <p:attrNameLst>
                                          <p:attrName>style.visibility</p:attrName>
                                        </p:attrNameLst>
                                      </p:cBhvr>
                                      <p:to>
                                        <p:strVal val="visible"/>
                                      </p:to>
                                    </p:set>
                                    <p:anim calcmode="lin" valueType="num">
                                      <p:cBhvr additive="base">
                                        <p:cTn id="73" dur="500" fill="hold"/>
                                        <p:tgtEl>
                                          <p:spTgt spid="2"/>
                                        </p:tgtEl>
                                        <p:attrNameLst>
                                          <p:attrName>ppt_x</p:attrName>
                                        </p:attrNameLst>
                                      </p:cBhvr>
                                      <p:tavLst>
                                        <p:tav tm="0">
                                          <p:val>
                                            <p:strVal val="#ppt_x"/>
                                          </p:val>
                                        </p:tav>
                                        <p:tav tm="100000">
                                          <p:val>
                                            <p:strVal val="#ppt_x"/>
                                          </p:val>
                                        </p:tav>
                                      </p:tavLst>
                                    </p:anim>
                                    <p:anim calcmode="lin" valueType="num">
                                      <p:cBhvr additive="base">
                                        <p:cTn id="7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3" grpId="0"/>
      <p:bldP spid="14" grpId="0"/>
      <p:bldP spid="15" grpId="0"/>
      <p:bldP spid="16" grpId="0"/>
      <p:bldP spid="17" grpId="0"/>
      <p:bldP spid="23" grpId="0"/>
      <p:bldP spid="50" grpId="0"/>
      <p:bldP spid="51" grpId="0" animBg="1"/>
      <p:bldP spid="52" grpId="0"/>
      <p:bldP spid="53" grpId="0"/>
      <p:bldP spid="2" grpId="0"/>
      <p:bldP spid="3" grpId="0"/>
      <p:bldP spid="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27</a:t>
            </a:fld>
            <a:endParaRPr lang="en-UK" dirty="0"/>
          </a:p>
        </p:txBody>
      </p:sp>
      <p:sp>
        <p:nvSpPr>
          <p:cNvPr id="10" name="Isosceles Triangle 9">
            <a:extLst>
              <a:ext uri="{FF2B5EF4-FFF2-40B4-BE49-F238E27FC236}">
                <a16:creationId xmlns:a16="http://schemas.microsoft.com/office/drawing/2014/main" id="{AF951614-4606-312E-B8A4-4D95375699E3}"/>
              </a:ext>
              <a:ext uri="{C183D7F6-B498-43B3-948B-1728B52AA6E4}">
                <adec:decorative xmlns:adec="http://schemas.microsoft.com/office/drawing/2017/decorative" val="1"/>
              </a:ext>
            </a:extLst>
          </p:cNvPr>
          <p:cNvSpPr/>
          <p:nvPr/>
        </p:nvSpPr>
        <p:spPr>
          <a:xfrm flipV="1">
            <a:off x="-27606" y="-21001"/>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7CE782E8-DDF2-79BF-7301-0E1E7B483AB0}"/>
              </a:ext>
            </a:extLst>
          </p:cNvPr>
          <p:cNvSpPr txBox="1"/>
          <p:nvPr/>
        </p:nvSpPr>
        <p:spPr>
          <a:xfrm>
            <a:off x="-27607" y="1577"/>
            <a:ext cx="1599231" cy="461665"/>
          </a:xfrm>
          <a:prstGeom prst="rect">
            <a:avLst/>
          </a:prstGeom>
          <a:noFill/>
        </p:spPr>
        <p:txBody>
          <a:bodyPr wrap="square" rtlCol="0">
            <a:spAutoFit/>
          </a:bodyPr>
          <a:lstStyle/>
          <a:p>
            <a:r>
              <a:rPr lang="en-GB" sz="2400" b="1" dirty="0">
                <a:solidFill>
                  <a:schemeClr val="bg1"/>
                </a:solidFill>
                <a:latin typeface="Arial" panose="020B0604020202020204" pitchFamily="34" charset="0"/>
                <a:cs typeface="Arial" panose="020B0604020202020204" pitchFamily="34" charset="0"/>
              </a:rPr>
              <a:t>DISCUSS</a:t>
            </a:r>
          </a:p>
        </p:txBody>
      </p:sp>
      <p:sp>
        <p:nvSpPr>
          <p:cNvPr id="12" name="Title 1">
            <a:extLst>
              <a:ext uri="{FF2B5EF4-FFF2-40B4-BE49-F238E27FC236}">
                <a16:creationId xmlns:a16="http://schemas.microsoft.com/office/drawing/2014/main" id="{12CEB6C2-E77E-9F8F-9CD3-C66BA78F3905}"/>
              </a:ext>
            </a:extLst>
          </p:cNvPr>
          <p:cNvSpPr txBox="1">
            <a:spLocks/>
          </p:cNvSpPr>
          <p:nvPr/>
        </p:nvSpPr>
        <p:spPr>
          <a:xfrm>
            <a:off x="1974245" y="68548"/>
            <a:ext cx="6221488" cy="1017047"/>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n-GB" sz="3600" b="1" dirty="0">
                <a:solidFill>
                  <a:schemeClr val="accent1"/>
                </a:solidFill>
                <a:latin typeface="Arial" panose="020B0604020202020204" pitchFamily="34" charset="0"/>
                <a:cs typeface="Arial" panose="020B0604020202020204" pitchFamily="34" charset="0"/>
              </a:rPr>
              <a:t>Simplifying calculations</a:t>
            </a:r>
            <a:endParaRPr lang="en-UK" sz="3600" b="1" dirty="0">
              <a:solidFill>
                <a:schemeClr val="accent1"/>
              </a:solidFill>
              <a:latin typeface="Arial" panose="020B0604020202020204" pitchFamily="34" charset="0"/>
              <a:cs typeface="Arial" panose="020B0604020202020204" pitchFamily="34" charset="0"/>
            </a:endParaRPr>
          </a:p>
        </p:txBody>
      </p:sp>
      <p:sp>
        <p:nvSpPr>
          <p:cNvPr id="5" name="Content Placeholder 2">
            <a:extLst>
              <a:ext uri="{FF2B5EF4-FFF2-40B4-BE49-F238E27FC236}">
                <a16:creationId xmlns:a16="http://schemas.microsoft.com/office/drawing/2014/main" id="{E5CAAAB7-AE41-BBCF-740A-D500F0160D88}"/>
              </a:ext>
            </a:extLst>
          </p:cNvPr>
          <p:cNvSpPr txBox="1">
            <a:spLocks/>
          </p:cNvSpPr>
          <p:nvPr/>
        </p:nvSpPr>
        <p:spPr>
          <a:xfrm>
            <a:off x="838200" y="2676293"/>
            <a:ext cx="2919761" cy="221574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14350" indent="-514350">
              <a:buFont typeface="+mj-lt"/>
              <a:buAutoNum type="arabicPeriod"/>
            </a:pPr>
            <a:r>
              <a:rPr lang="en-GB" dirty="0">
                <a:latin typeface="Arial" panose="020B0604020202020204" pitchFamily="34" charset="0"/>
                <a:cs typeface="Arial" panose="020B0604020202020204" pitchFamily="34" charset="0"/>
              </a:rPr>
              <a:t>300 ÷ 20</a:t>
            </a:r>
          </a:p>
          <a:p>
            <a:pPr marL="514350" indent="-514350">
              <a:buFont typeface="+mj-lt"/>
              <a:buAutoNum type="arabicPeriod"/>
            </a:pPr>
            <a:r>
              <a:rPr lang="en-GB" dirty="0">
                <a:latin typeface="Arial" panose="020B0604020202020204" pitchFamily="34" charset="0"/>
                <a:cs typeface="Arial" panose="020B0604020202020204" pitchFamily="34" charset="0"/>
              </a:rPr>
              <a:t>240 ÷ 40</a:t>
            </a:r>
          </a:p>
          <a:p>
            <a:pPr marL="514350" indent="-514350">
              <a:buFont typeface="+mj-lt"/>
              <a:buAutoNum type="arabicPeriod"/>
            </a:pPr>
            <a:r>
              <a:rPr lang="en-GB" dirty="0">
                <a:latin typeface="Arial" panose="020B0604020202020204" pitchFamily="34" charset="0"/>
                <a:cs typeface="Arial" panose="020B0604020202020204" pitchFamily="34" charset="0"/>
              </a:rPr>
              <a:t>300 ÷ 15</a:t>
            </a:r>
          </a:p>
          <a:p>
            <a:pPr marL="514350" indent="-514350">
              <a:buFont typeface="+mj-lt"/>
              <a:buAutoNum type="arabicPeriod"/>
            </a:pPr>
            <a:r>
              <a:rPr lang="en-GB" dirty="0">
                <a:latin typeface="Arial" panose="020B0604020202020204" pitchFamily="34" charset="0"/>
                <a:cs typeface="Arial" panose="020B0604020202020204" pitchFamily="34" charset="0"/>
              </a:rPr>
              <a:t>350 ÷ 25</a:t>
            </a:r>
          </a:p>
          <a:p>
            <a:pPr marL="514350" indent="-514350">
              <a:buFont typeface="+mj-lt"/>
              <a:buAutoNum type="arabicPeriod"/>
            </a:pPr>
            <a:endParaRPr lang="en-GB" dirty="0">
              <a:latin typeface="Arial" panose="020B0604020202020204" pitchFamily="34" charset="0"/>
              <a:cs typeface="Arial" panose="020B0604020202020204" pitchFamily="34" charset="0"/>
            </a:endParaRPr>
          </a:p>
          <a:p>
            <a:pPr marL="514350" indent="-514350">
              <a:buFont typeface="+mj-lt"/>
              <a:buAutoNum type="arabicPeriod"/>
            </a:pPr>
            <a:endParaRPr lang="en-GB" dirty="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8F522F85-CF40-B7FB-1E6B-47DB070716F7}"/>
              </a:ext>
            </a:extLst>
          </p:cNvPr>
          <p:cNvSpPr txBox="1"/>
          <p:nvPr/>
        </p:nvSpPr>
        <p:spPr>
          <a:xfrm>
            <a:off x="838200" y="1442740"/>
            <a:ext cx="10515600" cy="523220"/>
          </a:xfrm>
          <a:prstGeom prst="rect">
            <a:avLst/>
          </a:prstGeom>
          <a:noFill/>
        </p:spPr>
        <p:txBody>
          <a:bodyPr wrap="square">
            <a:spAutoFit/>
          </a:bodyPr>
          <a:lstStyle/>
          <a:p>
            <a:pPr marL="0" indent="0">
              <a:buNone/>
            </a:pPr>
            <a:r>
              <a:rPr lang="en-US" sz="2800" dirty="0">
                <a:latin typeface="Arial" panose="020B0604020202020204" pitchFamily="34" charset="0"/>
                <a:cs typeface="Arial" panose="020B0604020202020204" pitchFamily="34" charset="0"/>
              </a:rPr>
              <a:t>How could you use compensation to simplify these calculations?</a:t>
            </a:r>
          </a:p>
        </p:txBody>
      </p:sp>
      <p:sp>
        <p:nvSpPr>
          <p:cNvPr id="7" name="Content Placeholder 2">
            <a:extLst>
              <a:ext uri="{FF2B5EF4-FFF2-40B4-BE49-F238E27FC236}">
                <a16:creationId xmlns:a16="http://schemas.microsoft.com/office/drawing/2014/main" id="{870B9E52-7DED-8897-4DEA-33567A30507B}"/>
              </a:ext>
            </a:extLst>
          </p:cNvPr>
          <p:cNvSpPr txBox="1">
            <a:spLocks/>
          </p:cNvSpPr>
          <p:nvPr/>
        </p:nvSpPr>
        <p:spPr>
          <a:xfrm>
            <a:off x="5303334" y="2667151"/>
            <a:ext cx="2919761" cy="235342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14350" indent="-514350">
              <a:buFont typeface="+mj-lt"/>
              <a:buAutoNum type="arabicPeriod" startAt="5"/>
            </a:pPr>
            <a:r>
              <a:rPr lang="en-GB" dirty="0">
                <a:latin typeface="Arial" panose="020B0604020202020204" pitchFamily="34" charset="0"/>
                <a:cs typeface="Arial" panose="020B0604020202020204" pitchFamily="34" charset="0"/>
              </a:rPr>
              <a:t>124 </a:t>
            </a:r>
            <a:r>
              <a:rPr lang="en-GB" sz="2800" dirty="0">
                <a:latin typeface="Arial" panose="020B0604020202020204" pitchFamily="34" charset="0"/>
                <a:cs typeface="Arial" panose="020B0604020202020204" pitchFamily="34" charset="0"/>
              </a:rPr>
              <a:t>÷</a:t>
            </a:r>
            <a:r>
              <a:rPr lang="en-GB" dirty="0">
                <a:latin typeface="Arial" panose="020B0604020202020204" pitchFamily="34" charset="0"/>
                <a:cs typeface="Arial" panose="020B0604020202020204" pitchFamily="34" charset="0"/>
              </a:rPr>
              <a:t> 4</a:t>
            </a:r>
          </a:p>
          <a:p>
            <a:pPr marL="514350" indent="-514350">
              <a:buFont typeface="+mj-lt"/>
              <a:buAutoNum type="arabicPeriod" startAt="5"/>
            </a:pPr>
            <a:r>
              <a:rPr lang="en-GB" dirty="0">
                <a:latin typeface="Arial" panose="020B0604020202020204" pitchFamily="34" charset="0"/>
                <a:cs typeface="Arial" panose="020B0604020202020204" pitchFamily="34" charset="0"/>
              </a:rPr>
              <a:t>400 </a:t>
            </a:r>
            <a:r>
              <a:rPr lang="en-GB" sz="2800" dirty="0">
                <a:latin typeface="Arial" panose="020B0604020202020204" pitchFamily="34" charset="0"/>
                <a:cs typeface="Arial" panose="020B0604020202020204" pitchFamily="34" charset="0"/>
              </a:rPr>
              <a:t>÷ </a:t>
            </a:r>
            <a:r>
              <a:rPr lang="en-GB" dirty="0">
                <a:latin typeface="Arial" panose="020B0604020202020204" pitchFamily="34" charset="0"/>
                <a:cs typeface="Arial" panose="020B0604020202020204" pitchFamily="34" charset="0"/>
              </a:rPr>
              <a:t>8</a:t>
            </a:r>
          </a:p>
          <a:p>
            <a:pPr marL="514350" indent="-514350">
              <a:buFont typeface="+mj-lt"/>
              <a:buAutoNum type="arabicPeriod" startAt="5"/>
            </a:pPr>
            <a:r>
              <a:rPr lang="en-GB" dirty="0">
                <a:latin typeface="Arial" panose="020B0604020202020204" pitchFamily="34" charset="0"/>
                <a:cs typeface="Arial" panose="020B0604020202020204" pitchFamily="34" charset="0"/>
              </a:rPr>
              <a:t>32.8 </a:t>
            </a:r>
            <a:r>
              <a:rPr lang="en-GB" sz="2800" dirty="0">
                <a:latin typeface="Arial" panose="020B0604020202020204" pitchFamily="34" charset="0"/>
                <a:cs typeface="Arial" panose="020B0604020202020204" pitchFamily="34" charset="0"/>
              </a:rPr>
              <a:t>÷ 8</a:t>
            </a:r>
            <a:endParaRPr lang="en-GB" dirty="0">
              <a:latin typeface="Arial" panose="020B0604020202020204" pitchFamily="34" charset="0"/>
              <a:cs typeface="Arial" panose="020B0604020202020204" pitchFamily="34" charset="0"/>
            </a:endParaRPr>
          </a:p>
          <a:p>
            <a:pPr marL="514350" indent="-514350">
              <a:buFont typeface="+mj-lt"/>
              <a:buAutoNum type="arabicPeriod" startAt="5"/>
            </a:pPr>
            <a:r>
              <a:rPr lang="en-GB" dirty="0">
                <a:latin typeface="Arial" panose="020B0604020202020204" pitchFamily="34" charset="0"/>
                <a:cs typeface="Arial" panose="020B0604020202020204" pitchFamily="34" charset="0"/>
              </a:rPr>
              <a:t>3.96 </a:t>
            </a:r>
            <a:r>
              <a:rPr lang="en-GB" sz="2800" dirty="0">
                <a:latin typeface="Arial" panose="020B0604020202020204" pitchFamily="34" charset="0"/>
                <a:cs typeface="Arial" panose="020B0604020202020204" pitchFamily="34" charset="0"/>
              </a:rPr>
              <a:t>÷ 6</a:t>
            </a:r>
          </a:p>
          <a:p>
            <a:pPr marL="514350" indent="-514350">
              <a:buFont typeface="+mj-lt"/>
              <a:buAutoNum type="arabicPeriod" startAt="5"/>
            </a:pPr>
            <a:endParaRPr lang="en-GB" dirty="0">
              <a:latin typeface="Arial" panose="020B0604020202020204" pitchFamily="34" charset="0"/>
              <a:cs typeface="Arial" panose="020B0604020202020204" pitchFamily="34" charset="0"/>
            </a:endParaRPr>
          </a:p>
          <a:p>
            <a:pPr marL="514350" indent="-514350">
              <a:buFont typeface="+mj-lt"/>
              <a:buAutoNum type="arabicPeriod" startAt="5"/>
            </a:pPr>
            <a:endParaRPr lang="en-GB" dirty="0">
              <a:latin typeface="Arial" panose="020B0604020202020204" pitchFamily="34" charset="0"/>
              <a:cs typeface="Arial" panose="020B0604020202020204" pitchFamily="34" charset="0"/>
            </a:endParaRPr>
          </a:p>
          <a:p>
            <a:pPr marL="514350" indent="-514350">
              <a:buFont typeface="+mj-lt"/>
              <a:buAutoNum type="arabicPeriod" startAt="5"/>
            </a:pPr>
            <a:endParaRPr lang="en-GB"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4151987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28</a:t>
            </a:fld>
            <a:endParaRPr lang="en-UK" dirty="0"/>
          </a:p>
        </p:txBody>
      </p:sp>
      <p:sp>
        <p:nvSpPr>
          <p:cNvPr id="12" name="Isosceles Triangle 11">
            <a:extLst>
              <a:ext uri="{FF2B5EF4-FFF2-40B4-BE49-F238E27FC236}">
                <a16:creationId xmlns:a16="http://schemas.microsoft.com/office/drawing/2014/main" id="{3BC48BB1-3C2E-44DD-9D65-D2AF24FF2E87}"/>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TextBox 13">
            <a:extLst>
              <a:ext uri="{FF2B5EF4-FFF2-40B4-BE49-F238E27FC236}">
                <a16:creationId xmlns:a16="http://schemas.microsoft.com/office/drawing/2014/main" id="{0F82D19D-1FB9-47B5-A87D-36C07F3B87C2}"/>
              </a:ext>
            </a:extLst>
          </p:cNvPr>
          <p:cNvSpPr txBox="1"/>
          <p:nvPr/>
        </p:nvSpPr>
        <p:spPr>
          <a:xfrm>
            <a:off x="10562" y="112166"/>
            <a:ext cx="1082193" cy="758996"/>
          </a:xfrm>
          <a:prstGeom prst="rect">
            <a:avLst/>
          </a:prstGeom>
          <a:solidFill>
            <a:schemeClr val="accent1"/>
          </a:solidFill>
          <a:ln>
            <a:solidFill>
              <a:schemeClr val="accent1"/>
            </a:solidFill>
          </a:ln>
          <a:effectLst/>
        </p:spPr>
        <p:txBody>
          <a:bodyPr wrap="square" rtlCol="0">
            <a:spAutoFit/>
          </a:bodyPr>
          <a:lstStyle/>
          <a:p>
            <a:pPr algn="ctr"/>
            <a:r>
              <a:rPr lang="en-GB" sz="2400" b="1" dirty="0">
                <a:solidFill>
                  <a:schemeClr val="bg1"/>
                </a:solidFill>
                <a:latin typeface="Arial" panose="020B0604020202020204" pitchFamily="34" charset="0"/>
                <a:cs typeface="Arial" panose="020B0604020202020204" pitchFamily="34" charset="0"/>
              </a:rPr>
              <a:t>YOUR </a:t>
            </a:r>
          </a:p>
          <a:p>
            <a:pPr algn="ctr"/>
            <a:r>
              <a:rPr lang="en-GB" sz="2400" b="1" dirty="0">
                <a:solidFill>
                  <a:schemeClr val="bg1"/>
                </a:solidFill>
                <a:latin typeface="Arial" panose="020B0604020202020204" pitchFamily="34" charset="0"/>
                <a:cs typeface="Arial" panose="020B0604020202020204" pitchFamily="34" charset="0"/>
              </a:rPr>
              <a:t>TURN</a:t>
            </a:r>
          </a:p>
        </p:txBody>
      </p:sp>
      <p:sp>
        <p:nvSpPr>
          <p:cNvPr id="2" name="TextBox 1">
            <a:extLst>
              <a:ext uri="{FF2B5EF4-FFF2-40B4-BE49-F238E27FC236}">
                <a16:creationId xmlns:a16="http://schemas.microsoft.com/office/drawing/2014/main" id="{30A7FCDC-7700-6782-2F55-7310428D02D7}"/>
              </a:ext>
            </a:extLst>
          </p:cNvPr>
          <p:cNvSpPr txBox="1"/>
          <p:nvPr/>
        </p:nvSpPr>
        <p:spPr>
          <a:xfrm>
            <a:off x="1340461" y="1423397"/>
            <a:ext cx="6136319" cy="2554545"/>
          </a:xfrm>
          <a:prstGeom prst="rect">
            <a:avLst/>
          </a:prstGeom>
          <a:noFill/>
        </p:spPr>
        <p:txBody>
          <a:bodyPr wrap="square" rtlCol="0">
            <a:spAutoFit/>
          </a:bodyPr>
          <a:lstStyle/>
          <a:p>
            <a:r>
              <a:rPr lang="en-GB" sz="3200" dirty="0">
                <a:latin typeface="Arial" panose="020B0604020202020204" pitchFamily="34" charset="0"/>
                <a:ea typeface="Calibri" panose="020F0502020204030204" pitchFamily="34" charset="0"/>
              </a:rPr>
              <a:t>Y</a:t>
            </a:r>
            <a:r>
              <a:rPr lang="en-GB" sz="3200" dirty="0">
                <a:effectLst/>
                <a:latin typeface="Arial" panose="020B0604020202020204" pitchFamily="34" charset="0"/>
                <a:ea typeface="Calibri" panose="020F0502020204030204" pitchFamily="34" charset="0"/>
              </a:rPr>
              <a:t>ou need to place 147 cupcakes </a:t>
            </a:r>
            <a:r>
              <a:rPr lang="en-GB" sz="3200" dirty="0">
                <a:latin typeface="Arial" panose="020B0604020202020204" pitchFamily="34" charset="0"/>
                <a:ea typeface="Calibri" panose="020F0502020204030204" pitchFamily="34" charset="0"/>
              </a:rPr>
              <a:t>equally</a:t>
            </a:r>
            <a:r>
              <a:rPr lang="en-GB" sz="3200" dirty="0">
                <a:effectLst/>
                <a:latin typeface="Arial" panose="020B0604020202020204" pitchFamily="34" charset="0"/>
                <a:ea typeface="Calibri" panose="020F0502020204030204" pitchFamily="34" charset="0"/>
              </a:rPr>
              <a:t> on 4 trays.  </a:t>
            </a:r>
          </a:p>
          <a:p>
            <a:endParaRPr lang="en-GB" sz="3200" dirty="0">
              <a:effectLst/>
              <a:latin typeface="Arial" panose="020B0604020202020204" pitchFamily="34" charset="0"/>
              <a:ea typeface="Calibri" panose="020F0502020204030204" pitchFamily="34" charset="0"/>
            </a:endParaRPr>
          </a:p>
          <a:p>
            <a:r>
              <a:rPr lang="en-GB" sz="3200" dirty="0">
                <a:effectLst/>
                <a:latin typeface="Arial" panose="020B0604020202020204" pitchFamily="34" charset="0"/>
                <a:ea typeface="Calibri" panose="020F0502020204030204" pitchFamily="34" charset="0"/>
              </a:rPr>
              <a:t>How many cupcakes should you put on each tray?</a:t>
            </a:r>
            <a:endParaRPr lang="en-UK" sz="3200" dirty="0">
              <a:latin typeface="Arial" panose="020B0604020202020204" pitchFamily="34" charset="0"/>
              <a:cs typeface="Arial" panose="020B0604020202020204" pitchFamily="34" charset="0"/>
            </a:endParaRPr>
          </a:p>
        </p:txBody>
      </p:sp>
      <p:sp>
        <p:nvSpPr>
          <p:cNvPr id="3" name="Rectangle: Rounded Corners 2">
            <a:extLst>
              <a:ext uri="{FF2B5EF4-FFF2-40B4-BE49-F238E27FC236}">
                <a16:creationId xmlns:a16="http://schemas.microsoft.com/office/drawing/2014/main" id="{CA17DFBD-8A97-65BA-188B-A2713A5BE981}"/>
              </a:ext>
            </a:extLst>
          </p:cNvPr>
          <p:cNvSpPr/>
          <p:nvPr/>
        </p:nvSpPr>
        <p:spPr>
          <a:xfrm>
            <a:off x="551658" y="4892291"/>
            <a:ext cx="5132956" cy="1201589"/>
          </a:xfrm>
          <a:prstGeom prst="roundRect">
            <a:avLst/>
          </a:prstGeom>
          <a:solidFill>
            <a:schemeClr val="accent1">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200" dirty="0">
                <a:solidFill>
                  <a:schemeClr val="tx1"/>
                </a:solidFill>
                <a:latin typeface="Arial" panose="020B0604020202020204" pitchFamily="34" charset="0"/>
                <a:cs typeface="Arial" panose="020B0604020202020204" pitchFamily="34" charset="0"/>
              </a:rPr>
              <a:t>What do you notice?</a:t>
            </a:r>
            <a:endParaRPr lang="en-GB" sz="2800" dirty="0">
              <a:solidFill>
                <a:schemeClr val="tx1"/>
              </a:solidFill>
              <a:latin typeface="Arial" panose="020B0604020202020204" pitchFamily="34" charset="0"/>
              <a:cs typeface="Arial" panose="020B0604020202020204" pitchFamily="34" charset="0"/>
            </a:endParaRPr>
          </a:p>
        </p:txBody>
      </p:sp>
      <p:sp>
        <p:nvSpPr>
          <p:cNvPr id="6" name="Title 1">
            <a:extLst>
              <a:ext uri="{FF2B5EF4-FFF2-40B4-BE49-F238E27FC236}">
                <a16:creationId xmlns:a16="http://schemas.microsoft.com/office/drawing/2014/main" id="{611AEAE8-A672-12AB-9A10-C68DE1F60790}"/>
              </a:ext>
            </a:extLst>
          </p:cNvPr>
          <p:cNvSpPr txBox="1">
            <a:spLocks/>
          </p:cNvSpPr>
          <p:nvPr/>
        </p:nvSpPr>
        <p:spPr>
          <a:xfrm>
            <a:off x="1102348" y="-2739"/>
            <a:ext cx="4429908" cy="1016000"/>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GB" sz="3600" b="1" dirty="0">
                <a:solidFill>
                  <a:schemeClr val="accent1"/>
                </a:solidFill>
                <a:latin typeface="Arial" panose="020B0604020202020204" pitchFamily="34" charset="0"/>
                <a:cs typeface="Arial" panose="020B0604020202020204" pitchFamily="34" charset="0"/>
              </a:rPr>
              <a:t>Cupcakes</a:t>
            </a:r>
            <a:endParaRPr lang="en-UK" sz="3600" b="1" dirty="0">
              <a:solidFill>
                <a:schemeClr val="accent1"/>
              </a:solidFill>
              <a:latin typeface="Arial" panose="020B0604020202020204" pitchFamily="34" charset="0"/>
              <a:cs typeface="Arial" panose="020B0604020202020204" pitchFamily="34" charset="0"/>
            </a:endParaRPr>
          </a:p>
        </p:txBody>
      </p:sp>
      <p:pic>
        <p:nvPicPr>
          <p:cNvPr id="7" name="Picture 6" descr="A photograph of some cupcakes.">
            <a:extLst>
              <a:ext uri="{FF2B5EF4-FFF2-40B4-BE49-F238E27FC236}">
                <a16:creationId xmlns:a16="http://schemas.microsoft.com/office/drawing/2014/main" id="{1EBE4E0F-5667-BCA5-7F96-097DF18C09BB}"/>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7476780" y="2275404"/>
            <a:ext cx="4281482" cy="2858117"/>
          </a:xfrm>
          <a:prstGeom prst="rect">
            <a:avLst/>
          </a:prstGeom>
        </p:spPr>
      </p:pic>
    </p:spTree>
    <p:extLst>
      <p:ext uri="{BB962C8B-B14F-4D97-AF65-F5344CB8AC3E}">
        <p14:creationId xmlns:p14="http://schemas.microsoft.com/office/powerpoint/2010/main" val="3314199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29</a:t>
            </a:fld>
            <a:endParaRPr lang="en-UK" dirty="0"/>
          </a:p>
        </p:txBody>
      </p:sp>
      <p:sp>
        <p:nvSpPr>
          <p:cNvPr id="12" name="Isosceles Triangle 11">
            <a:extLst>
              <a:ext uri="{FF2B5EF4-FFF2-40B4-BE49-F238E27FC236}">
                <a16:creationId xmlns:a16="http://schemas.microsoft.com/office/drawing/2014/main" id="{3BC48BB1-3C2E-44DD-9D65-D2AF24FF2E87}"/>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TextBox 13">
            <a:extLst>
              <a:ext uri="{FF2B5EF4-FFF2-40B4-BE49-F238E27FC236}">
                <a16:creationId xmlns:a16="http://schemas.microsoft.com/office/drawing/2014/main" id="{0F82D19D-1FB9-47B5-A87D-36C07F3B87C2}"/>
              </a:ext>
            </a:extLst>
          </p:cNvPr>
          <p:cNvSpPr txBox="1"/>
          <p:nvPr/>
        </p:nvSpPr>
        <p:spPr>
          <a:xfrm>
            <a:off x="10562" y="112166"/>
            <a:ext cx="1082193" cy="758996"/>
          </a:xfrm>
          <a:prstGeom prst="rect">
            <a:avLst/>
          </a:prstGeom>
          <a:solidFill>
            <a:schemeClr val="accent1"/>
          </a:solidFill>
          <a:ln>
            <a:solidFill>
              <a:schemeClr val="accent1"/>
            </a:solidFill>
          </a:ln>
          <a:effectLst/>
        </p:spPr>
        <p:txBody>
          <a:bodyPr wrap="square" rtlCol="0">
            <a:spAutoFit/>
          </a:bodyPr>
          <a:lstStyle/>
          <a:p>
            <a:pPr algn="ctr"/>
            <a:r>
              <a:rPr lang="en-GB" sz="2400" b="1" dirty="0">
                <a:solidFill>
                  <a:schemeClr val="bg1"/>
                </a:solidFill>
                <a:latin typeface="Arial" panose="020B0604020202020204" pitchFamily="34" charset="0"/>
                <a:cs typeface="Arial" panose="020B0604020202020204" pitchFamily="34" charset="0"/>
              </a:rPr>
              <a:t>YOUR </a:t>
            </a:r>
          </a:p>
          <a:p>
            <a:pPr algn="ctr"/>
            <a:r>
              <a:rPr lang="en-GB" sz="2400" b="1" dirty="0">
                <a:solidFill>
                  <a:schemeClr val="bg1"/>
                </a:solidFill>
                <a:latin typeface="Arial" panose="020B0604020202020204" pitchFamily="34" charset="0"/>
                <a:cs typeface="Arial" panose="020B0604020202020204" pitchFamily="34" charset="0"/>
              </a:rPr>
              <a:t>TURN</a:t>
            </a:r>
          </a:p>
        </p:txBody>
      </p:sp>
      <p:grpSp>
        <p:nvGrpSpPr>
          <p:cNvPr id="18" name="Group 17" descr="Worksheet available icon">
            <a:extLst>
              <a:ext uri="{FF2B5EF4-FFF2-40B4-BE49-F238E27FC236}">
                <a16:creationId xmlns:a16="http://schemas.microsoft.com/office/drawing/2014/main" id="{F829BE98-8723-412A-A7EC-94B8C90B3E33}"/>
              </a:ext>
            </a:extLst>
          </p:cNvPr>
          <p:cNvGrpSpPr/>
          <p:nvPr/>
        </p:nvGrpSpPr>
        <p:grpSpPr>
          <a:xfrm>
            <a:off x="9495879" y="185395"/>
            <a:ext cx="2102384" cy="753403"/>
            <a:chOff x="9495879" y="211521"/>
            <a:chExt cx="2102384" cy="753403"/>
          </a:xfrm>
        </p:grpSpPr>
        <p:pic>
          <p:nvPicPr>
            <p:cNvPr id="19" name="Graphic 6" descr="Document">
              <a:extLst>
                <a:ext uri="{FF2B5EF4-FFF2-40B4-BE49-F238E27FC236}">
                  <a16:creationId xmlns:a16="http://schemas.microsoft.com/office/drawing/2014/main" id="{C7E7981D-5965-45BC-9305-693E1A6D144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844860" y="211521"/>
              <a:ext cx="753403" cy="753403"/>
            </a:xfrm>
            <a:prstGeom prst="rect">
              <a:avLst/>
            </a:prstGeom>
          </p:spPr>
        </p:pic>
        <p:sp>
          <p:nvSpPr>
            <p:cNvPr id="20" name="TextBox 19">
              <a:extLst>
                <a:ext uri="{FF2B5EF4-FFF2-40B4-BE49-F238E27FC236}">
                  <a16:creationId xmlns:a16="http://schemas.microsoft.com/office/drawing/2014/main" id="{F725BA4D-B44C-44A3-AC6B-84C2B4A0D54B}"/>
                </a:ext>
              </a:extLst>
            </p:cNvPr>
            <p:cNvSpPr txBox="1"/>
            <p:nvPr/>
          </p:nvSpPr>
          <p:spPr>
            <a:xfrm>
              <a:off x="9495879" y="228785"/>
              <a:ext cx="2091590" cy="707886"/>
            </a:xfrm>
            <a:prstGeom prst="rect">
              <a:avLst/>
            </a:prstGeom>
            <a:noFill/>
            <a:ln w="38100">
              <a:solidFill>
                <a:schemeClr val="accent1"/>
              </a:solidFill>
            </a:ln>
          </p:spPr>
          <p:txBody>
            <a:bodyPr wrap="square" rtlCol="0">
              <a:spAutoFit/>
            </a:bodyPr>
            <a:lstStyle/>
            <a:p>
              <a:r>
                <a:rPr lang="en-GB" sz="2000" b="1" dirty="0">
                  <a:latin typeface="Arial" panose="020B0604020202020204" pitchFamily="34" charset="0"/>
                  <a:cs typeface="Arial" panose="020B0604020202020204" pitchFamily="34" charset="0"/>
                </a:rPr>
                <a:t>Handout</a:t>
              </a:r>
              <a:br>
                <a:rPr lang="en-GB" sz="2000" b="1" dirty="0">
                  <a:latin typeface="Arial" panose="020B0604020202020204" pitchFamily="34" charset="0"/>
                  <a:cs typeface="Arial" panose="020B0604020202020204" pitchFamily="34" charset="0"/>
                </a:rPr>
              </a:br>
              <a:r>
                <a:rPr lang="en-GB" sz="2000" b="1" dirty="0">
                  <a:latin typeface="Arial" panose="020B0604020202020204" pitchFamily="34" charset="0"/>
                  <a:cs typeface="Arial" panose="020B0604020202020204" pitchFamily="34" charset="0"/>
                </a:rPr>
                <a:t>available</a:t>
              </a:r>
            </a:p>
          </p:txBody>
        </p:sp>
      </p:grpSp>
      <p:sp>
        <p:nvSpPr>
          <p:cNvPr id="2" name="TextBox 1">
            <a:extLst>
              <a:ext uri="{FF2B5EF4-FFF2-40B4-BE49-F238E27FC236}">
                <a16:creationId xmlns:a16="http://schemas.microsoft.com/office/drawing/2014/main" id="{30A7FCDC-7700-6782-2F55-7310428D02D7}"/>
              </a:ext>
            </a:extLst>
          </p:cNvPr>
          <p:cNvSpPr txBox="1"/>
          <p:nvPr/>
        </p:nvSpPr>
        <p:spPr>
          <a:xfrm>
            <a:off x="1105446" y="1265357"/>
            <a:ext cx="7233451" cy="1384995"/>
          </a:xfrm>
          <a:prstGeom prst="rect">
            <a:avLst/>
          </a:prstGeom>
          <a:noFill/>
        </p:spPr>
        <p:txBody>
          <a:bodyPr wrap="square" rtlCol="0">
            <a:spAutoFit/>
          </a:bodyPr>
          <a:lstStyle/>
          <a:p>
            <a:pPr marL="457200" indent="-457200">
              <a:buFont typeface="Arial" panose="020B0604020202020204" pitchFamily="34" charset="0"/>
              <a:buChar char="•"/>
            </a:pPr>
            <a:r>
              <a:rPr lang="en-GB" sz="2800" dirty="0">
                <a:latin typeface="Arial" panose="020B0604020202020204" pitchFamily="34" charset="0"/>
                <a:cs typeface="Arial" panose="020B0604020202020204" pitchFamily="34" charset="0"/>
              </a:rPr>
              <a:t>Check the working for each question.</a:t>
            </a:r>
          </a:p>
          <a:p>
            <a:pPr marL="457200" indent="-457200">
              <a:buFont typeface="Arial" panose="020B0604020202020204" pitchFamily="34" charset="0"/>
              <a:buChar char="•"/>
            </a:pPr>
            <a:r>
              <a:rPr lang="en-GB" sz="2800" dirty="0">
                <a:latin typeface="Arial" panose="020B0604020202020204" pitchFamily="34" charset="0"/>
                <a:cs typeface="Arial" panose="020B0604020202020204" pitchFamily="34" charset="0"/>
              </a:rPr>
              <a:t>Spot the error each learner has made. </a:t>
            </a:r>
          </a:p>
          <a:p>
            <a:pPr marL="457200" indent="-457200">
              <a:buFont typeface="Arial" panose="020B0604020202020204" pitchFamily="34" charset="0"/>
              <a:buChar char="•"/>
            </a:pPr>
            <a:endParaRPr lang="en-UK" sz="2800" dirty="0">
              <a:latin typeface="Arial" panose="020B0604020202020204" pitchFamily="34" charset="0"/>
              <a:cs typeface="Arial" panose="020B0604020202020204" pitchFamily="34" charset="0"/>
            </a:endParaRPr>
          </a:p>
        </p:txBody>
      </p:sp>
      <p:sp>
        <p:nvSpPr>
          <p:cNvPr id="3" name="Title 1">
            <a:extLst>
              <a:ext uri="{FF2B5EF4-FFF2-40B4-BE49-F238E27FC236}">
                <a16:creationId xmlns:a16="http://schemas.microsoft.com/office/drawing/2014/main" id="{C1EF5BDD-E6F5-EA80-45AB-05CC9ECFCF6B}"/>
              </a:ext>
            </a:extLst>
          </p:cNvPr>
          <p:cNvSpPr txBox="1">
            <a:spLocks/>
          </p:cNvSpPr>
          <p:nvPr/>
        </p:nvSpPr>
        <p:spPr>
          <a:xfrm>
            <a:off x="3441540" y="48078"/>
            <a:ext cx="4897357" cy="1017047"/>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GB" sz="3600" b="1" dirty="0">
                <a:solidFill>
                  <a:schemeClr val="accent1"/>
                </a:solidFill>
                <a:latin typeface="Arial" panose="020B0604020202020204" pitchFamily="34" charset="0"/>
                <a:cs typeface="Arial" panose="020B0604020202020204" pitchFamily="34" charset="0"/>
              </a:rPr>
              <a:t>Spot the mistakes</a:t>
            </a:r>
            <a:endParaRPr lang="en-UK" sz="3600" b="1" dirty="0">
              <a:solidFill>
                <a:schemeClr val="accent1"/>
              </a:solidFill>
              <a:latin typeface="Arial" panose="020B0604020202020204" pitchFamily="34" charset="0"/>
              <a:cs typeface="Arial" panose="020B0604020202020204" pitchFamily="34" charset="0"/>
            </a:endParaRPr>
          </a:p>
        </p:txBody>
      </p:sp>
      <p:pic>
        <p:nvPicPr>
          <p:cNvPr id="10" name="Picture 9">
            <a:extLst>
              <a:ext uri="{FF2B5EF4-FFF2-40B4-BE49-F238E27FC236}">
                <a16:creationId xmlns:a16="http://schemas.microsoft.com/office/drawing/2014/main" id="{2AE79394-1931-E9E2-AFDE-418E0F105D1C}"/>
              </a:ext>
            </a:extLst>
          </p:cNvPr>
          <p:cNvPicPr>
            <a:picLocks noChangeAspect="1"/>
          </p:cNvPicPr>
          <p:nvPr/>
        </p:nvPicPr>
        <p:blipFill>
          <a:blip r:embed="rId5"/>
          <a:stretch>
            <a:fillRect/>
          </a:stretch>
        </p:blipFill>
        <p:spPr>
          <a:xfrm>
            <a:off x="3970338" y="2243346"/>
            <a:ext cx="4513262" cy="3928606"/>
          </a:xfrm>
          <a:prstGeom prst="rect">
            <a:avLst/>
          </a:prstGeom>
          <a:ln>
            <a:solidFill>
              <a:srgbClr val="0070C0"/>
            </a:solidFill>
          </a:ln>
        </p:spPr>
      </p:pic>
    </p:spTree>
    <p:extLst>
      <p:ext uri="{BB962C8B-B14F-4D97-AF65-F5344CB8AC3E}">
        <p14:creationId xmlns:p14="http://schemas.microsoft.com/office/powerpoint/2010/main" val="91602752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3</a:t>
            </a:fld>
            <a:endParaRPr lang="en-UK" dirty="0"/>
          </a:p>
        </p:txBody>
      </p:sp>
      <p:sp>
        <p:nvSpPr>
          <p:cNvPr id="12" name="Isosceles Triangle 11">
            <a:extLst>
              <a:ext uri="{FF2B5EF4-FFF2-40B4-BE49-F238E27FC236}">
                <a16:creationId xmlns:a16="http://schemas.microsoft.com/office/drawing/2014/main" id="{3BC48BB1-3C2E-44DD-9D65-D2AF24FF2E87}"/>
              </a:ext>
              <a:ext uri="{C183D7F6-B498-43B3-948B-1728B52AA6E4}">
                <adec:decorative xmlns:adec="http://schemas.microsoft.com/office/drawing/2017/decorative" val="1"/>
              </a:ext>
            </a:extLst>
          </p:cNvPr>
          <p:cNvSpPr/>
          <p:nvPr/>
        </p:nvSpPr>
        <p:spPr>
          <a:xfrm flipV="1">
            <a:off x="-2953"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TextBox 13">
            <a:extLst>
              <a:ext uri="{FF2B5EF4-FFF2-40B4-BE49-F238E27FC236}">
                <a16:creationId xmlns:a16="http://schemas.microsoft.com/office/drawing/2014/main" id="{0F82D19D-1FB9-47B5-A87D-36C07F3B87C2}"/>
              </a:ext>
            </a:extLst>
          </p:cNvPr>
          <p:cNvSpPr txBox="1"/>
          <p:nvPr/>
        </p:nvSpPr>
        <p:spPr>
          <a:xfrm>
            <a:off x="10562" y="16916"/>
            <a:ext cx="1082193" cy="758996"/>
          </a:xfrm>
          <a:prstGeom prst="rect">
            <a:avLst/>
          </a:prstGeom>
          <a:solidFill>
            <a:schemeClr val="accent1"/>
          </a:solidFill>
          <a:ln>
            <a:solidFill>
              <a:schemeClr val="accent1"/>
            </a:solidFill>
          </a:ln>
          <a:effectLst/>
        </p:spPr>
        <p:txBody>
          <a:bodyPr wrap="square" rtlCol="0">
            <a:spAutoFit/>
          </a:bodyPr>
          <a:lstStyle/>
          <a:p>
            <a:pPr algn="ctr"/>
            <a:r>
              <a:rPr lang="en-GB" sz="2400" b="1" dirty="0">
                <a:solidFill>
                  <a:schemeClr val="bg1"/>
                </a:solidFill>
                <a:latin typeface="Arial" panose="020B0604020202020204" pitchFamily="34" charset="0"/>
                <a:cs typeface="Arial" panose="020B0604020202020204" pitchFamily="34" charset="0"/>
              </a:rPr>
              <a:t>YOUR </a:t>
            </a:r>
          </a:p>
          <a:p>
            <a:pPr algn="ctr"/>
            <a:r>
              <a:rPr lang="en-GB" sz="2400" b="1" dirty="0">
                <a:solidFill>
                  <a:schemeClr val="bg1"/>
                </a:solidFill>
                <a:latin typeface="Arial" panose="020B0604020202020204" pitchFamily="34" charset="0"/>
                <a:cs typeface="Arial" panose="020B0604020202020204" pitchFamily="34" charset="0"/>
              </a:rPr>
              <a:t>TURN</a:t>
            </a:r>
          </a:p>
        </p:txBody>
      </p:sp>
      <p:sp>
        <p:nvSpPr>
          <p:cNvPr id="3" name="TextBox 2">
            <a:extLst>
              <a:ext uri="{FF2B5EF4-FFF2-40B4-BE49-F238E27FC236}">
                <a16:creationId xmlns:a16="http://schemas.microsoft.com/office/drawing/2014/main" id="{87745D8A-EAE2-D8DD-463E-44FB65377079}"/>
              </a:ext>
            </a:extLst>
          </p:cNvPr>
          <p:cNvSpPr txBox="1"/>
          <p:nvPr/>
        </p:nvSpPr>
        <p:spPr>
          <a:xfrm>
            <a:off x="1539676" y="1263475"/>
            <a:ext cx="6177860" cy="5293757"/>
          </a:xfrm>
          <a:prstGeom prst="rect">
            <a:avLst/>
          </a:prstGeom>
          <a:noFill/>
        </p:spPr>
        <p:txBody>
          <a:bodyPr wrap="square" rtlCol="0">
            <a:spAutoFit/>
          </a:bodyPr>
          <a:lstStyle/>
          <a:p>
            <a:r>
              <a:rPr lang="en-GB" sz="2800" dirty="0">
                <a:latin typeface="Arial" panose="020B0604020202020204" pitchFamily="34" charset="0"/>
                <a:cs typeface="Arial" panose="020B0604020202020204" pitchFamily="34" charset="0"/>
              </a:rPr>
              <a:t>Try these:</a:t>
            </a:r>
          </a:p>
          <a:p>
            <a:endParaRPr lang="en-GB" sz="2800" dirty="0">
              <a:latin typeface="Arial" panose="020B0604020202020204" pitchFamily="34" charset="0"/>
              <a:cs typeface="Arial" panose="020B0604020202020204" pitchFamily="34" charset="0"/>
            </a:endParaRPr>
          </a:p>
          <a:p>
            <a:r>
              <a:rPr lang="en-GB" sz="2800" b="1" dirty="0">
                <a:solidFill>
                  <a:srgbClr val="000000"/>
                </a:solidFill>
                <a:latin typeface="Arial" panose="020B0604020202020204" pitchFamily="34" charset="0"/>
                <a:cs typeface="Arial" panose="020B0604020202020204" pitchFamily="34" charset="0"/>
              </a:rPr>
              <a:t>1)</a:t>
            </a:r>
            <a:r>
              <a:rPr lang="en-GB" sz="2800" dirty="0">
                <a:solidFill>
                  <a:srgbClr val="000000"/>
                </a:solidFill>
                <a:latin typeface="Arial" panose="020B0604020202020204" pitchFamily="34" charset="0"/>
                <a:cs typeface="Arial" panose="020B0604020202020204" pitchFamily="34" charset="0"/>
              </a:rPr>
              <a:t> </a:t>
            </a:r>
            <a:r>
              <a:rPr lang="en-GB" sz="2800" dirty="0">
                <a:latin typeface="Arial" panose="020B0604020202020204" pitchFamily="34" charset="0"/>
                <a:cs typeface="Arial" panose="020B0604020202020204" pitchFamily="34" charset="0"/>
              </a:rPr>
              <a:t>25 shared by 5</a:t>
            </a:r>
          </a:p>
          <a:p>
            <a:endParaRPr lang="en-GB" sz="2800" dirty="0">
              <a:latin typeface="Arial" panose="020B0604020202020204" pitchFamily="34" charset="0"/>
              <a:cs typeface="Arial" panose="020B0604020202020204" pitchFamily="34" charset="0"/>
            </a:endParaRPr>
          </a:p>
          <a:p>
            <a:r>
              <a:rPr lang="en-GB" sz="2800" b="1" dirty="0">
                <a:solidFill>
                  <a:srgbClr val="000000"/>
                </a:solidFill>
                <a:latin typeface="Arial" panose="020B0604020202020204" pitchFamily="34" charset="0"/>
                <a:cs typeface="Arial" panose="020B0604020202020204" pitchFamily="34" charset="0"/>
              </a:rPr>
              <a:t>2)</a:t>
            </a:r>
            <a:r>
              <a:rPr lang="en-GB" sz="2800" dirty="0">
                <a:solidFill>
                  <a:srgbClr val="000000"/>
                </a:solidFill>
                <a:latin typeface="Arial" panose="020B0604020202020204" pitchFamily="34" charset="0"/>
                <a:cs typeface="Arial" panose="020B0604020202020204" pitchFamily="34" charset="0"/>
              </a:rPr>
              <a:t> </a:t>
            </a:r>
            <a:r>
              <a:rPr lang="en-GB" sz="2800" dirty="0">
                <a:latin typeface="Arial" panose="020B0604020202020204" pitchFamily="34" charset="0"/>
                <a:cs typeface="Arial" panose="020B0604020202020204" pitchFamily="34" charset="0"/>
              </a:rPr>
              <a:t>63 ÷ 3</a:t>
            </a:r>
          </a:p>
          <a:p>
            <a:endParaRPr lang="en-GB" sz="2800" dirty="0">
              <a:latin typeface="Arial" panose="020B0604020202020204" pitchFamily="34" charset="0"/>
              <a:cs typeface="Arial" panose="020B0604020202020204" pitchFamily="34" charset="0"/>
            </a:endParaRPr>
          </a:p>
          <a:p>
            <a:r>
              <a:rPr lang="en-GB" sz="2800" b="1" dirty="0">
                <a:solidFill>
                  <a:srgbClr val="000000"/>
                </a:solidFill>
                <a:latin typeface="Arial" panose="020B0604020202020204" pitchFamily="34" charset="0"/>
                <a:cs typeface="Arial" panose="020B0604020202020204" pitchFamily="34" charset="0"/>
              </a:rPr>
              <a:t>3)</a:t>
            </a:r>
            <a:r>
              <a:rPr lang="en-GB" sz="2800" dirty="0">
                <a:solidFill>
                  <a:srgbClr val="000000"/>
                </a:solidFill>
                <a:latin typeface="Arial" panose="020B0604020202020204" pitchFamily="34" charset="0"/>
                <a:cs typeface="Arial" panose="020B0604020202020204" pitchFamily="34" charset="0"/>
              </a:rPr>
              <a:t> </a:t>
            </a:r>
            <a:r>
              <a:rPr lang="en-GB" sz="2800" dirty="0">
                <a:latin typeface="Arial" panose="020B0604020202020204" pitchFamily="34" charset="0"/>
                <a:cs typeface="Arial" panose="020B0604020202020204" pitchFamily="34" charset="0"/>
              </a:rPr>
              <a:t>230 ÷ 10</a:t>
            </a:r>
          </a:p>
          <a:p>
            <a:endParaRPr lang="en-GB" sz="2800" dirty="0">
              <a:latin typeface="Arial" panose="020B0604020202020204" pitchFamily="34" charset="0"/>
              <a:cs typeface="Arial" panose="020B0604020202020204" pitchFamily="34" charset="0"/>
            </a:endParaRPr>
          </a:p>
          <a:p>
            <a:r>
              <a:rPr lang="en-GB" sz="2800" b="1" dirty="0">
                <a:solidFill>
                  <a:srgbClr val="000000"/>
                </a:solidFill>
                <a:latin typeface="Arial" panose="020B0604020202020204" pitchFamily="34" charset="0"/>
                <a:cs typeface="Arial" panose="020B0604020202020204" pitchFamily="34" charset="0"/>
              </a:rPr>
              <a:t>4)</a:t>
            </a:r>
            <a:r>
              <a:rPr lang="en-GB" sz="2800" dirty="0">
                <a:solidFill>
                  <a:srgbClr val="000000"/>
                </a:solidFill>
                <a:latin typeface="Arial" panose="020B0604020202020204" pitchFamily="34" charset="0"/>
                <a:cs typeface="Arial" panose="020B0604020202020204" pitchFamily="34" charset="0"/>
              </a:rPr>
              <a:t> </a:t>
            </a:r>
            <a:r>
              <a:rPr lang="en-GB" sz="2800" dirty="0">
                <a:latin typeface="Arial" panose="020B0604020202020204" pitchFamily="34" charset="0"/>
                <a:cs typeface="Arial" panose="020B0604020202020204" pitchFamily="34" charset="0"/>
              </a:rPr>
              <a:t>234 ÷ 10</a:t>
            </a:r>
          </a:p>
          <a:p>
            <a:endParaRPr lang="en-GB" sz="2800" dirty="0">
              <a:latin typeface="Arial" panose="020B0604020202020204" pitchFamily="34" charset="0"/>
              <a:cs typeface="Arial" panose="020B0604020202020204" pitchFamily="34" charset="0"/>
            </a:endParaRPr>
          </a:p>
          <a:p>
            <a:r>
              <a:rPr lang="en-GB" sz="2800" b="1" dirty="0">
                <a:latin typeface="Arial" panose="020B0604020202020204" pitchFamily="34" charset="0"/>
                <a:cs typeface="Arial" panose="020B0604020202020204" pitchFamily="34" charset="0"/>
              </a:rPr>
              <a:t>5) </a:t>
            </a:r>
            <a:r>
              <a:rPr lang="en-GB" sz="2800" dirty="0">
                <a:latin typeface="Arial" panose="020B0604020202020204" pitchFamily="34" charset="0"/>
                <a:cs typeface="Arial" panose="020B0604020202020204" pitchFamily="34" charset="0"/>
              </a:rPr>
              <a:t>230 ÷ 100</a:t>
            </a:r>
          </a:p>
          <a:p>
            <a:endParaRPr lang="en-GB" sz="3000" dirty="0">
              <a:latin typeface="Arial" panose="020B0604020202020204" pitchFamily="34" charset="0"/>
              <a:cs typeface="Arial" panose="020B0604020202020204" pitchFamily="34" charset="0"/>
            </a:endParaRPr>
          </a:p>
        </p:txBody>
      </p:sp>
      <p:sp>
        <p:nvSpPr>
          <p:cNvPr id="7" name="Title 1">
            <a:extLst>
              <a:ext uri="{FF2B5EF4-FFF2-40B4-BE49-F238E27FC236}">
                <a16:creationId xmlns:a16="http://schemas.microsoft.com/office/drawing/2014/main" id="{049B5D07-125B-91C3-E46F-D185CE47B0C8}"/>
              </a:ext>
            </a:extLst>
          </p:cNvPr>
          <p:cNvSpPr txBox="1">
            <a:spLocks/>
          </p:cNvSpPr>
          <p:nvPr/>
        </p:nvSpPr>
        <p:spPr>
          <a:xfrm>
            <a:off x="-521358" y="112165"/>
            <a:ext cx="7870236" cy="101704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600" b="1" dirty="0">
                <a:solidFill>
                  <a:schemeClr val="accent1"/>
                </a:solidFill>
                <a:latin typeface="Arial" panose="020B0604020202020204" pitchFamily="34" charset="0"/>
                <a:cs typeface="Arial" panose="020B0604020202020204" pitchFamily="34" charset="0"/>
              </a:rPr>
              <a:t>Division</a:t>
            </a:r>
          </a:p>
        </p:txBody>
      </p:sp>
    </p:spTree>
    <p:extLst>
      <p:ext uri="{BB962C8B-B14F-4D97-AF65-F5344CB8AC3E}">
        <p14:creationId xmlns:p14="http://schemas.microsoft.com/office/powerpoint/2010/main" val="354121581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30</a:t>
            </a:fld>
            <a:endParaRPr lang="en-UK" dirty="0"/>
          </a:p>
        </p:txBody>
      </p:sp>
      <p:sp>
        <p:nvSpPr>
          <p:cNvPr id="12" name="Isosceles Triangle 11">
            <a:extLst>
              <a:ext uri="{FF2B5EF4-FFF2-40B4-BE49-F238E27FC236}">
                <a16:creationId xmlns:a16="http://schemas.microsoft.com/office/drawing/2014/main" id="{3BC48BB1-3C2E-44DD-9D65-D2AF24FF2E87}"/>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TextBox 13">
            <a:extLst>
              <a:ext uri="{FF2B5EF4-FFF2-40B4-BE49-F238E27FC236}">
                <a16:creationId xmlns:a16="http://schemas.microsoft.com/office/drawing/2014/main" id="{0F82D19D-1FB9-47B5-A87D-36C07F3B87C2}"/>
              </a:ext>
            </a:extLst>
          </p:cNvPr>
          <p:cNvSpPr txBox="1"/>
          <p:nvPr/>
        </p:nvSpPr>
        <p:spPr>
          <a:xfrm>
            <a:off x="-49770" y="80950"/>
            <a:ext cx="1730556" cy="461665"/>
          </a:xfrm>
          <a:prstGeom prst="rect">
            <a:avLst/>
          </a:prstGeom>
          <a:noFill/>
          <a:ln>
            <a:noFill/>
          </a:ln>
          <a:effectLst/>
        </p:spPr>
        <p:txBody>
          <a:bodyPr wrap="square" rtlCol="0">
            <a:spAutoFit/>
          </a:bodyPr>
          <a:lstStyle/>
          <a:p>
            <a:pPr algn="ctr"/>
            <a:r>
              <a:rPr lang="en-GB" sz="2400" b="1" dirty="0">
                <a:solidFill>
                  <a:schemeClr val="bg1"/>
                </a:solidFill>
                <a:latin typeface="Arial" panose="020B0604020202020204" pitchFamily="34" charset="0"/>
                <a:cs typeface="Arial" panose="020B0604020202020204" pitchFamily="34" charset="0"/>
              </a:rPr>
              <a:t>EXPLORE</a:t>
            </a:r>
          </a:p>
        </p:txBody>
      </p:sp>
      <p:sp>
        <p:nvSpPr>
          <p:cNvPr id="2" name="TextBox 1">
            <a:extLst>
              <a:ext uri="{FF2B5EF4-FFF2-40B4-BE49-F238E27FC236}">
                <a16:creationId xmlns:a16="http://schemas.microsoft.com/office/drawing/2014/main" id="{30A7FCDC-7700-6782-2F55-7310428D02D7}"/>
              </a:ext>
            </a:extLst>
          </p:cNvPr>
          <p:cNvSpPr txBox="1"/>
          <p:nvPr/>
        </p:nvSpPr>
        <p:spPr>
          <a:xfrm>
            <a:off x="1215359" y="1273211"/>
            <a:ext cx="10136200" cy="1569660"/>
          </a:xfrm>
          <a:prstGeom prst="rect">
            <a:avLst/>
          </a:prstGeom>
          <a:noFill/>
        </p:spPr>
        <p:txBody>
          <a:bodyPr wrap="square" rtlCol="0">
            <a:spAutoFit/>
          </a:bodyPr>
          <a:lstStyle/>
          <a:p>
            <a:r>
              <a:rPr lang="en-GB" sz="3200" dirty="0">
                <a:latin typeface="Arial" panose="020B0604020202020204" pitchFamily="34" charset="0"/>
                <a:ea typeface="Calibri" panose="020F0502020204030204" pitchFamily="34" charset="0"/>
              </a:rPr>
              <a:t>Party hats cost 55p each.</a:t>
            </a:r>
            <a:br>
              <a:rPr lang="en-GB" sz="3200" dirty="0">
                <a:latin typeface="Arial" panose="020B0604020202020204" pitchFamily="34" charset="0"/>
                <a:ea typeface="Calibri" panose="020F0502020204030204" pitchFamily="34" charset="0"/>
              </a:rPr>
            </a:br>
            <a:r>
              <a:rPr lang="en-GB" sz="3200" dirty="0">
                <a:latin typeface="Arial" panose="020B0604020202020204" pitchFamily="34" charset="0"/>
                <a:ea typeface="Calibri" panose="020F0502020204030204" pitchFamily="34" charset="0"/>
              </a:rPr>
              <a:t>You have set aside £15 to buy party hats.</a:t>
            </a:r>
          </a:p>
          <a:p>
            <a:r>
              <a:rPr lang="en-GB" sz="3200" dirty="0">
                <a:effectLst/>
                <a:latin typeface="Arial" panose="020B0604020202020204" pitchFamily="34" charset="0"/>
                <a:ea typeface="Calibri" panose="020F0502020204030204" pitchFamily="34" charset="0"/>
              </a:rPr>
              <a:t>How ma</a:t>
            </a:r>
            <a:r>
              <a:rPr lang="en-GB" sz="3200" dirty="0">
                <a:latin typeface="Arial" panose="020B0604020202020204" pitchFamily="34" charset="0"/>
                <a:ea typeface="Calibri" panose="020F0502020204030204" pitchFamily="34" charset="0"/>
              </a:rPr>
              <a:t>ny party hats can you buy</a:t>
            </a:r>
            <a:r>
              <a:rPr lang="en-GB" sz="3200" dirty="0">
                <a:effectLst/>
                <a:latin typeface="Arial" panose="020B0604020202020204" pitchFamily="34" charset="0"/>
                <a:ea typeface="Calibri" panose="020F0502020204030204" pitchFamily="34" charset="0"/>
              </a:rPr>
              <a:t>?</a:t>
            </a:r>
            <a:endParaRPr lang="en-UK" sz="3200" dirty="0">
              <a:latin typeface="Arial" panose="020B0604020202020204" pitchFamily="34" charset="0"/>
              <a:cs typeface="Arial" panose="020B0604020202020204" pitchFamily="34" charset="0"/>
            </a:endParaRPr>
          </a:p>
        </p:txBody>
      </p:sp>
      <p:sp>
        <p:nvSpPr>
          <p:cNvPr id="3" name="Rectangle: Rounded Corners 2">
            <a:extLst>
              <a:ext uri="{FF2B5EF4-FFF2-40B4-BE49-F238E27FC236}">
                <a16:creationId xmlns:a16="http://schemas.microsoft.com/office/drawing/2014/main" id="{CA17DFBD-8A97-65BA-188B-A2713A5BE981}"/>
              </a:ext>
            </a:extLst>
          </p:cNvPr>
          <p:cNvSpPr/>
          <p:nvPr/>
        </p:nvSpPr>
        <p:spPr>
          <a:xfrm>
            <a:off x="464280" y="4892291"/>
            <a:ext cx="5097276" cy="1201589"/>
          </a:xfrm>
          <a:prstGeom prst="roundRect">
            <a:avLst/>
          </a:prstGeom>
          <a:solidFill>
            <a:schemeClr val="accent1">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800" dirty="0">
                <a:solidFill>
                  <a:schemeClr val="tx1"/>
                </a:solidFill>
                <a:latin typeface="Arial" panose="020B0604020202020204" pitchFamily="34" charset="0"/>
                <a:cs typeface="Arial" panose="020B0604020202020204" pitchFamily="34" charset="0"/>
              </a:rPr>
              <a:t>What method will you use?</a:t>
            </a:r>
          </a:p>
        </p:txBody>
      </p:sp>
      <p:sp>
        <p:nvSpPr>
          <p:cNvPr id="5" name="Title 1">
            <a:extLst>
              <a:ext uri="{FF2B5EF4-FFF2-40B4-BE49-F238E27FC236}">
                <a16:creationId xmlns:a16="http://schemas.microsoft.com/office/drawing/2014/main" id="{F9D32F17-84E5-8590-7151-F941422D83CC}"/>
              </a:ext>
            </a:extLst>
          </p:cNvPr>
          <p:cNvSpPr txBox="1">
            <a:spLocks/>
          </p:cNvSpPr>
          <p:nvPr/>
        </p:nvSpPr>
        <p:spPr>
          <a:xfrm>
            <a:off x="464280" y="80950"/>
            <a:ext cx="5387215" cy="1017047"/>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UK" sz="3600" b="1" dirty="0">
                <a:solidFill>
                  <a:schemeClr val="accent1"/>
                </a:solidFill>
                <a:latin typeface="Arial" panose="020B0604020202020204" pitchFamily="34" charset="0"/>
                <a:cs typeface="Arial" panose="020B0604020202020204" pitchFamily="34" charset="0"/>
              </a:rPr>
              <a:t>Party</a:t>
            </a:r>
            <a:r>
              <a:rPr lang="en-GB" sz="3600" b="1" dirty="0">
                <a:solidFill>
                  <a:schemeClr val="accent1"/>
                </a:solidFill>
                <a:latin typeface="Arial" panose="020B0604020202020204" pitchFamily="34" charset="0"/>
                <a:cs typeface="Arial" panose="020B0604020202020204" pitchFamily="34" charset="0"/>
              </a:rPr>
              <a:t> hats</a:t>
            </a:r>
            <a:endParaRPr lang="en-UK" sz="3600" b="1" dirty="0">
              <a:solidFill>
                <a:schemeClr val="accent1"/>
              </a:solidFill>
              <a:latin typeface="Arial" panose="020B0604020202020204" pitchFamily="34" charset="0"/>
              <a:cs typeface="Arial" panose="020B0604020202020204" pitchFamily="34" charset="0"/>
            </a:endParaRPr>
          </a:p>
        </p:txBody>
      </p:sp>
      <p:pic>
        <p:nvPicPr>
          <p:cNvPr id="8" name="Picture 7" descr="A photograph of some party hats.">
            <a:extLst>
              <a:ext uri="{FF2B5EF4-FFF2-40B4-BE49-F238E27FC236}">
                <a16:creationId xmlns:a16="http://schemas.microsoft.com/office/drawing/2014/main" id="{EBE916E9-3ED2-596F-80DD-F56F46D716FC}"/>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7002049" y="3018085"/>
            <a:ext cx="3974592" cy="2650425"/>
          </a:xfrm>
          <a:prstGeom prst="rect">
            <a:avLst/>
          </a:prstGeom>
        </p:spPr>
      </p:pic>
    </p:spTree>
    <p:extLst>
      <p:ext uri="{BB962C8B-B14F-4D97-AF65-F5344CB8AC3E}">
        <p14:creationId xmlns:p14="http://schemas.microsoft.com/office/powerpoint/2010/main" val="1169905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S" smtClean="0"/>
              <a:t>31</a:t>
            </a:fld>
            <a:endParaRPr lang="en-US" dirty="0"/>
          </a:p>
        </p:txBody>
      </p:sp>
      <p:sp>
        <p:nvSpPr>
          <p:cNvPr id="3" name="Speech Bubble: Rectangle 2">
            <a:extLst>
              <a:ext uri="{FF2B5EF4-FFF2-40B4-BE49-F238E27FC236}">
                <a16:creationId xmlns:a16="http://schemas.microsoft.com/office/drawing/2014/main" id="{25178BC4-14D5-FBB8-29CD-B29300C9CAC7}"/>
              </a:ext>
            </a:extLst>
          </p:cNvPr>
          <p:cNvSpPr/>
          <p:nvPr/>
        </p:nvSpPr>
        <p:spPr>
          <a:xfrm>
            <a:off x="7357643" y="3369168"/>
            <a:ext cx="2955524" cy="1605138"/>
          </a:xfrm>
          <a:prstGeom prst="wedgeRectCallout">
            <a:avLst>
              <a:gd name="adj1" fmla="val 59057"/>
              <a:gd name="adj2" fmla="val 100418"/>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b="1" dirty="0">
                <a:solidFill>
                  <a:schemeClr val="tx1"/>
                </a:solidFill>
                <a:latin typeface="Arial" panose="020B0604020202020204" pitchFamily="34" charset="0"/>
                <a:cs typeface="Arial" panose="020B0604020202020204" pitchFamily="34" charset="0"/>
              </a:rPr>
              <a:t>15 wholes</a:t>
            </a:r>
          </a:p>
        </p:txBody>
      </p:sp>
      <p:sp>
        <p:nvSpPr>
          <p:cNvPr id="5" name="TextBox 4">
            <a:extLst>
              <a:ext uri="{FF2B5EF4-FFF2-40B4-BE49-F238E27FC236}">
                <a16:creationId xmlns:a16="http://schemas.microsoft.com/office/drawing/2014/main" id="{1F9DAFAD-F9FB-AB85-4A13-C60D4DFE1DB9}"/>
              </a:ext>
            </a:extLst>
          </p:cNvPr>
          <p:cNvSpPr txBox="1"/>
          <p:nvPr/>
        </p:nvSpPr>
        <p:spPr>
          <a:xfrm>
            <a:off x="7132838" y="2331405"/>
            <a:ext cx="2955523" cy="461665"/>
          </a:xfrm>
          <a:prstGeom prst="rect">
            <a:avLst/>
          </a:prstGeom>
          <a:noFill/>
        </p:spPr>
        <p:txBody>
          <a:bodyPr wrap="square" rtlCol="0">
            <a:spAutoFit/>
          </a:bodyPr>
          <a:lstStyle/>
          <a:p>
            <a:r>
              <a:rPr lang="en-GB" sz="2400" b="1" dirty="0">
                <a:solidFill>
                  <a:srgbClr val="404040"/>
                </a:solidFill>
                <a:latin typeface="Arial" panose="020B0604020202020204" pitchFamily="34" charset="0"/>
                <a:ea typeface="Calibri" panose="020F0502020204030204" pitchFamily="34" charset="0"/>
              </a:rPr>
              <a:t>15 ÷ 0.55 = ?</a:t>
            </a:r>
            <a:endParaRPr lang="en-US" sz="2400" b="1" dirty="0">
              <a:latin typeface="Arial" panose="020B0604020202020204" pitchFamily="34" charset="0"/>
              <a:cs typeface="Arial" panose="020B0604020202020204" pitchFamily="34" charset="0"/>
            </a:endParaRPr>
          </a:p>
        </p:txBody>
      </p:sp>
      <p:sp>
        <p:nvSpPr>
          <p:cNvPr id="38" name="Title 1">
            <a:extLst>
              <a:ext uri="{FF2B5EF4-FFF2-40B4-BE49-F238E27FC236}">
                <a16:creationId xmlns:a16="http://schemas.microsoft.com/office/drawing/2014/main" id="{2856E971-A701-BFBE-4776-343A664E382D}"/>
              </a:ext>
            </a:extLst>
          </p:cNvPr>
          <p:cNvSpPr txBox="1">
            <a:spLocks/>
          </p:cNvSpPr>
          <p:nvPr/>
        </p:nvSpPr>
        <p:spPr>
          <a:xfrm>
            <a:off x="2811761" y="13033"/>
            <a:ext cx="6323386" cy="1017047"/>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n-UK" sz="3600" b="1" dirty="0">
                <a:solidFill>
                  <a:schemeClr val="accent1"/>
                </a:solidFill>
                <a:latin typeface="Arial" panose="020B0604020202020204" pitchFamily="34" charset="0"/>
                <a:cs typeface="Arial" panose="020B0604020202020204" pitchFamily="34" charset="0"/>
              </a:rPr>
              <a:t>Planning a </a:t>
            </a:r>
            <a:r>
              <a:rPr lang="en-SG" sz="3600" b="1" dirty="0">
                <a:solidFill>
                  <a:schemeClr val="accent1"/>
                </a:solidFill>
                <a:latin typeface="Arial" panose="020B0604020202020204" pitchFamily="34" charset="0"/>
                <a:cs typeface="Arial" panose="020B0604020202020204" pitchFamily="34" charset="0"/>
              </a:rPr>
              <a:t>p</a:t>
            </a:r>
            <a:r>
              <a:rPr lang="en-UK" sz="3600" b="1" dirty="0">
                <a:solidFill>
                  <a:schemeClr val="accent1"/>
                </a:solidFill>
                <a:latin typeface="Arial" panose="020B0604020202020204" pitchFamily="34" charset="0"/>
                <a:cs typeface="Arial" panose="020B0604020202020204" pitchFamily="34" charset="0"/>
              </a:rPr>
              <a:t>arty</a:t>
            </a:r>
            <a:r>
              <a:rPr lang="en-GB" sz="3600" b="1" dirty="0">
                <a:solidFill>
                  <a:schemeClr val="accent1"/>
                </a:solidFill>
                <a:latin typeface="Arial" panose="020B0604020202020204" pitchFamily="34" charset="0"/>
                <a:cs typeface="Arial" panose="020B0604020202020204" pitchFamily="34" charset="0"/>
              </a:rPr>
              <a:t> – grouping </a:t>
            </a:r>
            <a:endParaRPr lang="en-UK" sz="3600" b="1" dirty="0">
              <a:solidFill>
                <a:schemeClr val="accent1"/>
              </a:solidFill>
              <a:latin typeface="Arial" panose="020B0604020202020204" pitchFamily="34" charset="0"/>
              <a:cs typeface="Arial" panose="020B0604020202020204" pitchFamily="34" charset="0"/>
            </a:endParaRPr>
          </a:p>
        </p:txBody>
      </p:sp>
      <p:graphicFrame>
        <p:nvGraphicFramePr>
          <p:cNvPr id="6" name="Table 5">
            <a:extLst>
              <a:ext uri="{FF2B5EF4-FFF2-40B4-BE49-F238E27FC236}">
                <a16:creationId xmlns:a16="http://schemas.microsoft.com/office/drawing/2014/main" id="{16054074-6602-F2C0-5EFF-C6ECBB4A9237}"/>
              </a:ext>
            </a:extLst>
          </p:cNvPr>
          <p:cNvGraphicFramePr>
            <a:graphicFrameLocks noGrp="1"/>
          </p:cNvGraphicFramePr>
          <p:nvPr>
            <p:extLst>
              <p:ext uri="{D42A27DB-BD31-4B8C-83A1-F6EECF244321}">
                <p14:modId xmlns:p14="http://schemas.microsoft.com/office/powerpoint/2010/main" val="4210550159"/>
              </p:ext>
            </p:extLst>
          </p:nvPr>
        </p:nvGraphicFramePr>
        <p:xfrm>
          <a:off x="3121626" y="252054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7" name="Table 6">
            <a:extLst>
              <a:ext uri="{FF2B5EF4-FFF2-40B4-BE49-F238E27FC236}">
                <a16:creationId xmlns:a16="http://schemas.microsoft.com/office/drawing/2014/main" id="{1D566D60-A740-7CEC-A4DB-7E0D2DA4FC22}"/>
              </a:ext>
            </a:extLst>
          </p:cNvPr>
          <p:cNvGraphicFramePr>
            <a:graphicFrameLocks noGrp="1"/>
          </p:cNvGraphicFramePr>
          <p:nvPr>
            <p:extLst>
              <p:ext uri="{D42A27DB-BD31-4B8C-83A1-F6EECF244321}">
                <p14:modId xmlns:p14="http://schemas.microsoft.com/office/powerpoint/2010/main" val="189281170"/>
              </p:ext>
            </p:extLst>
          </p:nvPr>
        </p:nvGraphicFramePr>
        <p:xfrm>
          <a:off x="4369152" y="252054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8" name="Table 7">
            <a:extLst>
              <a:ext uri="{FF2B5EF4-FFF2-40B4-BE49-F238E27FC236}">
                <a16:creationId xmlns:a16="http://schemas.microsoft.com/office/drawing/2014/main" id="{BBECE6CB-71F1-E14B-31DC-0D1B9B60C3D8}"/>
              </a:ext>
            </a:extLst>
          </p:cNvPr>
          <p:cNvGraphicFramePr>
            <a:graphicFrameLocks noGrp="1"/>
          </p:cNvGraphicFramePr>
          <p:nvPr>
            <p:extLst>
              <p:ext uri="{D42A27DB-BD31-4B8C-83A1-F6EECF244321}">
                <p14:modId xmlns:p14="http://schemas.microsoft.com/office/powerpoint/2010/main" val="3899538249"/>
              </p:ext>
            </p:extLst>
          </p:nvPr>
        </p:nvGraphicFramePr>
        <p:xfrm>
          <a:off x="5612038" y="251188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9" name="Table 8">
            <a:extLst>
              <a:ext uri="{FF2B5EF4-FFF2-40B4-BE49-F238E27FC236}">
                <a16:creationId xmlns:a16="http://schemas.microsoft.com/office/drawing/2014/main" id="{7ECC6181-0645-02ED-5D2E-718EF0D1BAA4}"/>
              </a:ext>
            </a:extLst>
          </p:cNvPr>
          <p:cNvGraphicFramePr>
            <a:graphicFrameLocks noGrp="1"/>
          </p:cNvGraphicFramePr>
          <p:nvPr>
            <p:extLst>
              <p:ext uri="{D42A27DB-BD31-4B8C-83A1-F6EECF244321}">
                <p14:modId xmlns:p14="http://schemas.microsoft.com/office/powerpoint/2010/main" val="4289302690"/>
              </p:ext>
            </p:extLst>
          </p:nvPr>
        </p:nvGraphicFramePr>
        <p:xfrm>
          <a:off x="3121626" y="385403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0" name="Table 9">
            <a:extLst>
              <a:ext uri="{FF2B5EF4-FFF2-40B4-BE49-F238E27FC236}">
                <a16:creationId xmlns:a16="http://schemas.microsoft.com/office/drawing/2014/main" id="{587C949B-E6CD-1F19-D721-6E741B1BF17D}"/>
              </a:ext>
            </a:extLst>
          </p:cNvPr>
          <p:cNvGraphicFramePr>
            <a:graphicFrameLocks noGrp="1"/>
          </p:cNvGraphicFramePr>
          <p:nvPr>
            <p:extLst>
              <p:ext uri="{D42A27DB-BD31-4B8C-83A1-F6EECF244321}">
                <p14:modId xmlns:p14="http://schemas.microsoft.com/office/powerpoint/2010/main" val="1978152253"/>
              </p:ext>
            </p:extLst>
          </p:nvPr>
        </p:nvGraphicFramePr>
        <p:xfrm>
          <a:off x="4369152" y="385403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1" name="Table 10">
            <a:extLst>
              <a:ext uri="{FF2B5EF4-FFF2-40B4-BE49-F238E27FC236}">
                <a16:creationId xmlns:a16="http://schemas.microsoft.com/office/drawing/2014/main" id="{A37E0275-B39E-1525-0AEC-CA5F6BC3CB12}"/>
              </a:ext>
            </a:extLst>
          </p:cNvPr>
          <p:cNvGraphicFramePr>
            <a:graphicFrameLocks noGrp="1"/>
          </p:cNvGraphicFramePr>
          <p:nvPr>
            <p:extLst>
              <p:ext uri="{D42A27DB-BD31-4B8C-83A1-F6EECF244321}">
                <p14:modId xmlns:p14="http://schemas.microsoft.com/office/powerpoint/2010/main" val="514235182"/>
              </p:ext>
            </p:extLst>
          </p:nvPr>
        </p:nvGraphicFramePr>
        <p:xfrm>
          <a:off x="5612038" y="384537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3" name="Table 12">
            <a:extLst>
              <a:ext uri="{FF2B5EF4-FFF2-40B4-BE49-F238E27FC236}">
                <a16:creationId xmlns:a16="http://schemas.microsoft.com/office/drawing/2014/main" id="{AC87A271-3114-6BAD-0F21-6A50DFDA3E41}"/>
              </a:ext>
            </a:extLst>
          </p:cNvPr>
          <p:cNvGraphicFramePr>
            <a:graphicFrameLocks noGrp="1"/>
          </p:cNvGraphicFramePr>
          <p:nvPr>
            <p:extLst>
              <p:ext uri="{D42A27DB-BD31-4B8C-83A1-F6EECF244321}">
                <p14:modId xmlns:p14="http://schemas.microsoft.com/office/powerpoint/2010/main" val="1898710077"/>
              </p:ext>
            </p:extLst>
          </p:nvPr>
        </p:nvGraphicFramePr>
        <p:xfrm>
          <a:off x="3107129" y="512631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5" name="Table 14">
            <a:extLst>
              <a:ext uri="{FF2B5EF4-FFF2-40B4-BE49-F238E27FC236}">
                <a16:creationId xmlns:a16="http://schemas.microsoft.com/office/drawing/2014/main" id="{8F065F4E-6471-E3F0-DB6F-2D2AC7A0B505}"/>
              </a:ext>
            </a:extLst>
          </p:cNvPr>
          <p:cNvGraphicFramePr>
            <a:graphicFrameLocks noGrp="1"/>
          </p:cNvGraphicFramePr>
          <p:nvPr>
            <p:extLst>
              <p:ext uri="{D42A27DB-BD31-4B8C-83A1-F6EECF244321}">
                <p14:modId xmlns:p14="http://schemas.microsoft.com/office/powerpoint/2010/main" val="1796140473"/>
              </p:ext>
            </p:extLst>
          </p:nvPr>
        </p:nvGraphicFramePr>
        <p:xfrm>
          <a:off x="4354655" y="512631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6" name="Table 15">
            <a:extLst>
              <a:ext uri="{FF2B5EF4-FFF2-40B4-BE49-F238E27FC236}">
                <a16:creationId xmlns:a16="http://schemas.microsoft.com/office/drawing/2014/main" id="{5A6C8061-4F46-6DE9-24C8-053B486867D9}"/>
              </a:ext>
            </a:extLst>
          </p:cNvPr>
          <p:cNvGraphicFramePr>
            <a:graphicFrameLocks noGrp="1"/>
          </p:cNvGraphicFramePr>
          <p:nvPr>
            <p:extLst>
              <p:ext uri="{D42A27DB-BD31-4B8C-83A1-F6EECF244321}">
                <p14:modId xmlns:p14="http://schemas.microsoft.com/office/powerpoint/2010/main" val="2353939918"/>
              </p:ext>
            </p:extLst>
          </p:nvPr>
        </p:nvGraphicFramePr>
        <p:xfrm>
          <a:off x="5597541" y="511765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7" name="Table 16">
            <a:extLst>
              <a:ext uri="{FF2B5EF4-FFF2-40B4-BE49-F238E27FC236}">
                <a16:creationId xmlns:a16="http://schemas.microsoft.com/office/drawing/2014/main" id="{D1477AF2-890F-62E4-9A4D-E0FF6F09848F}"/>
              </a:ext>
            </a:extLst>
          </p:cNvPr>
          <p:cNvGraphicFramePr>
            <a:graphicFrameLocks noGrp="1"/>
          </p:cNvGraphicFramePr>
          <p:nvPr>
            <p:extLst>
              <p:ext uri="{D42A27DB-BD31-4B8C-83A1-F6EECF244321}">
                <p14:modId xmlns:p14="http://schemas.microsoft.com/office/powerpoint/2010/main" val="2597137538"/>
              </p:ext>
            </p:extLst>
          </p:nvPr>
        </p:nvGraphicFramePr>
        <p:xfrm>
          <a:off x="631307" y="251188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8" name="Table 17">
            <a:extLst>
              <a:ext uri="{FF2B5EF4-FFF2-40B4-BE49-F238E27FC236}">
                <a16:creationId xmlns:a16="http://schemas.microsoft.com/office/drawing/2014/main" id="{240AE645-37FC-EE23-AE88-2840EDB8587A}"/>
              </a:ext>
            </a:extLst>
          </p:cNvPr>
          <p:cNvGraphicFramePr>
            <a:graphicFrameLocks noGrp="1"/>
          </p:cNvGraphicFramePr>
          <p:nvPr>
            <p:extLst>
              <p:ext uri="{D42A27DB-BD31-4B8C-83A1-F6EECF244321}">
                <p14:modId xmlns:p14="http://schemas.microsoft.com/office/powerpoint/2010/main" val="2152197886"/>
              </p:ext>
            </p:extLst>
          </p:nvPr>
        </p:nvGraphicFramePr>
        <p:xfrm>
          <a:off x="1878833" y="251188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9" name="Table 18">
            <a:extLst>
              <a:ext uri="{FF2B5EF4-FFF2-40B4-BE49-F238E27FC236}">
                <a16:creationId xmlns:a16="http://schemas.microsoft.com/office/drawing/2014/main" id="{1F37D5B0-9C50-B48D-5CF7-34A0463465AA}"/>
              </a:ext>
            </a:extLst>
          </p:cNvPr>
          <p:cNvGraphicFramePr>
            <a:graphicFrameLocks noGrp="1"/>
          </p:cNvGraphicFramePr>
          <p:nvPr>
            <p:extLst>
              <p:ext uri="{D42A27DB-BD31-4B8C-83A1-F6EECF244321}">
                <p14:modId xmlns:p14="http://schemas.microsoft.com/office/powerpoint/2010/main" val="2805965047"/>
              </p:ext>
            </p:extLst>
          </p:nvPr>
        </p:nvGraphicFramePr>
        <p:xfrm>
          <a:off x="631307" y="384537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0" name="Table 19">
            <a:extLst>
              <a:ext uri="{FF2B5EF4-FFF2-40B4-BE49-F238E27FC236}">
                <a16:creationId xmlns:a16="http://schemas.microsoft.com/office/drawing/2014/main" id="{7C2C8F31-801D-E4E2-D0E3-F5177A102DC3}"/>
              </a:ext>
            </a:extLst>
          </p:cNvPr>
          <p:cNvGraphicFramePr>
            <a:graphicFrameLocks noGrp="1"/>
          </p:cNvGraphicFramePr>
          <p:nvPr>
            <p:extLst>
              <p:ext uri="{D42A27DB-BD31-4B8C-83A1-F6EECF244321}">
                <p14:modId xmlns:p14="http://schemas.microsoft.com/office/powerpoint/2010/main" val="1909275044"/>
              </p:ext>
            </p:extLst>
          </p:nvPr>
        </p:nvGraphicFramePr>
        <p:xfrm>
          <a:off x="1878833" y="384537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1" name="Table 20">
            <a:extLst>
              <a:ext uri="{FF2B5EF4-FFF2-40B4-BE49-F238E27FC236}">
                <a16:creationId xmlns:a16="http://schemas.microsoft.com/office/drawing/2014/main" id="{BEDEFDDF-A1BC-F8E9-15C8-77E47534C1E1}"/>
              </a:ext>
            </a:extLst>
          </p:cNvPr>
          <p:cNvGraphicFramePr>
            <a:graphicFrameLocks noGrp="1"/>
          </p:cNvGraphicFramePr>
          <p:nvPr>
            <p:extLst>
              <p:ext uri="{D42A27DB-BD31-4B8C-83A1-F6EECF244321}">
                <p14:modId xmlns:p14="http://schemas.microsoft.com/office/powerpoint/2010/main" val="2091624499"/>
              </p:ext>
            </p:extLst>
          </p:nvPr>
        </p:nvGraphicFramePr>
        <p:xfrm>
          <a:off x="616810" y="511765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2" name="Table 21">
            <a:extLst>
              <a:ext uri="{FF2B5EF4-FFF2-40B4-BE49-F238E27FC236}">
                <a16:creationId xmlns:a16="http://schemas.microsoft.com/office/drawing/2014/main" id="{5457FA59-8FCE-03C1-23F1-B1C5D080AB41}"/>
              </a:ext>
            </a:extLst>
          </p:cNvPr>
          <p:cNvGraphicFramePr>
            <a:graphicFrameLocks noGrp="1"/>
          </p:cNvGraphicFramePr>
          <p:nvPr>
            <p:extLst>
              <p:ext uri="{D42A27DB-BD31-4B8C-83A1-F6EECF244321}">
                <p14:modId xmlns:p14="http://schemas.microsoft.com/office/powerpoint/2010/main" val="575770209"/>
              </p:ext>
            </p:extLst>
          </p:nvPr>
        </p:nvGraphicFramePr>
        <p:xfrm>
          <a:off x="1864336" y="511765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sp>
        <p:nvSpPr>
          <p:cNvPr id="23" name="Isosceles Triangle 22">
            <a:extLst>
              <a:ext uri="{FF2B5EF4-FFF2-40B4-BE49-F238E27FC236}">
                <a16:creationId xmlns:a16="http://schemas.microsoft.com/office/drawing/2014/main" id="{698A268E-0F3B-987B-E5B9-52940092362E}"/>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 name="TextBox 23">
            <a:extLst>
              <a:ext uri="{FF2B5EF4-FFF2-40B4-BE49-F238E27FC236}">
                <a16:creationId xmlns:a16="http://schemas.microsoft.com/office/drawing/2014/main" id="{7B36307D-2C23-02D3-95D1-59E5D9A26792}"/>
              </a:ext>
            </a:extLst>
          </p:cNvPr>
          <p:cNvSpPr txBox="1"/>
          <p:nvPr/>
        </p:nvSpPr>
        <p:spPr>
          <a:xfrm>
            <a:off x="-49770" y="80950"/>
            <a:ext cx="1730556" cy="461665"/>
          </a:xfrm>
          <a:prstGeom prst="rect">
            <a:avLst/>
          </a:prstGeom>
          <a:noFill/>
          <a:ln>
            <a:noFill/>
          </a:ln>
          <a:effectLst/>
        </p:spPr>
        <p:txBody>
          <a:bodyPr wrap="square" rtlCol="0">
            <a:spAutoFit/>
          </a:bodyPr>
          <a:lstStyle/>
          <a:p>
            <a:pPr algn="ctr"/>
            <a:r>
              <a:rPr lang="en-GB" sz="2400" b="1" dirty="0">
                <a:solidFill>
                  <a:schemeClr val="bg1"/>
                </a:solidFill>
                <a:latin typeface="Arial" panose="020B0604020202020204" pitchFamily="34" charset="0"/>
                <a:cs typeface="Arial" panose="020B0604020202020204" pitchFamily="34" charset="0"/>
              </a:rPr>
              <a:t>EXPLORE</a:t>
            </a:r>
          </a:p>
        </p:txBody>
      </p:sp>
      <p:sp>
        <p:nvSpPr>
          <p:cNvPr id="25" name="TextBox 24">
            <a:extLst>
              <a:ext uri="{FF2B5EF4-FFF2-40B4-BE49-F238E27FC236}">
                <a16:creationId xmlns:a16="http://schemas.microsoft.com/office/drawing/2014/main" id="{5AF7992E-F1DD-473D-2DB4-D6E9671FABCD}"/>
              </a:ext>
            </a:extLst>
          </p:cNvPr>
          <p:cNvSpPr txBox="1"/>
          <p:nvPr/>
        </p:nvSpPr>
        <p:spPr>
          <a:xfrm>
            <a:off x="1148915" y="1093339"/>
            <a:ext cx="10136200" cy="1200329"/>
          </a:xfrm>
          <a:prstGeom prst="rect">
            <a:avLst/>
          </a:prstGeom>
          <a:noFill/>
        </p:spPr>
        <p:txBody>
          <a:bodyPr wrap="square" rtlCol="0">
            <a:spAutoFit/>
          </a:bodyPr>
          <a:lstStyle/>
          <a:p>
            <a:r>
              <a:rPr lang="en-GB" sz="2400" dirty="0">
                <a:solidFill>
                  <a:srgbClr val="404040"/>
                </a:solidFill>
                <a:latin typeface="Arial" panose="020B0604020202020204" pitchFamily="34" charset="0"/>
                <a:ea typeface="Calibri" panose="020F0502020204030204" pitchFamily="34" charset="0"/>
              </a:rPr>
              <a:t>Party hats cost 55p each.</a:t>
            </a:r>
            <a:br>
              <a:rPr lang="en-GB" sz="2400" dirty="0">
                <a:solidFill>
                  <a:srgbClr val="404040"/>
                </a:solidFill>
                <a:latin typeface="Arial" panose="020B0604020202020204" pitchFamily="34" charset="0"/>
                <a:ea typeface="Calibri" panose="020F0502020204030204" pitchFamily="34" charset="0"/>
              </a:rPr>
            </a:br>
            <a:r>
              <a:rPr lang="en-GB" sz="2400" dirty="0">
                <a:solidFill>
                  <a:srgbClr val="404040"/>
                </a:solidFill>
                <a:latin typeface="Arial" panose="020B0604020202020204" pitchFamily="34" charset="0"/>
                <a:ea typeface="Calibri" panose="020F0502020204030204" pitchFamily="34" charset="0"/>
              </a:rPr>
              <a:t>You have set aside £15 to buy party hats.</a:t>
            </a:r>
          </a:p>
          <a:p>
            <a:r>
              <a:rPr lang="en-GB" sz="2400" dirty="0">
                <a:solidFill>
                  <a:srgbClr val="404040"/>
                </a:solidFill>
                <a:effectLst/>
                <a:latin typeface="Arial" panose="020B0604020202020204" pitchFamily="34" charset="0"/>
                <a:ea typeface="Calibri" panose="020F0502020204030204" pitchFamily="34" charset="0"/>
              </a:rPr>
              <a:t>How ma</a:t>
            </a:r>
            <a:r>
              <a:rPr lang="en-GB" sz="2400" dirty="0">
                <a:solidFill>
                  <a:srgbClr val="404040"/>
                </a:solidFill>
                <a:latin typeface="Arial" panose="020B0604020202020204" pitchFamily="34" charset="0"/>
                <a:ea typeface="Calibri" panose="020F0502020204030204" pitchFamily="34" charset="0"/>
              </a:rPr>
              <a:t>ny party hats can you buy</a:t>
            </a:r>
            <a:r>
              <a:rPr lang="en-GB" sz="2400" dirty="0">
                <a:solidFill>
                  <a:srgbClr val="404040"/>
                </a:solidFill>
                <a:effectLst/>
                <a:latin typeface="Arial" panose="020B0604020202020204" pitchFamily="34" charset="0"/>
                <a:ea typeface="Calibri" panose="020F0502020204030204" pitchFamily="34" charset="0"/>
              </a:rPr>
              <a:t>?</a:t>
            </a:r>
            <a:endParaRPr lang="en-UK"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444460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32</a:t>
            </a:fld>
            <a:endParaRPr lang="en-UK" dirty="0"/>
          </a:p>
        </p:txBody>
      </p:sp>
      <p:sp>
        <p:nvSpPr>
          <p:cNvPr id="6" name="Speech Bubble: Rectangle 5">
            <a:extLst>
              <a:ext uri="{FF2B5EF4-FFF2-40B4-BE49-F238E27FC236}">
                <a16:creationId xmlns:a16="http://schemas.microsoft.com/office/drawing/2014/main" id="{1938519B-2A98-E0F4-6620-79D2EE01C184}"/>
              </a:ext>
            </a:extLst>
          </p:cNvPr>
          <p:cNvSpPr/>
          <p:nvPr/>
        </p:nvSpPr>
        <p:spPr>
          <a:xfrm>
            <a:off x="7746435" y="2583380"/>
            <a:ext cx="2743200" cy="1605138"/>
          </a:xfrm>
          <a:prstGeom prst="wedgeRectCallout">
            <a:avLst>
              <a:gd name="adj1" fmla="val 59057"/>
              <a:gd name="adj2" fmla="val 100418"/>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b="1" dirty="0">
                <a:solidFill>
                  <a:schemeClr val="tx1"/>
                </a:solidFill>
                <a:latin typeface="Arial" panose="020B0604020202020204" pitchFamily="34" charset="0"/>
                <a:cs typeface="Arial" panose="020B0604020202020204" pitchFamily="34" charset="0"/>
              </a:rPr>
              <a:t>0.55 of 1 whole </a:t>
            </a:r>
          </a:p>
        </p:txBody>
      </p:sp>
      <p:sp>
        <p:nvSpPr>
          <p:cNvPr id="3" name="Title 1">
            <a:extLst>
              <a:ext uri="{FF2B5EF4-FFF2-40B4-BE49-F238E27FC236}">
                <a16:creationId xmlns:a16="http://schemas.microsoft.com/office/drawing/2014/main" id="{0A34E633-D237-42EC-497D-D718D6A82405}"/>
              </a:ext>
            </a:extLst>
          </p:cNvPr>
          <p:cNvSpPr txBox="1">
            <a:spLocks/>
          </p:cNvSpPr>
          <p:nvPr/>
        </p:nvSpPr>
        <p:spPr>
          <a:xfrm>
            <a:off x="4595881" y="104588"/>
            <a:ext cx="3150554" cy="1017047"/>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GB" sz="3600" b="1" dirty="0">
                <a:solidFill>
                  <a:schemeClr val="accent1"/>
                </a:solidFill>
                <a:latin typeface="Arial" panose="020B0604020202020204" pitchFamily="34" charset="0"/>
                <a:cs typeface="Arial" panose="020B0604020202020204" pitchFamily="34" charset="0"/>
              </a:rPr>
              <a:t>1 set of 0.55</a:t>
            </a:r>
            <a:endParaRPr lang="en-UK" sz="3600" b="1" dirty="0">
              <a:solidFill>
                <a:schemeClr val="accent1"/>
              </a:solidFill>
              <a:latin typeface="Arial" panose="020B0604020202020204" pitchFamily="34" charset="0"/>
              <a:cs typeface="Arial" panose="020B0604020202020204" pitchFamily="34" charset="0"/>
            </a:endParaRPr>
          </a:p>
        </p:txBody>
      </p:sp>
      <p:graphicFrame>
        <p:nvGraphicFramePr>
          <p:cNvPr id="5" name="Table 4">
            <a:extLst>
              <a:ext uri="{FF2B5EF4-FFF2-40B4-BE49-F238E27FC236}">
                <a16:creationId xmlns:a16="http://schemas.microsoft.com/office/drawing/2014/main" id="{2BA4FC57-D8DB-389F-6DAF-205630AD8189}"/>
              </a:ext>
            </a:extLst>
          </p:cNvPr>
          <p:cNvGraphicFramePr>
            <a:graphicFrameLocks noGrp="1"/>
          </p:cNvGraphicFramePr>
          <p:nvPr>
            <p:extLst>
              <p:ext uri="{D42A27DB-BD31-4B8C-83A1-F6EECF244321}">
                <p14:modId xmlns:p14="http://schemas.microsoft.com/office/powerpoint/2010/main" val="4147424573"/>
              </p:ext>
            </p:extLst>
          </p:nvPr>
        </p:nvGraphicFramePr>
        <p:xfrm>
          <a:off x="3653731" y="252054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7" name="Table 6">
            <a:extLst>
              <a:ext uri="{FF2B5EF4-FFF2-40B4-BE49-F238E27FC236}">
                <a16:creationId xmlns:a16="http://schemas.microsoft.com/office/drawing/2014/main" id="{33D0723C-7AC4-8E76-EA72-AC040DF4A010}"/>
              </a:ext>
            </a:extLst>
          </p:cNvPr>
          <p:cNvGraphicFramePr>
            <a:graphicFrameLocks noGrp="1"/>
          </p:cNvGraphicFramePr>
          <p:nvPr>
            <p:extLst>
              <p:ext uri="{D42A27DB-BD31-4B8C-83A1-F6EECF244321}">
                <p14:modId xmlns:p14="http://schemas.microsoft.com/office/powerpoint/2010/main" val="2566569811"/>
              </p:ext>
            </p:extLst>
          </p:nvPr>
        </p:nvGraphicFramePr>
        <p:xfrm>
          <a:off x="4901257" y="252054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8" name="Table 7">
            <a:extLst>
              <a:ext uri="{FF2B5EF4-FFF2-40B4-BE49-F238E27FC236}">
                <a16:creationId xmlns:a16="http://schemas.microsoft.com/office/drawing/2014/main" id="{5B9B36A2-8F9C-5434-231A-01F9D31A7054}"/>
              </a:ext>
            </a:extLst>
          </p:cNvPr>
          <p:cNvGraphicFramePr>
            <a:graphicFrameLocks noGrp="1"/>
          </p:cNvGraphicFramePr>
          <p:nvPr>
            <p:extLst>
              <p:ext uri="{D42A27DB-BD31-4B8C-83A1-F6EECF244321}">
                <p14:modId xmlns:p14="http://schemas.microsoft.com/office/powerpoint/2010/main" val="4247966037"/>
              </p:ext>
            </p:extLst>
          </p:nvPr>
        </p:nvGraphicFramePr>
        <p:xfrm>
          <a:off x="6144143" y="251188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9" name="Table 8">
            <a:extLst>
              <a:ext uri="{FF2B5EF4-FFF2-40B4-BE49-F238E27FC236}">
                <a16:creationId xmlns:a16="http://schemas.microsoft.com/office/drawing/2014/main" id="{1ACC930D-8ECA-3C5D-60FF-955CF62BCD7A}"/>
              </a:ext>
            </a:extLst>
          </p:cNvPr>
          <p:cNvGraphicFramePr>
            <a:graphicFrameLocks noGrp="1"/>
          </p:cNvGraphicFramePr>
          <p:nvPr>
            <p:extLst>
              <p:ext uri="{D42A27DB-BD31-4B8C-83A1-F6EECF244321}">
                <p14:modId xmlns:p14="http://schemas.microsoft.com/office/powerpoint/2010/main" val="3729000854"/>
              </p:ext>
            </p:extLst>
          </p:nvPr>
        </p:nvGraphicFramePr>
        <p:xfrm>
          <a:off x="3653731" y="385403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0" name="Table 9">
            <a:extLst>
              <a:ext uri="{FF2B5EF4-FFF2-40B4-BE49-F238E27FC236}">
                <a16:creationId xmlns:a16="http://schemas.microsoft.com/office/drawing/2014/main" id="{8F836994-0792-6881-0A67-38328BC9B65A}"/>
              </a:ext>
            </a:extLst>
          </p:cNvPr>
          <p:cNvGraphicFramePr>
            <a:graphicFrameLocks noGrp="1"/>
          </p:cNvGraphicFramePr>
          <p:nvPr>
            <p:extLst>
              <p:ext uri="{D42A27DB-BD31-4B8C-83A1-F6EECF244321}">
                <p14:modId xmlns:p14="http://schemas.microsoft.com/office/powerpoint/2010/main" val="1709631707"/>
              </p:ext>
            </p:extLst>
          </p:nvPr>
        </p:nvGraphicFramePr>
        <p:xfrm>
          <a:off x="4901257" y="385403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1" name="Table 10">
            <a:extLst>
              <a:ext uri="{FF2B5EF4-FFF2-40B4-BE49-F238E27FC236}">
                <a16:creationId xmlns:a16="http://schemas.microsoft.com/office/drawing/2014/main" id="{65C83AE2-261F-9884-E7C2-5E1830D3DEC2}"/>
              </a:ext>
            </a:extLst>
          </p:cNvPr>
          <p:cNvGraphicFramePr>
            <a:graphicFrameLocks noGrp="1"/>
          </p:cNvGraphicFramePr>
          <p:nvPr>
            <p:extLst>
              <p:ext uri="{D42A27DB-BD31-4B8C-83A1-F6EECF244321}">
                <p14:modId xmlns:p14="http://schemas.microsoft.com/office/powerpoint/2010/main" val="3967439633"/>
              </p:ext>
            </p:extLst>
          </p:nvPr>
        </p:nvGraphicFramePr>
        <p:xfrm>
          <a:off x="6144143" y="384537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3" name="Table 12">
            <a:extLst>
              <a:ext uri="{FF2B5EF4-FFF2-40B4-BE49-F238E27FC236}">
                <a16:creationId xmlns:a16="http://schemas.microsoft.com/office/drawing/2014/main" id="{482F6338-1808-D645-F88A-C0CB3583F681}"/>
              </a:ext>
            </a:extLst>
          </p:cNvPr>
          <p:cNvGraphicFramePr>
            <a:graphicFrameLocks noGrp="1"/>
          </p:cNvGraphicFramePr>
          <p:nvPr>
            <p:extLst>
              <p:ext uri="{D42A27DB-BD31-4B8C-83A1-F6EECF244321}">
                <p14:modId xmlns:p14="http://schemas.microsoft.com/office/powerpoint/2010/main" val="2972604092"/>
              </p:ext>
            </p:extLst>
          </p:nvPr>
        </p:nvGraphicFramePr>
        <p:xfrm>
          <a:off x="3639234" y="512631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5" name="Table 14">
            <a:extLst>
              <a:ext uri="{FF2B5EF4-FFF2-40B4-BE49-F238E27FC236}">
                <a16:creationId xmlns:a16="http://schemas.microsoft.com/office/drawing/2014/main" id="{4A02520E-E4D3-27CE-A635-AC2C0A6BD4E0}"/>
              </a:ext>
            </a:extLst>
          </p:cNvPr>
          <p:cNvGraphicFramePr>
            <a:graphicFrameLocks noGrp="1"/>
          </p:cNvGraphicFramePr>
          <p:nvPr>
            <p:extLst>
              <p:ext uri="{D42A27DB-BD31-4B8C-83A1-F6EECF244321}">
                <p14:modId xmlns:p14="http://schemas.microsoft.com/office/powerpoint/2010/main" val="2267326635"/>
              </p:ext>
            </p:extLst>
          </p:nvPr>
        </p:nvGraphicFramePr>
        <p:xfrm>
          <a:off x="4886760" y="512631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6" name="Table 15">
            <a:extLst>
              <a:ext uri="{FF2B5EF4-FFF2-40B4-BE49-F238E27FC236}">
                <a16:creationId xmlns:a16="http://schemas.microsoft.com/office/drawing/2014/main" id="{DD1250F0-A5D1-E260-D65A-C47BE7F25A86}"/>
              </a:ext>
            </a:extLst>
          </p:cNvPr>
          <p:cNvGraphicFramePr>
            <a:graphicFrameLocks noGrp="1"/>
          </p:cNvGraphicFramePr>
          <p:nvPr>
            <p:extLst>
              <p:ext uri="{D42A27DB-BD31-4B8C-83A1-F6EECF244321}">
                <p14:modId xmlns:p14="http://schemas.microsoft.com/office/powerpoint/2010/main" val="3562040519"/>
              </p:ext>
            </p:extLst>
          </p:nvPr>
        </p:nvGraphicFramePr>
        <p:xfrm>
          <a:off x="6145955" y="511765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8" name="Table 17">
            <a:extLst>
              <a:ext uri="{FF2B5EF4-FFF2-40B4-BE49-F238E27FC236}">
                <a16:creationId xmlns:a16="http://schemas.microsoft.com/office/drawing/2014/main" id="{AC39931F-FA7D-B93B-4084-2664FB3FDF43}"/>
              </a:ext>
            </a:extLst>
          </p:cNvPr>
          <p:cNvGraphicFramePr>
            <a:graphicFrameLocks noGrp="1"/>
          </p:cNvGraphicFramePr>
          <p:nvPr>
            <p:extLst>
              <p:ext uri="{D42A27DB-BD31-4B8C-83A1-F6EECF244321}">
                <p14:modId xmlns:p14="http://schemas.microsoft.com/office/powerpoint/2010/main" val="2191669441"/>
              </p:ext>
            </p:extLst>
          </p:nvPr>
        </p:nvGraphicFramePr>
        <p:xfrm>
          <a:off x="2410938" y="251188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9" name="Table 18">
            <a:extLst>
              <a:ext uri="{FF2B5EF4-FFF2-40B4-BE49-F238E27FC236}">
                <a16:creationId xmlns:a16="http://schemas.microsoft.com/office/drawing/2014/main" id="{B2936E98-67B1-D2E9-30A6-D5A60D398E7C}"/>
              </a:ext>
            </a:extLst>
          </p:cNvPr>
          <p:cNvGraphicFramePr>
            <a:graphicFrameLocks noGrp="1"/>
          </p:cNvGraphicFramePr>
          <p:nvPr>
            <p:extLst>
              <p:ext uri="{D42A27DB-BD31-4B8C-83A1-F6EECF244321}">
                <p14:modId xmlns:p14="http://schemas.microsoft.com/office/powerpoint/2010/main" val="3712980936"/>
              </p:ext>
            </p:extLst>
          </p:nvPr>
        </p:nvGraphicFramePr>
        <p:xfrm>
          <a:off x="1163412" y="384537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0" name="Table 19">
            <a:extLst>
              <a:ext uri="{FF2B5EF4-FFF2-40B4-BE49-F238E27FC236}">
                <a16:creationId xmlns:a16="http://schemas.microsoft.com/office/drawing/2014/main" id="{4F221C9D-9DDA-9432-A12E-BE51D8DFBD68}"/>
              </a:ext>
            </a:extLst>
          </p:cNvPr>
          <p:cNvGraphicFramePr>
            <a:graphicFrameLocks noGrp="1"/>
          </p:cNvGraphicFramePr>
          <p:nvPr>
            <p:extLst>
              <p:ext uri="{D42A27DB-BD31-4B8C-83A1-F6EECF244321}">
                <p14:modId xmlns:p14="http://schemas.microsoft.com/office/powerpoint/2010/main" val="2293542736"/>
              </p:ext>
            </p:extLst>
          </p:nvPr>
        </p:nvGraphicFramePr>
        <p:xfrm>
          <a:off x="2410938" y="384537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1" name="Table 20">
            <a:extLst>
              <a:ext uri="{FF2B5EF4-FFF2-40B4-BE49-F238E27FC236}">
                <a16:creationId xmlns:a16="http://schemas.microsoft.com/office/drawing/2014/main" id="{194F5BF5-B799-0588-4290-2A5A4FCD86A1}"/>
              </a:ext>
            </a:extLst>
          </p:cNvPr>
          <p:cNvGraphicFramePr>
            <a:graphicFrameLocks noGrp="1"/>
          </p:cNvGraphicFramePr>
          <p:nvPr>
            <p:extLst>
              <p:ext uri="{D42A27DB-BD31-4B8C-83A1-F6EECF244321}">
                <p14:modId xmlns:p14="http://schemas.microsoft.com/office/powerpoint/2010/main" val="760100140"/>
              </p:ext>
            </p:extLst>
          </p:nvPr>
        </p:nvGraphicFramePr>
        <p:xfrm>
          <a:off x="1148915" y="511765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2" name="Table 21">
            <a:extLst>
              <a:ext uri="{FF2B5EF4-FFF2-40B4-BE49-F238E27FC236}">
                <a16:creationId xmlns:a16="http://schemas.microsoft.com/office/drawing/2014/main" id="{537B8262-C3AA-CFEB-CD5D-76B432379E65}"/>
              </a:ext>
            </a:extLst>
          </p:cNvPr>
          <p:cNvGraphicFramePr>
            <a:graphicFrameLocks noGrp="1"/>
          </p:cNvGraphicFramePr>
          <p:nvPr>
            <p:extLst>
              <p:ext uri="{D42A27DB-BD31-4B8C-83A1-F6EECF244321}">
                <p14:modId xmlns:p14="http://schemas.microsoft.com/office/powerpoint/2010/main" val="1302576783"/>
              </p:ext>
            </p:extLst>
          </p:nvPr>
        </p:nvGraphicFramePr>
        <p:xfrm>
          <a:off x="2396441" y="511765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3" name="Table 22">
            <a:extLst>
              <a:ext uri="{FF2B5EF4-FFF2-40B4-BE49-F238E27FC236}">
                <a16:creationId xmlns:a16="http://schemas.microsoft.com/office/drawing/2014/main" id="{5880C744-4A37-5EF3-C4C7-E44B037AE64E}"/>
              </a:ext>
            </a:extLst>
          </p:cNvPr>
          <p:cNvGraphicFramePr>
            <a:graphicFrameLocks noGrp="1"/>
          </p:cNvGraphicFramePr>
          <p:nvPr>
            <p:extLst>
              <p:ext uri="{D42A27DB-BD31-4B8C-83A1-F6EECF244321}">
                <p14:modId xmlns:p14="http://schemas.microsoft.com/office/powerpoint/2010/main" val="2466528675"/>
              </p:ext>
            </p:extLst>
          </p:nvPr>
        </p:nvGraphicFramePr>
        <p:xfrm>
          <a:off x="1163412" y="2498600"/>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sp>
        <p:nvSpPr>
          <p:cNvPr id="17" name="Isosceles Triangle 16">
            <a:extLst>
              <a:ext uri="{FF2B5EF4-FFF2-40B4-BE49-F238E27FC236}">
                <a16:creationId xmlns:a16="http://schemas.microsoft.com/office/drawing/2014/main" id="{E89649E3-D2DD-773C-4A04-815D247A7065}"/>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 name="TextBox 23">
            <a:extLst>
              <a:ext uri="{FF2B5EF4-FFF2-40B4-BE49-F238E27FC236}">
                <a16:creationId xmlns:a16="http://schemas.microsoft.com/office/drawing/2014/main" id="{1978A70F-10F0-260B-0672-4234130BD30A}"/>
              </a:ext>
            </a:extLst>
          </p:cNvPr>
          <p:cNvSpPr txBox="1"/>
          <p:nvPr/>
        </p:nvSpPr>
        <p:spPr>
          <a:xfrm>
            <a:off x="-49770" y="80950"/>
            <a:ext cx="1730556" cy="461665"/>
          </a:xfrm>
          <a:prstGeom prst="rect">
            <a:avLst/>
          </a:prstGeom>
          <a:noFill/>
          <a:ln>
            <a:noFill/>
          </a:ln>
          <a:effectLst/>
        </p:spPr>
        <p:txBody>
          <a:bodyPr wrap="square" rtlCol="0">
            <a:spAutoFit/>
          </a:bodyPr>
          <a:lstStyle/>
          <a:p>
            <a:pPr algn="ctr"/>
            <a:r>
              <a:rPr lang="en-GB" sz="2400" b="1" dirty="0">
                <a:solidFill>
                  <a:schemeClr val="bg1"/>
                </a:solidFill>
                <a:latin typeface="Arial" panose="020B0604020202020204" pitchFamily="34" charset="0"/>
                <a:cs typeface="Arial" panose="020B0604020202020204" pitchFamily="34" charset="0"/>
              </a:rPr>
              <a:t>EXPLORE</a:t>
            </a:r>
          </a:p>
        </p:txBody>
      </p:sp>
      <p:sp>
        <p:nvSpPr>
          <p:cNvPr id="25" name="TextBox 24">
            <a:extLst>
              <a:ext uri="{FF2B5EF4-FFF2-40B4-BE49-F238E27FC236}">
                <a16:creationId xmlns:a16="http://schemas.microsoft.com/office/drawing/2014/main" id="{97EEF14D-47A8-8166-7307-3FA5D2D2F24A}"/>
              </a:ext>
            </a:extLst>
          </p:cNvPr>
          <p:cNvSpPr txBox="1"/>
          <p:nvPr/>
        </p:nvSpPr>
        <p:spPr>
          <a:xfrm>
            <a:off x="1148915" y="1147449"/>
            <a:ext cx="10136200" cy="1200329"/>
          </a:xfrm>
          <a:prstGeom prst="rect">
            <a:avLst/>
          </a:prstGeom>
          <a:noFill/>
        </p:spPr>
        <p:txBody>
          <a:bodyPr wrap="square" rtlCol="0">
            <a:spAutoFit/>
          </a:bodyPr>
          <a:lstStyle/>
          <a:p>
            <a:r>
              <a:rPr lang="en-GB" sz="2400" dirty="0">
                <a:solidFill>
                  <a:srgbClr val="404040"/>
                </a:solidFill>
                <a:latin typeface="Arial" panose="020B0604020202020204" pitchFamily="34" charset="0"/>
                <a:ea typeface="Calibri" panose="020F0502020204030204" pitchFamily="34" charset="0"/>
              </a:rPr>
              <a:t>Party hats cost 55p each.</a:t>
            </a:r>
            <a:br>
              <a:rPr lang="en-GB" sz="2400" dirty="0">
                <a:solidFill>
                  <a:srgbClr val="404040"/>
                </a:solidFill>
                <a:latin typeface="Arial" panose="020B0604020202020204" pitchFamily="34" charset="0"/>
                <a:ea typeface="Calibri" panose="020F0502020204030204" pitchFamily="34" charset="0"/>
              </a:rPr>
            </a:br>
            <a:r>
              <a:rPr lang="en-GB" sz="2400" dirty="0">
                <a:solidFill>
                  <a:srgbClr val="404040"/>
                </a:solidFill>
                <a:latin typeface="Arial" panose="020B0604020202020204" pitchFamily="34" charset="0"/>
                <a:ea typeface="Calibri" panose="020F0502020204030204" pitchFamily="34" charset="0"/>
              </a:rPr>
              <a:t>You have set aside £15 to buy party hats.</a:t>
            </a:r>
          </a:p>
          <a:p>
            <a:r>
              <a:rPr lang="en-GB" sz="2400" dirty="0">
                <a:solidFill>
                  <a:srgbClr val="404040"/>
                </a:solidFill>
                <a:effectLst/>
                <a:latin typeface="Arial" panose="020B0604020202020204" pitchFamily="34" charset="0"/>
                <a:ea typeface="Calibri" panose="020F0502020204030204" pitchFamily="34" charset="0"/>
              </a:rPr>
              <a:t>How ma</a:t>
            </a:r>
            <a:r>
              <a:rPr lang="en-GB" sz="2400" dirty="0">
                <a:solidFill>
                  <a:srgbClr val="404040"/>
                </a:solidFill>
                <a:latin typeface="Arial" panose="020B0604020202020204" pitchFamily="34" charset="0"/>
                <a:ea typeface="Calibri" panose="020F0502020204030204" pitchFamily="34" charset="0"/>
              </a:rPr>
              <a:t>ny party hats can you buy</a:t>
            </a:r>
            <a:r>
              <a:rPr lang="en-GB" sz="2400" dirty="0">
                <a:solidFill>
                  <a:srgbClr val="404040"/>
                </a:solidFill>
                <a:effectLst/>
                <a:latin typeface="Arial" panose="020B0604020202020204" pitchFamily="34" charset="0"/>
                <a:ea typeface="Calibri" panose="020F0502020204030204" pitchFamily="34" charset="0"/>
              </a:rPr>
              <a:t>?</a:t>
            </a:r>
            <a:endParaRPr lang="en-UK"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28222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33</a:t>
            </a:fld>
            <a:endParaRPr lang="en-UK" dirty="0"/>
          </a:p>
        </p:txBody>
      </p:sp>
      <p:sp>
        <p:nvSpPr>
          <p:cNvPr id="12" name="Isosceles Triangle 11">
            <a:extLst>
              <a:ext uri="{FF2B5EF4-FFF2-40B4-BE49-F238E27FC236}">
                <a16:creationId xmlns:a16="http://schemas.microsoft.com/office/drawing/2014/main" id="{3BC48BB1-3C2E-44DD-9D65-D2AF24FF2E87}"/>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TextBox 13">
            <a:extLst>
              <a:ext uri="{FF2B5EF4-FFF2-40B4-BE49-F238E27FC236}">
                <a16:creationId xmlns:a16="http://schemas.microsoft.com/office/drawing/2014/main" id="{0F82D19D-1FB9-47B5-A87D-36C07F3B87C2}"/>
              </a:ext>
            </a:extLst>
          </p:cNvPr>
          <p:cNvSpPr txBox="1"/>
          <p:nvPr/>
        </p:nvSpPr>
        <p:spPr>
          <a:xfrm>
            <a:off x="10562" y="112166"/>
            <a:ext cx="1082193" cy="758996"/>
          </a:xfrm>
          <a:prstGeom prst="rect">
            <a:avLst/>
          </a:prstGeom>
          <a:solidFill>
            <a:schemeClr val="accent1"/>
          </a:solidFill>
          <a:ln>
            <a:solidFill>
              <a:schemeClr val="accent1"/>
            </a:solidFill>
          </a:ln>
          <a:effectLst/>
        </p:spPr>
        <p:txBody>
          <a:bodyPr wrap="square" rtlCol="0">
            <a:spAutoFit/>
          </a:bodyPr>
          <a:lstStyle/>
          <a:p>
            <a:pPr algn="ctr"/>
            <a:r>
              <a:rPr lang="en-GB" sz="2400" b="1" dirty="0">
                <a:solidFill>
                  <a:schemeClr val="bg1"/>
                </a:solidFill>
                <a:latin typeface="Arial" panose="020B0604020202020204" pitchFamily="34" charset="0"/>
                <a:cs typeface="Arial" panose="020B0604020202020204" pitchFamily="34" charset="0"/>
              </a:rPr>
              <a:t>YOUR </a:t>
            </a:r>
          </a:p>
          <a:p>
            <a:pPr algn="ctr"/>
            <a:r>
              <a:rPr lang="en-GB" sz="2400" b="1" dirty="0">
                <a:solidFill>
                  <a:schemeClr val="bg1"/>
                </a:solidFill>
                <a:latin typeface="Arial" panose="020B0604020202020204" pitchFamily="34" charset="0"/>
                <a:cs typeface="Arial" panose="020B0604020202020204" pitchFamily="34" charset="0"/>
              </a:rPr>
              <a:t>TURN</a:t>
            </a:r>
          </a:p>
        </p:txBody>
      </p:sp>
      <mc:AlternateContent xmlns:mc="http://schemas.openxmlformats.org/markup-compatibility/2006" xmlns:p14="http://schemas.microsoft.com/office/powerpoint/2010/main">
        <mc:Choice Requires="p14">
          <p:contentPart p14:bwMode="auto" r:id="rId3">
            <p14:nvContentPartPr>
              <p14:cNvPr id="8" name="Ink 7">
                <a:extLst>
                  <a:ext uri="{FF2B5EF4-FFF2-40B4-BE49-F238E27FC236}">
                    <a16:creationId xmlns:a16="http://schemas.microsoft.com/office/drawing/2014/main" id="{831E3C71-4870-BC64-D196-698CD6D686C2}"/>
                  </a:ext>
                </a:extLst>
              </p14:cNvPr>
              <p14:cNvContentPartPr/>
              <p14:nvPr/>
            </p14:nvContentPartPr>
            <p14:xfrm>
              <a:off x="2838438" y="4718344"/>
              <a:ext cx="360" cy="360"/>
            </p14:xfrm>
          </p:contentPart>
        </mc:Choice>
        <mc:Fallback xmlns="">
          <p:pic>
            <p:nvPicPr>
              <p:cNvPr id="8" name="Ink 7">
                <a:extLst>
                  <a:ext uri="{FF2B5EF4-FFF2-40B4-BE49-F238E27FC236}">
                    <a16:creationId xmlns:a16="http://schemas.microsoft.com/office/drawing/2014/main" id="{831E3C71-4870-BC64-D196-698CD6D686C2}"/>
                  </a:ext>
                </a:extLst>
              </p:cNvPr>
              <p:cNvPicPr/>
              <p:nvPr/>
            </p:nvPicPr>
            <p:blipFill>
              <a:blip r:embed="rId4"/>
              <a:stretch>
                <a:fillRect/>
              </a:stretch>
            </p:blipFill>
            <p:spPr>
              <a:xfrm>
                <a:off x="2829078" y="4708984"/>
                <a:ext cx="19080" cy="19080"/>
              </a:xfrm>
              <a:prstGeom prst="rect">
                <a:avLst/>
              </a:prstGeom>
            </p:spPr>
          </p:pic>
        </mc:Fallback>
      </mc:AlternateContent>
      <p:sp>
        <p:nvSpPr>
          <p:cNvPr id="6" name="Speech Bubble: Rectangle 5">
            <a:extLst>
              <a:ext uri="{FF2B5EF4-FFF2-40B4-BE49-F238E27FC236}">
                <a16:creationId xmlns:a16="http://schemas.microsoft.com/office/drawing/2014/main" id="{1938519B-2A98-E0F4-6620-79D2EE01C184}"/>
              </a:ext>
            </a:extLst>
          </p:cNvPr>
          <p:cNvSpPr/>
          <p:nvPr/>
        </p:nvSpPr>
        <p:spPr>
          <a:xfrm>
            <a:off x="7896406" y="2470958"/>
            <a:ext cx="3718450" cy="1605138"/>
          </a:xfrm>
          <a:prstGeom prst="wedgeRectCallout">
            <a:avLst>
              <a:gd name="adj1" fmla="val 41545"/>
              <a:gd name="adj2" fmla="val 111639"/>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b="1" dirty="0">
                <a:solidFill>
                  <a:schemeClr val="tx1"/>
                </a:solidFill>
                <a:latin typeface="Arial" panose="020B0604020202020204" pitchFamily="34" charset="0"/>
                <a:cs typeface="Arial" panose="020B0604020202020204" pitchFamily="34" charset="0"/>
              </a:rPr>
              <a:t>2 sets of ‘0.55’</a:t>
            </a:r>
          </a:p>
        </p:txBody>
      </p:sp>
      <p:sp>
        <p:nvSpPr>
          <p:cNvPr id="16" name="Title 1">
            <a:extLst>
              <a:ext uri="{FF2B5EF4-FFF2-40B4-BE49-F238E27FC236}">
                <a16:creationId xmlns:a16="http://schemas.microsoft.com/office/drawing/2014/main" id="{34BBD86A-D552-E361-EE28-CD4A2F02CC0A}"/>
              </a:ext>
            </a:extLst>
          </p:cNvPr>
          <p:cNvSpPr txBox="1">
            <a:spLocks/>
          </p:cNvSpPr>
          <p:nvPr/>
        </p:nvSpPr>
        <p:spPr>
          <a:xfrm>
            <a:off x="4595881" y="104588"/>
            <a:ext cx="3187152" cy="1017047"/>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n-GB" sz="3600" b="1" dirty="0">
                <a:solidFill>
                  <a:schemeClr val="accent1"/>
                </a:solidFill>
                <a:latin typeface="Arial" panose="020B0604020202020204" pitchFamily="34" charset="0"/>
                <a:cs typeface="Arial" panose="020B0604020202020204" pitchFamily="34" charset="0"/>
              </a:rPr>
              <a:t>2 sets of 0.55</a:t>
            </a:r>
            <a:endParaRPr lang="en-UK" sz="3600" b="1" dirty="0">
              <a:solidFill>
                <a:schemeClr val="accent1"/>
              </a:solidFill>
              <a:latin typeface="Arial" panose="020B0604020202020204" pitchFamily="34" charset="0"/>
              <a:cs typeface="Arial" panose="020B0604020202020204" pitchFamily="34" charset="0"/>
            </a:endParaRPr>
          </a:p>
        </p:txBody>
      </p:sp>
      <p:graphicFrame>
        <p:nvGraphicFramePr>
          <p:cNvPr id="5" name="Table 4">
            <a:extLst>
              <a:ext uri="{FF2B5EF4-FFF2-40B4-BE49-F238E27FC236}">
                <a16:creationId xmlns:a16="http://schemas.microsoft.com/office/drawing/2014/main" id="{6269124D-C3B2-A9B3-83BE-6B15444D8326}"/>
              </a:ext>
            </a:extLst>
          </p:cNvPr>
          <p:cNvGraphicFramePr>
            <a:graphicFrameLocks noGrp="1"/>
          </p:cNvGraphicFramePr>
          <p:nvPr>
            <p:extLst>
              <p:ext uri="{D42A27DB-BD31-4B8C-83A1-F6EECF244321}">
                <p14:modId xmlns:p14="http://schemas.microsoft.com/office/powerpoint/2010/main" val="1696833481"/>
              </p:ext>
            </p:extLst>
          </p:nvPr>
        </p:nvGraphicFramePr>
        <p:xfrm>
          <a:off x="3679162" y="252054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7" name="Table 6">
            <a:extLst>
              <a:ext uri="{FF2B5EF4-FFF2-40B4-BE49-F238E27FC236}">
                <a16:creationId xmlns:a16="http://schemas.microsoft.com/office/drawing/2014/main" id="{7E30DE32-35E9-CFA7-F70C-388C724D391E}"/>
              </a:ext>
            </a:extLst>
          </p:cNvPr>
          <p:cNvGraphicFramePr>
            <a:graphicFrameLocks noGrp="1"/>
          </p:cNvGraphicFramePr>
          <p:nvPr>
            <p:extLst>
              <p:ext uri="{D42A27DB-BD31-4B8C-83A1-F6EECF244321}">
                <p14:modId xmlns:p14="http://schemas.microsoft.com/office/powerpoint/2010/main" val="2481086225"/>
              </p:ext>
            </p:extLst>
          </p:nvPr>
        </p:nvGraphicFramePr>
        <p:xfrm>
          <a:off x="4926688" y="252054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9" name="Table 8">
            <a:extLst>
              <a:ext uri="{FF2B5EF4-FFF2-40B4-BE49-F238E27FC236}">
                <a16:creationId xmlns:a16="http://schemas.microsoft.com/office/drawing/2014/main" id="{C726893E-F8B5-D987-EA48-A1AEF1AC1095}"/>
              </a:ext>
            </a:extLst>
          </p:cNvPr>
          <p:cNvGraphicFramePr>
            <a:graphicFrameLocks noGrp="1"/>
          </p:cNvGraphicFramePr>
          <p:nvPr>
            <p:extLst>
              <p:ext uri="{D42A27DB-BD31-4B8C-83A1-F6EECF244321}">
                <p14:modId xmlns:p14="http://schemas.microsoft.com/office/powerpoint/2010/main" val="1320381061"/>
              </p:ext>
            </p:extLst>
          </p:nvPr>
        </p:nvGraphicFramePr>
        <p:xfrm>
          <a:off x="6169574" y="251188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0" name="Table 9">
            <a:extLst>
              <a:ext uri="{FF2B5EF4-FFF2-40B4-BE49-F238E27FC236}">
                <a16:creationId xmlns:a16="http://schemas.microsoft.com/office/drawing/2014/main" id="{57328C64-9A41-C807-18D1-0BD6172A7E51}"/>
              </a:ext>
            </a:extLst>
          </p:cNvPr>
          <p:cNvGraphicFramePr>
            <a:graphicFrameLocks noGrp="1"/>
          </p:cNvGraphicFramePr>
          <p:nvPr>
            <p:extLst>
              <p:ext uri="{D42A27DB-BD31-4B8C-83A1-F6EECF244321}">
                <p14:modId xmlns:p14="http://schemas.microsoft.com/office/powerpoint/2010/main" val="3427046265"/>
              </p:ext>
            </p:extLst>
          </p:nvPr>
        </p:nvGraphicFramePr>
        <p:xfrm>
          <a:off x="3679162" y="385403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1" name="Table 10">
            <a:extLst>
              <a:ext uri="{FF2B5EF4-FFF2-40B4-BE49-F238E27FC236}">
                <a16:creationId xmlns:a16="http://schemas.microsoft.com/office/drawing/2014/main" id="{CDD095DD-2984-1AB2-1D28-83B97FB889E1}"/>
              </a:ext>
            </a:extLst>
          </p:cNvPr>
          <p:cNvGraphicFramePr>
            <a:graphicFrameLocks noGrp="1"/>
          </p:cNvGraphicFramePr>
          <p:nvPr>
            <p:extLst>
              <p:ext uri="{D42A27DB-BD31-4B8C-83A1-F6EECF244321}">
                <p14:modId xmlns:p14="http://schemas.microsoft.com/office/powerpoint/2010/main" val="4217383596"/>
              </p:ext>
            </p:extLst>
          </p:nvPr>
        </p:nvGraphicFramePr>
        <p:xfrm>
          <a:off x="4926688" y="385403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3" name="Table 12">
            <a:extLst>
              <a:ext uri="{FF2B5EF4-FFF2-40B4-BE49-F238E27FC236}">
                <a16:creationId xmlns:a16="http://schemas.microsoft.com/office/drawing/2014/main" id="{24F2FE60-7F67-6F56-7349-0748741A451B}"/>
              </a:ext>
            </a:extLst>
          </p:cNvPr>
          <p:cNvGraphicFramePr>
            <a:graphicFrameLocks noGrp="1"/>
          </p:cNvGraphicFramePr>
          <p:nvPr>
            <p:extLst>
              <p:ext uri="{D42A27DB-BD31-4B8C-83A1-F6EECF244321}">
                <p14:modId xmlns:p14="http://schemas.microsoft.com/office/powerpoint/2010/main" val="3809278498"/>
              </p:ext>
            </p:extLst>
          </p:nvPr>
        </p:nvGraphicFramePr>
        <p:xfrm>
          <a:off x="6169574" y="384537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5" name="Table 14">
            <a:extLst>
              <a:ext uri="{FF2B5EF4-FFF2-40B4-BE49-F238E27FC236}">
                <a16:creationId xmlns:a16="http://schemas.microsoft.com/office/drawing/2014/main" id="{5AFFCF75-7F24-742B-9F60-7004E44FC67C}"/>
              </a:ext>
            </a:extLst>
          </p:cNvPr>
          <p:cNvGraphicFramePr>
            <a:graphicFrameLocks noGrp="1"/>
          </p:cNvGraphicFramePr>
          <p:nvPr>
            <p:extLst>
              <p:ext uri="{D42A27DB-BD31-4B8C-83A1-F6EECF244321}">
                <p14:modId xmlns:p14="http://schemas.microsoft.com/office/powerpoint/2010/main" val="246556250"/>
              </p:ext>
            </p:extLst>
          </p:nvPr>
        </p:nvGraphicFramePr>
        <p:xfrm>
          <a:off x="3664665" y="512631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7" name="Table 16">
            <a:extLst>
              <a:ext uri="{FF2B5EF4-FFF2-40B4-BE49-F238E27FC236}">
                <a16:creationId xmlns:a16="http://schemas.microsoft.com/office/drawing/2014/main" id="{6D215B9E-542D-3325-53E7-D471EEEC5477}"/>
              </a:ext>
            </a:extLst>
          </p:cNvPr>
          <p:cNvGraphicFramePr>
            <a:graphicFrameLocks noGrp="1"/>
          </p:cNvGraphicFramePr>
          <p:nvPr>
            <p:extLst>
              <p:ext uri="{D42A27DB-BD31-4B8C-83A1-F6EECF244321}">
                <p14:modId xmlns:p14="http://schemas.microsoft.com/office/powerpoint/2010/main" val="2574314222"/>
              </p:ext>
            </p:extLst>
          </p:nvPr>
        </p:nvGraphicFramePr>
        <p:xfrm>
          <a:off x="4912191" y="512631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0" name="Table 19">
            <a:extLst>
              <a:ext uri="{FF2B5EF4-FFF2-40B4-BE49-F238E27FC236}">
                <a16:creationId xmlns:a16="http://schemas.microsoft.com/office/drawing/2014/main" id="{52F847DC-DCAA-B786-A955-87E04656FA8C}"/>
              </a:ext>
            </a:extLst>
          </p:cNvPr>
          <p:cNvGraphicFramePr>
            <a:graphicFrameLocks noGrp="1"/>
          </p:cNvGraphicFramePr>
          <p:nvPr>
            <p:extLst>
              <p:ext uri="{D42A27DB-BD31-4B8C-83A1-F6EECF244321}">
                <p14:modId xmlns:p14="http://schemas.microsoft.com/office/powerpoint/2010/main" val="593085423"/>
              </p:ext>
            </p:extLst>
          </p:nvPr>
        </p:nvGraphicFramePr>
        <p:xfrm>
          <a:off x="6155077" y="511765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2" name="Table 21">
            <a:extLst>
              <a:ext uri="{FF2B5EF4-FFF2-40B4-BE49-F238E27FC236}">
                <a16:creationId xmlns:a16="http://schemas.microsoft.com/office/drawing/2014/main" id="{8A1731E9-EA59-420A-4E2A-ADC5FFB76468}"/>
              </a:ext>
            </a:extLst>
          </p:cNvPr>
          <p:cNvGraphicFramePr>
            <a:graphicFrameLocks noGrp="1"/>
          </p:cNvGraphicFramePr>
          <p:nvPr>
            <p:extLst>
              <p:ext uri="{D42A27DB-BD31-4B8C-83A1-F6EECF244321}">
                <p14:modId xmlns:p14="http://schemas.microsoft.com/office/powerpoint/2010/main" val="2993340163"/>
              </p:ext>
            </p:extLst>
          </p:nvPr>
        </p:nvGraphicFramePr>
        <p:xfrm>
          <a:off x="1188843" y="384537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3" name="Table 22">
            <a:extLst>
              <a:ext uri="{FF2B5EF4-FFF2-40B4-BE49-F238E27FC236}">
                <a16:creationId xmlns:a16="http://schemas.microsoft.com/office/drawing/2014/main" id="{47DDC807-501B-4DD2-3A2B-6CF6FA1AF07C}"/>
              </a:ext>
            </a:extLst>
          </p:cNvPr>
          <p:cNvGraphicFramePr>
            <a:graphicFrameLocks noGrp="1"/>
          </p:cNvGraphicFramePr>
          <p:nvPr>
            <p:extLst>
              <p:ext uri="{D42A27DB-BD31-4B8C-83A1-F6EECF244321}">
                <p14:modId xmlns:p14="http://schemas.microsoft.com/office/powerpoint/2010/main" val="577818280"/>
              </p:ext>
            </p:extLst>
          </p:nvPr>
        </p:nvGraphicFramePr>
        <p:xfrm>
          <a:off x="2436369" y="384537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4" name="Table 23">
            <a:extLst>
              <a:ext uri="{FF2B5EF4-FFF2-40B4-BE49-F238E27FC236}">
                <a16:creationId xmlns:a16="http://schemas.microsoft.com/office/drawing/2014/main" id="{9EB91765-D5FA-4BA1-29F8-949E9CB7E0E0}"/>
              </a:ext>
            </a:extLst>
          </p:cNvPr>
          <p:cNvGraphicFramePr>
            <a:graphicFrameLocks noGrp="1"/>
          </p:cNvGraphicFramePr>
          <p:nvPr>
            <p:extLst>
              <p:ext uri="{D42A27DB-BD31-4B8C-83A1-F6EECF244321}">
                <p14:modId xmlns:p14="http://schemas.microsoft.com/office/powerpoint/2010/main" val="3329970102"/>
              </p:ext>
            </p:extLst>
          </p:nvPr>
        </p:nvGraphicFramePr>
        <p:xfrm>
          <a:off x="1174346" y="511765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5" name="Table 24">
            <a:extLst>
              <a:ext uri="{FF2B5EF4-FFF2-40B4-BE49-F238E27FC236}">
                <a16:creationId xmlns:a16="http://schemas.microsoft.com/office/drawing/2014/main" id="{06E332D4-DB77-17C8-C3F9-71442D0743A2}"/>
              </a:ext>
            </a:extLst>
          </p:cNvPr>
          <p:cNvGraphicFramePr>
            <a:graphicFrameLocks noGrp="1"/>
          </p:cNvGraphicFramePr>
          <p:nvPr>
            <p:extLst>
              <p:ext uri="{D42A27DB-BD31-4B8C-83A1-F6EECF244321}">
                <p14:modId xmlns:p14="http://schemas.microsoft.com/office/powerpoint/2010/main" val="1017488321"/>
              </p:ext>
            </p:extLst>
          </p:nvPr>
        </p:nvGraphicFramePr>
        <p:xfrm>
          <a:off x="2421872" y="511765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7" name="Table 26">
            <a:extLst>
              <a:ext uri="{FF2B5EF4-FFF2-40B4-BE49-F238E27FC236}">
                <a16:creationId xmlns:a16="http://schemas.microsoft.com/office/drawing/2014/main" id="{9E9391D9-2BE9-802C-3151-9BE5D12F6F16}"/>
              </a:ext>
            </a:extLst>
          </p:cNvPr>
          <p:cNvGraphicFramePr>
            <a:graphicFrameLocks noGrp="1"/>
          </p:cNvGraphicFramePr>
          <p:nvPr>
            <p:extLst>
              <p:ext uri="{D42A27DB-BD31-4B8C-83A1-F6EECF244321}">
                <p14:modId xmlns:p14="http://schemas.microsoft.com/office/powerpoint/2010/main" val="118192183"/>
              </p:ext>
            </p:extLst>
          </p:nvPr>
        </p:nvGraphicFramePr>
        <p:xfrm>
          <a:off x="1198607" y="2522161"/>
          <a:ext cx="1113940" cy="1066950"/>
        </p:xfrm>
        <a:graphic>
          <a:graphicData uri="http://schemas.openxmlformats.org/drawingml/2006/table">
            <a:tbl>
              <a:tblPr firstRow="1" firstCol="1" bandRow="1"/>
              <a:tblGrid>
                <a:gridCol w="111394">
                  <a:extLst>
                    <a:ext uri="{9D8B030D-6E8A-4147-A177-3AD203B41FA5}">
                      <a16:colId xmlns:a16="http://schemas.microsoft.com/office/drawing/2014/main" val="1698750658"/>
                    </a:ext>
                  </a:extLst>
                </a:gridCol>
                <a:gridCol w="111394">
                  <a:extLst>
                    <a:ext uri="{9D8B030D-6E8A-4147-A177-3AD203B41FA5}">
                      <a16:colId xmlns:a16="http://schemas.microsoft.com/office/drawing/2014/main" val="560730522"/>
                    </a:ext>
                  </a:extLst>
                </a:gridCol>
                <a:gridCol w="111394">
                  <a:extLst>
                    <a:ext uri="{9D8B030D-6E8A-4147-A177-3AD203B41FA5}">
                      <a16:colId xmlns:a16="http://schemas.microsoft.com/office/drawing/2014/main" val="3511206322"/>
                    </a:ext>
                  </a:extLst>
                </a:gridCol>
                <a:gridCol w="111394">
                  <a:extLst>
                    <a:ext uri="{9D8B030D-6E8A-4147-A177-3AD203B41FA5}">
                      <a16:colId xmlns:a16="http://schemas.microsoft.com/office/drawing/2014/main" val="238581584"/>
                    </a:ext>
                  </a:extLst>
                </a:gridCol>
                <a:gridCol w="111394">
                  <a:extLst>
                    <a:ext uri="{9D8B030D-6E8A-4147-A177-3AD203B41FA5}">
                      <a16:colId xmlns:a16="http://schemas.microsoft.com/office/drawing/2014/main" val="830841389"/>
                    </a:ext>
                  </a:extLst>
                </a:gridCol>
                <a:gridCol w="111394">
                  <a:extLst>
                    <a:ext uri="{9D8B030D-6E8A-4147-A177-3AD203B41FA5}">
                      <a16:colId xmlns:a16="http://schemas.microsoft.com/office/drawing/2014/main" val="3615676917"/>
                    </a:ext>
                  </a:extLst>
                </a:gridCol>
                <a:gridCol w="111394">
                  <a:extLst>
                    <a:ext uri="{9D8B030D-6E8A-4147-A177-3AD203B41FA5}">
                      <a16:colId xmlns:a16="http://schemas.microsoft.com/office/drawing/2014/main" val="1506289462"/>
                    </a:ext>
                  </a:extLst>
                </a:gridCol>
                <a:gridCol w="111394">
                  <a:extLst>
                    <a:ext uri="{9D8B030D-6E8A-4147-A177-3AD203B41FA5}">
                      <a16:colId xmlns:a16="http://schemas.microsoft.com/office/drawing/2014/main" val="208672569"/>
                    </a:ext>
                  </a:extLst>
                </a:gridCol>
                <a:gridCol w="111394">
                  <a:extLst>
                    <a:ext uri="{9D8B030D-6E8A-4147-A177-3AD203B41FA5}">
                      <a16:colId xmlns:a16="http://schemas.microsoft.com/office/drawing/2014/main" val="3160014763"/>
                    </a:ext>
                  </a:extLst>
                </a:gridCol>
                <a:gridCol w="111394">
                  <a:extLst>
                    <a:ext uri="{9D8B030D-6E8A-4147-A177-3AD203B41FA5}">
                      <a16:colId xmlns:a16="http://schemas.microsoft.com/office/drawing/2014/main" val="2178326978"/>
                    </a:ext>
                  </a:extLst>
                </a:gridCol>
              </a:tblGrid>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870305215"/>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1453997484"/>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300327101"/>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908797910"/>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834749149"/>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676448664"/>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117131393"/>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464646218"/>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578107837"/>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475877898"/>
                  </a:ext>
                </a:extLst>
              </a:tr>
            </a:tbl>
          </a:graphicData>
        </a:graphic>
      </p:graphicFrame>
      <p:graphicFrame>
        <p:nvGraphicFramePr>
          <p:cNvPr id="28" name="Table 27">
            <a:extLst>
              <a:ext uri="{FF2B5EF4-FFF2-40B4-BE49-F238E27FC236}">
                <a16:creationId xmlns:a16="http://schemas.microsoft.com/office/drawing/2014/main" id="{A9DD30AF-F749-37D0-19D0-50C785D02E31}"/>
              </a:ext>
            </a:extLst>
          </p:cNvPr>
          <p:cNvGraphicFramePr>
            <a:graphicFrameLocks noGrp="1"/>
          </p:cNvGraphicFramePr>
          <p:nvPr>
            <p:extLst>
              <p:ext uri="{D42A27DB-BD31-4B8C-83A1-F6EECF244321}">
                <p14:modId xmlns:p14="http://schemas.microsoft.com/office/powerpoint/2010/main" val="1787557444"/>
              </p:ext>
            </p:extLst>
          </p:nvPr>
        </p:nvGraphicFramePr>
        <p:xfrm>
          <a:off x="2436369" y="2511888"/>
          <a:ext cx="1064210" cy="108588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8588">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8588">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8588">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8588">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8588">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8588">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8588">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8588">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8588">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8588">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300" dirty="0">
                          <a:effectLst/>
                          <a:latin typeface="Arial" panose="020B0604020202020204" pitchFamily="34" charset="0"/>
                          <a:ea typeface="Calibri" panose="020F0502020204030204" pitchFamily="34" charset="0"/>
                          <a:cs typeface="Times New Roman" panose="02020603050405020304" pitchFamily="18" charset="0"/>
                        </a:rPr>
                        <a:t> </a:t>
                      </a:r>
                      <a:endParaRPr lang="en-GB" sz="300" dirty="0">
                        <a:effectLst/>
                        <a:latin typeface="Calibri" panose="020F0502020204030204" pitchFamily="34" charset="0"/>
                        <a:ea typeface="Calibri" panose="020F0502020204030204" pitchFamily="34" charset="0"/>
                        <a:cs typeface="Times New Roman" panose="02020603050405020304" pitchFamily="18" charset="0"/>
                      </a:endParaRPr>
                    </a:p>
                  </a:txBody>
                  <a:tcPr marL="19827" marR="1982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sp>
        <p:nvSpPr>
          <p:cNvPr id="3" name="TextBox 2">
            <a:extLst>
              <a:ext uri="{FF2B5EF4-FFF2-40B4-BE49-F238E27FC236}">
                <a16:creationId xmlns:a16="http://schemas.microsoft.com/office/drawing/2014/main" id="{68D412D0-ACCD-E60F-B587-40B0E7356E40}"/>
              </a:ext>
            </a:extLst>
          </p:cNvPr>
          <p:cNvSpPr txBox="1"/>
          <p:nvPr/>
        </p:nvSpPr>
        <p:spPr>
          <a:xfrm>
            <a:off x="1148915" y="1147449"/>
            <a:ext cx="10136200" cy="1200329"/>
          </a:xfrm>
          <a:prstGeom prst="rect">
            <a:avLst/>
          </a:prstGeom>
          <a:noFill/>
        </p:spPr>
        <p:txBody>
          <a:bodyPr wrap="square" rtlCol="0">
            <a:spAutoFit/>
          </a:bodyPr>
          <a:lstStyle/>
          <a:p>
            <a:r>
              <a:rPr lang="en-GB" sz="2400" dirty="0">
                <a:solidFill>
                  <a:srgbClr val="404040"/>
                </a:solidFill>
                <a:latin typeface="Arial" panose="020B0604020202020204" pitchFamily="34" charset="0"/>
                <a:ea typeface="Calibri" panose="020F0502020204030204" pitchFamily="34" charset="0"/>
              </a:rPr>
              <a:t>Party hats cost 55p each.</a:t>
            </a:r>
            <a:br>
              <a:rPr lang="en-GB" sz="2400" dirty="0">
                <a:solidFill>
                  <a:srgbClr val="404040"/>
                </a:solidFill>
                <a:latin typeface="Arial" panose="020B0604020202020204" pitchFamily="34" charset="0"/>
                <a:ea typeface="Calibri" panose="020F0502020204030204" pitchFamily="34" charset="0"/>
              </a:rPr>
            </a:br>
            <a:r>
              <a:rPr lang="en-GB" sz="2400" dirty="0">
                <a:solidFill>
                  <a:srgbClr val="404040"/>
                </a:solidFill>
                <a:latin typeface="Arial" panose="020B0604020202020204" pitchFamily="34" charset="0"/>
                <a:ea typeface="Calibri" panose="020F0502020204030204" pitchFamily="34" charset="0"/>
              </a:rPr>
              <a:t>You have set aside £15 to buy party hats.</a:t>
            </a:r>
          </a:p>
          <a:p>
            <a:r>
              <a:rPr lang="en-GB" sz="2400" dirty="0">
                <a:solidFill>
                  <a:srgbClr val="404040"/>
                </a:solidFill>
                <a:effectLst/>
                <a:latin typeface="Arial" panose="020B0604020202020204" pitchFamily="34" charset="0"/>
                <a:ea typeface="Calibri" panose="020F0502020204030204" pitchFamily="34" charset="0"/>
              </a:rPr>
              <a:t>How ma</a:t>
            </a:r>
            <a:r>
              <a:rPr lang="en-GB" sz="2400" dirty="0">
                <a:solidFill>
                  <a:srgbClr val="404040"/>
                </a:solidFill>
                <a:latin typeface="Arial" panose="020B0604020202020204" pitchFamily="34" charset="0"/>
                <a:ea typeface="Calibri" panose="020F0502020204030204" pitchFamily="34" charset="0"/>
              </a:rPr>
              <a:t>ny party hats can you buy</a:t>
            </a:r>
            <a:r>
              <a:rPr lang="en-GB" sz="2400" dirty="0">
                <a:solidFill>
                  <a:srgbClr val="404040"/>
                </a:solidFill>
                <a:effectLst/>
                <a:latin typeface="Arial" panose="020B0604020202020204" pitchFamily="34" charset="0"/>
                <a:ea typeface="Calibri" panose="020F0502020204030204" pitchFamily="34" charset="0"/>
              </a:rPr>
              <a:t>?</a:t>
            </a:r>
            <a:endParaRPr lang="en-UK" sz="2400" dirty="0">
              <a:latin typeface="Arial" panose="020B0604020202020204" pitchFamily="34" charset="0"/>
              <a:cs typeface="Arial" panose="020B0604020202020204" pitchFamily="34" charset="0"/>
            </a:endParaRPr>
          </a:p>
        </p:txBody>
      </p:sp>
      <p:sp>
        <p:nvSpPr>
          <p:cNvPr id="18" name="Isosceles Triangle 17">
            <a:extLst>
              <a:ext uri="{FF2B5EF4-FFF2-40B4-BE49-F238E27FC236}">
                <a16:creationId xmlns:a16="http://schemas.microsoft.com/office/drawing/2014/main" id="{6165B2CC-4A3C-5EE3-7092-93593A0206F2}"/>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 name="TextBox 18">
            <a:extLst>
              <a:ext uri="{FF2B5EF4-FFF2-40B4-BE49-F238E27FC236}">
                <a16:creationId xmlns:a16="http://schemas.microsoft.com/office/drawing/2014/main" id="{4C4081D7-CC0D-2EA9-EDA4-ECFDB0B93D40}"/>
              </a:ext>
            </a:extLst>
          </p:cNvPr>
          <p:cNvSpPr txBox="1"/>
          <p:nvPr/>
        </p:nvSpPr>
        <p:spPr>
          <a:xfrm>
            <a:off x="-49770" y="80950"/>
            <a:ext cx="1730556" cy="461665"/>
          </a:xfrm>
          <a:prstGeom prst="rect">
            <a:avLst/>
          </a:prstGeom>
          <a:noFill/>
          <a:ln>
            <a:noFill/>
          </a:ln>
          <a:effectLst/>
        </p:spPr>
        <p:txBody>
          <a:bodyPr wrap="square" rtlCol="0">
            <a:spAutoFit/>
          </a:bodyPr>
          <a:lstStyle/>
          <a:p>
            <a:pPr algn="ctr"/>
            <a:r>
              <a:rPr lang="en-GB" sz="2400" b="1" dirty="0">
                <a:solidFill>
                  <a:schemeClr val="bg1"/>
                </a:solidFill>
                <a:latin typeface="Arial" panose="020B0604020202020204" pitchFamily="34" charset="0"/>
                <a:cs typeface="Arial" panose="020B0604020202020204" pitchFamily="34" charset="0"/>
              </a:rPr>
              <a:t>EXPLORE</a:t>
            </a:r>
          </a:p>
        </p:txBody>
      </p:sp>
    </p:spTree>
    <p:extLst>
      <p:ext uri="{BB962C8B-B14F-4D97-AF65-F5344CB8AC3E}">
        <p14:creationId xmlns:p14="http://schemas.microsoft.com/office/powerpoint/2010/main" val="823847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34</a:t>
            </a:fld>
            <a:endParaRPr lang="en-UK" dirty="0"/>
          </a:p>
        </p:txBody>
      </p:sp>
      <p:sp>
        <p:nvSpPr>
          <p:cNvPr id="6" name="Speech Bubble: Rectangle 5">
            <a:extLst>
              <a:ext uri="{FF2B5EF4-FFF2-40B4-BE49-F238E27FC236}">
                <a16:creationId xmlns:a16="http://schemas.microsoft.com/office/drawing/2014/main" id="{1938519B-2A98-E0F4-6620-79D2EE01C184}"/>
              </a:ext>
            </a:extLst>
          </p:cNvPr>
          <p:cNvSpPr/>
          <p:nvPr/>
        </p:nvSpPr>
        <p:spPr>
          <a:xfrm>
            <a:off x="7596118" y="2626431"/>
            <a:ext cx="3718450" cy="1605138"/>
          </a:xfrm>
          <a:prstGeom prst="wedgeRectCallout">
            <a:avLst>
              <a:gd name="adj1" fmla="val 41540"/>
              <a:gd name="adj2" fmla="val 95736"/>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b="1" dirty="0">
                <a:solidFill>
                  <a:schemeClr val="tx1"/>
                </a:solidFill>
                <a:latin typeface="Arial" panose="020B0604020202020204" pitchFamily="34" charset="0"/>
                <a:cs typeface="Arial" panose="020B0604020202020204" pitchFamily="34" charset="0"/>
              </a:rPr>
              <a:t>3 sets of ‘0.55’</a:t>
            </a:r>
          </a:p>
        </p:txBody>
      </p:sp>
      <p:sp>
        <p:nvSpPr>
          <p:cNvPr id="55" name="Title 1">
            <a:extLst>
              <a:ext uri="{FF2B5EF4-FFF2-40B4-BE49-F238E27FC236}">
                <a16:creationId xmlns:a16="http://schemas.microsoft.com/office/drawing/2014/main" id="{9D908340-0FB6-94F7-379F-B71F708CD2A3}"/>
              </a:ext>
            </a:extLst>
          </p:cNvPr>
          <p:cNvSpPr txBox="1">
            <a:spLocks/>
          </p:cNvSpPr>
          <p:nvPr/>
        </p:nvSpPr>
        <p:spPr>
          <a:xfrm>
            <a:off x="4595881" y="104588"/>
            <a:ext cx="3155254" cy="1017047"/>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GB" sz="3600" b="1" dirty="0">
                <a:solidFill>
                  <a:schemeClr val="accent1"/>
                </a:solidFill>
                <a:latin typeface="Arial" panose="020B0604020202020204" pitchFamily="34" charset="0"/>
                <a:cs typeface="Arial" panose="020B0604020202020204" pitchFamily="34" charset="0"/>
              </a:rPr>
              <a:t>3 sets of 0.55</a:t>
            </a:r>
            <a:endParaRPr lang="en-UK" sz="3600" b="1" dirty="0">
              <a:solidFill>
                <a:schemeClr val="accent1"/>
              </a:solidFill>
              <a:latin typeface="Arial" panose="020B0604020202020204" pitchFamily="34" charset="0"/>
              <a:cs typeface="Arial" panose="020B0604020202020204" pitchFamily="34" charset="0"/>
            </a:endParaRPr>
          </a:p>
        </p:txBody>
      </p:sp>
      <mc:AlternateContent xmlns:mc="http://schemas.openxmlformats.org/markup-compatibility/2006" xmlns:p14="http://schemas.microsoft.com/office/powerpoint/2010/main">
        <mc:Choice Requires="p14">
          <p:contentPart p14:bwMode="auto" r:id="rId3">
            <p14:nvContentPartPr>
              <p14:cNvPr id="3" name="Ink 2">
                <a:extLst>
                  <a:ext uri="{FF2B5EF4-FFF2-40B4-BE49-F238E27FC236}">
                    <a16:creationId xmlns:a16="http://schemas.microsoft.com/office/drawing/2014/main" id="{2D91B7B8-B6C8-3D0E-0446-516D53FC7E11}"/>
                  </a:ext>
                </a:extLst>
              </p14:cNvPr>
              <p14:cNvContentPartPr/>
              <p14:nvPr/>
            </p14:nvContentPartPr>
            <p14:xfrm>
              <a:off x="2827504" y="4718344"/>
              <a:ext cx="360" cy="360"/>
            </p14:xfrm>
          </p:contentPart>
        </mc:Choice>
        <mc:Fallback xmlns="">
          <p:pic>
            <p:nvPicPr>
              <p:cNvPr id="3" name="Ink 2">
                <a:extLst>
                  <a:ext uri="{FF2B5EF4-FFF2-40B4-BE49-F238E27FC236}">
                    <a16:creationId xmlns:a16="http://schemas.microsoft.com/office/drawing/2014/main" id="{2D91B7B8-B6C8-3D0E-0446-516D53FC7E11}"/>
                  </a:ext>
                </a:extLst>
              </p:cNvPr>
              <p:cNvPicPr/>
              <p:nvPr/>
            </p:nvPicPr>
            <p:blipFill>
              <a:blip r:embed="rId4"/>
              <a:stretch>
                <a:fillRect/>
              </a:stretch>
            </p:blipFill>
            <p:spPr>
              <a:xfrm>
                <a:off x="2818144" y="4708984"/>
                <a:ext cx="19080" cy="19080"/>
              </a:xfrm>
              <a:prstGeom prst="rect">
                <a:avLst/>
              </a:prstGeom>
            </p:spPr>
          </p:pic>
        </mc:Fallback>
      </mc:AlternateContent>
      <p:graphicFrame>
        <p:nvGraphicFramePr>
          <p:cNvPr id="5" name="Table 4">
            <a:extLst>
              <a:ext uri="{FF2B5EF4-FFF2-40B4-BE49-F238E27FC236}">
                <a16:creationId xmlns:a16="http://schemas.microsoft.com/office/drawing/2014/main" id="{26C1042D-912B-F606-C4BE-AE6D53946DC2}"/>
              </a:ext>
            </a:extLst>
          </p:cNvPr>
          <p:cNvGraphicFramePr>
            <a:graphicFrameLocks noGrp="1"/>
          </p:cNvGraphicFramePr>
          <p:nvPr>
            <p:extLst>
              <p:ext uri="{D42A27DB-BD31-4B8C-83A1-F6EECF244321}">
                <p14:modId xmlns:p14="http://schemas.microsoft.com/office/powerpoint/2010/main" val="1817297769"/>
              </p:ext>
            </p:extLst>
          </p:nvPr>
        </p:nvGraphicFramePr>
        <p:xfrm>
          <a:off x="3668228" y="252054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7" name="Table 6">
            <a:extLst>
              <a:ext uri="{FF2B5EF4-FFF2-40B4-BE49-F238E27FC236}">
                <a16:creationId xmlns:a16="http://schemas.microsoft.com/office/drawing/2014/main" id="{16911447-699B-DCA3-D6D3-72614112B470}"/>
              </a:ext>
            </a:extLst>
          </p:cNvPr>
          <p:cNvGraphicFramePr>
            <a:graphicFrameLocks noGrp="1"/>
          </p:cNvGraphicFramePr>
          <p:nvPr>
            <p:extLst>
              <p:ext uri="{D42A27DB-BD31-4B8C-83A1-F6EECF244321}">
                <p14:modId xmlns:p14="http://schemas.microsoft.com/office/powerpoint/2010/main" val="546838273"/>
              </p:ext>
            </p:extLst>
          </p:nvPr>
        </p:nvGraphicFramePr>
        <p:xfrm>
          <a:off x="4915754" y="252054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8" name="Table 7">
            <a:extLst>
              <a:ext uri="{FF2B5EF4-FFF2-40B4-BE49-F238E27FC236}">
                <a16:creationId xmlns:a16="http://schemas.microsoft.com/office/drawing/2014/main" id="{D8D952AD-14CF-F631-6286-1389F0D54633}"/>
              </a:ext>
            </a:extLst>
          </p:cNvPr>
          <p:cNvGraphicFramePr>
            <a:graphicFrameLocks noGrp="1"/>
          </p:cNvGraphicFramePr>
          <p:nvPr>
            <p:extLst>
              <p:ext uri="{D42A27DB-BD31-4B8C-83A1-F6EECF244321}">
                <p14:modId xmlns:p14="http://schemas.microsoft.com/office/powerpoint/2010/main" val="4041706611"/>
              </p:ext>
            </p:extLst>
          </p:nvPr>
        </p:nvGraphicFramePr>
        <p:xfrm>
          <a:off x="6158640" y="251188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9" name="Table 8">
            <a:extLst>
              <a:ext uri="{FF2B5EF4-FFF2-40B4-BE49-F238E27FC236}">
                <a16:creationId xmlns:a16="http://schemas.microsoft.com/office/drawing/2014/main" id="{2D2869B0-AF67-EC48-1A4B-64BD783142C0}"/>
              </a:ext>
            </a:extLst>
          </p:cNvPr>
          <p:cNvGraphicFramePr>
            <a:graphicFrameLocks noGrp="1"/>
          </p:cNvGraphicFramePr>
          <p:nvPr>
            <p:extLst>
              <p:ext uri="{D42A27DB-BD31-4B8C-83A1-F6EECF244321}">
                <p14:modId xmlns:p14="http://schemas.microsoft.com/office/powerpoint/2010/main" val="3231475399"/>
              </p:ext>
            </p:extLst>
          </p:nvPr>
        </p:nvGraphicFramePr>
        <p:xfrm>
          <a:off x="3668228" y="385403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0" name="Table 9">
            <a:extLst>
              <a:ext uri="{FF2B5EF4-FFF2-40B4-BE49-F238E27FC236}">
                <a16:creationId xmlns:a16="http://schemas.microsoft.com/office/drawing/2014/main" id="{D70ECDAB-1866-F0D0-95AA-ECE2FEB8B35C}"/>
              </a:ext>
            </a:extLst>
          </p:cNvPr>
          <p:cNvGraphicFramePr>
            <a:graphicFrameLocks noGrp="1"/>
          </p:cNvGraphicFramePr>
          <p:nvPr>
            <p:extLst>
              <p:ext uri="{D42A27DB-BD31-4B8C-83A1-F6EECF244321}">
                <p14:modId xmlns:p14="http://schemas.microsoft.com/office/powerpoint/2010/main" val="1090537416"/>
              </p:ext>
            </p:extLst>
          </p:nvPr>
        </p:nvGraphicFramePr>
        <p:xfrm>
          <a:off x="4915754" y="385403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1" name="Table 10">
            <a:extLst>
              <a:ext uri="{FF2B5EF4-FFF2-40B4-BE49-F238E27FC236}">
                <a16:creationId xmlns:a16="http://schemas.microsoft.com/office/drawing/2014/main" id="{9755E692-0C32-CD37-42B4-D053AB95BA4D}"/>
              </a:ext>
            </a:extLst>
          </p:cNvPr>
          <p:cNvGraphicFramePr>
            <a:graphicFrameLocks noGrp="1"/>
          </p:cNvGraphicFramePr>
          <p:nvPr>
            <p:extLst>
              <p:ext uri="{D42A27DB-BD31-4B8C-83A1-F6EECF244321}">
                <p14:modId xmlns:p14="http://schemas.microsoft.com/office/powerpoint/2010/main" val="2849292872"/>
              </p:ext>
            </p:extLst>
          </p:nvPr>
        </p:nvGraphicFramePr>
        <p:xfrm>
          <a:off x="6158640" y="384537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3" name="Table 12">
            <a:extLst>
              <a:ext uri="{FF2B5EF4-FFF2-40B4-BE49-F238E27FC236}">
                <a16:creationId xmlns:a16="http://schemas.microsoft.com/office/drawing/2014/main" id="{3FF1D29B-9EB4-622B-EFA4-C8B700A97E42}"/>
              </a:ext>
            </a:extLst>
          </p:cNvPr>
          <p:cNvGraphicFramePr>
            <a:graphicFrameLocks noGrp="1"/>
          </p:cNvGraphicFramePr>
          <p:nvPr>
            <p:extLst>
              <p:ext uri="{D42A27DB-BD31-4B8C-83A1-F6EECF244321}">
                <p14:modId xmlns:p14="http://schemas.microsoft.com/office/powerpoint/2010/main" val="3270699102"/>
              </p:ext>
            </p:extLst>
          </p:nvPr>
        </p:nvGraphicFramePr>
        <p:xfrm>
          <a:off x="3653731" y="512631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5" name="Table 14">
            <a:extLst>
              <a:ext uri="{FF2B5EF4-FFF2-40B4-BE49-F238E27FC236}">
                <a16:creationId xmlns:a16="http://schemas.microsoft.com/office/drawing/2014/main" id="{A13D4FE4-0EFE-2F55-1B09-0E8764F7F6FA}"/>
              </a:ext>
            </a:extLst>
          </p:cNvPr>
          <p:cNvGraphicFramePr>
            <a:graphicFrameLocks noGrp="1"/>
          </p:cNvGraphicFramePr>
          <p:nvPr>
            <p:extLst>
              <p:ext uri="{D42A27DB-BD31-4B8C-83A1-F6EECF244321}">
                <p14:modId xmlns:p14="http://schemas.microsoft.com/office/powerpoint/2010/main" val="72451558"/>
              </p:ext>
            </p:extLst>
          </p:nvPr>
        </p:nvGraphicFramePr>
        <p:xfrm>
          <a:off x="4901257" y="512631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6" name="Table 15">
            <a:extLst>
              <a:ext uri="{FF2B5EF4-FFF2-40B4-BE49-F238E27FC236}">
                <a16:creationId xmlns:a16="http://schemas.microsoft.com/office/drawing/2014/main" id="{F5ABB72D-27AE-346A-9C9A-E15D0289D67A}"/>
              </a:ext>
            </a:extLst>
          </p:cNvPr>
          <p:cNvGraphicFramePr>
            <a:graphicFrameLocks noGrp="1"/>
          </p:cNvGraphicFramePr>
          <p:nvPr>
            <p:extLst>
              <p:ext uri="{D42A27DB-BD31-4B8C-83A1-F6EECF244321}">
                <p14:modId xmlns:p14="http://schemas.microsoft.com/office/powerpoint/2010/main" val="32089459"/>
              </p:ext>
            </p:extLst>
          </p:nvPr>
        </p:nvGraphicFramePr>
        <p:xfrm>
          <a:off x="6144143" y="511765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7" name="Table 16">
            <a:extLst>
              <a:ext uri="{FF2B5EF4-FFF2-40B4-BE49-F238E27FC236}">
                <a16:creationId xmlns:a16="http://schemas.microsoft.com/office/drawing/2014/main" id="{AD6F9A8B-C08F-79DF-96DA-9222BE9B07F3}"/>
              </a:ext>
            </a:extLst>
          </p:cNvPr>
          <p:cNvGraphicFramePr>
            <a:graphicFrameLocks noGrp="1"/>
          </p:cNvGraphicFramePr>
          <p:nvPr>
            <p:extLst>
              <p:ext uri="{D42A27DB-BD31-4B8C-83A1-F6EECF244321}">
                <p14:modId xmlns:p14="http://schemas.microsoft.com/office/powerpoint/2010/main" val="4014003077"/>
              </p:ext>
            </p:extLst>
          </p:nvPr>
        </p:nvGraphicFramePr>
        <p:xfrm>
          <a:off x="1177909" y="384537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1" name="Table 20">
            <a:extLst>
              <a:ext uri="{FF2B5EF4-FFF2-40B4-BE49-F238E27FC236}">
                <a16:creationId xmlns:a16="http://schemas.microsoft.com/office/drawing/2014/main" id="{45FA6914-85D7-FD57-D6CB-A6585B98D4E3}"/>
              </a:ext>
            </a:extLst>
          </p:cNvPr>
          <p:cNvGraphicFramePr>
            <a:graphicFrameLocks noGrp="1"/>
          </p:cNvGraphicFramePr>
          <p:nvPr>
            <p:extLst>
              <p:ext uri="{D42A27DB-BD31-4B8C-83A1-F6EECF244321}">
                <p14:modId xmlns:p14="http://schemas.microsoft.com/office/powerpoint/2010/main" val="4055732485"/>
              </p:ext>
            </p:extLst>
          </p:nvPr>
        </p:nvGraphicFramePr>
        <p:xfrm>
          <a:off x="2425435" y="384537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2" name="Table 21">
            <a:extLst>
              <a:ext uri="{FF2B5EF4-FFF2-40B4-BE49-F238E27FC236}">
                <a16:creationId xmlns:a16="http://schemas.microsoft.com/office/drawing/2014/main" id="{C4E909AD-1D9B-4CA5-4CA3-0F1A879927DC}"/>
              </a:ext>
            </a:extLst>
          </p:cNvPr>
          <p:cNvGraphicFramePr>
            <a:graphicFrameLocks noGrp="1"/>
          </p:cNvGraphicFramePr>
          <p:nvPr>
            <p:extLst>
              <p:ext uri="{D42A27DB-BD31-4B8C-83A1-F6EECF244321}">
                <p14:modId xmlns:p14="http://schemas.microsoft.com/office/powerpoint/2010/main" val="1481186131"/>
              </p:ext>
            </p:extLst>
          </p:nvPr>
        </p:nvGraphicFramePr>
        <p:xfrm>
          <a:off x="1163412" y="511765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3" name="Table 22">
            <a:extLst>
              <a:ext uri="{FF2B5EF4-FFF2-40B4-BE49-F238E27FC236}">
                <a16:creationId xmlns:a16="http://schemas.microsoft.com/office/drawing/2014/main" id="{B76DAC68-8DB1-177C-FBA7-E8F48A1B262A}"/>
              </a:ext>
            </a:extLst>
          </p:cNvPr>
          <p:cNvGraphicFramePr>
            <a:graphicFrameLocks noGrp="1"/>
          </p:cNvGraphicFramePr>
          <p:nvPr>
            <p:extLst>
              <p:ext uri="{D42A27DB-BD31-4B8C-83A1-F6EECF244321}">
                <p14:modId xmlns:p14="http://schemas.microsoft.com/office/powerpoint/2010/main" val="3367517812"/>
              </p:ext>
            </p:extLst>
          </p:nvPr>
        </p:nvGraphicFramePr>
        <p:xfrm>
          <a:off x="2410938" y="511765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4" name="Table 23">
            <a:extLst>
              <a:ext uri="{FF2B5EF4-FFF2-40B4-BE49-F238E27FC236}">
                <a16:creationId xmlns:a16="http://schemas.microsoft.com/office/drawing/2014/main" id="{7EF57FA5-4642-68E4-3CCF-5F7531C36ED8}"/>
              </a:ext>
            </a:extLst>
          </p:cNvPr>
          <p:cNvGraphicFramePr>
            <a:graphicFrameLocks noGrp="1"/>
          </p:cNvGraphicFramePr>
          <p:nvPr>
            <p:extLst>
              <p:ext uri="{D42A27DB-BD31-4B8C-83A1-F6EECF244321}">
                <p14:modId xmlns:p14="http://schemas.microsoft.com/office/powerpoint/2010/main" val="1617574072"/>
              </p:ext>
            </p:extLst>
          </p:nvPr>
        </p:nvGraphicFramePr>
        <p:xfrm>
          <a:off x="1187673" y="2530818"/>
          <a:ext cx="1113940" cy="1066950"/>
        </p:xfrm>
        <a:graphic>
          <a:graphicData uri="http://schemas.openxmlformats.org/drawingml/2006/table">
            <a:tbl>
              <a:tblPr firstRow="1" firstCol="1" bandRow="1"/>
              <a:tblGrid>
                <a:gridCol w="111394">
                  <a:extLst>
                    <a:ext uri="{9D8B030D-6E8A-4147-A177-3AD203B41FA5}">
                      <a16:colId xmlns:a16="http://schemas.microsoft.com/office/drawing/2014/main" val="1698750658"/>
                    </a:ext>
                  </a:extLst>
                </a:gridCol>
                <a:gridCol w="111394">
                  <a:extLst>
                    <a:ext uri="{9D8B030D-6E8A-4147-A177-3AD203B41FA5}">
                      <a16:colId xmlns:a16="http://schemas.microsoft.com/office/drawing/2014/main" val="560730522"/>
                    </a:ext>
                  </a:extLst>
                </a:gridCol>
                <a:gridCol w="111394">
                  <a:extLst>
                    <a:ext uri="{9D8B030D-6E8A-4147-A177-3AD203B41FA5}">
                      <a16:colId xmlns:a16="http://schemas.microsoft.com/office/drawing/2014/main" val="3511206322"/>
                    </a:ext>
                  </a:extLst>
                </a:gridCol>
                <a:gridCol w="111394">
                  <a:extLst>
                    <a:ext uri="{9D8B030D-6E8A-4147-A177-3AD203B41FA5}">
                      <a16:colId xmlns:a16="http://schemas.microsoft.com/office/drawing/2014/main" val="238581584"/>
                    </a:ext>
                  </a:extLst>
                </a:gridCol>
                <a:gridCol w="111394">
                  <a:extLst>
                    <a:ext uri="{9D8B030D-6E8A-4147-A177-3AD203B41FA5}">
                      <a16:colId xmlns:a16="http://schemas.microsoft.com/office/drawing/2014/main" val="830841389"/>
                    </a:ext>
                  </a:extLst>
                </a:gridCol>
                <a:gridCol w="131924">
                  <a:extLst>
                    <a:ext uri="{9D8B030D-6E8A-4147-A177-3AD203B41FA5}">
                      <a16:colId xmlns:a16="http://schemas.microsoft.com/office/drawing/2014/main" val="3615676917"/>
                    </a:ext>
                  </a:extLst>
                </a:gridCol>
                <a:gridCol w="90864">
                  <a:extLst>
                    <a:ext uri="{9D8B030D-6E8A-4147-A177-3AD203B41FA5}">
                      <a16:colId xmlns:a16="http://schemas.microsoft.com/office/drawing/2014/main" val="1506289462"/>
                    </a:ext>
                  </a:extLst>
                </a:gridCol>
                <a:gridCol w="111394">
                  <a:extLst>
                    <a:ext uri="{9D8B030D-6E8A-4147-A177-3AD203B41FA5}">
                      <a16:colId xmlns:a16="http://schemas.microsoft.com/office/drawing/2014/main" val="208672569"/>
                    </a:ext>
                  </a:extLst>
                </a:gridCol>
                <a:gridCol w="111394">
                  <a:extLst>
                    <a:ext uri="{9D8B030D-6E8A-4147-A177-3AD203B41FA5}">
                      <a16:colId xmlns:a16="http://schemas.microsoft.com/office/drawing/2014/main" val="3160014763"/>
                    </a:ext>
                  </a:extLst>
                </a:gridCol>
                <a:gridCol w="111394">
                  <a:extLst>
                    <a:ext uri="{9D8B030D-6E8A-4147-A177-3AD203B41FA5}">
                      <a16:colId xmlns:a16="http://schemas.microsoft.com/office/drawing/2014/main" val="2178326978"/>
                    </a:ext>
                  </a:extLst>
                </a:gridCol>
              </a:tblGrid>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870305215"/>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1453997484"/>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300327101"/>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908797910"/>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834749149"/>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676448664"/>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117131393"/>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464646218"/>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578107837"/>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475877898"/>
                  </a:ext>
                </a:extLst>
              </a:tr>
            </a:tbl>
          </a:graphicData>
        </a:graphic>
      </p:graphicFrame>
      <p:sp>
        <p:nvSpPr>
          <p:cNvPr id="18" name="TextBox 17">
            <a:extLst>
              <a:ext uri="{FF2B5EF4-FFF2-40B4-BE49-F238E27FC236}">
                <a16:creationId xmlns:a16="http://schemas.microsoft.com/office/drawing/2014/main" id="{CFC11A2D-9CED-88B8-7F64-0C6F23A76F87}"/>
              </a:ext>
            </a:extLst>
          </p:cNvPr>
          <p:cNvSpPr txBox="1"/>
          <p:nvPr/>
        </p:nvSpPr>
        <p:spPr>
          <a:xfrm>
            <a:off x="1148915" y="1147449"/>
            <a:ext cx="10136200" cy="1200329"/>
          </a:xfrm>
          <a:prstGeom prst="rect">
            <a:avLst/>
          </a:prstGeom>
          <a:noFill/>
        </p:spPr>
        <p:txBody>
          <a:bodyPr wrap="square" rtlCol="0">
            <a:spAutoFit/>
          </a:bodyPr>
          <a:lstStyle/>
          <a:p>
            <a:r>
              <a:rPr lang="en-GB" sz="2400" dirty="0">
                <a:solidFill>
                  <a:srgbClr val="404040"/>
                </a:solidFill>
                <a:latin typeface="Arial" panose="020B0604020202020204" pitchFamily="34" charset="0"/>
                <a:ea typeface="Calibri" panose="020F0502020204030204" pitchFamily="34" charset="0"/>
              </a:rPr>
              <a:t>Party hats cost 55p each.</a:t>
            </a:r>
            <a:br>
              <a:rPr lang="en-GB" sz="2400" dirty="0">
                <a:solidFill>
                  <a:srgbClr val="404040"/>
                </a:solidFill>
                <a:latin typeface="Arial" panose="020B0604020202020204" pitchFamily="34" charset="0"/>
                <a:ea typeface="Calibri" panose="020F0502020204030204" pitchFamily="34" charset="0"/>
              </a:rPr>
            </a:br>
            <a:r>
              <a:rPr lang="en-GB" sz="2400" dirty="0">
                <a:solidFill>
                  <a:srgbClr val="404040"/>
                </a:solidFill>
                <a:latin typeface="Arial" panose="020B0604020202020204" pitchFamily="34" charset="0"/>
                <a:ea typeface="Calibri" panose="020F0502020204030204" pitchFamily="34" charset="0"/>
              </a:rPr>
              <a:t>You have set aside £15 to buy party hats.</a:t>
            </a:r>
          </a:p>
          <a:p>
            <a:r>
              <a:rPr lang="en-GB" sz="2400" dirty="0">
                <a:solidFill>
                  <a:srgbClr val="404040"/>
                </a:solidFill>
                <a:effectLst/>
                <a:latin typeface="Arial" panose="020B0604020202020204" pitchFamily="34" charset="0"/>
                <a:ea typeface="Calibri" panose="020F0502020204030204" pitchFamily="34" charset="0"/>
              </a:rPr>
              <a:t>How ma</a:t>
            </a:r>
            <a:r>
              <a:rPr lang="en-GB" sz="2400" dirty="0">
                <a:solidFill>
                  <a:srgbClr val="404040"/>
                </a:solidFill>
                <a:latin typeface="Arial" panose="020B0604020202020204" pitchFamily="34" charset="0"/>
                <a:ea typeface="Calibri" panose="020F0502020204030204" pitchFamily="34" charset="0"/>
              </a:rPr>
              <a:t>ny party hats can you buy</a:t>
            </a:r>
            <a:r>
              <a:rPr lang="en-GB" sz="2400" dirty="0">
                <a:solidFill>
                  <a:srgbClr val="404040"/>
                </a:solidFill>
                <a:effectLst/>
                <a:latin typeface="Arial" panose="020B0604020202020204" pitchFamily="34" charset="0"/>
                <a:ea typeface="Calibri" panose="020F0502020204030204" pitchFamily="34" charset="0"/>
              </a:rPr>
              <a:t>?</a:t>
            </a:r>
            <a:endParaRPr lang="en-UK" sz="2400" dirty="0">
              <a:latin typeface="Arial" panose="020B0604020202020204" pitchFamily="34" charset="0"/>
              <a:cs typeface="Arial" panose="020B0604020202020204" pitchFamily="34" charset="0"/>
            </a:endParaRPr>
          </a:p>
        </p:txBody>
      </p:sp>
      <p:sp>
        <p:nvSpPr>
          <p:cNvPr id="19" name="Isosceles Triangle 18">
            <a:extLst>
              <a:ext uri="{FF2B5EF4-FFF2-40B4-BE49-F238E27FC236}">
                <a16:creationId xmlns:a16="http://schemas.microsoft.com/office/drawing/2014/main" id="{FD94D0CE-AAE9-8BEC-9913-F60D338BC68C}"/>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 name="TextBox 19">
            <a:extLst>
              <a:ext uri="{FF2B5EF4-FFF2-40B4-BE49-F238E27FC236}">
                <a16:creationId xmlns:a16="http://schemas.microsoft.com/office/drawing/2014/main" id="{38CFABF1-E685-B056-0763-AB27D85DE299}"/>
              </a:ext>
            </a:extLst>
          </p:cNvPr>
          <p:cNvSpPr txBox="1"/>
          <p:nvPr/>
        </p:nvSpPr>
        <p:spPr>
          <a:xfrm>
            <a:off x="-49770" y="80950"/>
            <a:ext cx="1730556" cy="461665"/>
          </a:xfrm>
          <a:prstGeom prst="rect">
            <a:avLst/>
          </a:prstGeom>
          <a:noFill/>
          <a:ln>
            <a:noFill/>
          </a:ln>
          <a:effectLst/>
        </p:spPr>
        <p:txBody>
          <a:bodyPr wrap="square" rtlCol="0">
            <a:spAutoFit/>
          </a:bodyPr>
          <a:lstStyle/>
          <a:p>
            <a:pPr algn="ctr"/>
            <a:r>
              <a:rPr lang="en-GB" sz="2400" b="1" dirty="0">
                <a:solidFill>
                  <a:schemeClr val="bg1"/>
                </a:solidFill>
                <a:latin typeface="Arial" panose="020B0604020202020204" pitchFamily="34" charset="0"/>
                <a:cs typeface="Arial" panose="020B0604020202020204" pitchFamily="34" charset="0"/>
              </a:rPr>
              <a:t>EXPLORE</a:t>
            </a:r>
          </a:p>
        </p:txBody>
      </p:sp>
      <p:graphicFrame>
        <p:nvGraphicFramePr>
          <p:cNvPr id="12" name="Table 11">
            <a:extLst>
              <a:ext uri="{FF2B5EF4-FFF2-40B4-BE49-F238E27FC236}">
                <a16:creationId xmlns:a16="http://schemas.microsoft.com/office/drawing/2014/main" id="{F990BF00-3AE7-38A2-08ED-FDE16875947B}"/>
              </a:ext>
            </a:extLst>
          </p:cNvPr>
          <p:cNvGraphicFramePr>
            <a:graphicFrameLocks noGrp="1"/>
          </p:cNvGraphicFramePr>
          <p:nvPr>
            <p:extLst>
              <p:ext uri="{D42A27DB-BD31-4B8C-83A1-F6EECF244321}">
                <p14:modId xmlns:p14="http://schemas.microsoft.com/office/powerpoint/2010/main" val="2967132306"/>
              </p:ext>
            </p:extLst>
          </p:nvPr>
        </p:nvGraphicFramePr>
        <p:xfrm>
          <a:off x="2420576" y="2542837"/>
          <a:ext cx="1113940" cy="1066950"/>
        </p:xfrm>
        <a:graphic>
          <a:graphicData uri="http://schemas.openxmlformats.org/drawingml/2006/table">
            <a:tbl>
              <a:tblPr firstRow="1" firstCol="1" bandRow="1"/>
              <a:tblGrid>
                <a:gridCol w="111394">
                  <a:extLst>
                    <a:ext uri="{9D8B030D-6E8A-4147-A177-3AD203B41FA5}">
                      <a16:colId xmlns:a16="http://schemas.microsoft.com/office/drawing/2014/main" val="1698750658"/>
                    </a:ext>
                  </a:extLst>
                </a:gridCol>
                <a:gridCol w="111394">
                  <a:extLst>
                    <a:ext uri="{9D8B030D-6E8A-4147-A177-3AD203B41FA5}">
                      <a16:colId xmlns:a16="http://schemas.microsoft.com/office/drawing/2014/main" val="560730522"/>
                    </a:ext>
                  </a:extLst>
                </a:gridCol>
                <a:gridCol w="111394">
                  <a:extLst>
                    <a:ext uri="{9D8B030D-6E8A-4147-A177-3AD203B41FA5}">
                      <a16:colId xmlns:a16="http://schemas.microsoft.com/office/drawing/2014/main" val="3511206322"/>
                    </a:ext>
                  </a:extLst>
                </a:gridCol>
                <a:gridCol w="111394">
                  <a:extLst>
                    <a:ext uri="{9D8B030D-6E8A-4147-A177-3AD203B41FA5}">
                      <a16:colId xmlns:a16="http://schemas.microsoft.com/office/drawing/2014/main" val="238581584"/>
                    </a:ext>
                  </a:extLst>
                </a:gridCol>
                <a:gridCol w="111394">
                  <a:extLst>
                    <a:ext uri="{9D8B030D-6E8A-4147-A177-3AD203B41FA5}">
                      <a16:colId xmlns:a16="http://schemas.microsoft.com/office/drawing/2014/main" val="830841389"/>
                    </a:ext>
                  </a:extLst>
                </a:gridCol>
                <a:gridCol w="131924">
                  <a:extLst>
                    <a:ext uri="{9D8B030D-6E8A-4147-A177-3AD203B41FA5}">
                      <a16:colId xmlns:a16="http://schemas.microsoft.com/office/drawing/2014/main" val="3615676917"/>
                    </a:ext>
                  </a:extLst>
                </a:gridCol>
                <a:gridCol w="90864">
                  <a:extLst>
                    <a:ext uri="{9D8B030D-6E8A-4147-A177-3AD203B41FA5}">
                      <a16:colId xmlns:a16="http://schemas.microsoft.com/office/drawing/2014/main" val="1506289462"/>
                    </a:ext>
                  </a:extLst>
                </a:gridCol>
                <a:gridCol w="111394">
                  <a:extLst>
                    <a:ext uri="{9D8B030D-6E8A-4147-A177-3AD203B41FA5}">
                      <a16:colId xmlns:a16="http://schemas.microsoft.com/office/drawing/2014/main" val="208672569"/>
                    </a:ext>
                  </a:extLst>
                </a:gridCol>
                <a:gridCol w="111394">
                  <a:extLst>
                    <a:ext uri="{9D8B030D-6E8A-4147-A177-3AD203B41FA5}">
                      <a16:colId xmlns:a16="http://schemas.microsoft.com/office/drawing/2014/main" val="3160014763"/>
                    </a:ext>
                  </a:extLst>
                </a:gridCol>
                <a:gridCol w="111394">
                  <a:extLst>
                    <a:ext uri="{9D8B030D-6E8A-4147-A177-3AD203B41FA5}">
                      <a16:colId xmlns:a16="http://schemas.microsoft.com/office/drawing/2014/main" val="2178326978"/>
                    </a:ext>
                  </a:extLst>
                </a:gridCol>
              </a:tblGrid>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870305215"/>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453997484"/>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00327101"/>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08797910"/>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834749149"/>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676448664"/>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17131393"/>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64646218"/>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578107837"/>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475877898"/>
                  </a:ext>
                </a:extLst>
              </a:tr>
            </a:tbl>
          </a:graphicData>
        </a:graphic>
      </p:graphicFrame>
    </p:spTree>
    <p:extLst>
      <p:ext uri="{BB962C8B-B14F-4D97-AF65-F5344CB8AC3E}">
        <p14:creationId xmlns:p14="http://schemas.microsoft.com/office/powerpoint/2010/main" val="3286691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35</a:t>
            </a:fld>
            <a:endParaRPr lang="en-UK" dirty="0"/>
          </a:p>
        </p:txBody>
      </p:sp>
      <p:sp>
        <p:nvSpPr>
          <p:cNvPr id="6" name="Speech Bubble: Rectangle 5">
            <a:extLst>
              <a:ext uri="{FF2B5EF4-FFF2-40B4-BE49-F238E27FC236}">
                <a16:creationId xmlns:a16="http://schemas.microsoft.com/office/drawing/2014/main" id="{1938519B-2A98-E0F4-6620-79D2EE01C184}"/>
              </a:ext>
            </a:extLst>
          </p:cNvPr>
          <p:cNvSpPr/>
          <p:nvPr/>
        </p:nvSpPr>
        <p:spPr>
          <a:xfrm>
            <a:off x="7635350" y="2511888"/>
            <a:ext cx="3718450" cy="1605138"/>
          </a:xfrm>
          <a:prstGeom prst="wedgeRectCallout">
            <a:avLst>
              <a:gd name="adj1" fmla="val 38508"/>
              <a:gd name="adj2" fmla="val 94955"/>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b="1" dirty="0">
                <a:solidFill>
                  <a:schemeClr val="tx1"/>
                </a:solidFill>
                <a:latin typeface="Arial" panose="020B0604020202020204" pitchFamily="34" charset="0"/>
                <a:cs typeface="Arial" panose="020B0604020202020204" pitchFamily="34" charset="0"/>
              </a:rPr>
              <a:t>4 sets of ‘0.55’</a:t>
            </a:r>
          </a:p>
        </p:txBody>
      </p:sp>
      <p:sp>
        <p:nvSpPr>
          <p:cNvPr id="61" name="Title 1">
            <a:extLst>
              <a:ext uri="{FF2B5EF4-FFF2-40B4-BE49-F238E27FC236}">
                <a16:creationId xmlns:a16="http://schemas.microsoft.com/office/drawing/2014/main" id="{10AF97AE-F4F8-FD08-CB0B-0B7646BA342B}"/>
              </a:ext>
            </a:extLst>
          </p:cNvPr>
          <p:cNvSpPr txBox="1">
            <a:spLocks/>
          </p:cNvSpPr>
          <p:nvPr/>
        </p:nvSpPr>
        <p:spPr>
          <a:xfrm>
            <a:off x="4735944" y="104588"/>
            <a:ext cx="3176519" cy="1017047"/>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GB" sz="3600" b="1" dirty="0">
                <a:solidFill>
                  <a:schemeClr val="accent1"/>
                </a:solidFill>
                <a:latin typeface="Arial" panose="020B0604020202020204" pitchFamily="34" charset="0"/>
                <a:cs typeface="Arial" panose="020B0604020202020204" pitchFamily="34" charset="0"/>
              </a:rPr>
              <a:t>4 sets of 0.55</a:t>
            </a:r>
            <a:endParaRPr lang="en-UK" sz="3600" b="1" dirty="0">
              <a:solidFill>
                <a:schemeClr val="accent1"/>
              </a:solidFill>
              <a:latin typeface="Arial" panose="020B0604020202020204" pitchFamily="34" charset="0"/>
              <a:cs typeface="Arial" panose="020B0604020202020204" pitchFamily="34" charset="0"/>
            </a:endParaRPr>
          </a:p>
        </p:txBody>
      </p:sp>
      <mc:AlternateContent xmlns:mc="http://schemas.openxmlformats.org/markup-compatibility/2006" xmlns:p14="http://schemas.microsoft.com/office/powerpoint/2010/main">
        <mc:Choice Requires="p14">
          <p:contentPart p14:bwMode="auto" r:id="rId3">
            <p14:nvContentPartPr>
              <p14:cNvPr id="20" name="Ink 19">
                <a:extLst>
                  <a:ext uri="{FF2B5EF4-FFF2-40B4-BE49-F238E27FC236}">
                    <a16:creationId xmlns:a16="http://schemas.microsoft.com/office/drawing/2014/main" id="{E9EF442E-39F2-2586-1749-B4A9DFA4B4D8}"/>
                  </a:ext>
                </a:extLst>
              </p14:cNvPr>
              <p14:cNvContentPartPr/>
              <p14:nvPr/>
            </p14:nvContentPartPr>
            <p14:xfrm>
              <a:off x="2573645" y="4695054"/>
              <a:ext cx="45719" cy="360"/>
            </p14:xfrm>
          </p:contentPart>
        </mc:Choice>
        <mc:Fallback xmlns="">
          <p:pic>
            <p:nvPicPr>
              <p:cNvPr id="20" name="Ink 19">
                <a:extLst>
                  <a:ext uri="{FF2B5EF4-FFF2-40B4-BE49-F238E27FC236}">
                    <a16:creationId xmlns:a16="http://schemas.microsoft.com/office/drawing/2014/main" id="{E9EF442E-39F2-2586-1749-B4A9DFA4B4D8}"/>
                  </a:ext>
                </a:extLst>
              </p:cNvPr>
              <p:cNvPicPr/>
              <p:nvPr/>
            </p:nvPicPr>
            <p:blipFill>
              <a:blip r:embed="rId4"/>
              <a:stretch>
                <a:fillRect/>
              </a:stretch>
            </p:blipFill>
            <p:spPr>
              <a:xfrm>
                <a:off x="1384951" y="4685694"/>
                <a:ext cx="2423107"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Ink 2">
                <a:extLst>
                  <a:ext uri="{FF2B5EF4-FFF2-40B4-BE49-F238E27FC236}">
                    <a16:creationId xmlns:a16="http://schemas.microsoft.com/office/drawing/2014/main" id="{DC293E00-1B0C-FF82-B008-FE02FD5A7440}"/>
                  </a:ext>
                </a:extLst>
              </p14:cNvPr>
              <p14:cNvContentPartPr/>
              <p14:nvPr/>
            </p14:nvContentPartPr>
            <p14:xfrm>
              <a:off x="2813007" y="4718344"/>
              <a:ext cx="360" cy="360"/>
            </p14:xfrm>
          </p:contentPart>
        </mc:Choice>
        <mc:Fallback xmlns="">
          <p:pic>
            <p:nvPicPr>
              <p:cNvPr id="3" name="Ink 2">
                <a:extLst>
                  <a:ext uri="{FF2B5EF4-FFF2-40B4-BE49-F238E27FC236}">
                    <a16:creationId xmlns:a16="http://schemas.microsoft.com/office/drawing/2014/main" id="{DC293E00-1B0C-FF82-B008-FE02FD5A7440}"/>
                  </a:ext>
                </a:extLst>
              </p:cNvPr>
              <p:cNvPicPr/>
              <p:nvPr/>
            </p:nvPicPr>
            <p:blipFill>
              <a:blip r:embed="rId4"/>
              <a:stretch>
                <a:fillRect/>
              </a:stretch>
            </p:blipFill>
            <p:spPr>
              <a:xfrm>
                <a:off x="2803647" y="4708984"/>
                <a:ext cx="19080" cy="19080"/>
              </a:xfrm>
              <a:prstGeom prst="rect">
                <a:avLst/>
              </a:prstGeom>
            </p:spPr>
          </p:pic>
        </mc:Fallback>
      </mc:AlternateContent>
      <p:graphicFrame>
        <p:nvGraphicFramePr>
          <p:cNvPr id="5" name="Table 4">
            <a:extLst>
              <a:ext uri="{FF2B5EF4-FFF2-40B4-BE49-F238E27FC236}">
                <a16:creationId xmlns:a16="http://schemas.microsoft.com/office/drawing/2014/main" id="{6BD62421-E39D-F06A-FFD0-835F9440B532}"/>
              </a:ext>
            </a:extLst>
          </p:cNvPr>
          <p:cNvGraphicFramePr>
            <a:graphicFrameLocks noGrp="1"/>
          </p:cNvGraphicFramePr>
          <p:nvPr>
            <p:extLst>
              <p:ext uri="{D42A27DB-BD31-4B8C-83A1-F6EECF244321}">
                <p14:modId xmlns:p14="http://schemas.microsoft.com/office/powerpoint/2010/main" val="2252838382"/>
              </p:ext>
            </p:extLst>
          </p:nvPr>
        </p:nvGraphicFramePr>
        <p:xfrm>
          <a:off x="3653731" y="252054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7" name="Table 6">
            <a:extLst>
              <a:ext uri="{FF2B5EF4-FFF2-40B4-BE49-F238E27FC236}">
                <a16:creationId xmlns:a16="http://schemas.microsoft.com/office/drawing/2014/main" id="{6A3495F8-A429-6361-F0CE-698B3B6FA7A5}"/>
              </a:ext>
            </a:extLst>
          </p:cNvPr>
          <p:cNvGraphicFramePr>
            <a:graphicFrameLocks noGrp="1"/>
          </p:cNvGraphicFramePr>
          <p:nvPr>
            <p:extLst>
              <p:ext uri="{D42A27DB-BD31-4B8C-83A1-F6EECF244321}">
                <p14:modId xmlns:p14="http://schemas.microsoft.com/office/powerpoint/2010/main" val="1529805967"/>
              </p:ext>
            </p:extLst>
          </p:nvPr>
        </p:nvGraphicFramePr>
        <p:xfrm>
          <a:off x="4901257" y="252054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8" name="Table 7">
            <a:extLst>
              <a:ext uri="{FF2B5EF4-FFF2-40B4-BE49-F238E27FC236}">
                <a16:creationId xmlns:a16="http://schemas.microsoft.com/office/drawing/2014/main" id="{B8B5EA63-0809-D406-6CA7-D8CF61D8A4F5}"/>
              </a:ext>
            </a:extLst>
          </p:cNvPr>
          <p:cNvGraphicFramePr>
            <a:graphicFrameLocks noGrp="1"/>
          </p:cNvGraphicFramePr>
          <p:nvPr>
            <p:extLst>
              <p:ext uri="{D42A27DB-BD31-4B8C-83A1-F6EECF244321}">
                <p14:modId xmlns:p14="http://schemas.microsoft.com/office/powerpoint/2010/main" val="4292078160"/>
              </p:ext>
            </p:extLst>
          </p:nvPr>
        </p:nvGraphicFramePr>
        <p:xfrm>
          <a:off x="6144143" y="251188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9" name="Table 8">
            <a:extLst>
              <a:ext uri="{FF2B5EF4-FFF2-40B4-BE49-F238E27FC236}">
                <a16:creationId xmlns:a16="http://schemas.microsoft.com/office/drawing/2014/main" id="{95387E15-9D2E-CF24-B5DE-38A25D6511F3}"/>
              </a:ext>
            </a:extLst>
          </p:cNvPr>
          <p:cNvGraphicFramePr>
            <a:graphicFrameLocks noGrp="1"/>
          </p:cNvGraphicFramePr>
          <p:nvPr>
            <p:extLst>
              <p:ext uri="{D42A27DB-BD31-4B8C-83A1-F6EECF244321}">
                <p14:modId xmlns:p14="http://schemas.microsoft.com/office/powerpoint/2010/main" val="1454078985"/>
              </p:ext>
            </p:extLst>
          </p:nvPr>
        </p:nvGraphicFramePr>
        <p:xfrm>
          <a:off x="3653731" y="385403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0" name="Table 9">
            <a:extLst>
              <a:ext uri="{FF2B5EF4-FFF2-40B4-BE49-F238E27FC236}">
                <a16:creationId xmlns:a16="http://schemas.microsoft.com/office/drawing/2014/main" id="{4EB4B4E8-BB10-2781-822A-15FE541F0981}"/>
              </a:ext>
            </a:extLst>
          </p:cNvPr>
          <p:cNvGraphicFramePr>
            <a:graphicFrameLocks noGrp="1"/>
          </p:cNvGraphicFramePr>
          <p:nvPr>
            <p:extLst>
              <p:ext uri="{D42A27DB-BD31-4B8C-83A1-F6EECF244321}">
                <p14:modId xmlns:p14="http://schemas.microsoft.com/office/powerpoint/2010/main" val="679022261"/>
              </p:ext>
            </p:extLst>
          </p:nvPr>
        </p:nvGraphicFramePr>
        <p:xfrm>
          <a:off x="4901257" y="385403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1" name="Table 10">
            <a:extLst>
              <a:ext uri="{FF2B5EF4-FFF2-40B4-BE49-F238E27FC236}">
                <a16:creationId xmlns:a16="http://schemas.microsoft.com/office/drawing/2014/main" id="{EC6A9899-1E65-BF22-56CB-701320E64267}"/>
              </a:ext>
            </a:extLst>
          </p:cNvPr>
          <p:cNvGraphicFramePr>
            <a:graphicFrameLocks noGrp="1"/>
          </p:cNvGraphicFramePr>
          <p:nvPr>
            <p:extLst>
              <p:ext uri="{D42A27DB-BD31-4B8C-83A1-F6EECF244321}">
                <p14:modId xmlns:p14="http://schemas.microsoft.com/office/powerpoint/2010/main" val="251811526"/>
              </p:ext>
            </p:extLst>
          </p:nvPr>
        </p:nvGraphicFramePr>
        <p:xfrm>
          <a:off x="6144143" y="384537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3" name="Table 12">
            <a:extLst>
              <a:ext uri="{FF2B5EF4-FFF2-40B4-BE49-F238E27FC236}">
                <a16:creationId xmlns:a16="http://schemas.microsoft.com/office/drawing/2014/main" id="{45DA0556-68FB-8756-7CFC-7F3EB5026321}"/>
              </a:ext>
            </a:extLst>
          </p:cNvPr>
          <p:cNvGraphicFramePr>
            <a:graphicFrameLocks noGrp="1"/>
          </p:cNvGraphicFramePr>
          <p:nvPr>
            <p:extLst>
              <p:ext uri="{D42A27DB-BD31-4B8C-83A1-F6EECF244321}">
                <p14:modId xmlns:p14="http://schemas.microsoft.com/office/powerpoint/2010/main" val="288905300"/>
              </p:ext>
            </p:extLst>
          </p:nvPr>
        </p:nvGraphicFramePr>
        <p:xfrm>
          <a:off x="3639234" y="512631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5" name="Table 14">
            <a:extLst>
              <a:ext uri="{FF2B5EF4-FFF2-40B4-BE49-F238E27FC236}">
                <a16:creationId xmlns:a16="http://schemas.microsoft.com/office/drawing/2014/main" id="{C067E290-D42E-B832-6694-D0A7DA38C88D}"/>
              </a:ext>
            </a:extLst>
          </p:cNvPr>
          <p:cNvGraphicFramePr>
            <a:graphicFrameLocks noGrp="1"/>
          </p:cNvGraphicFramePr>
          <p:nvPr>
            <p:extLst>
              <p:ext uri="{D42A27DB-BD31-4B8C-83A1-F6EECF244321}">
                <p14:modId xmlns:p14="http://schemas.microsoft.com/office/powerpoint/2010/main" val="2853412902"/>
              </p:ext>
            </p:extLst>
          </p:nvPr>
        </p:nvGraphicFramePr>
        <p:xfrm>
          <a:off x="4886760" y="512631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6" name="Table 15">
            <a:extLst>
              <a:ext uri="{FF2B5EF4-FFF2-40B4-BE49-F238E27FC236}">
                <a16:creationId xmlns:a16="http://schemas.microsoft.com/office/drawing/2014/main" id="{FDA1AA91-2818-4475-78D8-3444A85F13E8}"/>
              </a:ext>
            </a:extLst>
          </p:cNvPr>
          <p:cNvGraphicFramePr>
            <a:graphicFrameLocks noGrp="1"/>
          </p:cNvGraphicFramePr>
          <p:nvPr>
            <p:extLst>
              <p:ext uri="{D42A27DB-BD31-4B8C-83A1-F6EECF244321}">
                <p14:modId xmlns:p14="http://schemas.microsoft.com/office/powerpoint/2010/main" val="3576828297"/>
              </p:ext>
            </p:extLst>
          </p:nvPr>
        </p:nvGraphicFramePr>
        <p:xfrm>
          <a:off x="6129646" y="511765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7" name="Table 16">
            <a:extLst>
              <a:ext uri="{FF2B5EF4-FFF2-40B4-BE49-F238E27FC236}">
                <a16:creationId xmlns:a16="http://schemas.microsoft.com/office/drawing/2014/main" id="{8F00DF83-722D-77C5-DE71-41A81ECE8F5F}"/>
              </a:ext>
            </a:extLst>
          </p:cNvPr>
          <p:cNvGraphicFramePr>
            <a:graphicFrameLocks noGrp="1"/>
          </p:cNvGraphicFramePr>
          <p:nvPr>
            <p:extLst>
              <p:ext uri="{D42A27DB-BD31-4B8C-83A1-F6EECF244321}">
                <p14:modId xmlns:p14="http://schemas.microsoft.com/office/powerpoint/2010/main" val="2176360601"/>
              </p:ext>
            </p:extLst>
          </p:nvPr>
        </p:nvGraphicFramePr>
        <p:xfrm>
          <a:off x="1163412" y="384537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8" name="Table 17">
            <a:extLst>
              <a:ext uri="{FF2B5EF4-FFF2-40B4-BE49-F238E27FC236}">
                <a16:creationId xmlns:a16="http://schemas.microsoft.com/office/drawing/2014/main" id="{DBE4CA47-E943-C6D4-A40D-0EB290D7DE02}"/>
              </a:ext>
            </a:extLst>
          </p:cNvPr>
          <p:cNvGraphicFramePr>
            <a:graphicFrameLocks noGrp="1"/>
          </p:cNvGraphicFramePr>
          <p:nvPr>
            <p:extLst>
              <p:ext uri="{D42A27DB-BD31-4B8C-83A1-F6EECF244321}">
                <p14:modId xmlns:p14="http://schemas.microsoft.com/office/powerpoint/2010/main" val="2308308289"/>
              </p:ext>
            </p:extLst>
          </p:nvPr>
        </p:nvGraphicFramePr>
        <p:xfrm>
          <a:off x="2410938" y="384537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9" name="Table 18">
            <a:extLst>
              <a:ext uri="{FF2B5EF4-FFF2-40B4-BE49-F238E27FC236}">
                <a16:creationId xmlns:a16="http://schemas.microsoft.com/office/drawing/2014/main" id="{C4C54008-2064-0E2C-CF42-74F840EEC1ED}"/>
              </a:ext>
            </a:extLst>
          </p:cNvPr>
          <p:cNvGraphicFramePr>
            <a:graphicFrameLocks noGrp="1"/>
          </p:cNvGraphicFramePr>
          <p:nvPr>
            <p:extLst>
              <p:ext uri="{D42A27DB-BD31-4B8C-83A1-F6EECF244321}">
                <p14:modId xmlns:p14="http://schemas.microsoft.com/office/powerpoint/2010/main" val="1058401240"/>
              </p:ext>
            </p:extLst>
          </p:nvPr>
        </p:nvGraphicFramePr>
        <p:xfrm>
          <a:off x="1148915" y="511765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1" name="Table 20">
            <a:extLst>
              <a:ext uri="{FF2B5EF4-FFF2-40B4-BE49-F238E27FC236}">
                <a16:creationId xmlns:a16="http://schemas.microsoft.com/office/drawing/2014/main" id="{DCBF8EA1-E188-A566-5519-BEC9A6BD909F}"/>
              </a:ext>
            </a:extLst>
          </p:cNvPr>
          <p:cNvGraphicFramePr>
            <a:graphicFrameLocks noGrp="1"/>
          </p:cNvGraphicFramePr>
          <p:nvPr>
            <p:extLst>
              <p:ext uri="{D42A27DB-BD31-4B8C-83A1-F6EECF244321}">
                <p14:modId xmlns:p14="http://schemas.microsoft.com/office/powerpoint/2010/main" val="1046384133"/>
              </p:ext>
            </p:extLst>
          </p:nvPr>
        </p:nvGraphicFramePr>
        <p:xfrm>
          <a:off x="2396441" y="511765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sp>
        <p:nvSpPr>
          <p:cNvPr id="24" name="TextBox 23">
            <a:extLst>
              <a:ext uri="{FF2B5EF4-FFF2-40B4-BE49-F238E27FC236}">
                <a16:creationId xmlns:a16="http://schemas.microsoft.com/office/drawing/2014/main" id="{7628854B-2751-1499-8B69-4F02DB1896AD}"/>
              </a:ext>
            </a:extLst>
          </p:cNvPr>
          <p:cNvSpPr txBox="1"/>
          <p:nvPr/>
        </p:nvSpPr>
        <p:spPr>
          <a:xfrm>
            <a:off x="1148915" y="1147449"/>
            <a:ext cx="10136200" cy="1200329"/>
          </a:xfrm>
          <a:prstGeom prst="rect">
            <a:avLst/>
          </a:prstGeom>
          <a:noFill/>
        </p:spPr>
        <p:txBody>
          <a:bodyPr wrap="square" rtlCol="0">
            <a:spAutoFit/>
          </a:bodyPr>
          <a:lstStyle/>
          <a:p>
            <a:r>
              <a:rPr lang="en-GB" sz="2400" dirty="0">
                <a:solidFill>
                  <a:srgbClr val="404040"/>
                </a:solidFill>
                <a:latin typeface="Arial" panose="020B0604020202020204" pitchFamily="34" charset="0"/>
                <a:ea typeface="Calibri" panose="020F0502020204030204" pitchFamily="34" charset="0"/>
              </a:rPr>
              <a:t>Party hats cost 55p each.</a:t>
            </a:r>
            <a:br>
              <a:rPr lang="en-GB" sz="2400" dirty="0">
                <a:solidFill>
                  <a:srgbClr val="404040"/>
                </a:solidFill>
                <a:latin typeface="Arial" panose="020B0604020202020204" pitchFamily="34" charset="0"/>
                <a:ea typeface="Calibri" panose="020F0502020204030204" pitchFamily="34" charset="0"/>
              </a:rPr>
            </a:br>
            <a:r>
              <a:rPr lang="en-GB" sz="2400" dirty="0">
                <a:solidFill>
                  <a:srgbClr val="404040"/>
                </a:solidFill>
                <a:latin typeface="Arial" panose="020B0604020202020204" pitchFamily="34" charset="0"/>
                <a:ea typeface="Calibri" panose="020F0502020204030204" pitchFamily="34" charset="0"/>
              </a:rPr>
              <a:t>You have set aside £15 to buy party hats.</a:t>
            </a:r>
          </a:p>
          <a:p>
            <a:r>
              <a:rPr lang="en-GB" sz="2400" dirty="0">
                <a:solidFill>
                  <a:srgbClr val="404040"/>
                </a:solidFill>
                <a:effectLst/>
                <a:latin typeface="Arial" panose="020B0604020202020204" pitchFamily="34" charset="0"/>
                <a:ea typeface="Calibri" panose="020F0502020204030204" pitchFamily="34" charset="0"/>
              </a:rPr>
              <a:t>How ma</a:t>
            </a:r>
            <a:r>
              <a:rPr lang="en-GB" sz="2400" dirty="0">
                <a:solidFill>
                  <a:srgbClr val="404040"/>
                </a:solidFill>
                <a:latin typeface="Arial" panose="020B0604020202020204" pitchFamily="34" charset="0"/>
                <a:ea typeface="Calibri" panose="020F0502020204030204" pitchFamily="34" charset="0"/>
              </a:rPr>
              <a:t>ny party hats can you buy</a:t>
            </a:r>
            <a:r>
              <a:rPr lang="en-GB" sz="2400" dirty="0">
                <a:solidFill>
                  <a:srgbClr val="404040"/>
                </a:solidFill>
                <a:effectLst/>
                <a:latin typeface="Arial" panose="020B0604020202020204" pitchFamily="34" charset="0"/>
                <a:ea typeface="Calibri" panose="020F0502020204030204" pitchFamily="34" charset="0"/>
              </a:rPr>
              <a:t>?</a:t>
            </a:r>
            <a:endParaRPr lang="en-UK" sz="2400" dirty="0">
              <a:latin typeface="Arial" panose="020B0604020202020204" pitchFamily="34" charset="0"/>
              <a:cs typeface="Arial" panose="020B0604020202020204" pitchFamily="34" charset="0"/>
            </a:endParaRPr>
          </a:p>
        </p:txBody>
      </p:sp>
      <p:sp>
        <p:nvSpPr>
          <p:cNvPr id="25" name="Isosceles Triangle 24">
            <a:extLst>
              <a:ext uri="{FF2B5EF4-FFF2-40B4-BE49-F238E27FC236}">
                <a16:creationId xmlns:a16="http://schemas.microsoft.com/office/drawing/2014/main" id="{F7D47FF8-EFF9-F9D9-BE9A-D6A8D5E4B2D1}"/>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 name="TextBox 25">
            <a:extLst>
              <a:ext uri="{FF2B5EF4-FFF2-40B4-BE49-F238E27FC236}">
                <a16:creationId xmlns:a16="http://schemas.microsoft.com/office/drawing/2014/main" id="{82834185-D9DB-E058-3DA3-0EE94C8042AC}"/>
              </a:ext>
            </a:extLst>
          </p:cNvPr>
          <p:cNvSpPr txBox="1"/>
          <p:nvPr/>
        </p:nvSpPr>
        <p:spPr>
          <a:xfrm>
            <a:off x="-49770" y="80950"/>
            <a:ext cx="1730556" cy="461665"/>
          </a:xfrm>
          <a:prstGeom prst="rect">
            <a:avLst/>
          </a:prstGeom>
          <a:noFill/>
          <a:ln>
            <a:noFill/>
          </a:ln>
          <a:effectLst/>
        </p:spPr>
        <p:txBody>
          <a:bodyPr wrap="square" rtlCol="0">
            <a:spAutoFit/>
          </a:bodyPr>
          <a:lstStyle/>
          <a:p>
            <a:pPr algn="ctr"/>
            <a:r>
              <a:rPr lang="en-GB" sz="2400" b="1" dirty="0">
                <a:solidFill>
                  <a:schemeClr val="bg1"/>
                </a:solidFill>
                <a:latin typeface="Arial" panose="020B0604020202020204" pitchFamily="34" charset="0"/>
                <a:cs typeface="Arial" panose="020B0604020202020204" pitchFamily="34" charset="0"/>
              </a:rPr>
              <a:t>EXPLORE</a:t>
            </a:r>
          </a:p>
        </p:txBody>
      </p:sp>
      <p:graphicFrame>
        <p:nvGraphicFramePr>
          <p:cNvPr id="12" name="Table 11">
            <a:extLst>
              <a:ext uri="{FF2B5EF4-FFF2-40B4-BE49-F238E27FC236}">
                <a16:creationId xmlns:a16="http://schemas.microsoft.com/office/drawing/2014/main" id="{A54DAC8A-9C93-5843-F7C1-AB2FB516B3CA}"/>
              </a:ext>
            </a:extLst>
          </p:cNvPr>
          <p:cNvGraphicFramePr>
            <a:graphicFrameLocks noGrp="1"/>
          </p:cNvGraphicFramePr>
          <p:nvPr>
            <p:extLst>
              <p:ext uri="{D42A27DB-BD31-4B8C-83A1-F6EECF244321}">
                <p14:modId xmlns:p14="http://schemas.microsoft.com/office/powerpoint/2010/main" val="1199251032"/>
              </p:ext>
            </p:extLst>
          </p:nvPr>
        </p:nvGraphicFramePr>
        <p:xfrm>
          <a:off x="1123572" y="2514168"/>
          <a:ext cx="1113940" cy="1066950"/>
        </p:xfrm>
        <a:graphic>
          <a:graphicData uri="http://schemas.openxmlformats.org/drawingml/2006/table">
            <a:tbl>
              <a:tblPr firstRow="1" firstCol="1" bandRow="1"/>
              <a:tblGrid>
                <a:gridCol w="111394">
                  <a:extLst>
                    <a:ext uri="{9D8B030D-6E8A-4147-A177-3AD203B41FA5}">
                      <a16:colId xmlns:a16="http://schemas.microsoft.com/office/drawing/2014/main" val="1698750658"/>
                    </a:ext>
                  </a:extLst>
                </a:gridCol>
                <a:gridCol w="111394">
                  <a:extLst>
                    <a:ext uri="{9D8B030D-6E8A-4147-A177-3AD203B41FA5}">
                      <a16:colId xmlns:a16="http://schemas.microsoft.com/office/drawing/2014/main" val="560730522"/>
                    </a:ext>
                  </a:extLst>
                </a:gridCol>
                <a:gridCol w="111394">
                  <a:extLst>
                    <a:ext uri="{9D8B030D-6E8A-4147-A177-3AD203B41FA5}">
                      <a16:colId xmlns:a16="http://schemas.microsoft.com/office/drawing/2014/main" val="3511206322"/>
                    </a:ext>
                  </a:extLst>
                </a:gridCol>
                <a:gridCol w="111394">
                  <a:extLst>
                    <a:ext uri="{9D8B030D-6E8A-4147-A177-3AD203B41FA5}">
                      <a16:colId xmlns:a16="http://schemas.microsoft.com/office/drawing/2014/main" val="238581584"/>
                    </a:ext>
                  </a:extLst>
                </a:gridCol>
                <a:gridCol w="111394">
                  <a:extLst>
                    <a:ext uri="{9D8B030D-6E8A-4147-A177-3AD203B41FA5}">
                      <a16:colId xmlns:a16="http://schemas.microsoft.com/office/drawing/2014/main" val="830841389"/>
                    </a:ext>
                  </a:extLst>
                </a:gridCol>
                <a:gridCol w="131924">
                  <a:extLst>
                    <a:ext uri="{9D8B030D-6E8A-4147-A177-3AD203B41FA5}">
                      <a16:colId xmlns:a16="http://schemas.microsoft.com/office/drawing/2014/main" val="3615676917"/>
                    </a:ext>
                  </a:extLst>
                </a:gridCol>
                <a:gridCol w="90864">
                  <a:extLst>
                    <a:ext uri="{9D8B030D-6E8A-4147-A177-3AD203B41FA5}">
                      <a16:colId xmlns:a16="http://schemas.microsoft.com/office/drawing/2014/main" val="1506289462"/>
                    </a:ext>
                  </a:extLst>
                </a:gridCol>
                <a:gridCol w="111394">
                  <a:extLst>
                    <a:ext uri="{9D8B030D-6E8A-4147-A177-3AD203B41FA5}">
                      <a16:colId xmlns:a16="http://schemas.microsoft.com/office/drawing/2014/main" val="208672569"/>
                    </a:ext>
                  </a:extLst>
                </a:gridCol>
                <a:gridCol w="111394">
                  <a:extLst>
                    <a:ext uri="{9D8B030D-6E8A-4147-A177-3AD203B41FA5}">
                      <a16:colId xmlns:a16="http://schemas.microsoft.com/office/drawing/2014/main" val="3160014763"/>
                    </a:ext>
                  </a:extLst>
                </a:gridCol>
                <a:gridCol w="111394">
                  <a:extLst>
                    <a:ext uri="{9D8B030D-6E8A-4147-A177-3AD203B41FA5}">
                      <a16:colId xmlns:a16="http://schemas.microsoft.com/office/drawing/2014/main" val="2178326978"/>
                    </a:ext>
                  </a:extLst>
                </a:gridCol>
              </a:tblGrid>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870305215"/>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1453997484"/>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300327101"/>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908797910"/>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834749149"/>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676448664"/>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117131393"/>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464646218"/>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578107837"/>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475877898"/>
                  </a:ext>
                </a:extLst>
              </a:tr>
            </a:tbl>
          </a:graphicData>
        </a:graphic>
      </p:graphicFrame>
      <p:graphicFrame>
        <p:nvGraphicFramePr>
          <p:cNvPr id="14" name="Table 13">
            <a:extLst>
              <a:ext uri="{FF2B5EF4-FFF2-40B4-BE49-F238E27FC236}">
                <a16:creationId xmlns:a16="http://schemas.microsoft.com/office/drawing/2014/main" id="{0919EFDA-3208-6B8D-95B3-7647933F9D7A}"/>
              </a:ext>
            </a:extLst>
          </p:cNvPr>
          <p:cNvGraphicFramePr>
            <a:graphicFrameLocks noGrp="1"/>
          </p:cNvGraphicFramePr>
          <p:nvPr>
            <p:extLst>
              <p:ext uri="{D42A27DB-BD31-4B8C-83A1-F6EECF244321}">
                <p14:modId xmlns:p14="http://schemas.microsoft.com/office/powerpoint/2010/main" val="2393506212"/>
              </p:ext>
            </p:extLst>
          </p:nvPr>
        </p:nvGraphicFramePr>
        <p:xfrm>
          <a:off x="2356475" y="2526187"/>
          <a:ext cx="1113940" cy="1066950"/>
        </p:xfrm>
        <a:graphic>
          <a:graphicData uri="http://schemas.openxmlformats.org/drawingml/2006/table">
            <a:tbl>
              <a:tblPr firstRow="1" firstCol="1" bandRow="1"/>
              <a:tblGrid>
                <a:gridCol w="111394">
                  <a:extLst>
                    <a:ext uri="{9D8B030D-6E8A-4147-A177-3AD203B41FA5}">
                      <a16:colId xmlns:a16="http://schemas.microsoft.com/office/drawing/2014/main" val="1698750658"/>
                    </a:ext>
                  </a:extLst>
                </a:gridCol>
                <a:gridCol w="111394">
                  <a:extLst>
                    <a:ext uri="{9D8B030D-6E8A-4147-A177-3AD203B41FA5}">
                      <a16:colId xmlns:a16="http://schemas.microsoft.com/office/drawing/2014/main" val="560730522"/>
                    </a:ext>
                  </a:extLst>
                </a:gridCol>
                <a:gridCol w="111394">
                  <a:extLst>
                    <a:ext uri="{9D8B030D-6E8A-4147-A177-3AD203B41FA5}">
                      <a16:colId xmlns:a16="http://schemas.microsoft.com/office/drawing/2014/main" val="3511206322"/>
                    </a:ext>
                  </a:extLst>
                </a:gridCol>
                <a:gridCol w="111394">
                  <a:extLst>
                    <a:ext uri="{9D8B030D-6E8A-4147-A177-3AD203B41FA5}">
                      <a16:colId xmlns:a16="http://schemas.microsoft.com/office/drawing/2014/main" val="238581584"/>
                    </a:ext>
                  </a:extLst>
                </a:gridCol>
                <a:gridCol w="111394">
                  <a:extLst>
                    <a:ext uri="{9D8B030D-6E8A-4147-A177-3AD203B41FA5}">
                      <a16:colId xmlns:a16="http://schemas.microsoft.com/office/drawing/2014/main" val="830841389"/>
                    </a:ext>
                  </a:extLst>
                </a:gridCol>
                <a:gridCol w="131924">
                  <a:extLst>
                    <a:ext uri="{9D8B030D-6E8A-4147-A177-3AD203B41FA5}">
                      <a16:colId xmlns:a16="http://schemas.microsoft.com/office/drawing/2014/main" val="3615676917"/>
                    </a:ext>
                  </a:extLst>
                </a:gridCol>
                <a:gridCol w="90864">
                  <a:extLst>
                    <a:ext uri="{9D8B030D-6E8A-4147-A177-3AD203B41FA5}">
                      <a16:colId xmlns:a16="http://schemas.microsoft.com/office/drawing/2014/main" val="1506289462"/>
                    </a:ext>
                  </a:extLst>
                </a:gridCol>
                <a:gridCol w="111394">
                  <a:extLst>
                    <a:ext uri="{9D8B030D-6E8A-4147-A177-3AD203B41FA5}">
                      <a16:colId xmlns:a16="http://schemas.microsoft.com/office/drawing/2014/main" val="208672569"/>
                    </a:ext>
                  </a:extLst>
                </a:gridCol>
                <a:gridCol w="111394">
                  <a:extLst>
                    <a:ext uri="{9D8B030D-6E8A-4147-A177-3AD203B41FA5}">
                      <a16:colId xmlns:a16="http://schemas.microsoft.com/office/drawing/2014/main" val="3160014763"/>
                    </a:ext>
                  </a:extLst>
                </a:gridCol>
                <a:gridCol w="111394">
                  <a:extLst>
                    <a:ext uri="{9D8B030D-6E8A-4147-A177-3AD203B41FA5}">
                      <a16:colId xmlns:a16="http://schemas.microsoft.com/office/drawing/2014/main" val="2178326978"/>
                    </a:ext>
                  </a:extLst>
                </a:gridCol>
              </a:tblGrid>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870305215"/>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1453997484"/>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300327101"/>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908797910"/>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834749149"/>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676448664"/>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117131393"/>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464646218"/>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578107837"/>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475877898"/>
                  </a:ext>
                </a:extLst>
              </a:tr>
            </a:tbl>
          </a:graphicData>
        </a:graphic>
      </p:graphicFrame>
    </p:spTree>
    <p:extLst>
      <p:ext uri="{BB962C8B-B14F-4D97-AF65-F5344CB8AC3E}">
        <p14:creationId xmlns:p14="http://schemas.microsoft.com/office/powerpoint/2010/main" val="3198499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36</a:t>
            </a:fld>
            <a:endParaRPr lang="en-UK" dirty="0"/>
          </a:p>
        </p:txBody>
      </p:sp>
      <p:sp>
        <p:nvSpPr>
          <p:cNvPr id="6" name="Speech Bubble: Rectangle 5">
            <a:extLst>
              <a:ext uri="{FF2B5EF4-FFF2-40B4-BE49-F238E27FC236}">
                <a16:creationId xmlns:a16="http://schemas.microsoft.com/office/drawing/2014/main" id="{1938519B-2A98-E0F4-6620-79D2EE01C184}"/>
              </a:ext>
            </a:extLst>
          </p:cNvPr>
          <p:cNvSpPr/>
          <p:nvPr/>
        </p:nvSpPr>
        <p:spPr>
          <a:xfrm>
            <a:off x="7419559" y="2506420"/>
            <a:ext cx="3718450" cy="1605138"/>
          </a:xfrm>
          <a:prstGeom prst="wedgeRectCallout">
            <a:avLst>
              <a:gd name="adj1" fmla="val 40488"/>
              <a:gd name="adj2" fmla="val 96930"/>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b="1" dirty="0">
                <a:solidFill>
                  <a:schemeClr val="tx1"/>
                </a:solidFill>
                <a:latin typeface="Arial" panose="020B0604020202020204" pitchFamily="34" charset="0"/>
                <a:cs typeface="Arial" panose="020B0604020202020204" pitchFamily="34" charset="0"/>
              </a:rPr>
              <a:t>5 sets of ‘0.55’</a:t>
            </a:r>
          </a:p>
        </p:txBody>
      </p:sp>
      <p:sp>
        <p:nvSpPr>
          <p:cNvPr id="69" name="Title 1">
            <a:extLst>
              <a:ext uri="{FF2B5EF4-FFF2-40B4-BE49-F238E27FC236}">
                <a16:creationId xmlns:a16="http://schemas.microsoft.com/office/drawing/2014/main" id="{5880EA05-210C-C856-EE23-1B1A69A7851F}"/>
              </a:ext>
            </a:extLst>
          </p:cNvPr>
          <p:cNvSpPr txBox="1">
            <a:spLocks/>
          </p:cNvSpPr>
          <p:nvPr/>
        </p:nvSpPr>
        <p:spPr>
          <a:xfrm>
            <a:off x="4518373" y="104588"/>
            <a:ext cx="3155254" cy="1017047"/>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GB" sz="3600" b="1" dirty="0">
                <a:solidFill>
                  <a:schemeClr val="accent1"/>
                </a:solidFill>
                <a:latin typeface="Arial" panose="020B0604020202020204" pitchFamily="34" charset="0"/>
                <a:cs typeface="Arial" panose="020B0604020202020204" pitchFamily="34" charset="0"/>
              </a:rPr>
              <a:t>5 sets of 0.55</a:t>
            </a:r>
            <a:endParaRPr lang="en-UK" sz="3600" b="1" dirty="0">
              <a:solidFill>
                <a:schemeClr val="accent1"/>
              </a:solidFill>
              <a:latin typeface="Arial" panose="020B0604020202020204" pitchFamily="34" charset="0"/>
              <a:cs typeface="Arial" panose="020B0604020202020204" pitchFamily="34" charset="0"/>
            </a:endParaRPr>
          </a:p>
        </p:txBody>
      </p:sp>
      <mc:AlternateContent xmlns:mc="http://schemas.openxmlformats.org/markup-compatibility/2006" xmlns:p14="http://schemas.microsoft.com/office/powerpoint/2010/main">
        <mc:Choice Requires="p14">
          <p:contentPart p14:bwMode="auto" r:id="rId3">
            <p14:nvContentPartPr>
              <p14:cNvPr id="3" name="Ink 2">
                <a:extLst>
                  <a:ext uri="{FF2B5EF4-FFF2-40B4-BE49-F238E27FC236}">
                    <a16:creationId xmlns:a16="http://schemas.microsoft.com/office/drawing/2014/main" id="{122C9A12-4AE4-3BD5-10F4-1AB5932BB0A2}"/>
                  </a:ext>
                </a:extLst>
              </p14:cNvPr>
              <p14:cNvContentPartPr/>
              <p14:nvPr/>
            </p14:nvContentPartPr>
            <p14:xfrm>
              <a:off x="2813007" y="4718344"/>
              <a:ext cx="360" cy="360"/>
            </p14:xfrm>
          </p:contentPart>
        </mc:Choice>
        <mc:Fallback xmlns="">
          <p:pic>
            <p:nvPicPr>
              <p:cNvPr id="3" name="Ink 2">
                <a:extLst>
                  <a:ext uri="{FF2B5EF4-FFF2-40B4-BE49-F238E27FC236}">
                    <a16:creationId xmlns:a16="http://schemas.microsoft.com/office/drawing/2014/main" id="{122C9A12-4AE4-3BD5-10F4-1AB5932BB0A2}"/>
                  </a:ext>
                </a:extLst>
              </p:cNvPr>
              <p:cNvPicPr/>
              <p:nvPr/>
            </p:nvPicPr>
            <p:blipFill>
              <a:blip r:embed="rId4"/>
              <a:stretch>
                <a:fillRect/>
              </a:stretch>
            </p:blipFill>
            <p:spPr>
              <a:xfrm>
                <a:off x="2803647" y="4708984"/>
                <a:ext cx="19080" cy="19080"/>
              </a:xfrm>
              <a:prstGeom prst="rect">
                <a:avLst/>
              </a:prstGeom>
            </p:spPr>
          </p:pic>
        </mc:Fallback>
      </mc:AlternateContent>
      <p:graphicFrame>
        <p:nvGraphicFramePr>
          <p:cNvPr id="7" name="Table 6">
            <a:extLst>
              <a:ext uri="{FF2B5EF4-FFF2-40B4-BE49-F238E27FC236}">
                <a16:creationId xmlns:a16="http://schemas.microsoft.com/office/drawing/2014/main" id="{FAC184A0-297A-A085-D5EB-EEFB97338A5B}"/>
              </a:ext>
            </a:extLst>
          </p:cNvPr>
          <p:cNvGraphicFramePr>
            <a:graphicFrameLocks noGrp="1"/>
          </p:cNvGraphicFramePr>
          <p:nvPr>
            <p:extLst>
              <p:ext uri="{D42A27DB-BD31-4B8C-83A1-F6EECF244321}">
                <p14:modId xmlns:p14="http://schemas.microsoft.com/office/powerpoint/2010/main" val="3113158003"/>
              </p:ext>
            </p:extLst>
          </p:nvPr>
        </p:nvGraphicFramePr>
        <p:xfrm>
          <a:off x="4901257" y="252054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8" name="Table 7">
            <a:extLst>
              <a:ext uri="{FF2B5EF4-FFF2-40B4-BE49-F238E27FC236}">
                <a16:creationId xmlns:a16="http://schemas.microsoft.com/office/drawing/2014/main" id="{E31995F3-E619-9D18-6418-35CF6629E454}"/>
              </a:ext>
            </a:extLst>
          </p:cNvPr>
          <p:cNvGraphicFramePr>
            <a:graphicFrameLocks noGrp="1"/>
          </p:cNvGraphicFramePr>
          <p:nvPr>
            <p:extLst>
              <p:ext uri="{D42A27DB-BD31-4B8C-83A1-F6EECF244321}">
                <p14:modId xmlns:p14="http://schemas.microsoft.com/office/powerpoint/2010/main" val="4215611984"/>
              </p:ext>
            </p:extLst>
          </p:nvPr>
        </p:nvGraphicFramePr>
        <p:xfrm>
          <a:off x="6144143" y="251188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9" name="Table 8">
            <a:extLst>
              <a:ext uri="{FF2B5EF4-FFF2-40B4-BE49-F238E27FC236}">
                <a16:creationId xmlns:a16="http://schemas.microsoft.com/office/drawing/2014/main" id="{BA0F2775-0F7D-8448-6988-073D39BD77DD}"/>
              </a:ext>
            </a:extLst>
          </p:cNvPr>
          <p:cNvGraphicFramePr>
            <a:graphicFrameLocks noGrp="1"/>
          </p:cNvGraphicFramePr>
          <p:nvPr>
            <p:extLst>
              <p:ext uri="{D42A27DB-BD31-4B8C-83A1-F6EECF244321}">
                <p14:modId xmlns:p14="http://schemas.microsoft.com/office/powerpoint/2010/main" val="2995733736"/>
              </p:ext>
            </p:extLst>
          </p:nvPr>
        </p:nvGraphicFramePr>
        <p:xfrm>
          <a:off x="3653731" y="385403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0" name="Table 9">
            <a:extLst>
              <a:ext uri="{FF2B5EF4-FFF2-40B4-BE49-F238E27FC236}">
                <a16:creationId xmlns:a16="http://schemas.microsoft.com/office/drawing/2014/main" id="{FAF802D9-BC3B-42AF-BCF6-C64BDC33EDD1}"/>
              </a:ext>
            </a:extLst>
          </p:cNvPr>
          <p:cNvGraphicFramePr>
            <a:graphicFrameLocks noGrp="1"/>
          </p:cNvGraphicFramePr>
          <p:nvPr>
            <p:extLst>
              <p:ext uri="{D42A27DB-BD31-4B8C-83A1-F6EECF244321}">
                <p14:modId xmlns:p14="http://schemas.microsoft.com/office/powerpoint/2010/main" val="3213992852"/>
              </p:ext>
            </p:extLst>
          </p:nvPr>
        </p:nvGraphicFramePr>
        <p:xfrm>
          <a:off x="4901257" y="385403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1" name="Table 10">
            <a:extLst>
              <a:ext uri="{FF2B5EF4-FFF2-40B4-BE49-F238E27FC236}">
                <a16:creationId xmlns:a16="http://schemas.microsoft.com/office/drawing/2014/main" id="{D29FBFE0-DD60-4F4B-5CF6-DAFD1D62730E}"/>
              </a:ext>
            </a:extLst>
          </p:cNvPr>
          <p:cNvGraphicFramePr>
            <a:graphicFrameLocks noGrp="1"/>
          </p:cNvGraphicFramePr>
          <p:nvPr>
            <p:extLst>
              <p:ext uri="{D42A27DB-BD31-4B8C-83A1-F6EECF244321}">
                <p14:modId xmlns:p14="http://schemas.microsoft.com/office/powerpoint/2010/main" val="1589744954"/>
              </p:ext>
            </p:extLst>
          </p:nvPr>
        </p:nvGraphicFramePr>
        <p:xfrm>
          <a:off x="6144143" y="384537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3" name="Table 12">
            <a:extLst>
              <a:ext uri="{FF2B5EF4-FFF2-40B4-BE49-F238E27FC236}">
                <a16:creationId xmlns:a16="http://schemas.microsoft.com/office/drawing/2014/main" id="{7AB5D89E-1E0D-5873-FEF5-134ECF397BC3}"/>
              </a:ext>
            </a:extLst>
          </p:cNvPr>
          <p:cNvGraphicFramePr>
            <a:graphicFrameLocks noGrp="1"/>
          </p:cNvGraphicFramePr>
          <p:nvPr>
            <p:extLst>
              <p:ext uri="{D42A27DB-BD31-4B8C-83A1-F6EECF244321}">
                <p14:modId xmlns:p14="http://schemas.microsoft.com/office/powerpoint/2010/main" val="571482626"/>
              </p:ext>
            </p:extLst>
          </p:nvPr>
        </p:nvGraphicFramePr>
        <p:xfrm>
          <a:off x="3639234" y="512631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5" name="Table 14">
            <a:extLst>
              <a:ext uri="{FF2B5EF4-FFF2-40B4-BE49-F238E27FC236}">
                <a16:creationId xmlns:a16="http://schemas.microsoft.com/office/drawing/2014/main" id="{3732F1A1-E8EB-3AA2-C72A-C067CA7CFB13}"/>
              </a:ext>
            </a:extLst>
          </p:cNvPr>
          <p:cNvGraphicFramePr>
            <a:graphicFrameLocks noGrp="1"/>
          </p:cNvGraphicFramePr>
          <p:nvPr>
            <p:extLst>
              <p:ext uri="{D42A27DB-BD31-4B8C-83A1-F6EECF244321}">
                <p14:modId xmlns:p14="http://schemas.microsoft.com/office/powerpoint/2010/main" val="165163253"/>
              </p:ext>
            </p:extLst>
          </p:nvPr>
        </p:nvGraphicFramePr>
        <p:xfrm>
          <a:off x="4886760" y="512631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6" name="Table 15">
            <a:extLst>
              <a:ext uri="{FF2B5EF4-FFF2-40B4-BE49-F238E27FC236}">
                <a16:creationId xmlns:a16="http://schemas.microsoft.com/office/drawing/2014/main" id="{3A7602D2-B05D-2075-86CD-503D9122BDDF}"/>
              </a:ext>
            </a:extLst>
          </p:cNvPr>
          <p:cNvGraphicFramePr>
            <a:graphicFrameLocks noGrp="1"/>
          </p:cNvGraphicFramePr>
          <p:nvPr>
            <p:extLst>
              <p:ext uri="{D42A27DB-BD31-4B8C-83A1-F6EECF244321}">
                <p14:modId xmlns:p14="http://schemas.microsoft.com/office/powerpoint/2010/main" val="3625254712"/>
              </p:ext>
            </p:extLst>
          </p:nvPr>
        </p:nvGraphicFramePr>
        <p:xfrm>
          <a:off x="6129646" y="511765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7" name="Table 16">
            <a:extLst>
              <a:ext uri="{FF2B5EF4-FFF2-40B4-BE49-F238E27FC236}">
                <a16:creationId xmlns:a16="http://schemas.microsoft.com/office/drawing/2014/main" id="{6B8088FE-45F7-BFF1-E586-41B1540FA1A6}"/>
              </a:ext>
            </a:extLst>
          </p:cNvPr>
          <p:cNvGraphicFramePr>
            <a:graphicFrameLocks noGrp="1"/>
          </p:cNvGraphicFramePr>
          <p:nvPr>
            <p:extLst>
              <p:ext uri="{D42A27DB-BD31-4B8C-83A1-F6EECF244321}">
                <p14:modId xmlns:p14="http://schemas.microsoft.com/office/powerpoint/2010/main" val="2068224948"/>
              </p:ext>
            </p:extLst>
          </p:nvPr>
        </p:nvGraphicFramePr>
        <p:xfrm>
          <a:off x="1163412" y="384537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1" name="Table 20">
            <a:extLst>
              <a:ext uri="{FF2B5EF4-FFF2-40B4-BE49-F238E27FC236}">
                <a16:creationId xmlns:a16="http://schemas.microsoft.com/office/drawing/2014/main" id="{5F0ACE27-A475-4470-99ED-48ECBDE73A58}"/>
              </a:ext>
            </a:extLst>
          </p:cNvPr>
          <p:cNvGraphicFramePr>
            <a:graphicFrameLocks noGrp="1"/>
          </p:cNvGraphicFramePr>
          <p:nvPr>
            <p:extLst>
              <p:ext uri="{D42A27DB-BD31-4B8C-83A1-F6EECF244321}">
                <p14:modId xmlns:p14="http://schemas.microsoft.com/office/powerpoint/2010/main" val="1133790577"/>
              </p:ext>
            </p:extLst>
          </p:nvPr>
        </p:nvGraphicFramePr>
        <p:xfrm>
          <a:off x="2410938" y="384537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2" name="Table 21">
            <a:extLst>
              <a:ext uri="{FF2B5EF4-FFF2-40B4-BE49-F238E27FC236}">
                <a16:creationId xmlns:a16="http://schemas.microsoft.com/office/drawing/2014/main" id="{B755F68D-A03D-5D55-4509-0C8E3330E7CC}"/>
              </a:ext>
            </a:extLst>
          </p:cNvPr>
          <p:cNvGraphicFramePr>
            <a:graphicFrameLocks noGrp="1"/>
          </p:cNvGraphicFramePr>
          <p:nvPr>
            <p:extLst>
              <p:ext uri="{D42A27DB-BD31-4B8C-83A1-F6EECF244321}">
                <p14:modId xmlns:p14="http://schemas.microsoft.com/office/powerpoint/2010/main" val="1839630738"/>
              </p:ext>
            </p:extLst>
          </p:nvPr>
        </p:nvGraphicFramePr>
        <p:xfrm>
          <a:off x="1148915" y="511765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3" name="Table 22">
            <a:extLst>
              <a:ext uri="{FF2B5EF4-FFF2-40B4-BE49-F238E27FC236}">
                <a16:creationId xmlns:a16="http://schemas.microsoft.com/office/drawing/2014/main" id="{1E6ED906-0763-B2C6-B30D-F3C11E349818}"/>
              </a:ext>
            </a:extLst>
          </p:cNvPr>
          <p:cNvGraphicFramePr>
            <a:graphicFrameLocks noGrp="1"/>
          </p:cNvGraphicFramePr>
          <p:nvPr>
            <p:extLst>
              <p:ext uri="{D42A27DB-BD31-4B8C-83A1-F6EECF244321}">
                <p14:modId xmlns:p14="http://schemas.microsoft.com/office/powerpoint/2010/main" val="1285737739"/>
              </p:ext>
            </p:extLst>
          </p:nvPr>
        </p:nvGraphicFramePr>
        <p:xfrm>
          <a:off x="2396441" y="511765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sp>
        <p:nvSpPr>
          <p:cNvPr id="5" name="TextBox 4">
            <a:extLst>
              <a:ext uri="{FF2B5EF4-FFF2-40B4-BE49-F238E27FC236}">
                <a16:creationId xmlns:a16="http://schemas.microsoft.com/office/drawing/2014/main" id="{A3C7B5F3-6B41-486B-F56A-A38F53EE0E1A}"/>
              </a:ext>
            </a:extLst>
          </p:cNvPr>
          <p:cNvSpPr txBox="1"/>
          <p:nvPr/>
        </p:nvSpPr>
        <p:spPr>
          <a:xfrm>
            <a:off x="1148915" y="1147449"/>
            <a:ext cx="10136200" cy="1200329"/>
          </a:xfrm>
          <a:prstGeom prst="rect">
            <a:avLst/>
          </a:prstGeom>
          <a:noFill/>
        </p:spPr>
        <p:txBody>
          <a:bodyPr wrap="square" rtlCol="0">
            <a:spAutoFit/>
          </a:bodyPr>
          <a:lstStyle/>
          <a:p>
            <a:r>
              <a:rPr lang="en-GB" sz="2400" dirty="0">
                <a:solidFill>
                  <a:srgbClr val="404040"/>
                </a:solidFill>
                <a:latin typeface="Arial" panose="020B0604020202020204" pitchFamily="34" charset="0"/>
                <a:ea typeface="Calibri" panose="020F0502020204030204" pitchFamily="34" charset="0"/>
              </a:rPr>
              <a:t>Party hats cost 55p each.</a:t>
            </a:r>
            <a:br>
              <a:rPr lang="en-GB" sz="2400" dirty="0">
                <a:solidFill>
                  <a:srgbClr val="404040"/>
                </a:solidFill>
                <a:latin typeface="Arial" panose="020B0604020202020204" pitchFamily="34" charset="0"/>
                <a:ea typeface="Calibri" panose="020F0502020204030204" pitchFamily="34" charset="0"/>
              </a:rPr>
            </a:br>
            <a:r>
              <a:rPr lang="en-GB" sz="2400" dirty="0">
                <a:solidFill>
                  <a:srgbClr val="404040"/>
                </a:solidFill>
                <a:latin typeface="Arial" panose="020B0604020202020204" pitchFamily="34" charset="0"/>
                <a:ea typeface="Calibri" panose="020F0502020204030204" pitchFamily="34" charset="0"/>
              </a:rPr>
              <a:t>You have set aside £15 to buy party hats.</a:t>
            </a:r>
          </a:p>
          <a:p>
            <a:r>
              <a:rPr lang="en-GB" sz="2400" dirty="0">
                <a:solidFill>
                  <a:srgbClr val="404040"/>
                </a:solidFill>
                <a:effectLst/>
                <a:latin typeface="Arial" panose="020B0604020202020204" pitchFamily="34" charset="0"/>
                <a:ea typeface="Calibri" panose="020F0502020204030204" pitchFamily="34" charset="0"/>
              </a:rPr>
              <a:t>How ma</a:t>
            </a:r>
            <a:r>
              <a:rPr lang="en-GB" sz="2400" dirty="0">
                <a:solidFill>
                  <a:srgbClr val="404040"/>
                </a:solidFill>
                <a:latin typeface="Arial" panose="020B0604020202020204" pitchFamily="34" charset="0"/>
                <a:ea typeface="Calibri" panose="020F0502020204030204" pitchFamily="34" charset="0"/>
              </a:rPr>
              <a:t>ny party hats can you buy</a:t>
            </a:r>
            <a:r>
              <a:rPr lang="en-GB" sz="2400" dirty="0">
                <a:solidFill>
                  <a:srgbClr val="404040"/>
                </a:solidFill>
                <a:effectLst/>
                <a:latin typeface="Arial" panose="020B0604020202020204" pitchFamily="34" charset="0"/>
                <a:ea typeface="Calibri" panose="020F0502020204030204" pitchFamily="34" charset="0"/>
              </a:rPr>
              <a:t>?</a:t>
            </a:r>
            <a:endParaRPr lang="en-UK" sz="2400" dirty="0">
              <a:latin typeface="Arial" panose="020B0604020202020204" pitchFamily="34" charset="0"/>
              <a:cs typeface="Arial" panose="020B0604020202020204" pitchFamily="34" charset="0"/>
            </a:endParaRPr>
          </a:p>
        </p:txBody>
      </p:sp>
      <p:sp>
        <p:nvSpPr>
          <p:cNvPr id="18" name="Isosceles Triangle 17">
            <a:extLst>
              <a:ext uri="{FF2B5EF4-FFF2-40B4-BE49-F238E27FC236}">
                <a16:creationId xmlns:a16="http://schemas.microsoft.com/office/drawing/2014/main" id="{75F176B8-0131-0B8D-12AE-B9697CEA47E7}"/>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 name="TextBox 18">
            <a:extLst>
              <a:ext uri="{FF2B5EF4-FFF2-40B4-BE49-F238E27FC236}">
                <a16:creationId xmlns:a16="http://schemas.microsoft.com/office/drawing/2014/main" id="{43AF237D-743F-8554-44FC-87D8BCF0FE04}"/>
              </a:ext>
            </a:extLst>
          </p:cNvPr>
          <p:cNvSpPr txBox="1"/>
          <p:nvPr/>
        </p:nvSpPr>
        <p:spPr>
          <a:xfrm>
            <a:off x="-49770" y="80950"/>
            <a:ext cx="1730556" cy="461665"/>
          </a:xfrm>
          <a:prstGeom prst="rect">
            <a:avLst/>
          </a:prstGeom>
          <a:noFill/>
          <a:ln>
            <a:noFill/>
          </a:ln>
          <a:effectLst/>
        </p:spPr>
        <p:txBody>
          <a:bodyPr wrap="square" rtlCol="0">
            <a:spAutoFit/>
          </a:bodyPr>
          <a:lstStyle/>
          <a:p>
            <a:pPr algn="ctr"/>
            <a:r>
              <a:rPr lang="en-GB" sz="2400" b="1" dirty="0">
                <a:solidFill>
                  <a:schemeClr val="bg1"/>
                </a:solidFill>
                <a:latin typeface="Arial" panose="020B0604020202020204" pitchFamily="34" charset="0"/>
                <a:cs typeface="Arial" panose="020B0604020202020204" pitchFamily="34" charset="0"/>
              </a:rPr>
              <a:t>EXPLORE</a:t>
            </a:r>
          </a:p>
        </p:txBody>
      </p:sp>
      <p:graphicFrame>
        <p:nvGraphicFramePr>
          <p:cNvPr id="20" name="Table 19">
            <a:extLst>
              <a:ext uri="{FF2B5EF4-FFF2-40B4-BE49-F238E27FC236}">
                <a16:creationId xmlns:a16="http://schemas.microsoft.com/office/drawing/2014/main" id="{9D2409ED-FE5C-D179-254C-F237CD1AA20A}"/>
              </a:ext>
            </a:extLst>
          </p:cNvPr>
          <p:cNvGraphicFramePr>
            <a:graphicFrameLocks noGrp="1"/>
          </p:cNvGraphicFramePr>
          <p:nvPr>
            <p:extLst>
              <p:ext uri="{D42A27DB-BD31-4B8C-83A1-F6EECF244321}">
                <p14:modId xmlns:p14="http://schemas.microsoft.com/office/powerpoint/2010/main" val="360417292"/>
              </p:ext>
            </p:extLst>
          </p:nvPr>
        </p:nvGraphicFramePr>
        <p:xfrm>
          <a:off x="3653731" y="2557124"/>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4" name="Table 23">
            <a:extLst>
              <a:ext uri="{FF2B5EF4-FFF2-40B4-BE49-F238E27FC236}">
                <a16:creationId xmlns:a16="http://schemas.microsoft.com/office/drawing/2014/main" id="{DB5BFB21-8E33-190C-9BC9-688CEE715591}"/>
              </a:ext>
            </a:extLst>
          </p:cNvPr>
          <p:cNvGraphicFramePr>
            <a:graphicFrameLocks noGrp="1"/>
          </p:cNvGraphicFramePr>
          <p:nvPr>
            <p:extLst>
              <p:ext uri="{D42A27DB-BD31-4B8C-83A1-F6EECF244321}">
                <p14:modId xmlns:p14="http://schemas.microsoft.com/office/powerpoint/2010/main" val="3880151183"/>
              </p:ext>
            </p:extLst>
          </p:nvPr>
        </p:nvGraphicFramePr>
        <p:xfrm>
          <a:off x="1123572" y="2514168"/>
          <a:ext cx="1113940" cy="1066950"/>
        </p:xfrm>
        <a:graphic>
          <a:graphicData uri="http://schemas.openxmlformats.org/drawingml/2006/table">
            <a:tbl>
              <a:tblPr firstRow="1" firstCol="1" bandRow="1"/>
              <a:tblGrid>
                <a:gridCol w="111394">
                  <a:extLst>
                    <a:ext uri="{9D8B030D-6E8A-4147-A177-3AD203B41FA5}">
                      <a16:colId xmlns:a16="http://schemas.microsoft.com/office/drawing/2014/main" val="1698750658"/>
                    </a:ext>
                  </a:extLst>
                </a:gridCol>
                <a:gridCol w="111394">
                  <a:extLst>
                    <a:ext uri="{9D8B030D-6E8A-4147-A177-3AD203B41FA5}">
                      <a16:colId xmlns:a16="http://schemas.microsoft.com/office/drawing/2014/main" val="560730522"/>
                    </a:ext>
                  </a:extLst>
                </a:gridCol>
                <a:gridCol w="111394">
                  <a:extLst>
                    <a:ext uri="{9D8B030D-6E8A-4147-A177-3AD203B41FA5}">
                      <a16:colId xmlns:a16="http://schemas.microsoft.com/office/drawing/2014/main" val="3511206322"/>
                    </a:ext>
                  </a:extLst>
                </a:gridCol>
                <a:gridCol w="111394">
                  <a:extLst>
                    <a:ext uri="{9D8B030D-6E8A-4147-A177-3AD203B41FA5}">
                      <a16:colId xmlns:a16="http://schemas.microsoft.com/office/drawing/2014/main" val="238581584"/>
                    </a:ext>
                  </a:extLst>
                </a:gridCol>
                <a:gridCol w="111394">
                  <a:extLst>
                    <a:ext uri="{9D8B030D-6E8A-4147-A177-3AD203B41FA5}">
                      <a16:colId xmlns:a16="http://schemas.microsoft.com/office/drawing/2014/main" val="830841389"/>
                    </a:ext>
                  </a:extLst>
                </a:gridCol>
                <a:gridCol w="131924">
                  <a:extLst>
                    <a:ext uri="{9D8B030D-6E8A-4147-A177-3AD203B41FA5}">
                      <a16:colId xmlns:a16="http://schemas.microsoft.com/office/drawing/2014/main" val="3615676917"/>
                    </a:ext>
                  </a:extLst>
                </a:gridCol>
                <a:gridCol w="90864">
                  <a:extLst>
                    <a:ext uri="{9D8B030D-6E8A-4147-A177-3AD203B41FA5}">
                      <a16:colId xmlns:a16="http://schemas.microsoft.com/office/drawing/2014/main" val="1506289462"/>
                    </a:ext>
                  </a:extLst>
                </a:gridCol>
                <a:gridCol w="111394">
                  <a:extLst>
                    <a:ext uri="{9D8B030D-6E8A-4147-A177-3AD203B41FA5}">
                      <a16:colId xmlns:a16="http://schemas.microsoft.com/office/drawing/2014/main" val="208672569"/>
                    </a:ext>
                  </a:extLst>
                </a:gridCol>
                <a:gridCol w="111394">
                  <a:extLst>
                    <a:ext uri="{9D8B030D-6E8A-4147-A177-3AD203B41FA5}">
                      <a16:colId xmlns:a16="http://schemas.microsoft.com/office/drawing/2014/main" val="3160014763"/>
                    </a:ext>
                  </a:extLst>
                </a:gridCol>
                <a:gridCol w="111394">
                  <a:extLst>
                    <a:ext uri="{9D8B030D-6E8A-4147-A177-3AD203B41FA5}">
                      <a16:colId xmlns:a16="http://schemas.microsoft.com/office/drawing/2014/main" val="2178326978"/>
                    </a:ext>
                  </a:extLst>
                </a:gridCol>
              </a:tblGrid>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870305215"/>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1453997484"/>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300327101"/>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908797910"/>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834749149"/>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676448664"/>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117131393"/>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464646218"/>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578107837"/>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475877898"/>
                  </a:ext>
                </a:extLst>
              </a:tr>
            </a:tbl>
          </a:graphicData>
        </a:graphic>
      </p:graphicFrame>
      <p:graphicFrame>
        <p:nvGraphicFramePr>
          <p:cNvPr id="25" name="Table 24">
            <a:extLst>
              <a:ext uri="{FF2B5EF4-FFF2-40B4-BE49-F238E27FC236}">
                <a16:creationId xmlns:a16="http://schemas.microsoft.com/office/drawing/2014/main" id="{E18D74CD-60D5-B9CA-0C35-31F3B8AEAB02}"/>
              </a:ext>
            </a:extLst>
          </p:cNvPr>
          <p:cNvGraphicFramePr>
            <a:graphicFrameLocks noGrp="1"/>
          </p:cNvGraphicFramePr>
          <p:nvPr>
            <p:extLst>
              <p:ext uri="{D42A27DB-BD31-4B8C-83A1-F6EECF244321}">
                <p14:modId xmlns:p14="http://schemas.microsoft.com/office/powerpoint/2010/main" val="587003956"/>
              </p:ext>
            </p:extLst>
          </p:nvPr>
        </p:nvGraphicFramePr>
        <p:xfrm>
          <a:off x="2356475" y="2526187"/>
          <a:ext cx="1113940" cy="1066950"/>
        </p:xfrm>
        <a:graphic>
          <a:graphicData uri="http://schemas.openxmlformats.org/drawingml/2006/table">
            <a:tbl>
              <a:tblPr firstRow="1" firstCol="1" bandRow="1"/>
              <a:tblGrid>
                <a:gridCol w="111394">
                  <a:extLst>
                    <a:ext uri="{9D8B030D-6E8A-4147-A177-3AD203B41FA5}">
                      <a16:colId xmlns:a16="http://schemas.microsoft.com/office/drawing/2014/main" val="1698750658"/>
                    </a:ext>
                  </a:extLst>
                </a:gridCol>
                <a:gridCol w="111394">
                  <a:extLst>
                    <a:ext uri="{9D8B030D-6E8A-4147-A177-3AD203B41FA5}">
                      <a16:colId xmlns:a16="http://schemas.microsoft.com/office/drawing/2014/main" val="560730522"/>
                    </a:ext>
                  </a:extLst>
                </a:gridCol>
                <a:gridCol w="111394">
                  <a:extLst>
                    <a:ext uri="{9D8B030D-6E8A-4147-A177-3AD203B41FA5}">
                      <a16:colId xmlns:a16="http://schemas.microsoft.com/office/drawing/2014/main" val="3511206322"/>
                    </a:ext>
                  </a:extLst>
                </a:gridCol>
                <a:gridCol w="111394">
                  <a:extLst>
                    <a:ext uri="{9D8B030D-6E8A-4147-A177-3AD203B41FA5}">
                      <a16:colId xmlns:a16="http://schemas.microsoft.com/office/drawing/2014/main" val="238581584"/>
                    </a:ext>
                  </a:extLst>
                </a:gridCol>
                <a:gridCol w="111394">
                  <a:extLst>
                    <a:ext uri="{9D8B030D-6E8A-4147-A177-3AD203B41FA5}">
                      <a16:colId xmlns:a16="http://schemas.microsoft.com/office/drawing/2014/main" val="830841389"/>
                    </a:ext>
                  </a:extLst>
                </a:gridCol>
                <a:gridCol w="131924">
                  <a:extLst>
                    <a:ext uri="{9D8B030D-6E8A-4147-A177-3AD203B41FA5}">
                      <a16:colId xmlns:a16="http://schemas.microsoft.com/office/drawing/2014/main" val="3615676917"/>
                    </a:ext>
                  </a:extLst>
                </a:gridCol>
                <a:gridCol w="90864">
                  <a:extLst>
                    <a:ext uri="{9D8B030D-6E8A-4147-A177-3AD203B41FA5}">
                      <a16:colId xmlns:a16="http://schemas.microsoft.com/office/drawing/2014/main" val="1506289462"/>
                    </a:ext>
                  </a:extLst>
                </a:gridCol>
                <a:gridCol w="111394">
                  <a:extLst>
                    <a:ext uri="{9D8B030D-6E8A-4147-A177-3AD203B41FA5}">
                      <a16:colId xmlns:a16="http://schemas.microsoft.com/office/drawing/2014/main" val="208672569"/>
                    </a:ext>
                  </a:extLst>
                </a:gridCol>
                <a:gridCol w="111394">
                  <a:extLst>
                    <a:ext uri="{9D8B030D-6E8A-4147-A177-3AD203B41FA5}">
                      <a16:colId xmlns:a16="http://schemas.microsoft.com/office/drawing/2014/main" val="3160014763"/>
                    </a:ext>
                  </a:extLst>
                </a:gridCol>
                <a:gridCol w="111394">
                  <a:extLst>
                    <a:ext uri="{9D8B030D-6E8A-4147-A177-3AD203B41FA5}">
                      <a16:colId xmlns:a16="http://schemas.microsoft.com/office/drawing/2014/main" val="2178326978"/>
                    </a:ext>
                  </a:extLst>
                </a:gridCol>
              </a:tblGrid>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870305215"/>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1453997484"/>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300327101"/>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908797910"/>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834749149"/>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676448664"/>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117131393"/>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464646218"/>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578107837"/>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475877898"/>
                  </a:ext>
                </a:extLst>
              </a:tr>
            </a:tbl>
          </a:graphicData>
        </a:graphic>
      </p:graphicFrame>
    </p:spTree>
    <p:extLst>
      <p:ext uri="{BB962C8B-B14F-4D97-AF65-F5344CB8AC3E}">
        <p14:creationId xmlns:p14="http://schemas.microsoft.com/office/powerpoint/2010/main" val="1660824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37</a:t>
            </a:fld>
            <a:endParaRPr lang="en-UK" dirty="0"/>
          </a:p>
        </p:txBody>
      </p:sp>
      <p:sp>
        <p:nvSpPr>
          <p:cNvPr id="6" name="Speech Bubble: Rectangle 5">
            <a:extLst>
              <a:ext uri="{FF2B5EF4-FFF2-40B4-BE49-F238E27FC236}">
                <a16:creationId xmlns:a16="http://schemas.microsoft.com/office/drawing/2014/main" id="{1938519B-2A98-E0F4-6620-79D2EE01C184}"/>
              </a:ext>
            </a:extLst>
          </p:cNvPr>
          <p:cNvSpPr/>
          <p:nvPr/>
        </p:nvSpPr>
        <p:spPr>
          <a:xfrm>
            <a:off x="7419559" y="2460570"/>
            <a:ext cx="3718450" cy="1605138"/>
          </a:xfrm>
          <a:prstGeom prst="wedgeRectCallout">
            <a:avLst>
              <a:gd name="adj1" fmla="val 35219"/>
              <a:gd name="adj2" fmla="val 80654"/>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b="1" dirty="0">
                <a:solidFill>
                  <a:schemeClr val="tx1"/>
                </a:solidFill>
                <a:latin typeface="Arial" panose="020B0604020202020204" pitchFamily="34" charset="0"/>
                <a:cs typeface="Arial" panose="020B0604020202020204" pitchFamily="34" charset="0"/>
              </a:rPr>
              <a:t>6 sets of ‘0.55’</a:t>
            </a:r>
          </a:p>
        </p:txBody>
      </p:sp>
      <p:sp>
        <p:nvSpPr>
          <p:cNvPr id="75" name="Title 1">
            <a:extLst>
              <a:ext uri="{FF2B5EF4-FFF2-40B4-BE49-F238E27FC236}">
                <a16:creationId xmlns:a16="http://schemas.microsoft.com/office/drawing/2014/main" id="{2DA5CF9E-F370-E0C2-BBD0-47E0673F69C0}"/>
              </a:ext>
            </a:extLst>
          </p:cNvPr>
          <p:cNvSpPr txBox="1">
            <a:spLocks/>
          </p:cNvSpPr>
          <p:nvPr/>
        </p:nvSpPr>
        <p:spPr>
          <a:xfrm>
            <a:off x="4500629" y="104588"/>
            <a:ext cx="3258034" cy="1017047"/>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GB" sz="3600" b="1" dirty="0">
                <a:solidFill>
                  <a:schemeClr val="accent1"/>
                </a:solidFill>
                <a:latin typeface="Arial" panose="020B0604020202020204" pitchFamily="34" charset="0"/>
                <a:cs typeface="Arial" panose="020B0604020202020204" pitchFamily="34" charset="0"/>
              </a:rPr>
              <a:t>6 sets of 0.55</a:t>
            </a:r>
            <a:endParaRPr lang="en-UK" sz="3600" b="1" dirty="0">
              <a:solidFill>
                <a:schemeClr val="accent1"/>
              </a:solidFill>
              <a:latin typeface="Arial" panose="020B0604020202020204" pitchFamily="34" charset="0"/>
              <a:cs typeface="Arial" panose="020B0604020202020204" pitchFamily="34" charset="0"/>
            </a:endParaRPr>
          </a:p>
        </p:txBody>
      </p:sp>
      <mc:AlternateContent xmlns:mc="http://schemas.openxmlformats.org/markup-compatibility/2006" xmlns:p14="http://schemas.microsoft.com/office/powerpoint/2010/main">
        <mc:Choice Requires="p14">
          <p:contentPart p14:bwMode="auto" r:id="rId3">
            <p14:nvContentPartPr>
              <p14:cNvPr id="3" name="Ink 2">
                <a:extLst>
                  <a:ext uri="{FF2B5EF4-FFF2-40B4-BE49-F238E27FC236}">
                    <a16:creationId xmlns:a16="http://schemas.microsoft.com/office/drawing/2014/main" id="{A3CC18A9-33FC-BCA5-2E70-6CC4519E0A16}"/>
                  </a:ext>
                </a:extLst>
              </p14:cNvPr>
              <p14:cNvContentPartPr/>
              <p14:nvPr/>
            </p14:nvContentPartPr>
            <p14:xfrm>
              <a:off x="2813007" y="4718344"/>
              <a:ext cx="360" cy="360"/>
            </p14:xfrm>
          </p:contentPart>
        </mc:Choice>
        <mc:Fallback xmlns="">
          <p:pic>
            <p:nvPicPr>
              <p:cNvPr id="3" name="Ink 2">
                <a:extLst>
                  <a:ext uri="{FF2B5EF4-FFF2-40B4-BE49-F238E27FC236}">
                    <a16:creationId xmlns:a16="http://schemas.microsoft.com/office/drawing/2014/main" id="{A3CC18A9-33FC-BCA5-2E70-6CC4519E0A16}"/>
                  </a:ext>
                </a:extLst>
              </p:cNvPr>
              <p:cNvPicPr/>
              <p:nvPr/>
            </p:nvPicPr>
            <p:blipFill>
              <a:blip r:embed="rId4"/>
              <a:stretch>
                <a:fillRect/>
              </a:stretch>
            </p:blipFill>
            <p:spPr>
              <a:xfrm>
                <a:off x="2803647" y="4708984"/>
                <a:ext cx="19080" cy="19080"/>
              </a:xfrm>
              <a:prstGeom prst="rect">
                <a:avLst/>
              </a:prstGeom>
            </p:spPr>
          </p:pic>
        </mc:Fallback>
      </mc:AlternateContent>
      <p:graphicFrame>
        <p:nvGraphicFramePr>
          <p:cNvPr id="5" name="Table 4">
            <a:extLst>
              <a:ext uri="{FF2B5EF4-FFF2-40B4-BE49-F238E27FC236}">
                <a16:creationId xmlns:a16="http://schemas.microsoft.com/office/drawing/2014/main" id="{50ED3CB9-AC3F-E194-578E-1FA93051228D}"/>
              </a:ext>
            </a:extLst>
          </p:cNvPr>
          <p:cNvGraphicFramePr>
            <a:graphicFrameLocks noGrp="1"/>
          </p:cNvGraphicFramePr>
          <p:nvPr>
            <p:extLst>
              <p:ext uri="{D42A27DB-BD31-4B8C-83A1-F6EECF244321}">
                <p14:modId xmlns:p14="http://schemas.microsoft.com/office/powerpoint/2010/main" val="2620149316"/>
              </p:ext>
            </p:extLst>
          </p:nvPr>
        </p:nvGraphicFramePr>
        <p:xfrm>
          <a:off x="4901257" y="252054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7" name="Table 6">
            <a:extLst>
              <a:ext uri="{FF2B5EF4-FFF2-40B4-BE49-F238E27FC236}">
                <a16:creationId xmlns:a16="http://schemas.microsoft.com/office/drawing/2014/main" id="{5EE2D104-1BAD-274E-AFA1-6CC31F643660}"/>
              </a:ext>
            </a:extLst>
          </p:cNvPr>
          <p:cNvGraphicFramePr>
            <a:graphicFrameLocks noGrp="1"/>
          </p:cNvGraphicFramePr>
          <p:nvPr>
            <p:extLst>
              <p:ext uri="{D42A27DB-BD31-4B8C-83A1-F6EECF244321}">
                <p14:modId xmlns:p14="http://schemas.microsoft.com/office/powerpoint/2010/main" val="1486140388"/>
              </p:ext>
            </p:extLst>
          </p:nvPr>
        </p:nvGraphicFramePr>
        <p:xfrm>
          <a:off x="6144143" y="251188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8" name="Table 7">
            <a:extLst>
              <a:ext uri="{FF2B5EF4-FFF2-40B4-BE49-F238E27FC236}">
                <a16:creationId xmlns:a16="http://schemas.microsoft.com/office/drawing/2014/main" id="{897A935D-973A-1402-BC05-12162E0EFCCF}"/>
              </a:ext>
            </a:extLst>
          </p:cNvPr>
          <p:cNvGraphicFramePr>
            <a:graphicFrameLocks noGrp="1"/>
          </p:cNvGraphicFramePr>
          <p:nvPr>
            <p:extLst>
              <p:ext uri="{D42A27DB-BD31-4B8C-83A1-F6EECF244321}">
                <p14:modId xmlns:p14="http://schemas.microsoft.com/office/powerpoint/2010/main" val="1821868474"/>
              </p:ext>
            </p:extLst>
          </p:nvPr>
        </p:nvGraphicFramePr>
        <p:xfrm>
          <a:off x="3653731" y="385403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9" name="Table 8">
            <a:extLst>
              <a:ext uri="{FF2B5EF4-FFF2-40B4-BE49-F238E27FC236}">
                <a16:creationId xmlns:a16="http://schemas.microsoft.com/office/drawing/2014/main" id="{69407679-0DC4-F537-C2F6-14AF487C13D0}"/>
              </a:ext>
            </a:extLst>
          </p:cNvPr>
          <p:cNvGraphicFramePr>
            <a:graphicFrameLocks noGrp="1"/>
          </p:cNvGraphicFramePr>
          <p:nvPr>
            <p:extLst>
              <p:ext uri="{D42A27DB-BD31-4B8C-83A1-F6EECF244321}">
                <p14:modId xmlns:p14="http://schemas.microsoft.com/office/powerpoint/2010/main" val="3448468517"/>
              </p:ext>
            </p:extLst>
          </p:nvPr>
        </p:nvGraphicFramePr>
        <p:xfrm>
          <a:off x="4901257" y="385403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0" name="Table 9">
            <a:extLst>
              <a:ext uri="{FF2B5EF4-FFF2-40B4-BE49-F238E27FC236}">
                <a16:creationId xmlns:a16="http://schemas.microsoft.com/office/drawing/2014/main" id="{DED5E536-CC92-F9B6-E508-7CF7A19047C5}"/>
              </a:ext>
            </a:extLst>
          </p:cNvPr>
          <p:cNvGraphicFramePr>
            <a:graphicFrameLocks noGrp="1"/>
          </p:cNvGraphicFramePr>
          <p:nvPr>
            <p:extLst>
              <p:ext uri="{D42A27DB-BD31-4B8C-83A1-F6EECF244321}">
                <p14:modId xmlns:p14="http://schemas.microsoft.com/office/powerpoint/2010/main" val="4262881912"/>
              </p:ext>
            </p:extLst>
          </p:nvPr>
        </p:nvGraphicFramePr>
        <p:xfrm>
          <a:off x="6144143" y="384537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1" name="Table 10">
            <a:extLst>
              <a:ext uri="{FF2B5EF4-FFF2-40B4-BE49-F238E27FC236}">
                <a16:creationId xmlns:a16="http://schemas.microsoft.com/office/drawing/2014/main" id="{337A59CC-1AD2-23CB-8E19-659BA509C03D}"/>
              </a:ext>
            </a:extLst>
          </p:cNvPr>
          <p:cNvGraphicFramePr>
            <a:graphicFrameLocks noGrp="1"/>
          </p:cNvGraphicFramePr>
          <p:nvPr>
            <p:extLst>
              <p:ext uri="{D42A27DB-BD31-4B8C-83A1-F6EECF244321}">
                <p14:modId xmlns:p14="http://schemas.microsoft.com/office/powerpoint/2010/main" val="1211302483"/>
              </p:ext>
            </p:extLst>
          </p:nvPr>
        </p:nvGraphicFramePr>
        <p:xfrm>
          <a:off x="3639234" y="512631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3" name="Table 12">
            <a:extLst>
              <a:ext uri="{FF2B5EF4-FFF2-40B4-BE49-F238E27FC236}">
                <a16:creationId xmlns:a16="http://schemas.microsoft.com/office/drawing/2014/main" id="{107617E7-A368-1F80-810D-E3F34FCE4E2B}"/>
              </a:ext>
            </a:extLst>
          </p:cNvPr>
          <p:cNvGraphicFramePr>
            <a:graphicFrameLocks noGrp="1"/>
          </p:cNvGraphicFramePr>
          <p:nvPr>
            <p:extLst>
              <p:ext uri="{D42A27DB-BD31-4B8C-83A1-F6EECF244321}">
                <p14:modId xmlns:p14="http://schemas.microsoft.com/office/powerpoint/2010/main" val="833977569"/>
              </p:ext>
            </p:extLst>
          </p:nvPr>
        </p:nvGraphicFramePr>
        <p:xfrm>
          <a:off x="4886760" y="512631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5" name="Table 14">
            <a:extLst>
              <a:ext uri="{FF2B5EF4-FFF2-40B4-BE49-F238E27FC236}">
                <a16:creationId xmlns:a16="http://schemas.microsoft.com/office/drawing/2014/main" id="{DE4EBCEF-188A-4C29-3308-0CDBB3E945AD}"/>
              </a:ext>
            </a:extLst>
          </p:cNvPr>
          <p:cNvGraphicFramePr>
            <a:graphicFrameLocks noGrp="1"/>
          </p:cNvGraphicFramePr>
          <p:nvPr>
            <p:extLst>
              <p:ext uri="{D42A27DB-BD31-4B8C-83A1-F6EECF244321}">
                <p14:modId xmlns:p14="http://schemas.microsoft.com/office/powerpoint/2010/main" val="2171404404"/>
              </p:ext>
            </p:extLst>
          </p:nvPr>
        </p:nvGraphicFramePr>
        <p:xfrm>
          <a:off x="6129646" y="511765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6" name="Table 15">
            <a:extLst>
              <a:ext uri="{FF2B5EF4-FFF2-40B4-BE49-F238E27FC236}">
                <a16:creationId xmlns:a16="http://schemas.microsoft.com/office/drawing/2014/main" id="{FF8A163E-87D7-C7B3-2EB0-120DC7B10701}"/>
              </a:ext>
            </a:extLst>
          </p:cNvPr>
          <p:cNvGraphicFramePr>
            <a:graphicFrameLocks noGrp="1"/>
          </p:cNvGraphicFramePr>
          <p:nvPr>
            <p:extLst>
              <p:ext uri="{D42A27DB-BD31-4B8C-83A1-F6EECF244321}">
                <p14:modId xmlns:p14="http://schemas.microsoft.com/office/powerpoint/2010/main" val="2127938861"/>
              </p:ext>
            </p:extLst>
          </p:nvPr>
        </p:nvGraphicFramePr>
        <p:xfrm>
          <a:off x="1163412" y="384537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17" name="Table 16">
            <a:extLst>
              <a:ext uri="{FF2B5EF4-FFF2-40B4-BE49-F238E27FC236}">
                <a16:creationId xmlns:a16="http://schemas.microsoft.com/office/drawing/2014/main" id="{AC0AB84D-898D-2DA2-3C1C-1A744D2C3FB4}"/>
              </a:ext>
            </a:extLst>
          </p:cNvPr>
          <p:cNvGraphicFramePr>
            <a:graphicFrameLocks noGrp="1"/>
          </p:cNvGraphicFramePr>
          <p:nvPr>
            <p:extLst>
              <p:ext uri="{D42A27DB-BD31-4B8C-83A1-F6EECF244321}">
                <p14:modId xmlns:p14="http://schemas.microsoft.com/office/powerpoint/2010/main" val="3188587245"/>
              </p:ext>
            </p:extLst>
          </p:nvPr>
        </p:nvGraphicFramePr>
        <p:xfrm>
          <a:off x="2410938" y="3845379"/>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1" name="Table 20">
            <a:extLst>
              <a:ext uri="{FF2B5EF4-FFF2-40B4-BE49-F238E27FC236}">
                <a16:creationId xmlns:a16="http://schemas.microsoft.com/office/drawing/2014/main" id="{028A633E-D9A1-8C7F-90A0-2C98A2C53CCD}"/>
              </a:ext>
            </a:extLst>
          </p:cNvPr>
          <p:cNvGraphicFramePr>
            <a:graphicFrameLocks noGrp="1"/>
          </p:cNvGraphicFramePr>
          <p:nvPr>
            <p:extLst>
              <p:ext uri="{D42A27DB-BD31-4B8C-83A1-F6EECF244321}">
                <p14:modId xmlns:p14="http://schemas.microsoft.com/office/powerpoint/2010/main" val="2197131457"/>
              </p:ext>
            </p:extLst>
          </p:nvPr>
        </p:nvGraphicFramePr>
        <p:xfrm>
          <a:off x="1148915" y="511765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graphicFrame>
        <p:nvGraphicFramePr>
          <p:cNvPr id="22" name="Table 21">
            <a:extLst>
              <a:ext uri="{FF2B5EF4-FFF2-40B4-BE49-F238E27FC236}">
                <a16:creationId xmlns:a16="http://schemas.microsoft.com/office/drawing/2014/main" id="{4F579102-CE06-588B-E05D-4AFCDD5A05F0}"/>
              </a:ext>
            </a:extLst>
          </p:cNvPr>
          <p:cNvGraphicFramePr>
            <a:graphicFrameLocks noGrp="1"/>
          </p:cNvGraphicFramePr>
          <p:nvPr>
            <p:extLst>
              <p:ext uri="{D42A27DB-BD31-4B8C-83A1-F6EECF244321}">
                <p14:modId xmlns:p14="http://schemas.microsoft.com/office/powerpoint/2010/main" val="375224189"/>
              </p:ext>
            </p:extLst>
          </p:nvPr>
        </p:nvGraphicFramePr>
        <p:xfrm>
          <a:off x="2396441" y="5117658"/>
          <a:ext cx="1064210" cy="107722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0305215"/>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5399748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0327101"/>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8797910"/>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4749149"/>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6448664"/>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7131393"/>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4646218"/>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8107837"/>
                  </a:ext>
                </a:extLst>
              </a:tr>
              <a:tr h="107722">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5877898"/>
                  </a:ext>
                </a:extLst>
              </a:tr>
            </a:tbl>
          </a:graphicData>
        </a:graphic>
      </p:graphicFrame>
      <p:sp>
        <p:nvSpPr>
          <p:cNvPr id="18" name="TextBox 17">
            <a:extLst>
              <a:ext uri="{FF2B5EF4-FFF2-40B4-BE49-F238E27FC236}">
                <a16:creationId xmlns:a16="http://schemas.microsoft.com/office/drawing/2014/main" id="{F3C88CD3-700D-4C89-6D0F-084810B318D4}"/>
              </a:ext>
            </a:extLst>
          </p:cNvPr>
          <p:cNvSpPr txBox="1"/>
          <p:nvPr/>
        </p:nvSpPr>
        <p:spPr>
          <a:xfrm>
            <a:off x="1148915" y="1147449"/>
            <a:ext cx="10136200" cy="1200329"/>
          </a:xfrm>
          <a:prstGeom prst="rect">
            <a:avLst/>
          </a:prstGeom>
          <a:noFill/>
        </p:spPr>
        <p:txBody>
          <a:bodyPr wrap="square" rtlCol="0">
            <a:spAutoFit/>
          </a:bodyPr>
          <a:lstStyle/>
          <a:p>
            <a:r>
              <a:rPr lang="en-GB" sz="2400" dirty="0">
                <a:solidFill>
                  <a:srgbClr val="404040"/>
                </a:solidFill>
                <a:latin typeface="Arial" panose="020B0604020202020204" pitchFamily="34" charset="0"/>
                <a:ea typeface="Calibri" panose="020F0502020204030204" pitchFamily="34" charset="0"/>
              </a:rPr>
              <a:t>Party hats cost 55p each.</a:t>
            </a:r>
            <a:br>
              <a:rPr lang="en-GB" sz="2400" dirty="0">
                <a:solidFill>
                  <a:srgbClr val="404040"/>
                </a:solidFill>
                <a:latin typeface="Arial" panose="020B0604020202020204" pitchFamily="34" charset="0"/>
                <a:ea typeface="Calibri" panose="020F0502020204030204" pitchFamily="34" charset="0"/>
              </a:rPr>
            </a:br>
            <a:r>
              <a:rPr lang="en-GB" sz="2400" dirty="0">
                <a:solidFill>
                  <a:srgbClr val="404040"/>
                </a:solidFill>
                <a:latin typeface="Arial" panose="020B0604020202020204" pitchFamily="34" charset="0"/>
                <a:ea typeface="Calibri" panose="020F0502020204030204" pitchFamily="34" charset="0"/>
              </a:rPr>
              <a:t>You have set aside £15 to buy party hats.</a:t>
            </a:r>
          </a:p>
          <a:p>
            <a:r>
              <a:rPr lang="en-GB" sz="2400" dirty="0">
                <a:solidFill>
                  <a:srgbClr val="404040"/>
                </a:solidFill>
                <a:effectLst/>
                <a:latin typeface="Arial" panose="020B0604020202020204" pitchFamily="34" charset="0"/>
                <a:ea typeface="Calibri" panose="020F0502020204030204" pitchFamily="34" charset="0"/>
              </a:rPr>
              <a:t>How ma</a:t>
            </a:r>
            <a:r>
              <a:rPr lang="en-GB" sz="2400" dirty="0">
                <a:solidFill>
                  <a:srgbClr val="404040"/>
                </a:solidFill>
                <a:latin typeface="Arial" panose="020B0604020202020204" pitchFamily="34" charset="0"/>
                <a:ea typeface="Calibri" panose="020F0502020204030204" pitchFamily="34" charset="0"/>
              </a:rPr>
              <a:t>ny party hats can you buy</a:t>
            </a:r>
            <a:r>
              <a:rPr lang="en-GB" sz="2400" dirty="0">
                <a:solidFill>
                  <a:srgbClr val="404040"/>
                </a:solidFill>
                <a:effectLst/>
                <a:latin typeface="Arial" panose="020B0604020202020204" pitchFamily="34" charset="0"/>
                <a:ea typeface="Calibri" panose="020F0502020204030204" pitchFamily="34" charset="0"/>
              </a:rPr>
              <a:t>?</a:t>
            </a:r>
            <a:endParaRPr lang="en-UK" sz="2400" dirty="0">
              <a:latin typeface="Arial" panose="020B0604020202020204" pitchFamily="34" charset="0"/>
              <a:cs typeface="Arial" panose="020B0604020202020204" pitchFamily="34" charset="0"/>
            </a:endParaRPr>
          </a:p>
        </p:txBody>
      </p:sp>
      <p:sp>
        <p:nvSpPr>
          <p:cNvPr id="19" name="Isosceles Triangle 18">
            <a:extLst>
              <a:ext uri="{FF2B5EF4-FFF2-40B4-BE49-F238E27FC236}">
                <a16:creationId xmlns:a16="http://schemas.microsoft.com/office/drawing/2014/main" id="{2D7D9828-FAFC-7E43-939B-DB29659B6B2E}"/>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 name="TextBox 19">
            <a:extLst>
              <a:ext uri="{FF2B5EF4-FFF2-40B4-BE49-F238E27FC236}">
                <a16:creationId xmlns:a16="http://schemas.microsoft.com/office/drawing/2014/main" id="{0BCF2C6E-0D5F-B384-F23C-91BFAC6F581E}"/>
              </a:ext>
            </a:extLst>
          </p:cNvPr>
          <p:cNvSpPr txBox="1"/>
          <p:nvPr/>
        </p:nvSpPr>
        <p:spPr>
          <a:xfrm>
            <a:off x="-49770" y="80950"/>
            <a:ext cx="1730556" cy="461665"/>
          </a:xfrm>
          <a:prstGeom prst="rect">
            <a:avLst/>
          </a:prstGeom>
          <a:noFill/>
          <a:ln>
            <a:noFill/>
          </a:ln>
          <a:effectLst/>
        </p:spPr>
        <p:txBody>
          <a:bodyPr wrap="square" rtlCol="0">
            <a:spAutoFit/>
          </a:bodyPr>
          <a:lstStyle/>
          <a:p>
            <a:pPr algn="ctr"/>
            <a:r>
              <a:rPr lang="en-GB" sz="2400" b="1" dirty="0">
                <a:solidFill>
                  <a:schemeClr val="bg1"/>
                </a:solidFill>
                <a:latin typeface="Arial" panose="020B0604020202020204" pitchFamily="34" charset="0"/>
                <a:cs typeface="Arial" panose="020B0604020202020204" pitchFamily="34" charset="0"/>
              </a:rPr>
              <a:t>EXPLORE</a:t>
            </a:r>
          </a:p>
        </p:txBody>
      </p:sp>
      <p:graphicFrame>
        <p:nvGraphicFramePr>
          <p:cNvPr id="26" name="Table 25">
            <a:extLst>
              <a:ext uri="{FF2B5EF4-FFF2-40B4-BE49-F238E27FC236}">
                <a16:creationId xmlns:a16="http://schemas.microsoft.com/office/drawing/2014/main" id="{D0FCEF64-3B67-A84A-8E14-AA947860C8CB}"/>
              </a:ext>
            </a:extLst>
          </p:cNvPr>
          <p:cNvGraphicFramePr>
            <a:graphicFrameLocks noGrp="1"/>
          </p:cNvGraphicFramePr>
          <p:nvPr>
            <p:extLst>
              <p:ext uri="{D42A27DB-BD31-4B8C-83A1-F6EECF244321}">
                <p14:modId xmlns:p14="http://schemas.microsoft.com/office/powerpoint/2010/main" val="2355633183"/>
              </p:ext>
            </p:extLst>
          </p:nvPr>
        </p:nvGraphicFramePr>
        <p:xfrm>
          <a:off x="3653731" y="2511888"/>
          <a:ext cx="1064210" cy="1122460"/>
        </p:xfrm>
        <a:graphic>
          <a:graphicData uri="http://schemas.openxmlformats.org/drawingml/2006/table">
            <a:tbl>
              <a:tblPr firstRow="1" firstCol="1" bandRow="1"/>
              <a:tblGrid>
                <a:gridCol w="106421">
                  <a:extLst>
                    <a:ext uri="{9D8B030D-6E8A-4147-A177-3AD203B41FA5}">
                      <a16:colId xmlns:a16="http://schemas.microsoft.com/office/drawing/2014/main" val="1698750658"/>
                    </a:ext>
                  </a:extLst>
                </a:gridCol>
                <a:gridCol w="106421">
                  <a:extLst>
                    <a:ext uri="{9D8B030D-6E8A-4147-A177-3AD203B41FA5}">
                      <a16:colId xmlns:a16="http://schemas.microsoft.com/office/drawing/2014/main" val="560730522"/>
                    </a:ext>
                  </a:extLst>
                </a:gridCol>
                <a:gridCol w="106421">
                  <a:extLst>
                    <a:ext uri="{9D8B030D-6E8A-4147-A177-3AD203B41FA5}">
                      <a16:colId xmlns:a16="http://schemas.microsoft.com/office/drawing/2014/main" val="3511206322"/>
                    </a:ext>
                  </a:extLst>
                </a:gridCol>
                <a:gridCol w="106421">
                  <a:extLst>
                    <a:ext uri="{9D8B030D-6E8A-4147-A177-3AD203B41FA5}">
                      <a16:colId xmlns:a16="http://schemas.microsoft.com/office/drawing/2014/main" val="238581584"/>
                    </a:ext>
                  </a:extLst>
                </a:gridCol>
                <a:gridCol w="106421">
                  <a:extLst>
                    <a:ext uri="{9D8B030D-6E8A-4147-A177-3AD203B41FA5}">
                      <a16:colId xmlns:a16="http://schemas.microsoft.com/office/drawing/2014/main" val="830841389"/>
                    </a:ext>
                  </a:extLst>
                </a:gridCol>
                <a:gridCol w="106421">
                  <a:extLst>
                    <a:ext uri="{9D8B030D-6E8A-4147-A177-3AD203B41FA5}">
                      <a16:colId xmlns:a16="http://schemas.microsoft.com/office/drawing/2014/main" val="3615676917"/>
                    </a:ext>
                  </a:extLst>
                </a:gridCol>
                <a:gridCol w="106421">
                  <a:extLst>
                    <a:ext uri="{9D8B030D-6E8A-4147-A177-3AD203B41FA5}">
                      <a16:colId xmlns:a16="http://schemas.microsoft.com/office/drawing/2014/main" val="1506289462"/>
                    </a:ext>
                  </a:extLst>
                </a:gridCol>
                <a:gridCol w="106421">
                  <a:extLst>
                    <a:ext uri="{9D8B030D-6E8A-4147-A177-3AD203B41FA5}">
                      <a16:colId xmlns:a16="http://schemas.microsoft.com/office/drawing/2014/main" val="208672569"/>
                    </a:ext>
                  </a:extLst>
                </a:gridCol>
                <a:gridCol w="106421">
                  <a:extLst>
                    <a:ext uri="{9D8B030D-6E8A-4147-A177-3AD203B41FA5}">
                      <a16:colId xmlns:a16="http://schemas.microsoft.com/office/drawing/2014/main" val="3160014763"/>
                    </a:ext>
                  </a:extLst>
                </a:gridCol>
                <a:gridCol w="106421">
                  <a:extLst>
                    <a:ext uri="{9D8B030D-6E8A-4147-A177-3AD203B41FA5}">
                      <a16:colId xmlns:a16="http://schemas.microsoft.com/office/drawing/2014/main" val="2178326978"/>
                    </a:ext>
                  </a:extLst>
                </a:gridCol>
              </a:tblGrid>
              <a:tr h="112246">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870305215"/>
                  </a:ext>
                </a:extLst>
              </a:tr>
              <a:tr h="112246">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1453997484"/>
                  </a:ext>
                </a:extLst>
              </a:tr>
              <a:tr h="112246">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300327101"/>
                  </a:ext>
                </a:extLst>
              </a:tr>
              <a:tr h="112246">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908797910"/>
                  </a:ext>
                </a:extLst>
              </a:tr>
              <a:tr h="112246">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834749149"/>
                  </a:ext>
                </a:extLst>
              </a:tr>
              <a:tr h="112246">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676448664"/>
                  </a:ext>
                </a:extLst>
              </a:tr>
              <a:tr h="112246">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117131393"/>
                  </a:ext>
                </a:extLst>
              </a:tr>
              <a:tr h="112246">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464646218"/>
                  </a:ext>
                </a:extLst>
              </a:tr>
              <a:tr h="112246">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578107837"/>
                  </a:ext>
                </a:extLst>
              </a:tr>
              <a:tr h="112246">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5743" marR="2574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475877898"/>
                  </a:ext>
                </a:extLst>
              </a:tr>
            </a:tbl>
          </a:graphicData>
        </a:graphic>
      </p:graphicFrame>
      <p:graphicFrame>
        <p:nvGraphicFramePr>
          <p:cNvPr id="27" name="Table 26">
            <a:extLst>
              <a:ext uri="{FF2B5EF4-FFF2-40B4-BE49-F238E27FC236}">
                <a16:creationId xmlns:a16="http://schemas.microsoft.com/office/drawing/2014/main" id="{A207CAA0-466E-EAAE-E4C8-E173B3199E38}"/>
              </a:ext>
            </a:extLst>
          </p:cNvPr>
          <p:cNvGraphicFramePr>
            <a:graphicFrameLocks noGrp="1"/>
          </p:cNvGraphicFramePr>
          <p:nvPr>
            <p:extLst>
              <p:ext uri="{D42A27DB-BD31-4B8C-83A1-F6EECF244321}">
                <p14:modId xmlns:p14="http://schemas.microsoft.com/office/powerpoint/2010/main" val="2985216952"/>
              </p:ext>
            </p:extLst>
          </p:nvPr>
        </p:nvGraphicFramePr>
        <p:xfrm>
          <a:off x="1123572" y="2514168"/>
          <a:ext cx="1113940" cy="1066950"/>
        </p:xfrm>
        <a:graphic>
          <a:graphicData uri="http://schemas.openxmlformats.org/drawingml/2006/table">
            <a:tbl>
              <a:tblPr firstRow="1" firstCol="1" bandRow="1"/>
              <a:tblGrid>
                <a:gridCol w="111394">
                  <a:extLst>
                    <a:ext uri="{9D8B030D-6E8A-4147-A177-3AD203B41FA5}">
                      <a16:colId xmlns:a16="http://schemas.microsoft.com/office/drawing/2014/main" val="1698750658"/>
                    </a:ext>
                  </a:extLst>
                </a:gridCol>
                <a:gridCol w="111394">
                  <a:extLst>
                    <a:ext uri="{9D8B030D-6E8A-4147-A177-3AD203B41FA5}">
                      <a16:colId xmlns:a16="http://schemas.microsoft.com/office/drawing/2014/main" val="560730522"/>
                    </a:ext>
                  </a:extLst>
                </a:gridCol>
                <a:gridCol w="111394">
                  <a:extLst>
                    <a:ext uri="{9D8B030D-6E8A-4147-A177-3AD203B41FA5}">
                      <a16:colId xmlns:a16="http://schemas.microsoft.com/office/drawing/2014/main" val="3511206322"/>
                    </a:ext>
                  </a:extLst>
                </a:gridCol>
                <a:gridCol w="111394">
                  <a:extLst>
                    <a:ext uri="{9D8B030D-6E8A-4147-A177-3AD203B41FA5}">
                      <a16:colId xmlns:a16="http://schemas.microsoft.com/office/drawing/2014/main" val="238581584"/>
                    </a:ext>
                  </a:extLst>
                </a:gridCol>
                <a:gridCol w="111394">
                  <a:extLst>
                    <a:ext uri="{9D8B030D-6E8A-4147-A177-3AD203B41FA5}">
                      <a16:colId xmlns:a16="http://schemas.microsoft.com/office/drawing/2014/main" val="830841389"/>
                    </a:ext>
                  </a:extLst>
                </a:gridCol>
                <a:gridCol w="131924">
                  <a:extLst>
                    <a:ext uri="{9D8B030D-6E8A-4147-A177-3AD203B41FA5}">
                      <a16:colId xmlns:a16="http://schemas.microsoft.com/office/drawing/2014/main" val="3615676917"/>
                    </a:ext>
                  </a:extLst>
                </a:gridCol>
                <a:gridCol w="90864">
                  <a:extLst>
                    <a:ext uri="{9D8B030D-6E8A-4147-A177-3AD203B41FA5}">
                      <a16:colId xmlns:a16="http://schemas.microsoft.com/office/drawing/2014/main" val="1506289462"/>
                    </a:ext>
                  </a:extLst>
                </a:gridCol>
                <a:gridCol w="111394">
                  <a:extLst>
                    <a:ext uri="{9D8B030D-6E8A-4147-A177-3AD203B41FA5}">
                      <a16:colId xmlns:a16="http://schemas.microsoft.com/office/drawing/2014/main" val="208672569"/>
                    </a:ext>
                  </a:extLst>
                </a:gridCol>
                <a:gridCol w="111394">
                  <a:extLst>
                    <a:ext uri="{9D8B030D-6E8A-4147-A177-3AD203B41FA5}">
                      <a16:colId xmlns:a16="http://schemas.microsoft.com/office/drawing/2014/main" val="3160014763"/>
                    </a:ext>
                  </a:extLst>
                </a:gridCol>
                <a:gridCol w="111394">
                  <a:extLst>
                    <a:ext uri="{9D8B030D-6E8A-4147-A177-3AD203B41FA5}">
                      <a16:colId xmlns:a16="http://schemas.microsoft.com/office/drawing/2014/main" val="2178326978"/>
                    </a:ext>
                  </a:extLst>
                </a:gridCol>
              </a:tblGrid>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870305215"/>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1453997484"/>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300327101"/>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908797910"/>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834749149"/>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676448664"/>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117131393"/>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464646218"/>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578107837"/>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475877898"/>
                  </a:ext>
                </a:extLst>
              </a:tr>
            </a:tbl>
          </a:graphicData>
        </a:graphic>
      </p:graphicFrame>
      <p:graphicFrame>
        <p:nvGraphicFramePr>
          <p:cNvPr id="28" name="Table 27">
            <a:extLst>
              <a:ext uri="{FF2B5EF4-FFF2-40B4-BE49-F238E27FC236}">
                <a16:creationId xmlns:a16="http://schemas.microsoft.com/office/drawing/2014/main" id="{5F0A1B5F-341E-CD48-7D85-A99FCBF966DA}"/>
              </a:ext>
            </a:extLst>
          </p:cNvPr>
          <p:cNvGraphicFramePr>
            <a:graphicFrameLocks noGrp="1"/>
          </p:cNvGraphicFramePr>
          <p:nvPr>
            <p:extLst>
              <p:ext uri="{D42A27DB-BD31-4B8C-83A1-F6EECF244321}">
                <p14:modId xmlns:p14="http://schemas.microsoft.com/office/powerpoint/2010/main" val="94690896"/>
              </p:ext>
            </p:extLst>
          </p:nvPr>
        </p:nvGraphicFramePr>
        <p:xfrm>
          <a:off x="2356475" y="2526187"/>
          <a:ext cx="1113940" cy="1066950"/>
        </p:xfrm>
        <a:graphic>
          <a:graphicData uri="http://schemas.openxmlformats.org/drawingml/2006/table">
            <a:tbl>
              <a:tblPr firstRow="1" firstCol="1" bandRow="1"/>
              <a:tblGrid>
                <a:gridCol w="111394">
                  <a:extLst>
                    <a:ext uri="{9D8B030D-6E8A-4147-A177-3AD203B41FA5}">
                      <a16:colId xmlns:a16="http://schemas.microsoft.com/office/drawing/2014/main" val="1698750658"/>
                    </a:ext>
                  </a:extLst>
                </a:gridCol>
                <a:gridCol w="111394">
                  <a:extLst>
                    <a:ext uri="{9D8B030D-6E8A-4147-A177-3AD203B41FA5}">
                      <a16:colId xmlns:a16="http://schemas.microsoft.com/office/drawing/2014/main" val="560730522"/>
                    </a:ext>
                  </a:extLst>
                </a:gridCol>
                <a:gridCol w="111394">
                  <a:extLst>
                    <a:ext uri="{9D8B030D-6E8A-4147-A177-3AD203B41FA5}">
                      <a16:colId xmlns:a16="http://schemas.microsoft.com/office/drawing/2014/main" val="3511206322"/>
                    </a:ext>
                  </a:extLst>
                </a:gridCol>
                <a:gridCol w="111394">
                  <a:extLst>
                    <a:ext uri="{9D8B030D-6E8A-4147-A177-3AD203B41FA5}">
                      <a16:colId xmlns:a16="http://schemas.microsoft.com/office/drawing/2014/main" val="238581584"/>
                    </a:ext>
                  </a:extLst>
                </a:gridCol>
                <a:gridCol w="111394">
                  <a:extLst>
                    <a:ext uri="{9D8B030D-6E8A-4147-A177-3AD203B41FA5}">
                      <a16:colId xmlns:a16="http://schemas.microsoft.com/office/drawing/2014/main" val="830841389"/>
                    </a:ext>
                  </a:extLst>
                </a:gridCol>
                <a:gridCol w="131924">
                  <a:extLst>
                    <a:ext uri="{9D8B030D-6E8A-4147-A177-3AD203B41FA5}">
                      <a16:colId xmlns:a16="http://schemas.microsoft.com/office/drawing/2014/main" val="3615676917"/>
                    </a:ext>
                  </a:extLst>
                </a:gridCol>
                <a:gridCol w="90864">
                  <a:extLst>
                    <a:ext uri="{9D8B030D-6E8A-4147-A177-3AD203B41FA5}">
                      <a16:colId xmlns:a16="http://schemas.microsoft.com/office/drawing/2014/main" val="1506289462"/>
                    </a:ext>
                  </a:extLst>
                </a:gridCol>
                <a:gridCol w="111394">
                  <a:extLst>
                    <a:ext uri="{9D8B030D-6E8A-4147-A177-3AD203B41FA5}">
                      <a16:colId xmlns:a16="http://schemas.microsoft.com/office/drawing/2014/main" val="208672569"/>
                    </a:ext>
                  </a:extLst>
                </a:gridCol>
                <a:gridCol w="111394">
                  <a:extLst>
                    <a:ext uri="{9D8B030D-6E8A-4147-A177-3AD203B41FA5}">
                      <a16:colId xmlns:a16="http://schemas.microsoft.com/office/drawing/2014/main" val="3160014763"/>
                    </a:ext>
                  </a:extLst>
                </a:gridCol>
                <a:gridCol w="111394">
                  <a:extLst>
                    <a:ext uri="{9D8B030D-6E8A-4147-A177-3AD203B41FA5}">
                      <a16:colId xmlns:a16="http://schemas.microsoft.com/office/drawing/2014/main" val="2178326978"/>
                    </a:ext>
                  </a:extLst>
                </a:gridCol>
              </a:tblGrid>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870305215"/>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1453997484"/>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300327101"/>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908797910"/>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834749149"/>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676448664"/>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117131393"/>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464646218"/>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578107837"/>
                  </a:ext>
                </a:extLst>
              </a:tr>
              <a:tr h="106695">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l">
                        <a:lnSpc>
                          <a:spcPct val="107000"/>
                        </a:lnSpc>
                        <a:spcAft>
                          <a:spcPts val="800"/>
                        </a:spcAft>
                      </a:pPr>
                      <a:r>
                        <a:rPr lang="en-GB" sz="400" dirty="0">
                          <a:effectLst/>
                          <a:latin typeface="Arial" panose="020B0604020202020204" pitchFamily="34" charset="0"/>
                          <a:ea typeface="Calibri" panose="020F0502020204030204" pitchFamily="34" charset="0"/>
                          <a:cs typeface="Times New Roman" panose="02020603050405020304" pitchFamily="18" charset="0"/>
                        </a:rPr>
                        <a:t> </a:t>
                      </a:r>
                      <a:endParaRPr lang="en-GB" sz="400" dirty="0">
                        <a:effectLst/>
                        <a:latin typeface="Calibri" panose="020F0502020204030204" pitchFamily="34" charset="0"/>
                        <a:ea typeface="Calibri" panose="020F0502020204030204" pitchFamily="34" charset="0"/>
                        <a:cs typeface="Times New Roman" panose="02020603050405020304" pitchFamily="18" charset="0"/>
                      </a:endParaRPr>
                    </a:p>
                  </a:txBody>
                  <a:tcPr marL="28211" marR="282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2475877898"/>
                  </a:ext>
                </a:extLst>
              </a:tr>
            </a:tbl>
          </a:graphicData>
        </a:graphic>
      </p:graphicFrame>
    </p:spTree>
    <p:extLst>
      <p:ext uri="{BB962C8B-B14F-4D97-AF65-F5344CB8AC3E}">
        <p14:creationId xmlns:p14="http://schemas.microsoft.com/office/powerpoint/2010/main" val="1131710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38</a:t>
            </a:fld>
            <a:endParaRPr lang="en-UK" dirty="0"/>
          </a:p>
        </p:txBody>
      </p:sp>
      <mc:AlternateContent xmlns:mc="http://schemas.openxmlformats.org/markup-compatibility/2006" xmlns:a14="http://schemas.microsoft.com/office/drawing/2010/main">
        <mc:Choice Requires="a14">
          <p:sp>
            <p:nvSpPr>
              <p:cNvPr id="39" name="TextBox 38">
                <a:extLst>
                  <a:ext uri="{FF2B5EF4-FFF2-40B4-BE49-F238E27FC236}">
                    <a16:creationId xmlns:a16="http://schemas.microsoft.com/office/drawing/2014/main" id="{5233D073-6BE8-738A-0C8C-D3634E78FCDF}"/>
                  </a:ext>
                </a:extLst>
              </p:cNvPr>
              <p:cNvSpPr txBox="1"/>
              <p:nvPr/>
            </p:nvSpPr>
            <p:spPr>
              <a:xfrm>
                <a:off x="2779926" y="4680718"/>
                <a:ext cx="2874505" cy="584775"/>
              </a:xfrm>
              <a:prstGeom prst="rect">
                <a:avLst/>
              </a:prstGeom>
              <a:noFill/>
            </p:spPr>
            <p:txBody>
              <a:bodyPr wrap="none" rtlCol="0">
                <a:spAutoFit/>
              </a:bodyPr>
              <a:lstStyle/>
              <a:p>
                <a:r>
                  <a:rPr lang="en-GB" sz="3200" b="1" dirty="0">
                    <a:latin typeface="Arial" panose="020B0604020202020204" pitchFamily="34" charset="0"/>
                    <a:cs typeface="Arial" panose="020B0604020202020204" pitchFamily="34" charset="0"/>
                  </a:rPr>
                  <a:t>15 ÷ 0.55 </a:t>
                </a:r>
                <a14:m>
                  <m:oMath xmlns:m="http://schemas.openxmlformats.org/officeDocument/2006/math">
                    <m:r>
                      <a:rPr lang="en-GB" sz="3200" b="1" i="1" smtClean="0">
                        <a:latin typeface="Cambria Math" panose="02040503050406030204" pitchFamily="18" charset="0"/>
                        <a:ea typeface="Cambria Math" panose="02040503050406030204" pitchFamily="18" charset="0"/>
                        <a:cs typeface="Arial" panose="020B0604020202020204" pitchFamily="34" charset="0"/>
                      </a:rPr>
                      <m:t>≈</m:t>
                    </m:r>
                  </m:oMath>
                </a14:m>
                <a:r>
                  <a:rPr lang="en-GB" sz="3200" b="1" dirty="0">
                    <a:latin typeface="Arial" panose="020B0604020202020204" pitchFamily="34" charset="0"/>
                    <a:cs typeface="Arial" panose="020B0604020202020204" pitchFamily="34" charset="0"/>
                  </a:rPr>
                  <a:t> 27</a:t>
                </a:r>
              </a:p>
            </p:txBody>
          </p:sp>
        </mc:Choice>
        <mc:Fallback xmlns="">
          <p:sp>
            <p:nvSpPr>
              <p:cNvPr id="39" name="TextBox 38">
                <a:extLst>
                  <a:ext uri="{FF2B5EF4-FFF2-40B4-BE49-F238E27FC236}">
                    <a16:creationId xmlns:a16="http://schemas.microsoft.com/office/drawing/2014/main" id="{5233D073-6BE8-738A-0C8C-D3634E78FCDF}"/>
                  </a:ext>
                </a:extLst>
              </p:cNvPr>
              <p:cNvSpPr txBox="1">
                <a:spLocks noRot="1" noChangeAspect="1" noMove="1" noResize="1" noEditPoints="1" noAdjustHandles="1" noChangeArrowheads="1" noChangeShapeType="1" noTextEdit="1"/>
              </p:cNvSpPr>
              <p:nvPr/>
            </p:nvSpPr>
            <p:spPr>
              <a:xfrm>
                <a:off x="2779926" y="4680718"/>
                <a:ext cx="2874505" cy="584775"/>
              </a:xfrm>
              <a:prstGeom prst="rect">
                <a:avLst/>
              </a:prstGeom>
              <a:blipFill>
                <a:blip r:embed="rId4"/>
                <a:stretch>
                  <a:fillRect l="-5297" t="-13542" r="-4661" b="-33333"/>
                </a:stretch>
              </a:blipFill>
            </p:spPr>
            <p:txBody>
              <a:bodyPr/>
              <a:lstStyle/>
              <a:p>
                <a:r>
                  <a:rPr lang="en-GB">
                    <a:noFill/>
                  </a:rPr>
                  <a:t> </a:t>
                </a:r>
              </a:p>
            </p:txBody>
          </p:sp>
        </mc:Fallback>
      </mc:AlternateContent>
      <p:sp>
        <p:nvSpPr>
          <p:cNvPr id="35" name="TextBox 34">
            <a:extLst>
              <a:ext uri="{FF2B5EF4-FFF2-40B4-BE49-F238E27FC236}">
                <a16:creationId xmlns:a16="http://schemas.microsoft.com/office/drawing/2014/main" id="{A29CB6A0-8BBC-A8C3-A6AC-5AA93820771B}"/>
              </a:ext>
            </a:extLst>
          </p:cNvPr>
          <p:cNvSpPr txBox="1"/>
          <p:nvPr/>
        </p:nvSpPr>
        <p:spPr>
          <a:xfrm>
            <a:off x="5572118" y="4682797"/>
            <a:ext cx="1050288" cy="584775"/>
          </a:xfrm>
          <a:prstGeom prst="rect">
            <a:avLst/>
          </a:prstGeom>
          <a:noFill/>
        </p:spPr>
        <p:txBody>
          <a:bodyPr wrap="none" rtlCol="0">
            <a:spAutoFit/>
          </a:bodyPr>
          <a:lstStyle/>
          <a:p>
            <a:r>
              <a:rPr lang="en-GB" sz="3200" b="1" dirty="0">
                <a:latin typeface="Arial" panose="020B0604020202020204" pitchFamily="34" charset="0"/>
                <a:cs typeface="Arial" panose="020B0604020202020204" pitchFamily="34" charset="0"/>
              </a:rPr>
              <a:t>R 15</a:t>
            </a:r>
          </a:p>
        </p:txBody>
      </p:sp>
      <p:sp>
        <p:nvSpPr>
          <p:cNvPr id="3" name="Title 1">
            <a:extLst>
              <a:ext uri="{FF2B5EF4-FFF2-40B4-BE49-F238E27FC236}">
                <a16:creationId xmlns:a16="http://schemas.microsoft.com/office/drawing/2014/main" id="{7619FB85-74D0-0B29-AA71-AFFDF68F413C}"/>
              </a:ext>
            </a:extLst>
          </p:cNvPr>
          <p:cNvSpPr txBox="1">
            <a:spLocks/>
          </p:cNvSpPr>
          <p:nvPr/>
        </p:nvSpPr>
        <p:spPr>
          <a:xfrm>
            <a:off x="1776708" y="130402"/>
            <a:ext cx="3000237" cy="1017047"/>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n-GB" sz="3600" b="1" dirty="0">
                <a:solidFill>
                  <a:schemeClr val="accent1"/>
                </a:solidFill>
                <a:latin typeface="Arial" panose="020B0604020202020204" pitchFamily="34" charset="0"/>
                <a:cs typeface="Arial" panose="020B0604020202020204" pitchFamily="34" charset="0"/>
              </a:rPr>
              <a:t>Ratio table</a:t>
            </a:r>
            <a:endParaRPr lang="en-UK" sz="3600" b="1" dirty="0">
              <a:solidFill>
                <a:schemeClr val="accent1"/>
              </a:solidFill>
              <a:latin typeface="Arial" panose="020B0604020202020204" pitchFamily="34" charset="0"/>
              <a:cs typeface="Arial" panose="020B0604020202020204" pitchFamily="34" charset="0"/>
            </a:endParaRPr>
          </a:p>
        </p:txBody>
      </p:sp>
      <p:sp>
        <p:nvSpPr>
          <p:cNvPr id="6" name="Isosceles Triangle 5">
            <a:extLst>
              <a:ext uri="{FF2B5EF4-FFF2-40B4-BE49-F238E27FC236}">
                <a16:creationId xmlns:a16="http://schemas.microsoft.com/office/drawing/2014/main" id="{A15D2CBA-AC37-1698-0D22-1D16CFCB2C02}"/>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 name="TextBox 15">
            <a:extLst>
              <a:ext uri="{FF2B5EF4-FFF2-40B4-BE49-F238E27FC236}">
                <a16:creationId xmlns:a16="http://schemas.microsoft.com/office/drawing/2014/main" id="{9BBCC046-8CC0-7DDA-2D9F-D2F51D7F8BC6}"/>
              </a:ext>
            </a:extLst>
          </p:cNvPr>
          <p:cNvSpPr txBox="1"/>
          <p:nvPr/>
        </p:nvSpPr>
        <p:spPr>
          <a:xfrm>
            <a:off x="-49770" y="80950"/>
            <a:ext cx="1730556" cy="461665"/>
          </a:xfrm>
          <a:prstGeom prst="rect">
            <a:avLst/>
          </a:prstGeom>
          <a:noFill/>
          <a:ln>
            <a:noFill/>
          </a:ln>
          <a:effectLst/>
        </p:spPr>
        <p:txBody>
          <a:bodyPr wrap="square" rtlCol="0">
            <a:spAutoFit/>
          </a:bodyPr>
          <a:lstStyle/>
          <a:p>
            <a:pPr algn="ctr"/>
            <a:r>
              <a:rPr lang="en-GB" sz="2400" b="1" dirty="0">
                <a:solidFill>
                  <a:schemeClr val="bg1"/>
                </a:solidFill>
                <a:latin typeface="Arial" panose="020B0604020202020204" pitchFamily="34" charset="0"/>
                <a:cs typeface="Arial" panose="020B0604020202020204" pitchFamily="34" charset="0"/>
              </a:rPr>
              <a:t>EXPLORE</a:t>
            </a:r>
          </a:p>
        </p:txBody>
      </p:sp>
      <p:sp>
        <p:nvSpPr>
          <p:cNvPr id="17" name="TextBox 16">
            <a:extLst>
              <a:ext uri="{FF2B5EF4-FFF2-40B4-BE49-F238E27FC236}">
                <a16:creationId xmlns:a16="http://schemas.microsoft.com/office/drawing/2014/main" id="{5E2394D1-52A2-92D9-3C44-A053953AF0AF}"/>
              </a:ext>
            </a:extLst>
          </p:cNvPr>
          <p:cNvSpPr txBox="1"/>
          <p:nvPr/>
        </p:nvSpPr>
        <p:spPr>
          <a:xfrm>
            <a:off x="1440493" y="1274531"/>
            <a:ext cx="10136200" cy="1200329"/>
          </a:xfrm>
          <a:prstGeom prst="rect">
            <a:avLst/>
          </a:prstGeom>
          <a:noFill/>
        </p:spPr>
        <p:txBody>
          <a:bodyPr wrap="square" rtlCol="0">
            <a:spAutoFit/>
          </a:bodyPr>
          <a:lstStyle/>
          <a:p>
            <a:r>
              <a:rPr lang="en-GB" sz="2400" dirty="0">
                <a:latin typeface="Arial" panose="020B0604020202020204" pitchFamily="34" charset="0"/>
                <a:ea typeface="Calibri" panose="020F0502020204030204" pitchFamily="34" charset="0"/>
              </a:rPr>
              <a:t>Party hats cost 55p each.</a:t>
            </a:r>
            <a:br>
              <a:rPr lang="en-GB" sz="2400" dirty="0">
                <a:latin typeface="Arial" panose="020B0604020202020204" pitchFamily="34" charset="0"/>
                <a:ea typeface="Calibri" panose="020F0502020204030204" pitchFamily="34" charset="0"/>
              </a:rPr>
            </a:br>
            <a:r>
              <a:rPr lang="en-GB" sz="2400" dirty="0">
                <a:latin typeface="Arial" panose="020B0604020202020204" pitchFamily="34" charset="0"/>
                <a:ea typeface="Calibri" panose="020F0502020204030204" pitchFamily="34" charset="0"/>
              </a:rPr>
              <a:t>You have set aside £15 to buy party hats.</a:t>
            </a:r>
          </a:p>
          <a:p>
            <a:r>
              <a:rPr lang="en-GB" sz="2400" dirty="0">
                <a:effectLst/>
                <a:latin typeface="Arial" panose="020B0604020202020204" pitchFamily="34" charset="0"/>
                <a:ea typeface="Calibri" panose="020F0502020204030204" pitchFamily="34" charset="0"/>
              </a:rPr>
              <a:t>How ma</a:t>
            </a:r>
            <a:r>
              <a:rPr lang="en-GB" sz="2400" dirty="0">
                <a:latin typeface="Arial" panose="020B0604020202020204" pitchFamily="34" charset="0"/>
                <a:ea typeface="Calibri" panose="020F0502020204030204" pitchFamily="34" charset="0"/>
              </a:rPr>
              <a:t>ny party hats can you buy</a:t>
            </a:r>
            <a:r>
              <a:rPr lang="en-GB" sz="2400" dirty="0">
                <a:effectLst/>
                <a:latin typeface="Arial" panose="020B0604020202020204" pitchFamily="34" charset="0"/>
                <a:ea typeface="Calibri" panose="020F0502020204030204" pitchFamily="34" charset="0"/>
              </a:rPr>
              <a:t>?</a:t>
            </a:r>
            <a:endParaRPr lang="en-UK" sz="2400" dirty="0">
              <a:latin typeface="Arial" panose="020B0604020202020204" pitchFamily="34" charset="0"/>
              <a:cs typeface="Arial" panose="020B0604020202020204" pitchFamily="34" charset="0"/>
            </a:endParaRPr>
          </a:p>
        </p:txBody>
      </p:sp>
      <p:sp>
        <p:nvSpPr>
          <p:cNvPr id="19" name="TextBox 18">
            <a:extLst>
              <a:ext uri="{FF2B5EF4-FFF2-40B4-BE49-F238E27FC236}">
                <a16:creationId xmlns:a16="http://schemas.microsoft.com/office/drawing/2014/main" id="{491E0140-5C46-3C0B-3C4A-3D1720407CE7}"/>
              </a:ext>
            </a:extLst>
          </p:cNvPr>
          <p:cNvSpPr txBox="1"/>
          <p:nvPr/>
        </p:nvSpPr>
        <p:spPr>
          <a:xfrm>
            <a:off x="2830207" y="5515493"/>
            <a:ext cx="6502629" cy="584775"/>
          </a:xfrm>
          <a:prstGeom prst="rect">
            <a:avLst/>
          </a:prstGeom>
          <a:noFill/>
        </p:spPr>
        <p:txBody>
          <a:bodyPr wrap="square" rtlCol="0">
            <a:spAutoFit/>
          </a:bodyPr>
          <a:lstStyle/>
          <a:p>
            <a:r>
              <a:rPr lang="en-GB" sz="3200" b="1" dirty="0">
                <a:latin typeface="Arial" panose="020B0604020202020204" pitchFamily="34" charset="0"/>
                <a:cs typeface="Arial" panose="020B0604020202020204" pitchFamily="34" charset="0"/>
              </a:rPr>
              <a:t>27 party hats with 15p left over</a:t>
            </a:r>
          </a:p>
        </p:txBody>
      </p:sp>
      <p:graphicFrame>
        <p:nvGraphicFramePr>
          <p:cNvPr id="2" name="Table 5">
            <a:extLst>
              <a:ext uri="{FF2B5EF4-FFF2-40B4-BE49-F238E27FC236}">
                <a16:creationId xmlns:a16="http://schemas.microsoft.com/office/drawing/2014/main" id="{52A7F45F-C4EF-55E5-0155-6F48DC087DFE}"/>
              </a:ext>
            </a:extLst>
          </p:cNvPr>
          <p:cNvGraphicFramePr>
            <a:graphicFrameLocks noGrp="1"/>
          </p:cNvGraphicFramePr>
          <p:nvPr>
            <p:extLst>
              <p:ext uri="{D42A27DB-BD31-4B8C-83A1-F6EECF244321}">
                <p14:modId xmlns:p14="http://schemas.microsoft.com/office/powerpoint/2010/main" val="3120638220"/>
              </p:ext>
            </p:extLst>
          </p:nvPr>
        </p:nvGraphicFramePr>
        <p:xfrm>
          <a:off x="1732071" y="2695526"/>
          <a:ext cx="8428897" cy="1731434"/>
        </p:xfrm>
        <a:graphic>
          <a:graphicData uri="http://schemas.openxmlformats.org/drawingml/2006/table">
            <a:tbl>
              <a:tblPr firstRow="1" bandRow="1">
                <a:tableStyleId>{5940675A-B579-460E-94D1-54222C63F5DA}</a:tableStyleId>
              </a:tblPr>
              <a:tblGrid>
                <a:gridCol w="1932739">
                  <a:extLst>
                    <a:ext uri="{9D8B030D-6E8A-4147-A177-3AD203B41FA5}">
                      <a16:colId xmlns:a16="http://schemas.microsoft.com/office/drawing/2014/main" val="2269059950"/>
                    </a:ext>
                  </a:extLst>
                </a:gridCol>
                <a:gridCol w="1082693">
                  <a:extLst>
                    <a:ext uri="{9D8B030D-6E8A-4147-A177-3AD203B41FA5}">
                      <a16:colId xmlns:a16="http://schemas.microsoft.com/office/drawing/2014/main" val="3643638465"/>
                    </a:ext>
                  </a:extLst>
                </a:gridCol>
                <a:gridCol w="1082693">
                  <a:extLst>
                    <a:ext uri="{9D8B030D-6E8A-4147-A177-3AD203B41FA5}">
                      <a16:colId xmlns:a16="http://schemas.microsoft.com/office/drawing/2014/main" val="3802281015"/>
                    </a:ext>
                  </a:extLst>
                </a:gridCol>
                <a:gridCol w="1082693">
                  <a:extLst>
                    <a:ext uri="{9D8B030D-6E8A-4147-A177-3AD203B41FA5}">
                      <a16:colId xmlns:a16="http://schemas.microsoft.com/office/drawing/2014/main" val="4120935507"/>
                    </a:ext>
                  </a:extLst>
                </a:gridCol>
                <a:gridCol w="1082693">
                  <a:extLst>
                    <a:ext uri="{9D8B030D-6E8A-4147-A177-3AD203B41FA5}">
                      <a16:colId xmlns:a16="http://schemas.microsoft.com/office/drawing/2014/main" val="253207789"/>
                    </a:ext>
                  </a:extLst>
                </a:gridCol>
                <a:gridCol w="1082693">
                  <a:extLst>
                    <a:ext uri="{9D8B030D-6E8A-4147-A177-3AD203B41FA5}">
                      <a16:colId xmlns:a16="http://schemas.microsoft.com/office/drawing/2014/main" val="1446098079"/>
                    </a:ext>
                  </a:extLst>
                </a:gridCol>
                <a:gridCol w="1082693">
                  <a:extLst>
                    <a:ext uri="{9D8B030D-6E8A-4147-A177-3AD203B41FA5}">
                      <a16:colId xmlns:a16="http://schemas.microsoft.com/office/drawing/2014/main" val="593446347"/>
                    </a:ext>
                  </a:extLst>
                </a:gridCol>
              </a:tblGrid>
              <a:tr h="865717">
                <a:tc>
                  <a:txBody>
                    <a:bodyPr/>
                    <a:lstStyle/>
                    <a:p>
                      <a:r>
                        <a:rPr lang="en-US" sz="2800" dirty="0">
                          <a:solidFill>
                            <a:schemeClr val="tx1"/>
                          </a:solidFill>
                          <a:latin typeface="Arial" panose="020B0604020202020204" pitchFamily="34" charset="0"/>
                          <a:cs typeface="Arial" panose="020B0604020202020204" pitchFamily="34" charset="0"/>
                        </a:rPr>
                        <a:t>No. of hats</a:t>
                      </a:r>
                      <a:endParaRPr lang="en-GB" sz="2800" dirty="0">
                        <a:solidFill>
                          <a:schemeClr val="tx1"/>
                        </a:solidFill>
                        <a:latin typeface="Arial" panose="020B0604020202020204" pitchFamily="34" charset="0"/>
                        <a:cs typeface="Arial" panose="020B0604020202020204" pitchFamily="34" charset="0"/>
                      </a:endParaRPr>
                    </a:p>
                  </a:txBody>
                  <a:tcPr anchor="ctr"/>
                </a:tc>
                <a:tc>
                  <a:txBody>
                    <a:bodyPr/>
                    <a:lstStyle/>
                    <a:p>
                      <a:pPr algn="ctr"/>
                      <a:r>
                        <a:rPr lang="en-GB" sz="2800" dirty="0">
                          <a:solidFill>
                            <a:schemeClr val="tx1"/>
                          </a:solidFill>
                          <a:latin typeface="Arial" panose="020B0604020202020204" pitchFamily="34" charset="0"/>
                          <a:cs typeface="Arial" panose="020B0604020202020204" pitchFamily="34" charset="0"/>
                        </a:rPr>
                        <a:t>1</a:t>
                      </a:r>
                    </a:p>
                  </a:txBody>
                  <a:tcPr anchor="ctr"/>
                </a:tc>
                <a:tc>
                  <a:txBody>
                    <a:bodyPr/>
                    <a:lstStyle/>
                    <a:p>
                      <a:pPr algn="ctr"/>
                      <a:endParaRPr lang="en-GB" sz="2800" dirty="0">
                        <a:solidFill>
                          <a:srgbClr val="FF0000"/>
                        </a:solidFill>
                      </a:endParaRPr>
                    </a:p>
                  </a:txBody>
                  <a:tcPr anchor="ctr"/>
                </a:tc>
                <a:tc>
                  <a:txBody>
                    <a:bodyPr/>
                    <a:lstStyle/>
                    <a:p>
                      <a:pPr algn="ctr"/>
                      <a:endParaRPr lang="en-GB" sz="2800" dirty="0">
                        <a:solidFill>
                          <a:srgbClr val="FF0000"/>
                        </a:solidFill>
                      </a:endParaRPr>
                    </a:p>
                  </a:txBody>
                  <a:tcPr anchor="ctr"/>
                </a:tc>
                <a:tc>
                  <a:txBody>
                    <a:bodyPr/>
                    <a:lstStyle/>
                    <a:p>
                      <a:pPr algn="ctr"/>
                      <a:endParaRPr lang="en-GB" sz="2800" dirty="0">
                        <a:solidFill>
                          <a:srgbClr val="FF0000"/>
                        </a:solidFill>
                      </a:endParaRPr>
                    </a:p>
                  </a:txBody>
                  <a:tcPr anchor="ctr"/>
                </a:tc>
                <a:tc>
                  <a:txBody>
                    <a:bodyPr/>
                    <a:lstStyle/>
                    <a:p>
                      <a:pPr algn="ctr"/>
                      <a:endParaRPr lang="en-GB" sz="2800" dirty="0">
                        <a:solidFill>
                          <a:srgbClr val="FF0000"/>
                        </a:solidFill>
                      </a:endParaRPr>
                    </a:p>
                  </a:txBody>
                  <a:tcPr anchor="ctr"/>
                </a:tc>
                <a:tc>
                  <a:txBody>
                    <a:bodyPr/>
                    <a:lstStyle/>
                    <a:p>
                      <a:pPr algn="ctr"/>
                      <a:endParaRPr lang="en-GB" sz="2800" dirty="0">
                        <a:solidFill>
                          <a:srgbClr val="FF0000"/>
                        </a:solidFill>
                      </a:endParaRPr>
                    </a:p>
                  </a:txBody>
                  <a:tcPr anchor="ctr"/>
                </a:tc>
                <a:extLst>
                  <a:ext uri="{0D108BD9-81ED-4DB2-BD59-A6C34878D82A}">
                    <a16:rowId xmlns:a16="http://schemas.microsoft.com/office/drawing/2014/main" val="1704162578"/>
                  </a:ext>
                </a:extLst>
              </a:tr>
              <a:tr h="865717">
                <a:tc>
                  <a:txBody>
                    <a:bodyPr/>
                    <a:lstStyle/>
                    <a:p>
                      <a:r>
                        <a:rPr lang="en-US" sz="2800" dirty="0">
                          <a:solidFill>
                            <a:schemeClr val="tx1"/>
                          </a:solidFill>
                          <a:latin typeface="Arial" panose="020B0604020202020204" pitchFamily="34" charset="0"/>
                          <a:cs typeface="Arial" panose="020B0604020202020204" pitchFamily="34" charset="0"/>
                        </a:rPr>
                        <a:t>Cost (£)</a:t>
                      </a:r>
                      <a:endParaRPr lang="en-GB" sz="2800" dirty="0">
                        <a:solidFill>
                          <a:schemeClr val="tx1"/>
                        </a:solidFill>
                        <a:latin typeface="Arial" panose="020B0604020202020204" pitchFamily="34" charset="0"/>
                        <a:cs typeface="Arial" panose="020B0604020202020204" pitchFamily="34" charset="0"/>
                      </a:endParaRPr>
                    </a:p>
                  </a:txBody>
                  <a:tcPr anchor="ctr"/>
                </a:tc>
                <a:tc>
                  <a:txBody>
                    <a:bodyPr/>
                    <a:lstStyle/>
                    <a:p>
                      <a:pPr algn="ctr"/>
                      <a:r>
                        <a:rPr lang="en-GB" sz="2800" dirty="0">
                          <a:solidFill>
                            <a:schemeClr val="tx1"/>
                          </a:solidFill>
                          <a:latin typeface="Arial" panose="020B0604020202020204" pitchFamily="34" charset="0"/>
                          <a:cs typeface="Arial" panose="020B0604020202020204" pitchFamily="34" charset="0"/>
                        </a:rPr>
                        <a:t>0.55</a:t>
                      </a:r>
                    </a:p>
                  </a:txBody>
                  <a:tcPr anchor="ctr"/>
                </a:tc>
                <a:tc>
                  <a:txBody>
                    <a:bodyPr/>
                    <a:lstStyle/>
                    <a:p>
                      <a:pPr algn="ctr"/>
                      <a:endParaRPr lang="en-GB" sz="2800" dirty="0">
                        <a:solidFill>
                          <a:srgbClr val="FF0000"/>
                        </a:solidFill>
                      </a:endParaRPr>
                    </a:p>
                  </a:txBody>
                  <a:tcPr anchor="ctr"/>
                </a:tc>
                <a:tc>
                  <a:txBody>
                    <a:bodyPr/>
                    <a:lstStyle/>
                    <a:p>
                      <a:pPr algn="ctr"/>
                      <a:endParaRPr lang="en-GB" sz="2800" dirty="0">
                        <a:solidFill>
                          <a:srgbClr val="FF0000"/>
                        </a:solidFill>
                      </a:endParaRPr>
                    </a:p>
                  </a:txBody>
                  <a:tcPr anchor="ctr"/>
                </a:tc>
                <a:tc>
                  <a:txBody>
                    <a:bodyPr/>
                    <a:lstStyle/>
                    <a:p>
                      <a:pPr algn="ctr"/>
                      <a:endParaRPr lang="en-GB" sz="2800" dirty="0">
                        <a:solidFill>
                          <a:srgbClr val="FF0000"/>
                        </a:solidFill>
                      </a:endParaRPr>
                    </a:p>
                  </a:txBody>
                  <a:tcPr anchor="ctr"/>
                </a:tc>
                <a:tc>
                  <a:txBody>
                    <a:bodyPr/>
                    <a:lstStyle/>
                    <a:p>
                      <a:pPr algn="ctr"/>
                      <a:endParaRPr lang="en-GB" sz="2800" dirty="0">
                        <a:solidFill>
                          <a:srgbClr val="FF0000"/>
                        </a:solidFill>
                      </a:endParaRPr>
                    </a:p>
                  </a:txBody>
                  <a:tcPr anchor="ctr"/>
                </a:tc>
                <a:tc>
                  <a:txBody>
                    <a:bodyPr/>
                    <a:lstStyle/>
                    <a:p>
                      <a:pPr algn="ctr"/>
                      <a:endParaRPr lang="en-GB" sz="2800" dirty="0">
                        <a:solidFill>
                          <a:srgbClr val="FF0000"/>
                        </a:solidFill>
                      </a:endParaRPr>
                    </a:p>
                  </a:txBody>
                  <a:tcPr anchor="ctr"/>
                </a:tc>
                <a:extLst>
                  <a:ext uri="{0D108BD9-81ED-4DB2-BD59-A6C34878D82A}">
                    <a16:rowId xmlns:a16="http://schemas.microsoft.com/office/drawing/2014/main" val="119098184"/>
                  </a:ext>
                </a:extLst>
              </a:tr>
            </a:tbl>
          </a:graphicData>
        </a:graphic>
      </p:graphicFrame>
    </p:spTree>
    <p:extLst>
      <p:ext uri="{BB962C8B-B14F-4D97-AF65-F5344CB8AC3E}">
        <p14:creationId xmlns:p14="http://schemas.microsoft.com/office/powerpoint/2010/main" val="2311668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35" grpId="0"/>
      <p:bldP spid="19"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39</a:t>
            </a:fld>
            <a:endParaRPr lang="en-UK" dirty="0"/>
          </a:p>
        </p:txBody>
      </p:sp>
      <p:sp>
        <p:nvSpPr>
          <p:cNvPr id="22" name="Title 1">
            <a:extLst>
              <a:ext uri="{FF2B5EF4-FFF2-40B4-BE49-F238E27FC236}">
                <a16:creationId xmlns:a16="http://schemas.microsoft.com/office/drawing/2014/main" id="{02AABD48-7F62-174B-98BD-03D513E3B1A1}"/>
              </a:ext>
            </a:extLst>
          </p:cNvPr>
          <p:cNvSpPr txBox="1">
            <a:spLocks noGrp="1"/>
          </p:cNvSpPr>
          <p:nvPr>
            <p:ph type="title" idx="4294967295"/>
          </p:nvPr>
        </p:nvSpPr>
        <p:spPr>
          <a:xfrm>
            <a:off x="3379631" y="123354"/>
            <a:ext cx="4800600" cy="1016000"/>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K" sz="3600" b="1" i="0" u="none" strike="noStrike" kern="1200" cap="none" spc="0" normalizeH="0" baseline="0" noProof="0" dirty="0">
                <a:ln>
                  <a:noFill/>
                </a:ln>
                <a:solidFill>
                  <a:schemeClr val="accent1"/>
                </a:solidFill>
                <a:effectLst/>
                <a:uLnTx/>
                <a:uFillTx/>
                <a:latin typeface="Arial" panose="020B0604020202020204" pitchFamily="34" charset="0"/>
                <a:ea typeface="+mj-ea"/>
                <a:cs typeface="Arial" panose="020B0604020202020204" pitchFamily="34" charset="0"/>
              </a:rPr>
              <a:t>Practice question</a:t>
            </a:r>
            <a:r>
              <a:rPr kumimoji="0" lang="en-GB" sz="3600" b="1" i="0" u="none" strike="noStrike" kern="1200" cap="none" spc="0" normalizeH="0" baseline="0" noProof="0" dirty="0">
                <a:ln>
                  <a:noFill/>
                </a:ln>
                <a:solidFill>
                  <a:schemeClr val="accent1"/>
                </a:solidFill>
                <a:effectLst/>
                <a:uLnTx/>
                <a:uFillTx/>
                <a:latin typeface="Arial" panose="020B0604020202020204" pitchFamily="34" charset="0"/>
                <a:ea typeface="+mj-ea"/>
                <a:cs typeface="Arial" panose="020B0604020202020204" pitchFamily="34" charset="0"/>
              </a:rPr>
              <a:t> (1)</a:t>
            </a:r>
            <a:endParaRPr kumimoji="0" lang="en-UK" sz="3600" b="1" i="0" u="none" strike="noStrike" kern="1200" cap="none" spc="0" normalizeH="0" baseline="0" noProof="0" dirty="0">
              <a:ln>
                <a:noFill/>
              </a:ln>
              <a:solidFill>
                <a:schemeClr val="accent1"/>
              </a:solidFill>
              <a:effectLst/>
              <a:uLnTx/>
              <a:uFillTx/>
              <a:latin typeface="Arial" panose="020B0604020202020204" pitchFamily="34" charset="0"/>
              <a:ea typeface="+mj-ea"/>
              <a:cs typeface="Arial" panose="020B0604020202020204" pitchFamily="34" charset="0"/>
            </a:endParaRPr>
          </a:p>
        </p:txBody>
      </p:sp>
      <p:sp>
        <p:nvSpPr>
          <p:cNvPr id="21" name="TextBox 20">
            <a:extLst>
              <a:ext uri="{FF2B5EF4-FFF2-40B4-BE49-F238E27FC236}">
                <a16:creationId xmlns:a16="http://schemas.microsoft.com/office/drawing/2014/main" id="{4D970DDE-3331-43C7-8808-F643520183D1}"/>
              </a:ext>
            </a:extLst>
          </p:cNvPr>
          <p:cNvSpPr txBox="1"/>
          <p:nvPr/>
        </p:nvSpPr>
        <p:spPr>
          <a:xfrm>
            <a:off x="-19845" y="165505"/>
            <a:ext cx="1511714" cy="461665"/>
          </a:xfrm>
          <a:prstGeom prst="rect">
            <a:avLst/>
          </a:prstGeom>
          <a:noFill/>
          <a:ln>
            <a:noFill/>
          </a:ln>
          <a:effectLst/>
        </p:spPr>
        <p:txBody>
          <a:bodyPr wrap="square" rtlCol="0">
            <a:spAutoFit/>
          </a:bodyPr>
          <a:lstStyle/>
          <a:p>
            <a:pPr algn="ctr"/>
            <a:r>
              <a:rPr lang="en-GB" sz="2400" b="1" dirty="0">
                <a:solidFill>
                  <a:schemeClr val="bg1"/>
                </a:solidFill>
                <a:latin typeface="Arial" panose="020B0604020202020204" pitchFamily="34" charset="0"/>
                <a:cs typeface="Arial" panose="020B0604020202020204" pitchFamily="34" charset="0"/>
              </a:rPr>
              <a:t>REVIEW</a:t>
            </a:r>
          </a:p>
        </p:txBody>
      </p:sp>
      <p:grpSp>
        <p:nvGrpSpPr>
          <p:cNvPr id="13" name="Group 12" descr="Worksheet available icon">
            <a:extLst>
              <a:ext uri="{FF2B5EF4-FFF2-40B4-BE49-F238E27FC236}">
                <a16:creationId xmlns:a16="http://schemas.microsoft.com/office/drawing/2014/main" id="{F829BE98-8723-412A-A7EC-94B8C90B3E33}"/>
              </a:ext>
            </a:extLst>
          </p:cNvPr>
          <p:cNvGrpSpPr/>
          <p:nvPr/>
        </p:nvGrpSpPr>
        <p:grpSpPr>
          <a:xfrm>
            <a:off x="9495879" y="211521"/>
            <a:ext cx="2102384" cy="753403"/>
            <a:chOff x="9495879" y="211521"/>
            <a:chExt cx="2102384" cy="753403"/>
          </a:xfrm>
        </p:grpSpPr>
        <p:pic>
          <p:nvPicPr>
            <p:cNvPr id="14" name="Graphic 6" descr="Document">
              <a:extLst>
                <a:ext uri="{FF2B5EF4-FFF2-40B4-BE49-F238E27FC236}">
                  <a16:creationId xmlns:a16="http://schemas.microsoft.com/office/drawing/2014/main" id="{C7E7981D-5965-45BC-9305-693E1A6D144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844860" y="211521"/>
              <a:ext cx="753403" cy="753403"/>
            </a:xfrm>
            <a:prstGeom prst="rect">
              <a:avLst/>
            </a:prstGeom>
          </p:spPr>
        </p:pic>
        <p:sp>
          <p:nvSpPr>
            <p:cNvPr id="15" name="TextBox 14">
              <a:extLst>
                <a:ext uri="{FF2B5EF4-FFF2-40B4-BE49-F238E27FC236}">
                  <a16:creationId xmlns:a16="http://schemas.microsoft.com/office/drawing/2014/main" id="{F725BA4D-B44C-44A3-AC6B-84C2B4A0D54B}"/>
                </a:ext>
              </a:extLst>
            </p:cNvPr>
            <p:cNvSpPr txBox="1"/>
            <p:nvPr/>
          </p:nvSpPr>
          <p:spPr>
            <a:xfrm>
              <a:off x="9495879" y="228785"/>
              <a:ext cx="2091590" cy="707886"/>
            </a:xfrm>
            <a:prstGeom prst="rect">
              <a:avLst/>
            </a:prstGeom>
            <a:noFill/>
            <a:ln w="38100">
              <a:solidFill>
                <a:schemeClr val="accent1"/>
              </a:solidFill>
            </a:ln>
          </p:spPr>
          <p:txBody>
            <a:bodyPr wrap="square" rtlCol="0">
              <a:spAutoFit/>
            </a:bodyPr>
            <a:lstStyle/>
            <a:p>
              <a:r>
                <a:rPr lang="en-GB" sz="2000" b="1" dirty="0">
                  <a:latin typeface="Arial" panose="020B0604020202020204" pitchFamily="34" charset="0"/>
                  <a:cs typeface="Arial" panose="020B0604020202020204" pitchFamily="34" charset="0"/>
                </a:rPr>
                <a:t>Handout</a:t>
              </a:r>
              <a:br>
                <a:rPr lang="en-GB" sz="2000" b="1" dirty="0">
                  <a:latin typeface="Arial" panose="020B0604020202020204" pitchFamily="34" charset="0"/>
                  <a:cs typeface="Arial" panose="020B0604020202020204" pitchFamily="34" charset="0"/>
                </a:rPr>
              </a:br>
              <a:r>
                <a:rPr lang="en-GB" sz="2000" b="1" dirty="0">
                  <a:latin typeface="Arial" panose="020B0604020202020204" pitchFamily="34" charset="0"/>
                  <a:cs typeface="Arial" panose="020B0604020202020204" pitchFamily="34" charset="0"/>
                </a:rPr>
                <a:t>available</a:t>
              </a:r>
            </a:p>
          </p:txBody>
        </p:sp>
      </p:grpSp>
      <p:sp>
        <p:nvSpPr>
          <p:cNvPr id="3" name="Google Shape;351;p13">
            <a:extLst>
              <a:ext uri="{FF2B5EF4-FFF2-40B4-BE49-F238E27FC236}">
                <a16:creationId xmlns:a16="http://schemas.microsoft.com/office/drawing/2014/main" id="{9A439AD9-2972-C1D0-B6A3-1AD80460AC34}"/>
              </a:ext>
            </a:extLst>
          </p:cNvPr>
          <p:cNvSpPr/>
          <p:nvPr/>
        </p:nvSpPr>
        <p:spPr>
          <a:xfrm>
            <a:off x="9198254" y="5132568"/>
            <a:ext cx="2117302" cy="971999"/>
          </a:xfrm>
          <a:prstGeom prst="roundRect">
            <a:avLst>
              <a:gd name="adj" fmla="val 16667"/>
            </a:avLst>
          </a:prstGeom>
          <a:noFill/>
          <a:ln w="12700" cap="flat" cmpd="sng">
            <a:solidFill>
              <a:srgbClr val="A5A5A5"/>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dirty="0">
              <a:solidFill>
                <a:schemeClr val="lt1"/>
              </a:solidFill>
              <a:latin typeface="Calibri"/>
              <a:ea typeface="Calibri"/>
              <a:cs typeface="Calibri"/>
              <a:sym typeface="Calibri"/>
            </a:endParaRPr>
          </a:p>
        </p:txBody>
      </p:sp>
      <p:sp>
        <p:nvSpPr>
          <p:cNvPr id="5" name="Google Shape;353;p13">
            <a:extLst>
              <a:ext uri="{FF2B5EF4-FFF2-40B4-BE49-F238E27FC236}">
                <a16:creationId xmlns:a16="http://schemas.microsoft.com/office/drawing/2014/main" id="{3F9A8783-AAAA-4DD6-DCC8-D031313F7238}"/>
              </a:ext>
            </a:extLst>
          </p:cNvPr>
          <p:cNvSpPr txBox="1"/>
          <p:nvPr/>
        </p:nvSpPr>
        <p:spPr>
          <a:xfrm>
            <a:off x="9351594" y="5238642"/>
            <a:ext cx="1810622" cy="830956"/>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GB" sz="2400" dirty="0">
                <a:latin typeface="Arial" panose="020B0604020202020204" pitchFamily="34" charset="0"/>
                <a:cs typeface="Arial" panose="020B0604020202020204" pitchFamily="34" charset="0"/>
              </a:rPr>
              <a:t>£8968 ÷ 8 </a:t>
            </a:r>
          </a:p>
          <a:p>
            <a:pPr marL="0" marR="0" lvl="0" indent="0" algn="ctr" rtl="0">
              <a:spcBef>
                <a:spcPts val="0"/>
              </a:spcBef>
              <a:spcAft>
                <a:spcPts val="0"/>
              </a:spcAft>
              <a:buNone/>
            </a:pPr>
            <a:r>
              <a:rPr lang="en-GB" sz="2400" dirty="0">
                <a:latin typeface="Arial" panose="020B0604020202020204" pitchFamily="34" charset="0"/>
                <a:cs typeface="Arial" panose="020B0604020202020204" pitchFamily="34" charset="0"/>
              </a:rPr>
              <a:t>= £1121 </a:t>
            </a:r>
          </a:p>
        </p:txBody>
      </p:sp>
      <p:sp>
        <p:nvSpPr>
          <p:cNvPr id="6" name="Google Shape;354;p13" descr="Pink rectangle covering the answer">
            <a:extLst>
              <a:ext uri="{FF2B5EF4-FFF2-40B4-BE49-F238E27FC236}">
                <a16:creationId xmlns:a16="http://schemas.microsoft.com/office/drawing/2014/main" id="{33CE93B5-90B2-5B39-5635-51B856B03191}"/>
              </a:ext>
            </a:extLst>
          </p:cNvPr>
          <p:cNvSpPr/>
          <p:nvPr/>
        </p:nvSpPr>
        <p:spPr>
          <a:xfrm>
            <a:off x="9392668" y="5292647"/>
            <a:ext cx="1769548" cy="722945"/>
          </a:xfrm>
          <a:prstGeom prst="rect">
            <a:avLst/>
          </a:prstGeom>
          <a:solidFill>
            <a:schemeClr val="accent1"/>
          </a:solidFill>
          <a:ln w="12700" cap="flat" cmpd="sng">
            <a:no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dirty="0">
              <a:solidFill>
                <a:schemeClr val="lt1"/>
              </a:solidFill>
              <a:latin typeface="Calibri"/>
              <a:ea typeface="Calibri"/>
              <a:cs typeface="Calibri"/>
              <a:sym typeface="Calibri"/>
            </a:endParaRPr>
          </a:p>
        </p:txBody>
      </p:sp>
      <p:grpSp>
        <p:nvGrpSpPr>
          <p:cNvPr id="7" name="Group 6">
            <a:extLst>
              <a:ext uri="{FF2B5EF4-FFF2-40B4-BE49-F238E27FC236}">
                <a16:creationId xmlns:a16="http://schemas.microsoft.com/office/drawing/2014/main" id="{11F93380-0F31-622E-7DC8-AD672370F369}"/>
              </a:ext>
            </a:extLst>
          </p:cNvPr>
          <p:cNvGrpSpPr/>
          <p:nvPr/>
        </p:nvGrpSpPr>
        <p:grpSpPr>
          <a:xfrm>
            <a:off x="-252000" y="-54000"/>
            <a:ext cx="2315984" cy="1960111"/>
            <a:chOff x="-252000" y="-54000"/>
            <a:chExt cx="2315984" cy="1960111"/>
          </a:xfrm>
          <a:solidFill>
            <a:schemeClr val="accent1"/>
          </a:solidFill>
        </p:grpSpPr>
        <p:sp>
          <p:nvSpPr>
            <p:cNvPr id="8" name="Isosceles Triangle 7">
              <a:extLst>
                <a:ext uri="{FF2B5EF4-FFF2-40B4-BE49-F238E27FC236}">
                  <a16:creationId xmlns:a16="http://schemas.microsoft.com/office/drawing/2014/main" id="{524C3F6C-6071-704D-F78A-B6491DA710C9}"/>
                </a:ext>
              </a:extLst>
            </p:cNvPr>
            <p:cNvSpPr/>
            <p:nvPr/>
          </p:nvSpPr>
          <p:spPr>
            <a:xfrm flipV="1">
              <a:off x="-27606" y="-17453"/>
              <a:ext cx="2091590" cy="1923564"/>
            </a:xfrm>
            <a:prstGeom prst="triangle">
              <a:avLst>
                <a:gd name="adj" fmla="val 0"/>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 name="TextBox 8">
              <a:extLst>
                <a:ext uri="{FF2B5EF4-FFF2-40B4-BE49-F238E27FC236}">
                  <a16:creationId xmlns:a16="http://schemas.microsoft.com/office/drawing/2014/main" id="{064103CB-FE94-7C57-C795-A463FE2F190F}"/>
                </a:ext>
              </a:extLst>
            </p:cNvPr>
            <p:cNvSpPr txBox="1"/>
            <p:nvPr/>
          </p:nvSpPr>
          <p:spPr>
            <a:xfrm>
              <a:off x="-252000" y="-54000"/>
              <a:ext cx="1942216" cy="769441"/>
            </a:xfrm>
            <a:prstGeom prst="rect">
              <a:avLst/>
            </a:prstGeom>
            <a:noFill/>
            <a:ln>
              <a:noFill/>
            </a:ln>
            <a:effectLst/>
          </p:spPr>
          <p:txBody>
            <a:bodyPr wrap="square" rtlCol="0">
              <a:spAutoFit/>
            </a:bodyPr>
            <a:lstStyle/>
            <a:p>
              <a:pPr algn="ctr"/>
              <a:r>
                <a:rPr lang="en-GB" sz="2150" b="1" dirty="0">
                  <a:solidFill>
                    <a:schemeClr val="bg1"/>
                  </a:solidFill>
                  <a:latin typeface="Arial" panose="020B0604020202020204" pitchFamily="34" charset="0"/>
                  <a:cs typeface="Arial" panose="020B0604020202020204" pitchFamily="34" charset="0"/>
                </a:rPr>
                <a:t>PRACTICE QUESTION</a:t>
              </a:r>
            </a:p>
          </p:txBody>
        </p:sp>
      </p:grpSp>
      <p:sp>
        <p:nvSpPr>
          <p:cNvPr id="2" name="Rectangle 1">
            <a:extLst>
              <a:ext uri="{FF2B5EF4-FFF2-40B4-BE49-F238E27FC236}">
                <a16:creationId xmlns:a16="http://schemas.microsoft.com/office/drawing/2014/main" id="{08F21B08-E924-71B6-040B-5F7E6BA4E8C3}"/>
              </a:ext>
            </a:extLst>
          </p:cNvPr>
          <p:cNvSpPr/>
          <p:nvPr/>
        </p:nvSpPr>
        <p:spPr>
          <a:xfrm>
            <a:off x="1018188" y="1406747"/>
            <a:ext cx="8944961" cy="3416320"/>
          </a:xfrm>
          <a:prstGeom prst="rect">
            <a:avLst/>
          </a:prstGeom>
        </p:spPr>
        <p:txBody>
          <a:bodyPr wrap="square">
            <a:spAutoFit/>
          </a:bodyPr>
          <a:lstStyle/>
          <a:p>
            <a:r>
              <a:rPr lang="en-US" sz="2400" dirty="0">
                <a:latin typeface="Arial" panose="020B0604020202020204" pitchFamily="34" charset="0"/>
                <a:cs typeface="Arial" panose="020B0604020202020204" pitchFamily="34" charset="0"/>
              </a:rPr>
              <a:t>Joe works for a charity.</a:t>
            </a:r>
          </a:p>
          <a:p>
            <a:r>
              <a:rPr lang="en-US" sz="2400" dirty="0">
                <a:latin typeface="Arial" panose="020B0604020202020204" pitchFamily="34" charset="0"/>
                <a:cs typeface="Arial" panose="020B0604020202020204" pitchFamily="34" charset="0"/>
              </a:rPr>
              <a:t>Each year the charity gives money to different projects.</a:t>
            </a:r>
          </a:p>
          <a:p>
            <a:endParaRPr lang="en-US" sz="2400" dirty="0">
              <a:latin typeface="Arial" panose="020B0604020202020204" pitchFamily="34" charset="0"/>
              <a:cs typeface="Arial" panose="020B0604020202020204" pitchFamily="34" charset="0"/>
            </a:endParaRPr>
          </a:p>
          <a:p>
            <a:r>
              <a:rPr lang="en-US" sz="2400" dirty="0">
                <a:latin typeface="Arial" panose="020B0604020202020204" pitchFamily="34" charset="0"/>
                <a:cs typeface="Arial" panose="020B0604020202020204" pitchFamily="34" charset="0"/>
              </a:rPr>
              <a:t>The charity has a total of eight thousand nine hundred and sixty-eight pounds to give to the projects this year.</a:t>
            </a:r>
          </a:p>
          <a:p>
            <a:endParaRPr lang="en-US" sz="2400" dirty="0">
              <a:latin typeface="Arial" panose="020B0604020202020204" pitchFamily="34" charset="0"/>
              <a:cs typeface="Arial" panose="020B0604020202020204" pitchFamily="34" charset="0"/>
            </a:endParaRPr>
          </a:p>
          <a:p>
            <a:r>
              <a:rPr lang="en-US" sz="2400" dirty="0">
                <a:latin typeface="Arial" panose="020B0604020202020204" pitchFamily="34" charset="0"/>
                <a:cs typeface="Arial" panose="020B0604020202020204" pitchFamily="34" charset="0"/>
              </a:rPr>
              <a:t>Joe needs to share the total money equally between 8 projects.</a:t>
            </a:r>
          </a:p>
          <a:p>
            <a:endParaRPr lang="en-US" sz="2400" dirty="0">
              <a:latin typeface="Arial" panose="020B0604020202020204" pitchFamily="34" charset="0"/>
              <a:cs typeface="Arial" panose="020B0604020202020204" pitchFamily="34" charset="0"/>
            </a:endParaRPr>
          </a:p>
          <a:p>
            <a:r>
              <a:rPr lang="en-US" sz="2400" dirty="0">
                <a:latin typeface="Arial" panose="020B0604020202020204" pitchFamily="34" charset="0"/>
                <a:cs typeface="Arial" panose="020B0604020202020204" pitchFamily="34" charset="0"/>
              </a:rPr>
              <a:t>Work out how much money each project will receive.</a:t>
            </a:r>
          </a:p>
        </p:txBody>
      </p:sp>
    </p:spTree>
    <p:extLst>
      <p:ext uri="{BB962C8B-B14F-4D97-AF65-F5344CB8AC3E}">
        <p14:creationId xmlns:p14="http://schemas.microsoft.com/office/powerpoint/2010/main" val="2492550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1"/>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4</a:t>
            </a:fld>
            <a:endParaRPr lang="en-UK" dirty="0"/>
          </a:p>
        </p:txBody>
      </p:sp>
      <p:sp>
        <p:nvSpPr>
          <p:cNvPr id="12" name="Isosceles Triangle 11">
            <a:extLst>
              <a:ext uri="{FF2B5EF4-FFF2-40B4-BE49-F238E27FC236}">
                <a16:creationId xmlns:a16="http://schemas.microsoft.com/office/drawing/2014/main" id="{3BC48BB1-3C2E-44DD-9D65-D2AF24FF2E87}"/>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TextBox 13">
            <a:extLst>
              <a:ext uri="{FF2B5EF4-FFF2-40B4-BE49-F238E27FC236}">
                <a16:creationId xmlns:a16="http://schemas.microsoft.com/office/drawing/2014/main" id="{0F82D19D-1FB9-47B5-A87D-36C07F3B87C2}"/>
              </a:ext>
            </a:extLst>
          </p:cNvPr>
          <p:cNvSpPr txBox="1"/>
          <p:nvPr/>
        </p:nvSpPr>
        <p:spPr>
          <a:xfrm>
            <a:off x="969" y="112165"/>
            <a:ext cx="1560042" cy="400110"/>
          </a:xfrm>
          <a:prstGeom prst="rect">
            <a:avLst/>
          </a:prstGeom>
          <a:noFill/>
          <a:ln>
            <a:noFill/>
          </a:ln>
          <a:effectLst/>
        </p:spPr>
        <p:txBody>
          <a:bodyPr wrap="square" rtlCol="0">
            <a:spAutoFit/>
          </a:bodyPr>
          <a:lstStyle/>
          <a:p>
            <a:pPr algn="ctr"/>
            <a:r>
              <a:rPr lang="en-GB" sz="2000" b="1" dirty="0">
                <a:solidFill>
                  <a:schemeClr val="bg1"/>
                </a:solidFill>
                <a:latin typeface="Arial" panose="020B0604020202020204" pitchFamily="34" charset="0"/>
                <a:cs typeface="Arial" panose="020B0604020202020204" pitchFamily="34" charset="0"/>
              </a:rPr>
              <a:t>DISCUSS</a:t>
            </a:r>
          </a:p>
        </p:txBody>
      </p:sp>
      <p:sp>
        <p:nvSpPr>
          <p:cNvPr id="3" name="Rectangle: Rounded Corners 2">
            <a:extLst>
              <a:ext uri="{FF2B5EF4-FFF2-40B4-BE49-F238E27FC236}">
                <a16:creationId xmlns:a16="http://schemas.microsoft.com/office/drawing/2014/main" id="{CA17DFBD-8A97-65BA-188B-A2713A5BE981}"/>
              </a:ext>
            </a:extLst>
          </p:cNvPr>
          <p:cNvSpPr/>
          <p:nvPr/>
        </p:nvSpPr>
        <p:spPr>
          <a:xfrm>
            <a:off x="837381" y="1281528"/>
            <a:ext cx="5155470" cy="965584"/>
          </a:xfrm>
          <a:prstGeom prst="roundRect">
            <a:avLst/>
          </a:prstGeom>
          <a:solidFill>
            <a:schemeClr val="accent1">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800" dirty="0">
              <a:solidFill>
                <a:schemeClr val="tx1"/>
              </a:solidFill>
              <a:latin typeface="Arial" panose="020B0604020202020204" pitchFamily="34" charset="0"/>
              <a:cs typeface="Arial" panose="020B0604020202020204" pitchFamily="34" charset="0"/>
            </a:endParaRPr>
          </a:p>
          <a:p>
            <a:pPr algn="ctr"/>
            <a:r>
              <a:rPr lang="en-GB" sz="2800" dirty="0">
                <a:solidFill>
                  <a:schemeClr val="tx1"/>
                </a:solidFill>
                <a:latin typeface="Arial" panose="020B0604020202020204" pitchFamily="34" charset="0"/>
                <a:cs typeface="Arial" panose="020B0604020202020204" pitchFamily="34" charset="0"/>
              </a:rPr>
              <a:t>How many circles?</a:t>
            </a:r>
          </a:p>
          <a:p>
            <a:endParaRPr lang="en-GB" sz="3200" dirty="0">
              <a:solidFill>
                <a:schemeClr val="tx1"/>
              </a:solidFill>
              <a:latin typeface="Arial" panose="020B0604020202020204" pitchFamily="34" charset="0"/>
              <a:cs typeface="Arial" panose="020B0604020202020204" pitchFamily="34" charset="0"/>
            </a:endParaRPr>
          </a:p>
        </p:txBody>
      </p:sp>
      <p:sp>
        <p:nvSpPr>
          <p:cNvPr id="9" name="Rectangle: Rounded Corners 8">
            <a:extLst>
              <a:ext uri="{FF2B5EF4-FFF2-40B4-BE49-F238E27FC236}">
                <a16:creationId xmlns:a16="http://schemas.microsoft.com/office/drawing/2014/main" id="{E23D5CEC-15A3-4263-8288-65B094A84CD0}"/>
              </a:ext>
            </a:extLst>
          </p:cNvPr>
          <p:cNvSpPr/>
          <p:nvPr/>
        </p:nvSpPr>
        <p:spPr>
          <a:xfrm>
            <a:off x="6642781" y="1281528"/>
            <a:ext cx="5155470" cy="965584"/>
          </a:xfrm>
          <a:prstGeom prst="roundRect">
            <a:avLst/>
          </a:prstGeom>
          <a:solidFill>
            <a:schemeClr val="accent1">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800" dirty="0">
              <a:solidFill>
                <a:schemeClr val="tx1"/>
              </a:solidFill>
              <a:latin typeface="Arial" panose="020B0604020202020204" pitchFamily="34" charset="0"/>
              <a:cs typeface="Arial" panose="020B0604020202020204" pitchFamily="34" charset="0"/>
            </a:endParaRPr>
          </a:p>
          <a:p>
            <a:pPr algn="ctr"/>
            <a:r>
              <a:rPr lang="en-GB" sz="2800" dirty="0">
                <a:solidFill>
                  <a:schemeClr val="tx1"/>
                </a:solidFill>
                <a:latin typeface="Arial" panose="020B0604020202020204" pitchFamily="34" charset="0"/>
                <a:cs typeface="Arial" panose="020B0604020202020204" pitchFamily="34" charset="0"/>
              </a:rPr>
              <a:t>How many now?</a:t>
            </a:r>
          </a:p>
          <a:p>
            <a:endParaRPr lang="en-GB" sz="3200" dirty="0">
              <a:solidFill>
                <a:schemeClr val="tx1"/>
              </a:solidFill>
              <a:latin typeface="Arial" panose="020B0604020202020204" pitchFamily="34" charset="0"/>
              <a:cs typeface="Arial" panose="020B0604020202020204" pitchFamily="34" charset="0"/>
            </a:endParaRPr>
          </a:p>
        </p:txBody>
      </p:sp>
      <p:grpSp>
        <p:nvGrpSpPr>
          <p:cNvPr id="21" name="Group 20">
            <a:extLst>
              <a:ext uri="{FF2B5EF4-FFF2-40B4-BE49-F238E27FC236}">
                <a16:creationId xmlns:a16="http://schemas.microsoft.com/office/drawing/2014/main" id="{8ADAC133-7459-5528-C4DC-C9FEDE893860}"/>
              </a:ext>
            </a:extLst>
          </p:cNvPr>
          <p:cNvGrpSpPr/>
          <p:nvPr/>
        </p:nvGrpSpPr>
        <p:grpSpPr>
          <a:xfrm>
            <a:off x="1424931" y="3105680"/>
            <a:ext cx="2075500" cy="389218"/>
            <a:chOff x="5835688" y="3175211"/>
            <a:chExt cx="1667692" cy="351760"/>
          </a:xfrm>
        </p:grpSpPr>
        <p:sp>
          <p:nvSpPr>
            <p:cNvPr id="22" name="Oval 21">
              <a:extLst>
                <a:ext uri="{FF2B5EF4-FFF2-40B4-BE49-F238E27FC236}">
                  <a16:creationId xmlns:a16="http://schemas.microsoft.com/office/drawing/2014/main" id="{8199D71A-5315-D080-20E6-257172E3E7A8}"/>
                </a:ext>
              </a:extLst>
            </p:cNvPr>
            <p:cNvSpPr/>
            <p:nvPr/>
          </p:nvSpPr>
          <p:spPr>
            <a:xfrm>
              <a:off x="6183086"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Oval 22">
              <a:extLst>
                <a:ext uri="{FF2B5EF4-FFF2-40B4-BE49-F238E27FC236}">
                  <a16:creationId xmlns:a16="http://schemas.microsoft.com/office/drawing/2014/main" id="{07C697D7-A50D-AC78-2936-98B5FE0D6CE2}"/>
                </a:ext>
              </a:extLst>
            </p:cNvPr>
            <p:cNvSpPr/>
            <p:nvPr/>
          </p:nvSpPr>
          <p:spPr>
            <a:xfrm>
              <a:off x="6517134"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Oval 23">
              <a:extLst>
                <a:ext uri="{FF2B5EF4-FFF2-40B4-BE49-F238E27FC236}">
                  <a16:creationId xmlns:a16="http://schemas.microsoft.com/office/drawing/2014/main" id="{378CE619-2E5A-8DF1-DDEE-BB91BA33C6B3}"/>
                </a:ext>
              </a:extLst>
            </p:cNvPr>
            <p:cNvSpPr/>
            <p:nvPr/>
          </p:nvSpPr>
          <p:spPr>
            <a:xfrm>
              <a:off x="6864532"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Oval 24">
              <a:extLst>
                <a:ext uri="{FF2B5EF4-FFF2-40B4-BE49-F238E27FC236}">
                  <a16:creationId xmlns:a16="http://schemas.microsoft.com/office/drawing/2014/main" id="{F77FBC6A-DFF4-4BA4-72F3-91AAC3DA8EE3}"/>
                </a:ext>
              </a:extLst>
            </p:cNvPr>
            <p:cNvSpPr/>
            <p:nvPr/>
          </p:nvSpPr>
          <p:spPr>
            <a:xfrm>
              <a:off x="7198580"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Oval 25">
              <a:extLst>
                <a:ext uri="{FF2B5EF4-FFF2-40B4-BE49-F238E27FC236}">
                  <a16:creationId xmlns:a16="http://schemas.microsoft.com/office/drawing/2014/main" id="{79E87B04-9040-E593-2CB3-A0AE5C4B5C6B}"/>
                </a:ext>
              </a:extLst>
            </p:cNvPr>
            <p:cNvSpPr/>
            <p:nvPr/>
          </p:nvSpPr>
          <p:spPr>
            <a:xfrm>
              <a:off x="5835688"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 name="Title 1">
            <a:extLst>
              <a:ext uri="{FF2B5EF4-FFF2-40B4-BE49-F238E27FC236}">
                <a16:creationId xmlns:a16="http://schemas.microsoft.com/office/drawing/2014/main" id="{1D079CAE-C764-28F3-4F2A-55B90F30851C}"/>
              </a:ext>
            </a:extLst>
          </p:cNvPr>
          <p:cNvSpPr txBox="1">
            <a:spLocks/>
          </p:cNvSpPr>
          <p:nvPr/>
        </p:nvSpPr>
        <p:spPr>
          <a:xfrm>
            <a:off x="2111964" y="112165"/>
            <a:ext cx="7870236" cy="101704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600" b="1" dirty="0">
                <a:solidFill>
                  <a:schemeClr val="accent1"/>
                </a:solidFill>
                <a:latin typeface="Arial" panose="020B0604020202020204" pitchFamily="34" charset="0"/>
                <a:cs typeface="Arial" panose="020B0604020202020204" pitchFamily="34" charset="0"/>
              </a:rPr>
              <a:t>Does the order matter?</a:t>
            </a:r>
          </a:p>
        </p:txBody>
      </p:sp>
      <p:grpSp>
        <p:nvGrpSpPr>
          <p:cNvPr id="136" name="Group 135">
            <a:extLst>
              <a:ext uri="{FF2B5EF4-FFF2-40B4-BE49-F238E27FC236}">
                <a16:creationId xmlns:a16="http://schemas.microsoft.com/office/drawing/2014/main" id="{ABE32962-855C-AD7E-9F25-6D79934A1891}"/>
              </a:ext>
            </a:extLst>
          </p:cNvPr>
          <p:cNvGrpSpPr/>
          <p:nvPr/>
        </p:nvGrpSpPr>
        <p:grpSpPr>
          <a:xfrm>
            <a:off x="3572081" y="3089024"/>
            <a:ext cx="2075500" cy="389218"/>
            <a:chOff x="5835688" y="3175211"/>
            <a:chExt cx="1667692" cy="351760"/>
          </a:xfrm>
        </p:grpSpPr>
        <p:sp>
          <p:nvSpPr>
            <p:cNvPr id="137" name="Oval 136">
              <a:extLst>
                <a:ext uri="{FF2B5EF4-FFF2-40B4-BE49-F238E27FC236}">
                  <a16:creationId xmlns:a16="http://schemas.microsoft.com/office/drawing/2014/main" id="{10DCBCD0-F094-3349-DBB9-3556FC333508}"/>
                </a:ext>
              </a:extLst>
            </p:cNvPr>
            <p:cNvSpPr/>
            <p:nvPr/>
          </p:nvSpPr>
          <p:spPr>
            <a:xfrm>
              <a:off x="6183086"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Oval 137">
              <a:extLst>
                <a:ext uri="{FF2B5EF4-FFF2-40B4-BE49-F238E27FC236}">
                  <a16:creationId xmlns:a16="http://schemas.microsoft.com/office/drawing/2014/main" id="{070B066A-CC0E-D003-0D3E-EF43105EB7B4}"/>
                </a:ext>
              </a:extLst>
            </p:cNvPr>
            <p:cNvSpPr/>
            <p:nvPr/>
          </p:nvSpPr>
          <p:spPr>
            <a:xfrm>
              <a:off x="6517134"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9" name="Oval 138">
              <a:extLst>
                <a:ext uri="{FF2B5EF4-FFF2-40B4-BE49-F238E27FC236}">
                  <a16:creationId xmlns:a16="http://schemas.microsoft.com/office/drawing/2014/main" id="{C567351B-99DA-8551-ACFA-22A0BFA41E7C}"/>
                </a:ext>
              </a:extLst>
            </p:cNvPr>
            <p:cNvSpPr/>
            <p:nvPr/>
          </p:nvSpPr>
          <p:spPr>
            <a:xfrm>
              <a:off x="6864532"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0" name="Oval 139">
              <a:extLst>
                <a:ext uri="{FF2B5EF4-FFF2-40B4-BE49-F238E27FC236}">
                  <a16:creationId xmlns:a16="http://schemas.microsoft.com/office/drawing/2014/main" id="{285B3EE4-6BDC-D7A9-A566-6B190E07EC37}"/>
                </a:ext>
              </a:extLst>
            </p:cNvPr>
            <p:cNvSpPr/>
            <p:nvPr/>
          </p:nvSpPr>
          <p:spPr>
            <a:xfrm>
              <a:off x="7198580"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Oval 140">
              <a:extLst>
                <a:ext uri="{FF2B5EF4-FFF2-40B4-BE49-F238E27FC236}">
                  <a16:creationId xmlns:a16="http://schemas.microsoft.com/office/drawing/2014/main" id="{C405F1DC-05E9-7D7D-180B-8DA04109DD1B}"/>
                </a:ext>
              </a:extLst>
            </p:cNvPr>
            <p:cNvSpPr/>
            <p:nvPr/>
          </p:nvSpPr>
          <p:spPr>
            <a:xfrm>
              <a:off x="5835688"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2" name="Group 141">
            <a:extLst>
              <a:ext uri="{FF2B5EF4-FFF2-40B4-BE49-F238E27FC236}">
                <a16:creationId xmlns:a16="http://schemas.microsoft.com/office/drawing/2014/main" id="{514330E1-6488-C67D-0A1C-4056A4125F06}"/>
              </a:ext>
            </a:extLst>
          </p:cNvPr>
          <p:cNvGrpSpPr/>
          <p:nvPr/>
        </p:nvGrpSpPr>
        <p:grpSpPr>
          <a:xfrm>
            <a:off x="1417585" y="3560796"/>
            <a:ext cx="2075500" cy="389218"/>
            <a:chOff x="5835688" y="3175211"/>
            <a:chExt cx="1667692" cy="351760"/>
          </a:xfrm>
        </p:grpSpPr>
        <p:sp>
          <p:nvSpPr>
            <p:cNvPr id="143" name="Oval 142">
              <a:extLst>
                <a:ext uri="{FF2B5EF4-FFF2-40B4-BE49-F238E27FC236}">
                  <a16:creationId xmlns:a16="http://schemas.microsoft.com/office/drawing/2014/main" id="{6EBCBC55-DFB8-C3E2-DB96-09CFFD6D8883}"/>
                </a:ext>
              </a:extLst>
            </p:cNvPr>
            <p:cNvSpPr/>
            <p:nvPr/>
          </p:nvSpPr>
          <p:spPr>
            <a:xfrm>
              <a:off x="6183086"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Oval 143">
              <a:extLst>
                <a:ext uri="{FF2B5EF4-FFF2-40B4-BE49-F238E27FC236}">
                  <a16:creationId xmlns:a16="http://schemas.microsoft.com/office/drawing/2014/main" id="{FF830BAA-BD74-4C70-8FB5-7B941515E021}"/>
                </a:ext>
              </a:extLst>
            </p:cNvPr>
            <p:cNvSpPr/>
            <p:nvPr/>
          </p:nvSpPr>
          <p:spPr>
            <a:xfrm>
              <a:off x="6517134"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Oval 144">
              <a:extLst>
                <a:ext uri="{FF2B5EF4-FFF2-40B4-BE49-F238E27FC236}">
                  <a16:creationId xmlns:a16="http://schemas.microsoft.com/office/drawing/2014/main" id="{31050358-D562-03C1-2773-4A28DA805549}"/>
                </a:ext>
              </a:extLst>
            </p:cNvPr>
            <p:cNvSpPr/>
            <p:nvPr/>
          </p:nvSpPr>
          <p:spPr>
            <a:xfrm>
              <a:off x="6864532"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Oval 145">
              <a:extLst>
                <a:ext uri="{FF2B5EF4-FFF2-40B4-BE49-F238E27FC236}">
                  <a16:creationId xmlns:a16="http://schemas.microsoft.com/office/drawing/2014/main" id="{82A7D7E5-D8DE-6B64-0291-A9F8EB0813E0}"/>
                </a:ext>
              </a:extLst>
            </p:cNvPr>
            <p:cNvSpPr/>
            <p:nvPr/>
          </p:nvSpPr>
          <p:spPr>
            <a:xfrm>
              <a:off x="7198580"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Oval 146">
              <a:extLst>
                <a:ext uri="{FF2B5EF4-FFF2-40B4-BE49-F238E27FC236}">
                  <a16:creationId xmlns:a16="http://schemas.microsoft.com/office/drawing/2014/main" id="{73FC7423-75E6-F8ED-D15D-1AE3A251A40F}"/>
                </a:ext>
              </a:extLst>
            </p:cNvPr>
            <p:cNvSpPr/>
            <p:nvPr/>
          </p:nvSpPr>
          <p:spPr>
            <a:xfrm>
              <a:off x="5835688"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8" name="Group 147">
            <a:extLst>
              <a:ext uri="{FF2B5EF4-FFF2-40B4-BE49-F238E27FC236}">
                <a16:creationId xmlns:a16="http://schemas.microsoft.com/office/drawing/2014/main" id="{9EE24432-5C43-E8A5-4E90-A52FDED9F9C9}"/>
              </a:ext>
            </a:extLst>
          </p:cNvPr>
          <p:cNvGrpSpPr/>
          <p:nvPr/>
        </p:nvGrpSpPr>
        <p:grpSpPr>
          <a:xfrm>
            <a:off x="3565040" y="3559758"/>
            <a:ext cx="2075500" cy="389218"/>
            <a:chOff x="5835688" y="3175211"/>
            <a:chExt cx="1667692" cy="351760"/>
          </a:xfrm>
        </p:grpSpPr>
        <p:sp>
          <p:nvSpPr>
            <p:cNvPr id="149" name="Oval 148">
              <a:extLst>
                <a:ext uri="{FF2B5EF4-FFF2-40B4-BE49-F238E27FC236}">
                  <a16:creationId xmlns:a16="http://schemas.microsoft.com/office/drawing/2014/main" id="{C85CC9A0-A58D-51C2-4030-05D408796A9D}"/>
                </a:ext>
              </a:extLst>
            </p:cNvPr>
            <p:cNvSpPr/>
            <p:nvPr/>
          </p:nvSpPr>
          <p:spPr>
            <a:xfrm>
              <a:off x="6183086"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0" name="Oval 149">
              <a:extLst>
                <a:ext uri="{FF2B5EF4-FFF2-40B4-BE49-F238E27FC236}">
                  <a16:creationId xmlns:a16="http://schemas.microsoft.com/office/drawing/2014/main" id="{24FFAC01-296F-87EB-C95F-452218DAADA0}"/>
                </a:ext>
              </a:extLst>
            </p:cNvPr>
            <p:cNvSpPr/>
            <p:nvPr/>
          </p:nvSpPr>
          <p:spPr>
            <a:xfrm>
              <a:off x="6517134"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Oval 150">
              <a:extLst>
                <a:ext uri="{FF2B5EF4-FFF2-40B4-BE49-F238E27FC236}">
                  <a16:creationId xmlns:a16="http://schemas.microsoft.com/office/drawing/2014/main" id="{A307CA71-959D-98ED-2B19-A6DCA7DAFA87}"/>
                </a:ext>
              </a:extLst>
            </p:cNvPr>
            <p:cNvSpPr/>
            <p:nvPr/>
          </p:nvSpPr>
          <p:spPr>
            <a:xfrm>
              <a:off x="6864532"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Oval 151">
              <a:extLst>
                <a:ext uri="{FF2B5EF4-FFF2-40B4-BE49-F238E27FC236}">
                  <a16:creationId xmlns:a16="http://schemas.microsoft.com/office/drawing/2014/main" id="{5D6ED037-DE27-A785-8795-F46B40B65BE5}"/>
                </a:ext>
              </a:extLst>
            </p:cNvPr>
            <p:cNvSpPr/>
            <p:nvPr/>
          </p:nvSpPr>
          <p:spPr>
            <a:xfrm>
              <a:off x="7198580"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Oval 152">
              <a:extLst>
                <a:ext uri="{FF2B5EF4-FFF2-40B4-BE49-F238E27FC236}">
                  <a16:creationId xmlns:a16="http://schemas.microsoft.com/office/drawing/2014/main" id="{A6F0D78B-69D8-5A75-965F-ADABE5E59545}"/>
                </a:ext>
              </a:extLst>
            </p:cNvPr>
            <p:cNvSpPr/>
            <p:nvPr/>
          </p:nvSpPr>
          <p:spPr>
            <a:xfrm>
              <a:off x="5835688"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54" name="Group 153">
            <a:extLst>
              <a:ext uri="{FF2B5EF4-FFF2-40B4-BE49-F238E27FC236}">
                <a16:creationId xmlns:a16="http://schemas.microsoft.com/office/drawing/2014/main" id="{1486B26B-34E7-7A80-6D6A-625BA4EC0938}"/>
              </a:ext>
            </a:extLst>
          </p:cNvPr>
          <p:cNvGrpSpPr/>
          <p:nvPr/>
        </p:nvGrpSpPr>
        <p:grpSpPr>
          <a:xfrm>
            <a:off x="1408302" y="4976019"/>
            <a:ext cx="2075500" cy="389218"/>
            <a:chOff x="5835688" y="3175211"/>
            <a:chExt cx="1667692" cy="351760"/>
          </a:xfrm>
        </p:grpSpPr>
        <p:sp>
          <p:nvSpPr>
            <p:cNvPr id="155" name="Oval 154">
              <a:extLst>
                <a:ext uri="{FF2B5EF4-FFF2-40B4-BE49-F238E27FC236}">
                  <a16:creationId xmlns:a16="http://schemas.microsoft.com/office/drawing/2014/main" id="{7F2A8DDD-FFE0-1B49-296B-30F47DA85D6A}"/>
                </a:ext>
              </a:extLst>
            </p:cNvPr>
            <p:cNvSpPr/>
            <p:nvPr/>
          </p:nvSpPr>
          <p:spPr>
            <a:xfrm>
              <a:off x="6183086"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Oval 155">
              <a:extLst>
                <a:ext uri="{FF2B5EF4-FFF2-40B4-BE49-F238E27FC236}">
                  <a16:creationId xmlns:a16="http://schemas.microsoft.com/office/drawing/2014/main" id="{D4CC0339-A174-2BD9-4EFD-017A8B61A2EA}"/>
                </a:ext>
              </a:extLst>
            </p:cNvPr>
            <p:cNvSpPr/>
            <p:nvPr/>
          </p:nvSpPr>
          <p:spPr>
            <a:xfrm>
              <a:off x="6517134"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Oval 156">
              <a:extLst>
                <a:ext uri="{FF2B5EF4-FFF2-40B4-BE49-F238E27FC236}">
                  <a16:creationId xmlns:a16="http://schemas.microsoft.com/office/drawing/2014/main" id="{A7F5AEE0-54CF-558F-E943-01A7F1AA2199}"/>
                </a:ext>
              </a:extLst>
            </p:cNvPr>
            <p:cNvSpPr/>
            <p:nvPr/>
          </p:nvSpPr>
          <p:spPr>
            <a:xfrm>
              <a:off x="6864532"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Oval 157">
              <a:extLst>
                <a:ext uri="{FF2B5EF4-FFF2-40B4-BE49-F238E27FC236}">
                  <a16:creationId xmlns:a16="http://schemas.microsoft.com/office/drawing/2014/main" id="{6311ED9A-36C0-51CD-CEB2-89CC4644FF85}"/>
                </a:ext>
              </a:extLst>
            </p:cNvPr>
            <p:cNvSpPr/>
            <p:nvPr/>
          </p:nvSpPr>
          <p:spPr>
            <a:xfrm>
              <a:off x="7198580"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Oval 158">
              <a:extLst>
                <a:ext uri="{FF2B5EF4-FFF2-40B4-BE49-F238E27FC236}">
                  <a16:creationId xmlns:a16="http://schemas.microsoft.com/office/drawing/2014/main" id="{9B38E42A-6C1D-93D2-9AE3-16A419E9FBF6}"/>
                </a:ext>
              </a:extLst>
            </p:cNvPr>
            <p:cNvSpPr/>
            <p:nvPr/>
          </p:nvSpPr>
          <p:spPr>
            <a:xfrm>
              <a:off x="5835688"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60" name="Group 159">
            <a:extLst>
              <a:ext uri="{FF2B5EF4-FFF2-40B4-BE49-F238E27FC236}">
                <a16:creationId xmlns:a16="http://schemas.microsoft.com/office/drawing/2014/main" id="{FDB5E891-C07C-3145-16BB-141208CBDDB8}"/>
              </a:ext>
            </a:extLst>
          </p:cNvPr>
          <p:cNvGrpSpPr/>
          <p:nvPr/>
        </p:nvGrpSpPr>
        <p:grpSpPr>
          <a:xfrm>
            <a:off x="3553220" y="4962846"/>
            <a:ext cx="2075500" cy="389218"/>
            <a:chOff x="5835688" y="3175211"/>
            <a:chExt cx="1667692" cy="351760"/>
          </a:xfrm>
        </p:grpSpPr>
        <p:sp>
          <p:nvSpPr>
            <p:cNvPr id="161" name="Oval 160">
              <a:extLst>
                <a:ext uri="{FF2B5EF4-FFF2-40B4-BE49-F238E27FC236}">
                  <a16:creationId xmlns:a16="http://schemas.microsoft.com/office/drawing/2014/main" id="{C88AD90E-02AF-ED2D-5DB4-0FD74DC59384}"/>
                </a:ext>
              </a:extLst>
            </p:cNvPr>
            <p:cNvSpPr/>
            <p:nvPr/>
          </p:nvSpPr>
          <p:spPr>
            <a:xfrm>
              <a:off x="6183086"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Oval 161">
              <a:extLst>
                <a:ext uri="{FF2B5EF4-FFF2-40B4-BE49-F238E27FC236}">
                  <a16:creationId xmlns:a16="http://schemas.microsoft.com/office/drawing/2014/main" id="{5B843E52-62F4-73F4-CA6E-968062841874}"/>
                </a:ext>
              </a:extLst>
            </p:cNvPr>
            <p:cNvSpPr/>
            <p:nvPr/>
          </p:nvSpPr>
          <p:spPr>
            <a:xfrm>
              <a:off x="6517134"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Oval 162">
              <a:extLst>
                <a:ext uri="{FF2B5EF4-FFF2-40B4-BE49-F238E27FC236}">
                  <a16:creationId xmlns:a16="http://schemas.microsoft.com/office/drawing/2014/main" id="{84255EF2-DEDD-C0BB-82F9-EA214F38B751}"/>
                </a:ext>
              </a:extLst>
            </p:cNvPr>
            <p:cNvSpPr/>
            <p:nvPr/>
          </p:nvSpPr>
          <p:spPr>
            <a:xfrm>
              <a:off x="6864532"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Oval 163">
              <a:extLst>
                <a:ext uri="{FF2B5EF4-FFF2-40B4-BE49-F238E27FC236}">
                  <a16:creationId xmlns:a16="http://schemas.microsoft.com/office/drawing/2014/main" id="{2F71302D-1888-1BB8-C458-883CEC18D55D}"/>
                </a:ext>
              </a:extLst>
            </p:cNvPr>
            <p:cNvSpPr/>
            <p:nvPr/>
          </p:nvSpPr>
          <p:spPr>
            <a:xfrm>
              <a:off x="7198580"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Oval 164">
              <a:extLst>
                <a:ext uri="{FF2B5EF4-FFF2-40B4-BE49-F238E27FC236}">
                  <a16:creationId xmlns:a16="http://schemas.microsoft.com/office/drawing/2014/main" id="{80F7A4D6-D937-ABFF-B2F8-056F91EFB2E1}"/>
                </a:ext>
              </a:extLst>
            </p:cNvPr>
            <p:cNvSpPr/>
            <p:nvPr/>
          </p:nvSpPr>
          <p:spPr>
            <a:xfrm>
              <a:off x="5835688"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66" name="Group 165">
            <a:extLst>
              <a:ext uri="{FF2B5EF4-FFF2-40B4-BE49-F238E27FC236}">
                <a16:creationId xmlns:a16="http://schemas.microsoft.com/office/drawing/2014/main" id="{AE605884-52E5-B736-386A-4537009C663C}"/>
              </a:ext>
            </a:extLst>
          </p:cNvPr>
          <p:cNvGrpSpPr/>
          <p:nvPr/>
        </p:nvGrpSpPr>
        <p:grpSpPr>
          <a:xfrm>
            <a:off x="1416661" y="4493147"/>
            <a:ext cx="2075500" cy="389218"/>
            <a:chOff x="5835688" y="3175211"/>
            <a:chExt cx="1667692" cy="351760"/>
          </a:xfrm>
        </p:grpSpPr>
        <p:sp>
          <p:nvSpPr>
            <p:cNvPr id="167" name="Oval 166">
              <a:extLst>
                <a:ext uri="{FF2B5EF4-FFF2-40B4-BE49-F238E27FC236}">
                  <a16:creationId xmlns:a16="http://schemas.microsoft.com/office/drawing/2014/main" id="{E30F9102-E495-BA58-E15C-51DA30116712}"/>
                </a:ext>
              </a:extLst>
            </p:cNvPr>
            <p:cNvSpPr/>
            <p:nvPr/>
          </p:nvSpPr>
          <p:spPr>
            <a:xfrm>
              <a:off x="6183086"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Oval 167">
              <a:extLst>
                <a:ext uri="{FF2B5EF4-FFF2-40B4-BE49-F238E27FC236}">
                  <a16:creationId xmlns:a16="http://schemas.microsoft.com/office/drawing/2014/main" id="{0DE2EFEC-A9E6-06AE-C44E-F20E184AFD7E}"/>
                </a:ext>
              </a:extLst>
            </p:cNvPr>
            <p:cNvSpPr/>
            <p:nvPr/>
          </p:nvSpPr>
          <p:spPr>
            <a:xfrm>
              <a:off x="6517134"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Oval 168">
              <a:extLst>
                <a:ext uri="{FF2B5EF4-FFF2-40B4-BE49-F238E27FC236}">
                  <a16:creationId xmlns:a16="http://schemas.microsoft.com/office/drawing/2014/main" id="{541B4C08-70AB-E8C5-2B01-35FF6E9EC702}"/>
                </a:ext>
              </a:extLst>
            </p:cNvPr>
            <p:cNvSpPr/>
            <p:nvPr/>
          </p:nvSpPr>
          <p:spPr>
            <a:xfrm>
              <a:off x="6864532"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Oval 169">
              <a:extLst>
                <a:ext uri="{FF2B5EF4-FFF2-40B4-BE49-F238E27FC236}">
                  <a16:creationId xmlns:a16="http://schemas.microsoft.com/office/drawing/2014/main" id="{2288D089-2531-CF01-DC27-01CFC4ED7F02}"/>
                </a:ext>
              </a:extLst>
            </p:cNvPr>
            <p:cNvSpPr/>
            <p:nvPr/>
          </p:nvSpPr>
          <p:spPr>
            <a:xfrm>
              <a:off x="7198580"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Oval 170">
              <a:extLst>
                <a:ext uri="{FF2B5EF4-FFF2-40B4-BE49-F238E27FC236}">
                  <a16:creationId xmlns:a16="http://schemas.microsoft.com/office/drawing/2014/main" id="{420F1F8F-2C30-B3D5-0AA5-B3A9D57B12D7}"/>
                </a:ext>
              </a:extLst>
            </p:cNvPr>
            <p:cNvSpPr/>
            <p:nvPr/>
          </p:nvSpPr>
          <p:spPr>
            <a:xfrm>
              <a:off x="5835688"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72" name="Group 171">
            <a:extLst>
              <a:ext uri="{FF2B5EF4-FFF2-40B4-BE49-F238E27FC236}">
                <a16:creationId xmlns:a16="http://schemas.microsoft.com/office/drawing/2014/main" id="{2DEF5697-1D90-AD00-F69A-550A9B575642}"/>
              </a:ext>
            </a:extLst>
          </p:cNvPr>
          <p:cNvGrpSpPr/>
          <p:nvPr/>
        </p:nvGrpSpPr>
        <p:grpSpPr>
          <a:xfrm>
            <a:off x="3572081" y="4479728"/>
            <a:ext cx="2075500" cy="389218"/>
            <a:chOff x="5835688" y="3175211"/>
            <a:chExt cx="1667692" cy="351760"/>
          </a:xfrm>
        </p:grpSpPr>
        <p:sp>
          <p:nvSpPr>
            <p:cNvPr id="173" name="Oval 172">
              <a:extLst>
                <a:ext uri="{FF2B5EF4-FFF2-40B4-BE49-F238E27FC236}">
                  <a16:creationId xmlns:a16="http://schemas.microsoft.com/office/drawing/2014/main" id="{87C6522C-721E-03F3-9CA5-41EB27483137}"/>
                </a:ext>
              </a:extLst>
            </p:cNvPr>
            <p:cNvSpPr/>
            <p:nvPr/>
          </p:nvSpPr>
          <p:spPr>
            <a:xfrm>
              <a:off x="6183086"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Oval 173">
              <a:extLst>
                <a:ext uri="{FF2B5EF4-FFF2-40B4-BE49-F238E27FC236}">
                  <a16:creationId xmlns:a16="http://schemas.microsoft.com/office/drawing/2014/main" id="{21685871-3619-6D95-AAE7-7D9DF9108BBB}"/>
                </a:ext>
              </a:extLst>
            </p:cNvPr>
            <p:cNvSpPr/>
            <p:nvPr/>
          </p:nvSpPr>
          <p:spPr>
            <a:xfrm>
              <a:off x="6517134"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Oval 174">
              <a:extLst>
                <a:ext uri="{FF2B5EF4-FFF2-40B4-BE49-F238E27FC236}">
                  <a16:creationId xmlns:a16="http://schemas.microsoft.com/office/drawing/2014/main" id="{A10193A3-C7D0-2EFC-337A-67C59D3DD610}"/>
                </a:ext>
              </a:extLst>
            </p:cNvPr>
            <p:cNvSpPr/>
            <p:nvPr/>
          </p:nvSpPr>
          <p:spPr>
            <a:xfrm>
              <a:off x="6864532"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Oval 175">
              <a:extLst>
                <a:ext uri="{FF2B5EF4-FFF2-40B4-BE49-F238E27FC236}">
                  <a16:creationId xmlns:a16="http://schemas.microsoft.com/office/drawing/2014/main" id="{5AAD8DFA-7CA1-25F8-9437-431C46C7A2D4}"/>
                </a:ext>
              </a:extLst>
            </p:cNvPr>
            <p:cNvSpPr/>
            <p:nvPr/>
          </p:nvSpPr>
          <p:spPr>
            <a:xfrm>
              <a:off x="7198580"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Oval 176">
              <a:extLst>
                <a:ext uri="{FF2B5EF4-FFF2-40B4-BE49-F238E27FC236}">
                  <a16:creationId xmlns:a16="http://schemas.microsoft.com/office/drawing/2014/main" id="{119C5483-E441-0584-AB63-F814BB64C041}"/>
                </a:ext>
              </a:extLst>
            </p:cNvPr>
            <p:cNvSpPr/>
            <p:nvPr/>
          </p:nvSpPr>
          <p:spPr>
            <a:xfrm>
              <a:off x="5835688"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78" name="Group 177">
            <a:extLst>
              <a:ext uri="{FF2B5EF4-FFF2-40B4-BE49-F238E27FC236}">
                <a16:creationId xmlns:a16="http://schemas.microsoft.com/office/drawing/2014/main" id="{81BAD312-7D9B-B3C9-063F-82EDF04971A0}"/>
              </a:ext>
            </a:extLst>
          </p:cNvPr>
          <p:cNvGrpSpPr/>
          <p:nvPr/>
        </p:nvGrpSpPr>
        <p:grpSpPr>
          <a:xfrm>
            <a:off x="1408302" y="4016173"/>
            <a:ext cx="2075500" cy="389218"/>
            <a:chOff x="5835688" y="3175211"/>
            <a:chExt cx="1667692" cy="351760"/>
          </a:xfrm>
        </p:grpSpPr>
        <p:sp>
          <p:nvSpPr>
            <p:cNvPr id="179" name="Oval 178">
              <a:extLst>
                <a:ext uri="{FF2B5EF4-FFF2-40B4-BE49-F238E27FC236}">
                  <a16:creationId xmlns:a16="http://schemas.microsoft.com/office/drawing/2014/main" id="{E64C5681-133C-EEEE-41D5-B8B562EA373F}"/>
                </a:ext>
              </a:extLst>
            </p:cNvPr>
            <p:cNvSpPr/>
            <p:nvPr/>
          </p:nvSpPr>
          <p:spPr>
            <a:xfrm>
              <a:off x="6183086"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Oval 179">
              <a:extLst>
                <a:ext uri="{FF2B5EF4-FFF2-40B4-BE49-F238E27FC236}">
                  <a16:creationId xmlns:a16="http://schemas.microsoft.com/office/drawing/2014/main" id="{994F0C2C-30EC-B604-7BFC-54F2818F4E76}"/>
                </a:ext>
              </a:extLst>
            </p:cNvPr>
            <p:cNvSpPr/>
            <p:nvPr/>
          </p:nvSpPr>
          <p:spPr>
            <a:xfrm>
              <a:off x="6517134"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Oval 180">
              <a:extLst>
                <a:ext uri="{FF2B5EF4-FFF2-40B4-BE49-F238E27FC236}">
                  <a16:creationId xmlns:a16="http://schemas.microsoft.com/office/drawing/2014/main" id="{3D1F6CA1-9797-1866-94C7-CFBCC3A6394C}"/>
                </a:ext>
              </a:extLst>
            </p:cNvPr>
            <p:cNvSpPr/>
            <p:nvPr/>
          </p:nvSpPr>
          <p:spPr>
            <a:xfrm>
              <a:off x="6864532"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Oval 181">
              <a:extLst>
                <a:ext uri="{FF2B5EF4-FFF2-40B4-BE49-F238E27FC236}">
                  <a16:creationId xmlns:a16="http://schemas.microsoft.com/office/drawing/2014/main" id="{02BFB285-AA88-0E67-1CDC-5AA05296F9AA}"/>
                </a:ext>
              </a:extLst>
            </p:cNvPr>
            <p:cNvSpPr/>
            <p:nvPr/>
          </p:nvSpPr>
          <p:spPr>
            <a:xfrm>
              <a:off x="7198580"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Oval 182">
              <a:extLst>
                <a:ext uri="{FF2B5EF4-FFF2-40B4-BE49-F238E27FC236}">
                  <a16:creationId xmlns:a16="http://schemas.microsoft.com/office/drawing/2014/main" id="{C55DA2E6-0E3B-56AA-6779-626959C5ECDA}"/>
                </a:ext>
              </a:extLst>
            </p:cNvPr>
            <p:cNvSpPr/>
            <p:nvPr/>
          </p:nvSpPr>
          <p:spPr>
            <a:xfrm>
              <a:off x="5835688"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4" name="Group 183">
            <a:extLst>
              <a:ext uri="{FF2B5EF4-FFF2-40B4-BE49-F238E27FC236}">
                <a16:creationId xmlns:a16="http://schemas.microsoft.com/office/drawing/2014/main" id="{3FA37982-3EB8-4983-2E4D-85079D31337D}"/>
              </a:ext>
            </a:extLst>
          </p:cNvPr>
          <p:cNvGrpSpPr/>
          <p:nvPr/>
        </p:nvGrpSpPr>
        <p:grpSpPr>
          <a:xfrm>
            <a:off x="3579666" y="4002985"/>
            <a:ext cx="2075500" cy="389218"/>
            <a:chOff x="5835688" y="3175211"/>
            <a:chExt cx="1667692" cy="351760"/>
          </a:xfrm>
        </p:grpSpPr>
        <p:sp>
          <p:nvSpPr>
            <p:cNvPr id="185" name="Oval 184">
              <a:extLst>
                <a:ext uri="{FF2B5EF4-FFF2-40B4-BE49-F238E27FC236}">
                  <a16:creationId xmlns:a16="http://schemas.microsoft.com/office/drawing/2014/main" id="{E3D5BDFC-F3DE-9F39-0205-86376587449D}"/>
                </a:ext>
              </a:extLst>
            </p:cNvPr>
            <p:cNvSpPr/>
            <p:nvPr/>
          </p:nvSpPr>
          <p:spPr>
            <a:xfrm>
              <a:off x="6183086"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Oval 185">
              <a:extLst>
                <a:ext uri="{FF2B5EF4-FFF2-40B4-BE49-F238E27FC236}">
                  <a16:creationId xmlns:a16="http://schemas.microsoft.com/office/drawing/2014/main" id="{DEA1CDDA-B9AF-505D-3F39-D97ED4F66E2E}"/>
                </a:ext>
              </a:extLst>
            </p:cNvPr>
            <p:cNvSpPr/>
            <p:nvPr/>
          </p:nvSpPr>
          <p:spPr>
            <a:xfrm>
              <a:off x="6517134"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Oval 186">
              <a:extLst>
                <a:ext uri="{FF2B5EF4-FFF2-40B4-BE49-F238E27FC236}">
                  <a16:creationId xmlns:a16="http://schemas.microsoft.com/office/drawing/2014/main" id="{5BCD5025-75F6-3C56-283C-E0B7ECF30540}"/>
                </a:ext>
              </a:extLst>
            </p:cNvPr>
            <p:cNvSpPr/>
            <p:nvPr/>
          </p:nvSpPr>
          <p:spPr>
            <a:xfrm>
              <a:off x="6864532"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Oval 187">
              <a:extLst>
                <a:ext uri="{FF2B5EF4-FFF2-40B4-BE49-F238E27FC236}">
                  <a16:creationId xmlns:a16="http://schemas.microsoft.com/office/drawing/2014/main" id="{8729ADB4-BB41-3830-89E1-D0440E9E5530}"/>
                </a:ext>
              </a:extLst>
            </p:cNvPr>
            <p:cNvSpPr/>
            <p:nvPr/>
          </p:nvSpPr>
          <p:spPr>
            <a:xfrm>
              <a:off x="7198580"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Oval 188">
              <a:extLst>
                <a:ext uri="{FF2B5EF4-FFF2-40B4-BE49-F238E27FC236}">
                  <a16:creationId xmlns:a16="http://schemas.microsoft.com/office/drawing/2014/main" id="{3E5593FF-2847-C010-7E57-FA5AF8487576}"/>
                </a:ext>
              </a:extLst>
            </p:cNvPr>
            <p:cNvSpPr/>
            <p:nvPr/>
          </p:nvSpPr>
          <p:spPr>
            <a:xfrm>
              <a:off x="5835688"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50" name="Group 249">
            <a:extLst>
              <a:ext uri="{FF2B5EF4-FFF2-40B4-BE49-F238E27FC236}">
                <a16:creationId xmlns:a16="http://schemas.microsoft.com/office/drawing/2014/main" id="{C316BB56-8403-4E0C-EF59-C4BC6D45F4A6}"/>
              </a:ext>
            </a:extLst>
          </p:cNvPr>
          <p:cNvGrpSpPr/>
          <p:nvPr/>
        </p:nvGrpSpPr>
        <p:grpSpPr>
          <a:xfrm rot="5400000">
            <a:off x="7352366" y="3236932"/>
            <a:ext cx="3648266" cy="1886995"/>
            <a:chOff x="5221140" y="3673605"/>
            <a:chExt cx="4246864" cy="2276213"/>
          </a:xfrm>
        </p:grpSpPr>
        <p:grpSp>
          <p:nvGrpSpPr>
            <p:cNvPr id="190" name="Group 189">
              <a:extLst>
                <a:ext uri="{FF2B5EF4-FFF2-40B4-BE49-F238E27FC236}">
                  <a16:creationId xmlns:a16="http://schemas.microsoft.com/office/drawing/2014/main" id="{B01C906D-FC70-5F35-AFC3-5087B91AA09C}"/>
                </a:ext>
              </a:extLst>
            </p:cNvPr>
            <p:cNvGrpSpPr/>
            <p:nvPr/>
          </p:nvGrpSpPr>
          <p:grpSpPr>
            <a:xfrm>
              <a:off x="5237769" y="3690261"/>
              <a:ext cx="2075500" cy="389218"/>
              <a:chOff x="5835688" y="3175211"/>
              <a:chExt cx="1667692" cy="351760"/>
            </a:xfrm>
          </p:grpSpPr>
          <p:sp>
            <p:nvSpPr>
              <p:cNvPr id="191" name="Oval 190">
                <a:extLst>
                  <a:ext uri="{FF2B5EF4-FFF2-40B4-BE49-F238E27FC236}">
                    <a16:creationId xmlns:a16="http://schemas.microsoft.com/office/drawing/2014/main" id="{4EC9D244-719D-7896-D3CB-55CCFCCB670F}"/>
                  </a:ext>
                </a:extLst>
              </p:cNvPr>
              <p:cNvSpPr/>
              <p:nvPr/>
            </p:nvSpPr>
            <p:spPr>
              <a:xfrm>
                <a:off x="6183086"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Oval 191">
                <a:extLst>
                  <a:ext uri="{FF2B5EF4-FFF2-40B4-BE49-F238E27FC236}">
                    <a16:creationId xmlns:a16="http://schemas.microsoft.com/office/drawing/2014/main" id="{B85920EC-ADE1-4E07-E7A6-5F120BA98E15}"/>
                  </a:ext>
                </a:extLst>
              </p:cNvPr>
              <p:cNvSpPr/>
              <p:nvPr/>
            </p:nvSpPr>
            <p:spPr>
              <a:xfrm>
                <a:off x="6517134"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Oval 192">
                <a:extLst>
                  <a:ext uri="{FF2B5EF4-FFF2-40B4-BE49-F238E27FC236}">
                    <a16:creationId xmlns:a16="http://schemas.microsoft.com/office/drawing/2014/main" id="{8C595164-C97E-E1EE-BA31-281495BBA849}"/>
                  </a:ext>
                </a:extLst>
              </p:cNvPr>
              <p:cNvSpPr/>
              <p:nvPr/>
            </p:nvSpPr>
            <p:spPr>
              <a:xfrm>
                <a:off x="6864532"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Oval 193">
                <a:extLst>
                  <a:ext uri="{FF2B5EF4-FFF2-40B4-BE49-F238E27FC236}">
                    <a16:creationId xmlns:a16="http://schemas.microsoft.com/office/drawing/2014/main" id="{3690F185-FF59-C8B5-4CDF-4958F4F02116}"/>
                  </a:ext>
                </a:extLst>
              </p:cNvPr>
              <p:cNvSpPr/>
              <p:nvPr/>
            </p:nvSpPr>
            <p:spPr>
              <a:xfrm>
                <a:off x="7198580"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Oval 194">
                <a:extLst>
                  <a:ext uri="{FF2B5EF4-FFF2-40B4-BE49-F238E27FC236}">
                    <a16:creationId xmlns:a16="http://schemas.microsoft.com/office/drawing/2014/main" id="{F303AF3B-6B80-9937-091D-27509E96B289}"/>
                  </a:ext>
                </a:extLst>
              </p:cNvPr>
              <p:cNvSpPr/>
              <p:nvPr/>
            </p:nvSpPr>
            <p:spPr>
              <a:xfrm>
                <a:off x="5835688"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96" name="Group 195">
              <a:extLst>
                <a:ext uri="{FF2B5EF4-FFF2-40B4-BE49-F238E27FC236}">
                  <a16:creationId xmlns:a16="http://schemas.microsoft.com/office/drawing/2014/main" id="{0FA5FC73-7B01-C56D-446C-E990FF4B4ACF}"/>
                </a:ext>
              </a:extLst>
            </p:cNvPr>
            <p:cNvGrpSpPr/>
            <p:nvPr/>
          </p:nvGrpSpPr>
          <p:grpSpPr>
            <a:xfrm>
              <a:off x="7384919" y="3673605"/>
              <a:ext cx="2075500" cy="389218"/>
              <a:chOff x="5835688" y="3175211"/>
              <a:chExt cx="1667692" cy="351760"/>
            </a:xfrm>
          </p:grpSpPr>
          <p:sp>
            <p:nvSpPr>
              <p:cNvPr id="197" name="Oval 196">
                <a:extLst>
                  <a:ext uri="{FF2B5EF4-FFF2-40B4-BE49-F238E27FC236}">
                    <a16:creationId xmlns:a16="http://schemas.microsoft.com/office/drawing/2014/main" id="{507B3EFB-0F8B-30B9-6E02-AE5485009C53}"/>
                  </a:ext>
                </a:extLst>
              </p:cNvPr>
              <p:cNvSpPr/>
              <p:nvPr/>
            </p:nvSpPr>
            <p:spPr>
              <a:xfrm>
                <a:off x="6183086"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Oval 197">
                <a:extLst>
                  <a:ext uri="{FF2B5EF4-FFF2-40B4-BE49-F238E27FC236}">
                    <a16:creationId xmlns:a16="http://schemas.microsoft.com/office/drawing/2014/main" id="{C79A4F4C-0561-217A-3CEC-41B2B737AA06}"/>
                  </a:ext>
                </a:extLst>
              </p:cNvPr>
              <p:cNvSpPr/>
              <p:nvPr/>
            </p:nvSpPr>
            <p:spPr>
              <a:xfrm>
                <a:off x="6517134"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Oval 198">
                <a:extLst>
                  <a:ext uri="{FF2B5EF4-FFF2-40B4-BE49-F238E27FC236}">
                    <a16:creationId xmlns:a16="http://schemas.microsoft.com/office/drawing/2014/main" id="{0DC5D3BA-B74D-CB6C-5282-2595C45C39E6}"/>
                  </a:ext>
                </a:extLst>
              </p:cNvPr>
              <p:cNvSpPr/>
              <p:nvPr/>
            </p:nvSpPr>
            <p:spPr>
              <a:xfrm>
                <a:off x="6864532"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Oval 199">
                <a:extLst>
                  <a:ext uri="{FF2B5EF4-FFF2-40B4-BE49-F238E27FC236}">
                    <a16:creationId xmlns:a16="http://schemas.microsoft.com/office/drawing/2014/main" id="{022FA74D-ADCA-369B-28A4-D925CB71C192}"/>
                  </a:ext>
                </a:extLst>
              </p:cNvPr>
              <p:cNvSpPr/>
              <p:nvPr/>
            </p:nvSpPr>
            <p:spPr>
              <a:xfrm>
                <a:off x="7198580"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1" name="Oval 200">
                <a:extLst>
                  <a:ext uri="{FF2B5EF4-FFF2-40B4-BE49-F238E27FC236}">
                    <a16:creationId xmlns:a16="http://schemas.microsoft.com/office/drawing/2014/main" id="{9E0A990D-48E4-C068-502E-A2FDFD010CA1}"/>
                  </a:ext>
                </a:extLst>
              </p:cNvPr>
              <p:cNvSpPr/>
              <p:nvPr/>
            </p:nvSpPr>
            <p:spPr>
              <a:xfrm>
                <a:off x="5835688"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2" name="Group 201">
              <a:extLst>
                <a:ext uri="{FF2B5EF4-FFF2-40B4-BE49-F238E27FC236}">
                  <a16:creationId xmlns:a16="http://schemas.microsoft.com/office/drawing/2014/main" id="{3929DE2C-C011-7D9E-4077-D797B99DB443}"/>
                </a:ext>
              </a:extLst>
            </p:cNvPr>
            <p:cNvGrpSpPr/>
            <p:nvPr/>
          </p:nvGrpSpPr>
          <p:grpSpPr>
            <a:xfrm>
              <a:off x="5230423" y="4145377"/>
              <a:ext cx="2075500" cy="389218"/>
              <a:chOff x="5835688" y="3175211"/>
              <a:chExt cx="1667692" cy="351760"/>
            </a:xfrm>
          </p:grpSpPr>
          <p:sp>
            <p:nvSpPr>
              <p:cNvPr id="203" name="Oval 202">
                <a:extLst>
                  <a:ext uri="{FF2B5EF4-FFF2-40B4-BE49-F238E27FC236}">
                    <a16:creationId xmlns:a16="http://schemas.microsoft.com/office/drawing/2014/main" id="{CC1FAC78-8B01-4131-96FA-511EF4E5E2AE}"/>
                  </a:ext>
                </a:extLst>
              </p:cNvPr>
              <p:cNvSpPr/>
              <p:nvPr/>
            </p:nvSpPr>
            <p:spPr>
              <a:xfrm>
                <a:off x="6183086"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4" name="Oval 203">
                <a:extLst>
                  <a:ext uri="{FF2B5EF4-FFF2-40B4-BE49-F238E27FC236}">
                    <a16:creationId xmlns:a16="http://schemas.microsoft.com/office/drawing/2014/main" id="{40D97E70-6894-CDF4-A699-496792FE29A3}"/>
                  </a:ext>
                </a:extLst>
              </p:cNvPr>
              <p:cNvSpPr/>
              <p:nvPr/>
            </p:nvSpPr>
            <p:spPr>
              <a:xfrm>
                <a:off x="6517134"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5" name="Oval 204">
                <a:extLst>
                  <a:ext uri="{FF2B5EF4-FFF2-40B4-BE49-F238E27FC236}">
                    <a16:creationId xmlns:a16="http://schemas.microsoft.com/office/drawing/2014/main" id="{9C99EBD2-EA8C-43A4-842F-3461D801E93A}"/>
                  </a:ext>
                </a:extLst>
              </p:cNvPr>
              <p:cNvSpPr/>
              <p:nvPr/>
            </p:nvSpPr>
            <p:spPr>
              <a:xfrm>
                <a:off x="6864532"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Oval 205">
                <a:extLst>
                  <a:ext uri="{FF2B5EF4-FFF2-40B4-BE49-F238E27FC236}">
                    <a16:creationId xmlns:a16="http://schemas.microsoft.com/office/drawing/2014/main" id="{40BB1E77-8A23-1EFE-4DCA-5D9F56E5AD48}"/>
                  </a:ext>
                </a:extLst>
              </p:cNvPr>
              <p:cNvSpPr/>
              <p:nvPr/>
            </p:nvSpPr>
            <p:spPr>
              <a:xfrm>
                <a:off x="7198580"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7" name="Oval 206">
                <a:extLst>
                  <a:ext uri="{FF2B5EF4-FFF2-40B4-BE49-F238E27FC236}">
                    <a16:creationId xmlns:a16="http://schemas.microsoft.com/office/drawing/2014/main" id="{4D080375-843F-4821-5B83-EB0224082526}"/>
                  </a:ext>
                </a:extLst>
              </p:cNvPr>
              <p:cNvSpPr/>
              <p:nvPr/>
            </p:nvSpPr>
            <p:spPr>
              <a:xfrm>
                <a:off x="5835688"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8" name="Group 207">
              <a:extLst>
                <a:ext uri="{FF2B5EF4-FFF2-40B4-BE49-F238E27FC236}">
                  <a16:creationId xmlns:a16="http://schemas.microsoft.com/office/drawing/2014/main" id="{9DB7493A-A8F5-73EF-4D0C-821666940688}"/>
                </a:ext>
              </a:extLst>
            </p:cNvPr>
            <p:cNvGrpSpPr/>
            <p:nvPr/>
          </p:nvGrpSpPr>
          <p:grpSpPr>
            <a:xfrm>
              <a:off x="7377878" y="4144339"/>
              <a:ext cx="2075500" cy="389218"/>
              <a:chOff x="5835688" y="3175211"/>
              <a:chExt cx="1667692" cy="351760"/>
            </a:xfrm>
          </p:grpSpPr>
          <p:sp>
            <p:nvSpPr>
              <p:cNvPr id="209" name="Oval 208">
                <a:extLst>
                  <a:ext uri="{FF2B5EF4-FFF2-40B4-BE49-F238E27FC236}">
                    <a16:creationId xmlns:a16="http://schemas.microsoft.com/office/drawing/2014/main" id="{074D0B8D-B76A-00F0-2143-7AC18F0690FC}"/>
                  </a:ext>
                </a:extLst>
              </p:cNvPr>
              <p:cNvSpPr/>
              <p:nvPr/>
            </p:nvSpPr>
            <p:spPr>
              <a:xfrm>
                <a:off x="6183086"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Oval 209">
                <a:extLst>
                  <a:ext uri="{FF2B5EF4-FFF2-40B4-BE49-F238E27FC236}">
                    <a16:creationId xmlns:a16="http://schemas.microsoft.com/office/drawing/2014/main" id="{684BE4A3-8735-FA4F-19A0-2EA91509C2A5}"/>
                  </a:ext>
                </a:extLst>
              </p:cNvPr>
              <p:cNvSpPr/>
              <p:nvPr/>
            </p:nvSpPr>
            <p:spPr>
              <a:xfrm>
                <a:off x="6517134"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Oval 210">
                <a:extLst>
                  <a:ext uri="{FF2B5EF4-FFF2-40B4-BE49-F238E27FC236}">
                    <a16:creationId xmlns:a16="http://schemas.microsoft.com/office/drawing/2014/main" id="{DC004C73-22A4-5673-1876-E48F20AFCF0D}"/>
                  </a:ext>
                </a:extLst>
              </p:cNvPr>
              <p:cNvSpPr/>
              <p:nvPr/>
            </p:nvSpPr>
            <p:spPr>
              <a:xfrm>
                <a:off x="6864532"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 name="Oval 211">
                <a:extLst>
                  <a:ext uri="{FF2B5EF4-FFF2-40B4-BE49-F238E27FC236}">
                    <a16:creationId xmlns:a16="http://schemas.microsoft.com/office/drawing/2014/main" id="{F5F4A062-5B7B-952E-B0D9-B7DCC752F5B7}"/>
                  </a:ext>
                </a:extLst>
              </p:cNvPr>
              <p:cNvSpPr/>
              <p:nvPr/>
            </p:nvSpPr>
            <p:spPr>
              <a:xfrm>
                <a:off x="7198580"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3" name="Oval 212">
                <a:extLst>
                  <a:ext uri="{FF2B5EF4-FFF2-40B4-BE49-F238E27FC236}">
                    <a16:creationId xmlns:a16="http://schemas.microsoft.com/office/drawing/2014/main" id="{9ACDB1FB-1600-DF5C-057E-BD069AE39EA1}"/>
                  </a:ext>
                </a:extLst>
              </p:cNvPr>
              <p:cNvSpPr/>
              <p:nvPr/>
            </p:nvSpPr>
            <p:spPr>
              <a:xfrm>
                <a:off x="5835688"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4" name="Group 213">
              <a:extLst>
                <a:ext uri="{FF2B5EF4-FFF2-40B4-BE49-F238E27FC236}">
                  <a16:creationId xmlns:a16="http://schemas.microsoft.com/office/drawing/2014/main" id="{EFF5573D-67B8-4CDB-561C-0B1F7A8D6429}"/>
                </a:ext>
              </a:extLst>
            </p:cNvPr>
            <p:cNvGrpSpPr/>
            <p:nvPr/>
          </p:nvGrpSpPr>
          <p:grpSpPr>
            <a:xfrm>
              <a:off x="5221140" y="5560600"/>
              <a:ext cx="2075500" cy="389218"/>
              <a:chOff x="5835688" y="3175211"/>
              <a:chExt cx="1667692" cy="351760"/>
            </a:xfrm>
          </p:grpSpPr>
          <p:sp>
            <p:nvSpPr>
              <p:cNvPr id="215" name="Oval 214">
                <a:extLst>
                  <a:ext uri="{FF2B5EF4-FFF2-40B4-BE49-F238E27FC236}">
                    <a16:creationId xmlns:a16="http://schemas.microsoft.com/office/drawing/2014/main" id="{B17FE893-A8EE-4933-E2CC-24A0BAE4E805}"/>
                  </a:ext>
                </a:extLst>
              </p:cNvPr>
              <p:cNvSpPr/>
              <p:nvPr/>
            </p:nvSpPr>
            <p:spPr>
              <a:xfrm>
                <a:off x="6183086"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 name="Oval 215">
                <a:extLst>
                  <a:ext uri="{FF2B5EF4-FFF2-40B4-BE49-F238E27FC236}">
                    <a16:creationId xmlns:a16="http://schemas.microsoft.com/office/drawing/2014/main" id="{5B8764D8-DE86-95C4-13C3-2767F8686D49}"/>
                  </a:ext>
                </a:extLst>
              </p:cNvPr>
              <p:cNvSpPr/>
              <p:nvPr/>
            </p:nvSpPr>
            <p:spPr>
              <a:xfrm>
                <a:off x="6517134"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7" name="Oval 216">
                <a:extLst>
                  <a:ext uri="{FF2B5EF4-FFF2-40B4-BE49-F238E27FC236}">
                    <a16:creationId xmlns:a16="http://schemas.microsoft.com/office/drawing/2014/main" id="{E156F9C8-886E-CE3F-6794-030A7C4FC654}"/>
                  </a:ext>
                </a:extLst>
              </p:cNvPr>
              <p:cNvSpPr/>
              <p:nvPr/>
            </p:nvSpPr>
            <p:spPr>
              <a:xfrm>
                <a:off x="6864532"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8" name="Oval 217">
                <a:extLst>
                  <a:ext uri="{FF2B5EF4-FFF2-40B4-BE49-F238E27FC236}">
                    <a16:creationId xmlns:a16="http://schemas.microsoft.com/office/drawing/2014/main" id="{44A55E4F-8329-8FAA-D6D9-A3B9A33CC5CB}"/>
                  </a:ext>
                </a:extLst>
              </p:cNvPr>
              <p:cNvSpPr/>
              <p:nvPr/>
            </p:nvSpPr>
            <p:spPr>
              <a:xfrm>
                <a:off x="7198580"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9" name="Oval 218">
                <a:extLst>
                  <a:ext uri="{FF2B5EF4-FFF2-40B4-BE49-F238E27FC236}">
                    <a16:creationId xmlns:a16="http://schemas.microsoft.com/office/drawing/2014/main" id="{66912BF9-6469-815D-67AC-69039788FB0B}"/>
                  </a:ext>
                </a:extLst>
              </p:cNvPr>
              <p:cNvSpPr/>
              <p:nvPr/>
            </p:nvSpPr>
            <p:spPr>
              <a:xfrm>
                <a:off x="5835688"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20" name="Group 219">
              <a:extLst>
                <a:ext uri="{FF2B5EF4-FFF2-40B4-BE49-F238E27FC236}">
                  <a16:creationId xmlns:a16="http://schemas.microsoft.com/office/drawing/2014/main" id="{460CCFFD-58F1-0F71-4E9A-5A4421E31651}"/>
                </a:ext>
              </a:extLst>
            </p:cNvPr>
            <p:cNvGrpSpPr/>
            <p:nvPr/>
          </p:nvGrpSpPr>
          <p:grpSpPr>
            <a:xfrm>
              <a:off x="7366058" y="5547427"/>
              <a:ext cx="2075500" cy="389218"/>
              <a:chOff x="5835688" y="3175211"/>
              <a:chExt cx="1667692" cy="351760"/>
            </a:xfrm>
          </p:grpSpPr>
          <p:sp>
            <p:nvSpPr>
              <p:cNvPr id="221" name="Oval 220">
                <a:extLst>
                  <a:ext uri="{FF2B5EF4-FFF2-40B4-BE49-F238E27FC236}">
                    <a16:creationId xmlns:a16="http://schemas.microsoft.com/office/drawing/2014/main" id="{90A6E8C9-F182-F0B1-3630-2F2684721CAD}"/>
                  </a:ext>
                </a:extLst>
              </p:cNvPr>
              <p:cNvSpPr/>
              <p:nvPr/>
            </p:nvSpPr>
            <p:spPr>
              <a:xfrm>
                <a:off x="6183086"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2" name="Oval 221">
                <a:extLst>
                  <a:ext uri="{FF2B5EF4-FFF2-40B4-BE49-F238E27FC236}">
                    <a16:creationId xmlns:a16="http://schemas.microsoft.com/office/drawing/2014/main" id="{2421DF6A-D2B5-73A1-1A38-2BA8E03175CE}"/>
                  </a:ext>
                </a:extLst>
              </p:cNvPr>
              <p:cNvSpPr/>
              <p:nvPr/>
            </p:nvSpPr>
            <p:spPr>
              <a:xfrm>
                <a:off x="6517134"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3" name="Oval 222">
                <a:extLst>
                  <a:ext uri="{FF2B5EF4-FFF2-40B4-BE49-F238E27FC236}">
                    <a16:creationId xmlns:a16="http://schemas.microsoft.com/office/drawing/2014/main" id="{B079A7B3-D200-CF10-4BAE-5D6684253DF9}"/>
                  </a:ext>
                </a:extLst>
              </p:cNvPr>
              <p:cNvSpPr/>
              <p:nvPr/>
            </p:nvSpPr>
            <p:spPr>
              <a:xfrm>
                <a:off x="6864532"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4" name="Oval 223">
                <a:extLst>
                  <a:ext uri="{FF2B5EF4-FFF2-40B4-BE49-F238E27FC236}">
                    <a16:creationId xmlns:a16="http://schemas.microsoft.com/office/drawing/2014/main" id="{849C19AF-C877-3F45-5E83-B5D9EFD67EA3}"/>
                  </a:ext>
                </a:extLst>
              </p:cNvPr>
              <p:cNvSpPr/>
              <p:nvPr/>
            </p:nvSpPr>
            <p:spPr>
              <a:xfrm>
                <a:off x="7198580"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Oval 224">
                <a:extLst>
                  <a:ext uri="{FF2B5EF4-FFF2-40B4-BE49-F238E27FC236}">
                    <a16:creationId xmlns:a16="http://schemas.microsoft.com/office/drawing/2014/main" id="{5C56314C-DACF-5B2E-B0B2-5A4219E877C7}"/>
                  </a:ext>
                </a:extLst>
              </p:cNvPr>
              <p:cNvSpPr/>
              <p:nvPr/>
            </p:nvSpPr>
            <p:spPr>
              <a:xfrm>
                <a:off x="5835688"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26" name="Group 225">
              <a:extLst>
                <a:ext uri="{FF2B5EF4-FFF2-40B4-BE49-F238E27FC236}">
                  <a16:creationId xmlns:a16="http://schemas.microsoft.com/office/drawing/2014/main" id="{6CAE7830-E3BD-F0BD-910C-8C192056D35B}"/>
                </a:ext>
              </a:extLst>
            </p:cNvPr>
            <p:cNvGrpSpPr/>
            <p:nvPr/>
          </p:nvGrpSpPr>
          <p:grpSpPr>
            <a:xfrm>
              <a:off x="5229499" y="5077728"/>
              <a:ext cx="2075500" cy="389218"/>
              <a:chOff x="5835688" y="3175211"/>
              <a:chExt cx="1667692" cy="351760"/>
            </a:xfrm>
          </p:grpSpPr>
          <p:sp>
            <p:nvSpPr>
              <p:cNvPr id="227" name="Oval 226">
                <a:extLst>
                  <a:ext uri="{FF2B5EF4-FFF2-40B4-BE49-F238E27FC236}">
                    <a16:creationId xmlns:a16="http://schemas.microsoft.com/office/drawing/2014/main" id="{6A7E1592-04C3-137D-D9DF-C7E1158A4D97}"/>
                  </a:ext>
                </a:extLst>
              </p:cNvPr>
              <p:cNvSpPr/>
              <p:nvPr/>
            </p:nvSpPr>
            <p:spPr>
              <a:xfrm>
                <a:off x="6183086"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Oval 227">
                <a:extLst>
                  <a:ext uri="{FF2B5EF4-FFF2-40B4-BE49-F238E27FC236}">
                    <a16:creationId xmlns:a16="http://schemas.microsoft.com/office/drawing/2014/main" id="{9C9E009C-E15A-6A61-80BB-1F6F87EFF351}"/>
                  </a:ext>
                </a:extLst>
              </p:cNvPr>
              <p:cNvSpPr/>
              <p:nvPr/>
            </p:nvSpPr>
            <p:spPr>
              <a:xfrm>
                <a:off x="6517134"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Oval 228">
                <a:extLst>
                  <a:ext uri="{FF2B5EF4-FFF2-40B4-BE49-F238E27FC236}">
                    <a16:creationId xmlns:a16="http://schemas.microsoft.com/office/drawing/2014/main" id="{23AFBBFE-DA85-CEB8-D147-313828E93A47}"/>
                  </a:ext>
                </a:extLst>
              </p:cNvPr>
              <p:cNvSpPr/>
              <p:nvPr/>
            </p:nvSpPr>
            <p:spPr>
              <a:xfrm>
                <a:off x="6864532"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Oval 229">
                <a:extLst>
                  <a:ext uri="{FF2B5EF4-FFF2-40B4-BE49-F238E27FC236}">
                    <a16:creationId xmlns:a16="http://schemas.microsoft.com/office/drawing/2014/main" id="{5E16AF82-AE93-93FA-7586-C1D891286B71}"/>
                  </a:ext>
                </a:extLst>
              </p:cNvPr>
              <p:cNvSpPr/>
              <p:nvPr/>
            </p:nvSpPr>
            <p:spPr>
              <a:xfrm>
                <a:off x="7198580"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Oval 230">
                <a:extLst>
                  <a:ext uri="{FF2B5EF4-FFF2-40B4-BE49-F238E27FC236}">
                    <a16:creationId xmlns:a16="http://schemas.microsoft.com/office/drawing/2014/main" id="{A7486246-8D47-B7D0-F662-BBE4977EE17F}"/>
                  </a:ext>
                </a:extLst>
              </p:cNvPr>
              <p:cNvSpPr/>
              <p:nvPr/>
            </p:nvSpPr>
            <p:spPr>
              <a:xfrm>
                <a:off x="5835688"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32" name="Group 231">
              <a:extLst>
                <a:ext uri="{FF2B5EF4-FFF2-40B4-BE49-F238E27FC236}">
                  <a16:creationId xmlns:a16="http://schemas.microsoft.com/office/drawing/2014/main" id="{E9F8DA31-4130-E369-582F-5FB41776BBDE}"/>
                </a:ext>
              </a:extLst>
            </p:cNvPr>
            <p:cNvGrpSpPr/>
            <p:nvPr/>
          </p:nvGrpSpPr>
          <p:grpSpPr>
            <a:xfrm>
              <a:off x="7384919" y="5064309"/>
              <a:ext cx="2075500" cy="389218"/>
              <a:chOff x="5835688" y="3175211"/>
              <a:chExt cx="1667692" cy="351760"/>
            </a:xfrm>
          </p:grpSpPr>
          <p:sp>
            <p:nvSpPr>
              <p:cNvPr id="233" name="Oval 232">
                <a:extLst>
                  <a:ext uri="{FF2B5EF4-FFF2-40B4-BE49-F238E27FC236}">
                    <a16:creationId xmlns:a16="http://schemas.microsoft.com/office/drawing/2014/main" id="{C388040E-2ABF-8766-1CD8-9C780A1EA9A6}"/>
                  </a:ext>
                </a:extLst>
              </p:cNvPr>
              <p:cNvSpPr/>
              <p:nvPr/>
            </p:nvSpPr>
            <p:spPr>
              <a:xfrm>
                <a:off x="6183086"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Oval 233">
                <a:extLst>
                  <a:ext uri="{FF2B5EF4-FFF2-40B4-BE49-F238E27FC236}">
                    <a16:creationId xmlns:a16="http://schemas.microsoft.com/office/drawing/2014/main" id="{AB49CB7D-204E-2A4D-8041-D8C87BCDFC17}"/>
                  </a:ext>
                </a:extLst>
              </p:cNvPr>
              <p:cNvSpPr/>
              <p:nvPr/>
            </p:nvSpPr>
            <p:spPr>
              <a:xfrm>
                <a:off x="6517134"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Oval 234">
                <a:extLst>
                  <a:ext uri="{FF2B5EF4-FFF2-40B4-BE49-F238E27FC236}">
                    <a16:creationId xmlns:a16="http://schemas.microsoft.com/office/drawing/2014/main" id="{158FDC70-0EC5-5C5C-3174-F6903E840AD3}"/>
                  </a:ext>
                </a:extLst>
              </p:cNvPr>
              <p:cNvSpPr/>
              <p:nvPr/>
            </p:nvSpPr>
            <p:spPr>
              <a:xfrm>
                <a:off x="6864532"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Oval 235">
                <a:extLst>
                  <a:ext uri="{FF2B5EF4-FFF2-40B4-BE49-F238E27FC236}">
                    <a16:creationId xmlns:a16="http://schemas.microsoft.com/office/drawing/2014/main" id="{93DB89EF-3424-658C-5FC4-95D385DBF34C}"/>
                  </a:ext>
                </a:extLst>
              </p:cNvPr>
              <p:cNvSpPr/>
              <p:nvPr/>
            </p:nvSpPr>
            <p:spPr>
              <a:xfrm>
                <a:off x="7198580"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Oval 236">
                <a:extLst>
                  <a:ext uri="{FF2B5EF4-FFF2-40B4-BE49-F238E27FC236}">
                    <a16:creationId xmlns:a16="http://schemas.microsoft.com/office/drawing/2014/main" id="{21A485B0-8BF6-01B1-EA38-5A868975CED2}"/>
                  </a:ext>
                </a:extLst>
              </p:cNvPr>
              <p:cNvSpPr/>
              <p:nvPr/>
            </p:nvSpPr>
            <p:spPr>
              <a:xfrm>
                <a:off x="5835688"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38" name="Group 237">
              <a:extLst>
                <a:ext uri="{FF2B5EF4-FFF2-40B4-BE49-F238E27FC236}">
                  <a16:creationId xmlns:a16="http://schemas.microsoft.com/office/drawing/2014/main" id="{FD94F4F9-2200-6EB4-3BA8-0276D792D767}"/>
                </a:ext>
              </a:extLst>
            </p:cNvPr>
            <p:cNvGrpSpPr/>
            <p:nvPr/>
          </p:nvGrpSpPr>
          <p:grpSpPr>
            <a:xfrm>
              <a:off x="5221140" y="4600754"/>
              <a:ext cx="2075500" cy="389218"/>
              <a:chOff x="5835688" y="3175211"/>
              <a:chExt cx="1667692" cy="351760"/>
            </a:xfrm>
          </p:grpSpPr>
          <p:sp>
            <p:nvSpPr>
              <p:cNvPr id="239" name="Oval 238">
                <a:extLst>
                  <a:ext uri="{FF2B5EF4-FFF2-40B4-BE49-F238E27FC236}">
                    <a16:creationId xmlns:a16="http://schemas.microsoft.com/office/drawing/2014/main" id="{F2AFD9B1-F116-01CE-2A5D-9448F1D8B36C}"/>
                  </a:ext>
                </a:extLst>
              </p:cNvPr>
              <p:cNvSpPr/>
              <p:nvPr/>
            </p:nvSpPr>
            <p:spPr>
              <a:xfrm>
                <a:off x="6183086"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Oval 239">
                <a:extLst>
                  <a:ext uri="{FF2B5EF4-FFF2-40B4-BE49-F238E27FC236}">
                    <a16:creationId xmlns:a16="http://schemas.microsoft.com/office/drawing/2014/main" id="{1BFFFFDF-0C03-C451-4BAB-8E50AC011CA8}"/>
                  </a:ext>
                </a:extLst>
              </p:cNvPr>
              <p:cNvSpPr/>
              <p:nvPr/>
            </p:nvSpPr>
            <p:spPr>
              <a:xfrm>
                <a:off x="6517134"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Oval 240">
                <a:extLst>
                  <a:ext uri="{FF2B5EF4-FFF2-40B4-BE49-F238E27FC236}">
                    <a16:creationId xmlns:a16="http://schemas.microsoft.com/office/drawing/2014/main" id="{A4F93ED9-1D51-220E-920A-3390567EC5A0}"/>
                  </a:ext>
                </a:extLst>
              </p:cNvPr>
              <p:cNvSpPr/>
              <p:nvPr/>
            </p:nvSpPr>
            <p:spPr>
              <a:xfrm>
                <a:off x="6864532"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Oval 241">
                <a:extLst>
                  <a:ext uri="{FF2B5EF4-FFF2-40B4-BE49-F238E27FC236}">
                    <a16:creationId xmlns:a16="http://schemas.microsoft.com/office/drawing/2014/main" id="{1BB4FD20-A4A9-5C0B-48C3-C097081F5A76}"/>
                  </a:ext>
                </a:extLst>
              </p:cNvPr>
              <p:cNvSpPr/>
              <p:nvPr/>
            </p:nvSpPr>
            <p:spPr>
              <a:xfrm>
                <a:off x="7198580"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Oval 242">
                <a:extLst>
                  <a:ext uri="{FF2B5EF4-FFF2-40B4-BE49-F238E27FC236}">
                    <a16:creationId xmlns:a16="http://schemas.microsoft.com/office/drawing/2014/main" id="{23DAAA8B-391E-4BFC-B0DC-AA4D220C8AC8}"/>
                  </a:ext>
                </a:extLst>
              </p:cNvPr>
              <p:cNvSpPr/>
              <p:nvPr/>
            </p:nvSpPr>
            <p:spPr>
              <a:xfrm>
                <a:off x="5835688"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44" name="Group 243">
              <a:extLst>
                <a:ext uri="{FF2B5EF4-FFF2-40B4-BE49-F238E27FC236}">
                  <a16:creationId xmlns:a16="http://schemas.microsoft.com/office/drawing/2014/main" id="{A2405134-AA7C-AB8E-012D-90949874B5A7}"/>
                </a:ext>
              </a:extLst>
            </p:cNvPr>
            <p:cNvGrpSpPr/>
            <p:nvPr/>
          </p:nvGrpSpPr>
          <p:grpSpPr>
            <a:xfrm>
              <a:off x="7392504" y="4587566"/>
              <a:ext cx="2075500" cy="389218"/>
              <a:chOff x="5835688" y="3175211"/>
              <a:chExt cx="1667692" cy="351760"/>
            </a:xfrm>
          </p:grpSpPr>
          <p:sp>
            <p:nvSpPr>
              <p:cNvPr id="245" name="Oval 244">
                <a:extLst>
                  <a:ext uri="{FF2B5EF4-FFF2-40B4-BE49-F238E27FC236}">
                    <a16:creationId xmlns:a16="http://schemas.microsoft.com/office/drawing/2014/main" id="{009351B8-544A-0C19-114B-59140FBAC81F}"/>
                  </a:ext>
                </a:extLst>
              </p:cNvPr>
              <p:cNvSpPr/>
              <p:nvPr/>
            </p:nvSpPr>
            <p:spPr>
              <a:xfrm>
                <a:off x="6183086"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Oval 245">
                <a:extLst>
                  <a:ext uri="{FF2B5EF4-FFF2-40B4-BE49-F238E27FC236}">
                    <a16:creationId xmlns:a16="http://schemas.microsoft.com/office/drawing/2014/main" id="{DC8CD26F-00BA-7CE2-9D3D-7BBB0BE62561}"/>
                  </a:ext>
                </a:extLst>
              </p:cNvPr>
              <p:cNvSpPr/>
              <p:nvPr/>
            </p:nvSpPr>
            <p:spPr>
              <a:xfrm>
                <a:off x="6517134"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Oval 246">
                <a:extLst>
                  <a:ext uri="{FF2B5EF4-FFF2-40B4-BE49-F238E27FC236}">
                    <a16:creationId xmlns:a16="http://schemas.microsoft.com/office/drawing/2014/main" id="{FAD4C00D-68E4-B3A8-529A-DB978DC6202C}"/>
                  </a:ext>
                </a:extLst>
              </p:cNvPr>
              <p:cNvSpPr/>
              <p:nvPr/>
            </p:nvSpPr>
            <p:spPr>
              <a:xfrm>
                <a:off x="6864532"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Oval 247">
                <a:extLst>
                  <a:ext uri="{FF2B5EF4-FFF2-40B4-BE49-F238E27FC236}">
                    <a16:creationId xmlns:a16="http://schemas.microsoft.com/office/drawing/2014/main" id="{616E7C88-274F-EB80-3542-C5F39A457053}"/>
                  </a:ext>
                </a:extLst>
              </p:cNvPr>
              <p:cNvSpPr/>
              <p:nvPr/>
            </p:nvSpPr>
            <p:spPr>
              <a:xfrm>
                <a:off x="7198580"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Oval 248">
                <a:extLst>
                  <a:ext uri="{FF2B5EF4-FFF2-40B4-BE49-F238E27FC236}">
                    <a16:creationId xmlns:a16="http://schemas.microsoft.com/office/drawing/2014/main" id="{23F159CA-67A5-B2C5-56BE-5D3A800A55D0}"/>
                  </a:ext>
                </a:extLst>
              </p:cNvPr>
              <p:cNvSpPr/>
              <p:nvPr/>
            </p:nvSpPr>
            <p:spPr>
              <a:xfrm>
                <a:off x="5835688" y="3175211"/>
                <a:ext cx="304800" cy="351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Tree>
    <p:extLst>
      <p:ext uri="{BB962C8B-B14F-4D97-AF65-F5344CB8AC3E}">
        <p14:creationId xmlns:p14="http://schemas.microsoft.com/office/powerpoint/2010/main" val="3670511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3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4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4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5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6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66"/>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7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78"/>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8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 presetClass="entr" presetSubtype="0" fill="hold" nodeType="withEffect">
                                  <p:stCondLst>
                                    <p:cond delay="0"/>
                                  </p:stCondLst>
                                  <p:childTnLst>
                                    <p:set>
                                      <p:cBhvr>
                                        <p:cTn id="33" dur="1" fill="hold">
                                          <p:stCondLst>
                                            <p:cond delay="0"/>
                                          </p:stCondLst>
                                        </p:cTn>
                                        <p:tgtEl>
                                          <p:spTgt spid="2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40</a:t>
            </a:fld>
            <a:endParaRPr lang="en-UK" dirty="0"/>
          </a:p>
        </p:txBody>
      </p:sp>
      <p:sp>
        <p:nvSpPr>
          <p:cNvPr id="21" name="TextBox 20">
            <a:extLst>
              <a:ext uri="{FF2B5EF4-FFF2-40B4-BE49-F238E27FC236}">
                <a16:creationId xmlns:a16="http://schemas.microsoft.com/office/drawing/2014/main" id="{4D970DDE-3331-43C7-8808-F643520183D1}"/>
              </a:ext>
            </a:extLst>
          </p:cNvPr>
          <p:cNvSpPr txBox="1"/>
          <p:nvPr/>
        </p:nvSpPr>
        <p:spPr>
          <a:xfrm>
            <a:off x="-19845" y="165505"/>
            <a:ext cx="1511714" cy="461665"/>
          </a:xfrm>
          <a:prstGeom prst="rect">
            <a:avLst/>
          </a:prstGeom>
          <a:noFill/>
          <a:ln>
            <a:noFill/>
          </a:ln>
          <a:effectLst/>
        </p:spPr>
        <p:txBody>
          <a:bodyPr wrap="square" rtlCol="0">
            <a:spAutoFit/>
          </a:bodyPr>
          <a:lstStyle/>
          <a:p>
            <a:pPr algn="ctr"/>
            <a:r>
              <a:rPr lang="en-GB" sz="2400" b="1" dirty="0">
                <a:solidFill>
                  <a:schemeClr val="bg1"/>
                </a:solidFill>
                <a:latin typeface="Arial" panose="020B0604020202020204" pitchFamily="34" charset="0"/>
                <a:cs typeface="Arial" panose="020B0604020202020204" pitchFamily="34" charset="0"/>
              </a:rPr>
              <a:t>REVIEW</a:t>
            </a:r>
          </a:p>
        </p:txBody>
      </p:sp>
      <p:grpSp>
        <p:nvGrpSpPr>
          <p:cNvPr id="13" name="Group 12" descr="Worksheet available icon">
            <a:extLst>
              <a:ext uri="{FF2B5EF4-FFF2-40B4-BE49-F238E27FC236}">
                <a16:creationId xmlns:a16="http://schemas.microsoft.com/office/drawing/2014/main" id="{F829BE98-8723-412A-A7EC-94B8C90B3E33}"/>
              </a:ext>
            </a:extLst>
          </p:cNvPr>
          <p:cNvGrpSpPr/>
          <p:nvPr/>
        </p:nvGrpSpPr>
        <p:grpSpPr>
          <a:xfrm>
            <a:off x="9495879" y="211521"/>
            <a:ext cx="2102384" cy="753403"/>
            <a:chOff x="9495879" y="211521"/>
            <a:chExt cx="2102384" cy="753403"/>
          </a:xfrm>
        </p:grpSpPr>
        <p:pic>
          <p:nvPicPr>
            <p:cNvPr id="14" name="Graphic 6" descr="Document">
              <a:extLst>
                <a:ext uri="{FF2B5EF4-FFF2-40B4-BE49-F238E27FC236}">
                  <a16:creationId xmlns:a16="http://schemas.microsoft.com/office/drawing/2014/main" id="{C7E7981D-5965-45BC-9305-693E1A6D144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844860" y="211521"/>
              <a:ext cx="753403" cy="753403"/>
            </a:xfrm>
            <a:prstGeom prst="rect">
              <a:avLst/>
            </a:prstGeom>
          </p:spPr>
        </p:pic>
        <p:sp>
          <p:nvSpPr>
            <p:cNvPr id="15" name="TextBox 14">
              <a:extLst>
                <a:ext uri="{FF2B5EF4-FFF2-40B4-BE49-F238E27FC236}">
                  <a16:creationId xmlns:a16="http://schemas.microsoft.com/office/drawing/2014/main" id="{F725BA4D-B44C-44A3-AC6B-84C2B4A0D54B}"/>
                </a:ext>
              </a:extLst>
            </p:cNvPr>
            <p:cNvSpPr txBox="1"/>
            <p:nvPr/>
          </p:nvSpPr>
          <p:spPr>
            <a:xfrm>
              <a:off x="9495879" y="228785"/>
              <a:ext cx="2091590" cy="707886"/>
            </a:xfrm>
            <a:prstGeom prst="rect">
              <a:avLst/>
            </a:prstGeom>
            <a:noFill/>
            <a:ln w="38100">
              <a:solidFill>
                <a:schemeClr val="accent1"/>
              </a:solidFill>
            </a:ln>
          </p:spPr>
          <p:txBody>
            <a:bodyPr wrap="square" rtlCol="0">
              <a:spAutoFit/>
            </a:bodyPr>
            <a:lstStyle/>
            <a:p>
              <a:r>
                <a:rPr lang="en-GB" sz="2000" b="1" dirty="0">
                  <a:latin typeface="Arial" panose="020B0604020202020204" pitchFamily="34" charset="0"/>
                  <a:cs typeface="Arial" panose="020B0604020202020204" pitchFamily="34" charset="0"/>
                </a:rPr>
                <a:t>Handout</a:t>
              </a:r>
              <a:br>
                <a:rPr lang="en-GB" sz="2000" b="1" dirty="0">
                  <a:latin typeface="Arial" panose="020B0604020202020204" pitchFamily="34" charset="0"/>
                  <a:cs typeface="Arial" panose="020B0604020202020204" pitchFamily="34" charset="0"/>
                </a:rPr>
              </a:br>
              <a:r>
                <a:rPr lang="en-GB" sz="2000" b="1" dirty="0">
                  <a:latin typeface="Arial" panose="020B0604020202020204" pitchFamily="34" charset="0"/>
                  <a:cs typeface="Arial" panose="020B0604020202020204" pitchFamily="34" charset="0"/>
                </a:rPr>
                <a:t>available</a:t>
              </a:r>
            </a:p>
          </p:txBody>
        </p:sp>
      </p:grpSp>
      <p:sp>
        <p:nvSpPr>
          <p:cNvPr id="3" name="Title 1">
            <a:extLst>
              <a:ext uri="{FF2B5EF4-FFF2-40B4-BE49-F238E27FC236}">
                <a16:creationId xmlns:a16="http://schemas.microsoft.com/office/drawing/2014/main" id="{49A8ADA1-07D5-0EDA-4C47-33366037FD82}"/>
              </a:ext>
            </a:extLst>
          </p:cNvPr>
          <p:cNvSpPr txBox="1">
            <a:spLocks/>
          </p:cNvSpPr>
          <p:nvPr/>
        </p:nvSpPr>
        <p:spPr>
          <a:xfrm>
            <a:off x="3304038" y="146821"/>
            <a:ext cx="4973051" cy="1016000"/>
          </a:xfrm>
          <a:prstGeom prst="rect">
            <a:avLst/>
          </a:prstGeom>
          <a:noFill/>
          <a:ln>
            <a:noFill/>
            <a:prst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UK" sz="3600" b="1" dirty="0">
                <a:solidFill>
                  <a:schemeClr val="accent1"/>
                </a:solidFill>
                <a:latin typeface="Arial" panose="020B0604020202020204" pitchFamily="34" charset="0"/>
                <a:cs typeface="Arial" panose="020B0604020202020204" pitchFamily="34" charset="0"/>
              </a:rPr>
              <a:t>Practice question</a:t>
            </a:r>
            <a:r>
              <a:rPr lang="en-GB" sz="3600" b="1" dirty="0">
                <a:solidFill>
                  <a:schemeClr val="accent1"/>
                </a:solidFill>
                <a:latin typeface="Arial" panose="020B0604020202020204" pitchFamily="34" charset="0"/>
                <a:cs typeface="Arial" panose="020B0604020202020204" pitchFamily="34" charset="0"/>
              </a:rPr>
              <a:t> (2)</a:t>
            </a:r>
            <a:endParaRPr lang="en-UK" sz="3600" b="1" dirty="0">
              <a:solidFill>
                <a:schemeClr val="accent1"/>
              </a:solidFill>
              <a:latin typeface="Arial" panose="020B0604020202020204" pitchFamily="34" charset="0"/>
              <a:cs typeface="Arial" panose="020B0604020202020204" pitchFamily="34" charset="0"/>
            </a:endParaRPr>
          </a:p>
        </p:txBody>
      </p:sp>
      <p:sp>
        <p:nvSpPr>
          <p:cNvPr id="5" name="Google Shape;351;p13">
            <a:extLst>
              <a:ext uri="{FF2B5EF4-FFF2-40B4-BE49-F238E27FC236}">
                <a16:creationId xmlns:a16="http://schemas.microsoft.com/office/drawing/2014/main" id="{A36D5E05-8A51-6965-418E-8F6E91B37F5F}"/>
              </a:ext>
            </a:extLst>
          </p:cNvPr>
          <p:cNvSpPr/>
          <p:nvPr/>
        </p:nvSpPr>
        <p:spPr>
          <a:xfrm>
            <a:off x="2467157" y="4179311"/>
            <a:ext cx="7257684" cy="2047539"/>
          </a:xfrm>
          <a:prstGeom prst="roundRect">
            <a:avLst>
              <a:gd name="adj" fmla="val 16667"/>
            </a:avLst>
          </a:prstGeom>
          <a:noFill/>
          <a:ln w="12700" cap="flat" cmpd="sng">
            <a:solidFill>
              <a:srgbClr val="A5A5A5"/>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dirty="0">
              <a:solidFill>
                <a:schemeClr val="lt1"/>
              </a:solidFill>
              <a:latin typeface="Calibri"/>
              <a:ea typeface="Calibri"/>
              <a:cs typeface="Calibri"/>
              <a:sym typeface="Calibri"/>
            </a:endParaRPr>
          </a:p>
        </p:txBody>
      </p:sp>
      <p:sp>
        <p:nvSpPr>
          <p:cNvPr id="6" name="Google Shape;353;p13">
            <a:extLst>
              <a:ext uri="{FF2B5EF4-FFF2-40B4-BE49-F238E27FC236}">
                <a16:creationId xmlns:a16="http://schemas.microsoft.com/office/drawing/2014/main" id="{9B65CAA3-D73F-0106-20C4-2F130D9DA33E}"/>
              </a:ext>
            </a:extLst>
          </p:cNvPr>
          <p:cNvSpPr txBox="1"/>
          <p:nvPr/>
        </p:nvSpPr>
        <p:spPr>
          <a:xfrm>
            <a:off x="2717161" y="4233604"/>
            <a:ext cx="6599119" cy="1938952"/>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GB" sz="2400" dirty="0">
                <a:solidFill>
                  <a:schemeClr val="dk1"/>
                </a:solidFill>
                <a:latin typeface="Arial" panose="020B0604020202020204" pitchFamily="34" charset="0"/>
                <a:cs typeface="Arial" panose="020B0604020202020204" pitchFamily="34" charset="0"/>
                <a:sym typeface="Calibri"/>
              </a:rPr>
              <a:t>15 m = 1500 cm</a:t>
            </a:r>
          </a:p>
          <a:p>
            <a:pPr marL="0" marR="0" lvl="0" indent="0" algn="ctr" rtl="0">
              <a:spcBef>
                <a:spcPts val="0"/>
              </a:spcBef>
              <a:spcAft>
                <a:spcPts val="0"/>
              </a:spcAft>
              <a:buNone/>
            </a:pPr>
            <a:endParaRPr lang="en-GB" sz="2400" dirty="0">
              <a:solidFill>
                <a:schemeClr val="dk1"/>
              </a:solidFill>
              <a:latin typeface="Arial" panose="020B0604020202020204" pitchFamily="34" charset="0"/>
              <a:cs typeface="Arial" panose="020B0604020202020204" pitchFamily="34" charset="0"/>
              <a:sym typeface="Calibri"/>
            </a:endParaRPr>
          </a:p>
          <a:p>
            <a:pPr marL="0" marR="0" lvl="0" indent="0" algn="ctr" rtl="0">
              <a:spcBef>
                <a:spcPts val="0"/>
              </a:spcBef>
              <a:spcAft>
                <a:spcPts val="0"/>
              </a:spcAft>
              <a:buNone/>
            </a:pPr>
            <a:r>
              <a:rPr lang="en-GB" sz="2400" dirty="0">
                <a:solidFill>
                  <a:schemeClr val="dk1"/>
                </a:solidFill>
                <a:latin typeface="Arial" panose="020B0604020202020204" pitchFamily="34" charset="0"/>
                <a:cs typeface="Arial" panose="020B0604020202020204" pitchFamily="34" charset="0"/>
                <a:sym typeface="Calibri"/>
              </a:rPr>
              <a:t>1500 ÷ 70 = 150 ÷ 7 = 21 r 3 (or 30 cm)</a:t>
            </a:r>
          </a:p>
          <a:p>
            <a:pPr marL="0" marR="0" lvl="0" indent="0" algn="ctr" rtl="0">
              <a:spcBef>
                <a:spcPts val="0"/>
              </a:spcBef>
              <a:spcAft>
                <a:spcPts val="0"/>
              </a:spcAft>
              <a:buNone/>
            </a:pPr>
            <a:endParaRPr lang="en-GB" sz="2400" dirty="0">
              <a:solidFill>
                <a:schemeClr val="dk1"/>
              </a:solidFill>
              <a:latin typeface="Arial" panose="020B0604020202020204" pitchFamily="34" charset="0"/>
              <a:cs typeface="Arial" panose="020B0604020202020204" pitchFamily="34" charset="0"/>
              <a:sym typeface="Calibri"/>
            </a:endParaRPr>
          </a:p>
          <a:p>
            <a:pPr marL="0" marR="0" lvl="0" indent="0" algn="ctr" rtl="0">
              <a:spcBef>
                <a:spcPts val="0"/>
              </a:spcBef>
              <a:spcAft>
                <a:spcPts val="0"/>
              </a:spcAft>
              <a:buNone/>
            </a:pPr>
            <a:r>
              <a:rPr lang="en-GB" sz="2400" dirty="0">
                <a:solidFill>
                  <a:schemeClr val="dk1"/>
                </a:solidFill>
                <a:latin typeface="Arial" panose="020B0604020202020204" pitchFamily="34" charset="0"/>
                <a:cs typeface="Arial" panose="020B0604020202020204" pitchFamily="34" charset="0"/>
                <a:sym typeface="Calibri"/>
              </a:rPr>
              <a:t>So 21 lengths can be cut.</a:t>
            </a:r>
          </a:p>
        </p:txBody>
      </p:sp>
      <p:sp>
        <p:nvSpPr>
          <p:cNvPr id="7" name="Google Shape;354;p13" descr="Pink rectangle covering the answer">
            <a:extLst>
              <a:ext uri="{FF2B5EF4-FFF2-40B4-BE49-F238E27FC236}">
                <a16:creationId xmlns:a16="http://schemas.microsoft.com/office/drawing/2014/main" id="{CA0F0565-47B2-B9FA-40C5-8F1F5D28FEF9}"/>
              </a:ext>
            </a:extLst>
          </p:cNvPr>
          <p:cNvSpPr/>
          <p:nvPr/>
        </p:nvSpPr>
        <p:spPr>
          <a:xfrm>
            <a:off x="3118670" y="4257759"/>
            <a:ext cx="6197610" cy="1890641"/>
          </a:xfrm>
          <a:prstGeom prst="rect">
            <a:avLst/>
          </a:prstGeom>
          <a:solidFill>
            <a:schemeClr val="accent1"/>
          </a:solidFill>
          <a:ln w="12700" cap="flat" cmpd="sng">
            <a:no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dirty="0">
              <a:solidFill>
                <a:schemeClr val="lt1"/>
              </a:solidFill>
              <a:latin typeface="Calibri"/>
              <a:ea typeface="Calibri"/>
              <a:cs typeface="Calibri"/>
              <a:sym typeface="Calibri"/>
            </a:endParaRPr>
          </a:p>
        </p:txBody>
      </p:sp>
      <p:grpSp>
        <p:nvGrpSpPr>
          <p:cNvPr id="8" name="Group 7">
            <a:extLst>
              <a:ext uri="{FF2B5EF4-FFF2-40B4-BE49-F238E27FC236}">
                <a16:creationId xmlns:a16="http://schemas.microsoft.com/office/drawing/2014/main" id="{5B09A4C1-6841-6A04-CC59-5F9D62E7693B}"/>
              </a:ext>
            </a:extLst>
          </p:cNvPr>
          <p:cNvGrpSpPr/>
          <p:nvPr/>
        </p:nvGrpSpPr>
        <p:grpSpPr>
          <a:xfrm>
            <a:off x="-252000" y="-54000"/>
            <a:ext cx="2315984" cy="1960111"/>
            <a:chOff x="-252000" y="-54000"/>
            <a:chExt cx="2315984" cy="1960111"/>
          </a:xfrm>
          <a:solidFill>
            <a:schemeClr val="accent1"/>
          </a:solidFill>
        </p:grpSpPr>
        <p:sp>
          <p:nvSpPr>
            <p:cNvPr id="9" name="Isosceles Triangle 8">
              <a:extLst>
                <a:ext uri="{FF2B5EF4-FFF2-40B4-BE49-F238E27FC236}">
                  <a16:creationId xmlns:a16="http://schemas.microsoft.com/office/drawing/2014/main" id="{3AB794F5-E863-4F0A-4B7B-6362027FC79C}"/>
                </a:ext>
              </a:extLst>
            </p:cNvPr>
            <p:cNvSpPr/>
            <p:nvPr/>
          </p:nvSpPr>
          <p:spPr>
            <a:xfrm flipV="1">
              <a:off x="-27606" y="-17453"/>
              <a:ext cx="2091590" cy="1923564"/>
            </a:xfrm>
            <a:prstGeom prst="triangle">
              <a:avLst>
                <a:gd name="adj" fmla="val 0"/>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TextBox 9">
              <a:extLst>
                <a:ext uri="{FF2B5EF4-FFF2-40B4-BE49-F238E27FC236}">
                  <a16:creationId xmlns:a16="http://schemas.microsoft.com/office/drawing/2014/main" id="{D28EECC0-E444-9A19-9D77-36568FF8C3A4}"/>
                </a:ext>
              </a:extLst>
            </p:cNvPr>
            <p:cNvSpPr txBox="1"/>
            <p:nvPr/>
          </p:nvSpPr>
          <p:spPr>
            <a:xfrm>
              <a:off x="-252000" y="-54000"/>
              <a:ext cx="1942216" cy="769441"/>
            </a:xfrm>
            <a:prstGeom prst="rect">
              <a:avLst/>
            </a:prstGeom>
            <a:noFill/>
            <a:ln>
              <a:noFill/>
            </a:ln>
            <a:effectLst/>
          </p:spPr>
          <p:txBody>
            <a:bodyPr wrap="square" rtlCol="0">
              <a:spAutoFit/>
            </a:bodyPr>
            <a:lstStyle/>
            <a:p>
              <a:pPr algn="ctr"/>
              <a:r>
                <a:rPr lang="en-GB" sz="2150" b="1" dirty="0">
                  <a:solidFill>
                    <a:schemeClr val="bg1"/>
                  </a:solidFill>
                  <a:latin typeface="Arial" panose="020B0604020202020204" pitchFamily="34" charset="0"/>
                  <a:cs typeface="Arial" panose="020B0604020202020204" pitchFamily="34" charset="0"/>
                </a:rPr>
                <a:t>PRACTICE QUESTION</a:t>
              </a:r>
            </a:p>
          </p:txBody>
        </p:sp>
      </p:grpSp>
      <p:sp>
        <p:nvSpPr>
          <p:cNvPr id="2" name="Rectangle 1">
            <a:extLst>
              <a:ext uri="{FF2B5EF4-FFF2-40B4-BE49-F238E27FC236}">
                <a16:creationId xmlns:a16="http://schemas.microsoft.com/office/drawing/2014/main" id="{F7FFBCA9-F0F7-A7D9-D804-430970DDA728}"/>
              </a:ext>
            </a:extLst>
          </p:cNvPr>
          <p:cNvSpPr/>
          <p:nvPr/>
        </p:nvSpPr>
        <p:spPr>
          <a:xfrm>
            <a:off x="1018189" y="1240184"/>
            <a:ext cx="8763001" cy="2800767"/>
          </a:xfrm>
          <a:prstGeom prst="rect">
            <a:avLst/>
          </a:prstGeom>
        </p:spPr>
        <p:txBody>
          <a:bodyPr wrap="square">
            <a:spAutoFit/>
          </a:bodyPr>
          <a:lstStyle/>
          <a:p>
            <a:r>
              <a:rPr lang="en-US" sz="2200" dirty="0">
                <a:latin typeface="Arial" panose="020B0604020202020204" pitchFamily="34" charset="0"/>
                <a:cs typeface="Arial" panose="020B0604020202020204" pitchFamily="34" charset="0"/>
              </a:rPr>
              <a:t>Charlie is a florist.</a:t>
            </a:r>
          </a:p>
          <a:p>
            <a:r>
              <a:rPr lang="en-US" sz="2200" dirty="0">
                <a:latin typeface="Arial" panose="020B0604020202020204" pitchFamily="34" charset="0"/>
                <a:cs typeface="Arial" panose="020B0604020202020204" pitchFamily="34" charset="0"/>
              </a:rPr>
              <a:t>He cuts lengths of ribbon to go around vases.</a:t>
            </a:r>
          </a:p>
          <a:p>
            <a:endParaRPr lang="en-US" sz="2200" dirty="0">
              <a:latin typeface="Arial" panose="020B0604020202020204" pitchFamily="34" charset="0"/>
              <a:cs typeface="Arial" panose="020B0604020202020204" pitchFamily="34" charset="0"/>
            </a:endParaRPr>
          </a:p>
          <a:p>
            <a:r>
              <a:rPr lang="en-US" sz="2200" dirty="0">
                <a:latin typeface="Arial" panose="020B0604020202020204" pitchFamily="34" charset="0"/>
                <a:cs typeface="Arial" panose="020B0604020202020204" pitchFamily="34" charset="0"/>
              </a:rPr>
              <a:t>Each length of ribbon must be 70 cm.</a:t>
            </a:r>
          </a:p>
          <a:p>
            <a:r>
              <a:rPr lang="en-US" sz="2200" dirty="0">
                <a:latin typeface="Arial" panose="020B0604020202020204" pitchFamily="34" charset="0"/>
                <a:cs typeface="Arial" panose="020B0604020202020204" pitchFamily="34" charset="0"/>
              </a:rPr>
              <a:t>Charlie has a roll of ribbon which is 15 </a:t>
            </a:r>
            <a:r>
              <a:rPr lang="en-US" sz="2200" dirty="0" err="1">
                <a:latin typeface="Arial" panose="020B0604020202020204" pitchFamily="34" charset="0"/>
                <a:cs typeface="Arial" panose="020B0604020202020204" pitchFamily="34" charset="0"/>
              </a:rPr>
              <a:t>metres</a:t>
            </a:r>
            <a:r>
              <a:rPr lang="en-US" sz="2200" dirty="0">
                <a:latin typeface="Arial" panose="020B0604020202020204" pitchFamily="34" charset="0"/>
                <a:cs typeface="Arial" panose="020B0604020202020204" pitchFamily="34" charset="0"/>
              </a:rPr>
              <a:t> in length.</a:t>
            </a:r>
          </a:p>
          <a:p>
            <a:endParaRPr lang="en-US" sz="2200" dirty="0">
              <a:latin typeface="Arial" panose="020B0604020202020204" pitchFamily="34" charset="0"/>
              <a:cs typeface="Arial" panose="020B0604020202020204" pitchFamily="34" charset="0"/>
            </a:endParaRPr>
          </a:p>
          <a:p>
            <a:r>
              <a:rPr lang="en-US" sz="2200" dirty="0">
                <a:latin typeface="Arial" panose="020B0604020202020204" pitchFamily="34" charset="0"/>
                <a:cs typeface="Arial" panose="020B0604020202020204" pitchFamily="34" charset="0"/>
              </a:rPr>
              <a:t>How many 70 cm lengths of ribbon can Charlie cut from the roll?</a:t>
            </a:r>
          </a:p>
          <a:p>
            <a:pPr algn="r"/>
            <a:r>
              <a:rPr lang="en-US" sz="2200" dirty="0">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2857858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1"/>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B8AF66-BDEC-4533-9866-E930CF55A033}"/>
              </a:ext>
            </a:extLst>
          </p:cNvPr>
          <p:cNvSpPr>
            <a:spLocks noGrp="1"/>
          </p:cNvSpPr>
          <p:nvPr>
            <p:ph type="ctrTitle"/>
          </p:nvPr>
        </p:nvSpPr>
        <p:spPr>
          <a:xfrm>
            <a:off x="1419497" y="433421"/>
            <a:ext cx="9144000" cy="1395379"/>
          </a:xfrm>
          <a:solidFill>
            <a:schemeClr val="accent1"/>
          </a:solidFill>
          <a:ln>
            <a:solidFill>
              <a:schemeClr val="accent1"/>
            </a:solidFill>
          </a:ln>
        </p:spPr>
        <p:txBody>
          <a:bodyPr>
            <a:normAutofit/>
          </a:bodyPr>
          <a:lstStyle/>
          <a:p>
            <a:pPr algn="l"/>
            <a:r>
              <a:rPr lang="en-UK" sz="4000" b="1" dirty="0">
                <a:solidFill>
                  <a:schemeClr val="bg1"/>
                </a:solidFill>
                <a:latin typeface="Arial" panose="020B0604020202020204" pitchFamily="34" charset="0"/>
                <a:cs typeface="Arial" panose="020B0604020202020204" pitchFamily="34" charset="0"/>
              </a:rPr>
              <a:t>Lesson review: </a:t>
            </a:r>
            <a:br>
              <a:rPr lang="en-UK" sz="4000" b="1" dirty="0">
                <a:solidFill>
                  <a:schemeClr val="bg1"/>
                </a:solidFill>
                <a:latin typeface="Arial" panose="020B0604020202020204" pitchFamily="34" charset="0"/>
                <a:cs typeface="Arial" panose="020B0604020202020204" pitchFamily="34" charset="0"/>
              </a:rPr>
            </a:br>
            <a:r>
              <a:rPr lang="en-GB" sz="4000" b="1">
                <a:solidFill>
                  <a:schemeClr val="bg1"/>
                </a:solidFill>
                <a:latin typeface="Arial" panose="020B0604020202020204" pitchFamily="34" charset="0"/>
                <a:cs typeface="Arial" panose="020B0604020202020204" pitchFamily="34" charset="0"/>
              </a:rPr>
              <a:t>Division and </a:t>
            </a:r>
            <a:r>
              <a:rPr lang="en-GB" sz="4000" b="1" dirty="0">
                <a:solidFill>
                  <a:schemeClr val="bg1"/>
                </a:solidFill>
                <a:latin typeface="Arial" panose="020B0604020202020204" pitchFamily="34" charset="0"/>
                <a:cs typeface="Arial" panose="020B0604020202020204" pitchFamily="34" charset="0"/>
              </a:rPr>
              <a:t>estimation Level 1</a:t>
            </a:r>
            <a:endParaRPr lang="en-GB" sz="4000" dirty="0"/>
          </a:p>
        </p:txBody>
      </p:sp>
      <p:sp>
        <p:nvSpPr>
          <p:cNvPr id="4" name="Slide Number Placeholder 3">
            <a:extLst>
              <a:ext uri="{FF2B5EF4-FFF2-40B4-BE49-F238E27FC236}">
                <a16:creationId xmlns:a16="http://schemas.microsoft.com/office/drawing/2014/main" id="{8D6827A3-B91F-4385-896A-93F2EEC9C0C2}"/>
              </a:ext>
            </a:extLst>
          </p:cNvPr>
          <p:cNvSpPr>
            <a:spLocks noGrp="1"/>
          </p:cNvSpPr>
          <p:nvPr>
            <p:ph type="sldNum" sz="quarter" idx="12"/>
          </p:nvPr>
        </p:nvSpPr>
        <p:spPr/>
        <p:txBody>
          <a:bodyPr/>
          <a:lstStyle/>
          <a:p>
            <a:fld id="{A75AAEF5-C690-5D4B-B5C7-510283CCFE4D}" type="slidenum">
              <a:rPr lang="en-UK" smtClean="0"/>
              <a:t>41</a:t>
            </a:fld>
            <a:endParaRPr lang="en-UK" dirty="0"/>
          </a:p>
        </p:txBody>
      </p:sp>
      <p:sp>
        <p:nvSpPr>
          <p:cNvPr id="10" name="Subtitle 2">
            <a:extLst>
              <a:ext uri="{FF2B5EF4-FFF2-40B4-BE49-F238E27FC236}">
                <a16:creationId xmlns:a16="http://schemas.microsoft.com/office/drawing/2014/main" id="{9E07C803-29E9-3529-1DD4-0FCAADBCEC65}"/>
              </a:ext>
            </a:extLst>
          </p:cNvPr>
          <p:cNvSpPr txBox="1">
            <a:spLocks/>
          </p:cNvSpPr>
          <p:nvPr/>
        </p:nvSpPr>
        <p:spPr>
          <a:xfrm>
            <a:off x="1419497" y="2162037"/>
            <a:ext cx="9144000" cy="3951892"/>
          </a:xfrm>
          <a:prstGeom prst="rect">
            <a:avLst/>
          </a:prstGeom>
          <a:ln w="38100">
            <a:solidFill>
              <a:schemeClr val="accent1"/>
            </a:solidFill>
          </a:ln>
        </p:spPr>
        <p:txBody>
          <a:bodyPr>
            <a:normAutofit fontScale="92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ts val="3100"/>
              </a:lnSpc>
              <a:spcAft>
                <a:spcPts val="600"/>
              </a:spcAft>
              <a:buNone/>
            </a:pPr>
            <a:r>
              <a:rPr lang="en-GB" b="1" dirty="0">
                <a:solidFill>
                  <a:schemeClr val="accent1"/>
                </a:solidFill>
              </a:rPr>
              <a:t>Objectives</a:t>
            </a:r>
            <a:endParaRPr lang="en-GB" dirty="0">
              <a:solidFill>
                <a:schemeClr val="accent1"/>
              </a:solidFill>
            </a:endParaRPr>
          </a:p>
          <a:p>
            <a:pPr marL="231775" indent="-231775">
              <a:lnSpc>
                <a:spcPct val="120000"/>
              </a:lnSpc>
              <a:spcBef>
                <a:spcPts val="0"/>
              </a:spcBef>
            </a:pPr>
            <a:r>
              <a:rPr lang="en-GB" dirty="0"/>
              <a:t>Explore and evaluate different representations for division, identifying any potential misconceptions</a:t>
            </a:r>
          </a:p>
          <a:p>
            <a:pPr marL="231775" indent="-231775">
              <a:lnSpc>
                <a:spcPct val="120000"/>
              </a:lnSpc>
              <a:spcBef>
                <a:spcPts val="0"/>
              </a:spcBef>
            </a:pPr>
            <a:r>
              <a:rPr lang="en-GB" dirty="0"/>
              <a:t>Apply various division methods and representations to a context involving integers and decimals</a:t>
            </a:r>
          </a:p>
          <a:p>
            <a:pPr marL="231775" indent="-231775">
              <a:lnSpc>
                <a:spcPct val="120000"/>
              </a:lnSpc>
              <a:spcBef>
                <a:spcPts val="0"/>
              </a:spcBef>
            </a:pPr>
            <a:r>
              <a:rPr lang="en-GB" dirty="0"/>
              <a:t>Apply inverse operations to division problems to check accuracy of answers</a:t>
            </a:r>
          </a:p>
          <a:p>
            <a:pPr marL="231775" indent="-231775">
              <a:lnSpc>
                <a:spcPct val="120000"/>
              </a:lnSpc>
              <a:spcBef>
                <a:spcPts val="0"/>
              </a:spcBef>
            </a:pPr>
            <a:r>
              <a:rPr lang="en-GB" dirty="0"/>
              <a:t>Apply rounding to divisions in order to check accuracy of answers</a:t>
            </a:r>
          </a:p>
        </p:txBody>
      </p:sp>
    </p:spTree>
    <p:extLst>
      <p:ext uri="{BB962C8B-B14F-4D97-AF65-F5344CB8AC3E}">
        <p14:creationId xmlns:p14="http://schemas.microsoft.com/office/powerpoint/2010/main" val="413609654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B8AF66-BDEC-4533-9866-E930CF55A033}"/>
              </a:ext>
            </a:extLst>
          </p:cNvPr>
          <p:cNvSpPr>
            <a:spLocks noGrp="1"/>
          </p:cNvSpPr>
          <p:nvPr>
            <p:ph type="ctrTitle"/>
          </p:nvPr>
        </p:nvSpPr>
        <p:spPr>
          <a:xfrm>
            <a:off x="1524000" y="1466770"/>
            <a:ext cx="9144000" cy="1322815"/>
          </a:xfrm>
          <a:solidFill>
            <a:schemeClr val="accent1"/>
          </a:solidFill>
        </p:spPr>
        <p:txBody>
          <a:bodyPr>
            <a:normAutofit/>
          </a:bodyPr>
          <a:lstStyle/>
          <a:p>
            <a:pPr algn="l"/>
            <a:r>
              <a:rPr lang="en-UK" sz="4000" b="1" dirty="0">
                <a:solidFill>
                  <a:schemeClr val="bg1"/>
                </a:solidFill>
                <a:latin typeface="Arial" panose="020B0604020202020204" pitchFamily="34" charset="0"/>
                <a:cs typeface="Arial" panose="020B0604020202020204" pitchFamily="34" charset="0"/>
              </a:rPr>
              <a:t>Lesson </a:t>
            </a:r>
            <a:r>
              <a:rPr lang="en-GB" sz="4000" b="1" dirty="0">
                <a:solidFill>
                  <a:schemeClr val="bg1"/>
                </a:solidFill>
                <a:latin typeface="Arial" panose="020B0604020202020204" pitchFamily="34" charset="0"/>
                <a:cs typeface="Arial" panose="020B0604020202020204" pitchFamily="34" charset="0"/>
              </a:rPr>
              <a:t>8</a:t>
            </a:r>
            <a:r>
              <a:rPr lang="en-UK" sz="4000" b="1" dirty="0">
                <a:solidFill>
                  <a:schemeClr val="bg1"/>
                </a:solidFill>
                <a:latin typeface="Arial" panose="020B0604020202020204" pitchFamily="34" charset="0"/>
                <a:cs typeface="Arial" panose="020B0604020202020204" pitchFamily="34" charset="0"/>
              </a:rPr>
              <a:t>: </a:t>
            </a:r>
            <a:br>
              <a:rPr lang="en-UK" sz="4000" b="1" dirty="0">
                <a:solidFill>
                  <a:schemeClr val="bg1"/>
                </a:solidFill>
                <a:latin typeface="Arial" panose="020B0604020202020204" pitchFamily="34" charset="0"/>
                <a:cs typeface="Arial" panose="020B0604020202020204" pitchFamily="34" charset="0"/>
              </a:rPr>
            </a:br>
            <a:r>
              <a:rPr lang="en-UK" sz="4000" b="1" dirty="0">
                <a:solidFill>
                  <a:schemeClr val="bg1"/>
                </a:solidFill>
                <a:latin typeface="Arial" panose="020B0604020202020204" pitchFamily="34" charset="0"/>
                <a:cs typeface="Arial" panose="020B0604020202020204" pitchFamily="34" charset="0"/>
              </a:rPr>
              <a:t>Credits</a:t>
            </a:r>
            <a:endParaRPr lang="en-GB" sz="4000" dirty="0"/>
          </a:p>
        </p:txBody>
      </p:sp>
      <p:sp>
        <p:nvSpPr>
          <p:cNvPr id="4" name="Slide Number Placeholder 3">
            <a:extLst>
              <a:ext uri="{FF2B5EF4-FFF2-40B4-BE49-F238E27FC236}">
                <a16:creationId xmlns:a16="http://schemas.microsoft.com/office/drawing/2014/main" id="{8D6827A3-B91F-4385-896A-93F2EEC9C0C2}"/>
              </a:ext>
              <a:ext uri="{C183D7F6-B498-43B3-948B-1728B52AA6E4}">
                <adec:decorative xmlns:adec="http://schemas.microsoft.com/office/drawing/2017/decorative" val="1"/>
              </a:ext>
            </a:extLst>
          </p:cNvPr>
          <p:cNvSpPr>
            <a:spLocks noGrp="1"/>
          </p:cNvSpPr>
          <p:nvPr>
            <p:ph type="sldNum" sz="quarter" idx="12"/>
          </p:nvPr>
        </p:nvSpPr>
        <p:spPr/>
        <p:txBody>
          <a:bodyPr/>
          <a:lstStyle/>
          <a:p>
            <a:fld id="{A75AAEF5-C690-5D4B-B5C7-510283CCFE4D}" type="slidenum">
              <a:rPr lang="en-UK" smtClean="0"/>
              <a:t>42</a:t>
            </a:fld>
            <a:endParaRPr lang="en-UK" dirty="0"/>
          </a:p>
        </p:txBody>
      </p:sp>
      <p:pic>
        <p:nvPicPr>
          <p:cNvPr id="5" name="Picture 4">
            <a:extLst>
              <a:ext uri="{FF2B5EF4-FFF2-40B4-BE49-F238E27FC236}">
                <a16:creationId xmlns:a16="http://schemas.microsoft.com/office/drawing/2014/main" id="{D9F9FCDE-7D00-428D-8EE4-B16B206587B7}"/>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9395464" y="262672"/>
            <a:ext cx="2123825" cy="638948"/>
          </a:xfrm>
          <a:prstGeom prst="rect">
            <a:avLst/>
          </a:prstGeom>
        </p:spPr>
      </p:pic>
      <p:sp>
        <p:nvSpPr>
          <p:cNvPr id="3" name="Subtitle 2">
            <a:extLst>
              <a:ext uri="{FF2B5EF4-FFF2-40B4-BE49-F238E27FC236}">
                <a16:creationId xmlns:a16="http://schemas.microsoft.com/office/drawing/2014/main" id="{6D17EB91-628E-46AE-9928-24046C5C62CF}"/>
              </a:ext>
            </a:extLst>
          </p:cNvPr>
          <p:cNvSpPr>
            <a:spLocks noGrp="1"/>
          </p:cNvSpPr>
          <p:nvPr>
            <p:ph type="subTitle" idx="1"/>
          </p:nvPr>
        </p:nvSpPr>
        <p:spPr>
          <a:xfrm>
            <a:off x="1524000" y="3048081"/>
            <a:ext cx="9144000" cy="2959019"/>
          </a:xfrm>
          <a:solidFill>
            <a:schemeClr val="bg1"/>
          </a:solidFill>
          <a:ln w="38100">
            <a:solidFill>
              <a:schemeClr val="accent1"/>
            </a:solidFill>
          </a:ln>
        </p:spPr>
        <p:txBody>
          <a:bodyPr>
            <a:normAutofit fontScale="92500" lnSpcReduction="10000"/>
          </a:bodyPr>
          <a:lstStyle/>
          <a:p>
            <a:pPr algn="l">
              <a:lnSpc>
                <a:spcPct val="120000"/>
              </a:lnSpc>
              <a:spcBef>
                <a:spcPts val="0"/>
              </a:spcBef>
            </a:pPr>
            <a:r>
              <a:rPr kumimoji="0" lang="en-GB" b="1" i="0" u="none" strike="noStrike" kern="1200" cap="none" spc="0" normalizeH="0" baseline="0" noProof="0" dirty="0">
                <a:ln>
                  <a:noFill/>
                </a:ln>
                <a:solidFill>
                  <a:schemeClr val="accent1"/>
                </a:solidFill>
                <a:effectLst/>
                <a:uLnTx/>
                <a:uFillTx/>
                <a:latin typeface="Arial" panose="020B0604020202020204" pitchFamily="34" charset="0"/>
                <a:ea typeface="+mj-ea"/>
                <a:cs typeface="Arial" panose="020B0604020202020204" pitchFamily="34" charset="0"/>
              </a:rPr>
              <a:t>Photo acknowledgements</a:t>
            </a:r>
          </a:p>
          <a:p>
            <a:pPr algn="l">
              <a:lnSpc>
                <a:spcPct val="120000"/>
              </a:lnSpc>
              <a:spcBef>
                <a:spcPts val="0"/>
              </a:spcBef>
            </a:pPr>
            <a:r>
              <a:rPr lang="en-GB" b="1" dirty="0">
                <a:effectLst/>
                <a:latin typeface="Arial" panose="020B0604020202020204" pitchFamily="34" charset="0"/>
                <a:ea typeface="Times New Roman" panose="02020603050405020304" pitchFamily="18" charset="0"/>
                <a:cs typeface="Arial" panose="020B0604020202020204" pitchFamily="34" charset="0"/>
              </a:rPr>
              <a:t>Shutterstock.com: </a:t>
            </a:r>
            <a:r>
              <a:rPr lang="en-GB" dirty="0" err="1">
                <a:effectLst/>
                <a:latin typeface="Arial" panose="020B0604020202020204" pitchFamily="34" charset="0"/>
                <a:ea typeface="Times New Roman" panose="02020603050405020304" pitchFamily="18" charset="0"/>
                <a:cs typeface="Arial" panose="020B0604020202020204" pitchFamily="34" charset="0"/>
              </a:rPr>
              <a:t>Fotoskam</a:t>
            </a:r>
            <a:r>
              <a:rPr lang="en-GB" dirty="0">
                <a:effectLst/>
                <a:latin typeface="Arial" panose="020B0604020202020204" pitchFamily="34" charset="0"/>
                <a:ea typeface="Times New Roman" panose="02020603050405020304" pitchFamily="18" charset="0"/>
                <a:cs typeface="Arial" panose="020B0604020202020204" pitchFamily="34" charset="0"/>
              </a:rPr>
              <a:t>,</a:t>
            </a:r>
            <a:r>
              <a:rPr lang="en-GB" b="1" dirty="0">
                <a:effectLst/>
                <a:latin typeface="Arial" panose="020B0604020202020204" pitchFamily="34" charset="0"/>
                <a:ea typeface="Times New Roman" panose="02020603050405020304" pitchFamily="18" charset="0"/>
                <a:cs typeface="Arial" panose="020B0604020202020204" pitchFamily="34" charset="0"/>
              </a:rPr>
              <a:t> </a:t>
            </a:r>
            <a:r>
              <a:rPr lang="en-GB" dirty="0" err="1">
                <a:effectLst/>
                <a:latin typeface="Arial" panose="020B0604020202020204" pitchFamily="34" charset="0"/>
                <a:ea typeface="Times New Roman" panose="02020603050405020304" pitchFamily="18" charset="0"/>
                <a:cs typeface="Arial" panose="020B0604020202020204" pitchFamily="34" charset="0"/>
              </a:rPr>
              <a:t>Stockforlife</a:t>
            </a:r>
            <a:r>
              <a:rPr lang="en-GB" dirty="0">
                <a:effectLst/>
                <a:latin typeface="Arial" panose="020B0604020202020204" pitchFamily="34" charset="0"/>
                <a:ea typeface="Times New Roman" panose="02020603050405020304" pitchFamily="18" charset="0"/>
                <a:cs typeface="Arial" panose="020B0604020202020204" pitchFamily="34" charset="0"/>
              </a:rPr>
              <a:t>,</a:t>
            </a:r>
            <a:r>
              <a:rPr lang="en-GB" b="1" dirty="0">
                <a:effectLst/>
                <a:latin typeface="Arial" panose="020B0604020202020204" pitchFamily="34" charset="0"/>
                <a:ea typeface="Times New Roman" panose="02020603050405020304" pitchFamily="18" charset="0"/>
                <a:cs typeface="Arial" panose="020B0604020202020204" pitchFamily="34" charset="0"/>
              </a:rPr>
              <a:t> </a:t>
            </a:r>
            <a:r>
              <a:rPr lang="en-GB" dirty="0" err="1">
                <a:effectLst/>
                <a:latin typeface="Arial" panose="020B0604020202020204" pitchFamily="34" charset="0"/>
                <a:ea typeface="Times New Roman" panose="02020603050405020304" pitchFamily="18" charset="0"/>
                <a:cs typeface="Arial" panose="020B0604020202020204" pitchFamily="34" charset="0"/>
              </a:rPr>
              <a:t>Stocksolutions</a:t>
            </a:r>
            <a:endParaRPr lang="en-GB" dirty="0">
              <a:effectLst/>
              <a:latin typeface="Arial" panose="020B0604020202020204" pitchFamily="34" charset="0"/>
              <a:ea typeface="Times New Roman" panose="02020603050405020304" pitchFamily="18" charset="0"/>
              <a:cs typeface="Arial" panose="020B0604020202020204" pitchFamily="34" charset="0"/>
            </a:endParaRPr>
          </a:p>
          <a:p>
            <a:pPr algn="l">
              <a:lnSpc>
                <a:spcPct val="120000"/>
              </a:lnSpc>
              <a:spcBef>
                <a:spcPts val="0"/>
              </a:spcBef>
            </a:pPr>
            <a:endParaRPr kumimoji="0" lang="en-GB" b="1" i="0" u="none" strike="noStrike" kern="1200" cap="none" spc="0" normalizeH="0" baseline="0" noProof="0" dirty="0">
              <a:ln>
                <a:noFill/>
              </a:ln>
              <a:solidFill>
                <a:schemeClr val="accent1"/>
              </a:solidFill>
              <a:effectLst/>
              <a:uLnTx/>
              <a:uFillTx/>
              <a:latin typeface="Arial" panose="020B0604020202020204" pitchFamily="34" charset="0"/>
              <a:ea typeface="+mj-ea"/>
              <a:cs typeface="Arial" panose="020B0604020202020204" pitchFamily="34" charset="0"/>
            </a:endParaRPr>
          </a:p>
          <a:p>
            <a:pPr algn="l">
              <a:lnSpc>
                <a:spcPct val="120000"/>
              </a:lnSpc>
              <a:spcBef>
                <a:spcPts val="0"/>
              </a:spcBef>
            </a:pPr>
            <a:r>
              <a:rPr kumimoji="0" lang="en-UK" b="1" i="0" u="none" strike="noStrike" kern="1200" cap="none" spc="0" normalizeH="0" baseline="0" noProof="0" dirty="0">
                <a:ln>
                  <a:noFill/>
                </a:ln>
                <a:solidFill>
                  <a:schemeClr val="accent1"/>
                </a:solidFill>
                <a:effectLst/>
                <a:uLnTx/>
                <a:uFillTx/>
                <a:latin typeface="Arial" panose="020B0604020202020204" pitchFamily="34" charset="0"/>
                <a:ea typeface="+mj-ea"/>
                <a:cs typeface="Arial" panose="020B0604020202020204" pitchFamily="34" charset="0"/>
              </a:rPr>
              <a:t>Text acknowledgements</a:t>
            </a:r>
          </a:p>
          <a:p>
            <a:pPr algn="l"/>
            <a:r>
              <a:rPr lang="en-GB" dirty="0">
                <a:effectLst/>
                <a:latin typeface="Arial" panose="020B0604020202020204" pitchFamily="34" charset="0"/>
                <a:ea typeface="Times New Roman" panose="02020603050405020304" pitchFamily="18" charset="0"/>
                <a:cs typeface="Arial" panose="020B0604020202020204" pitchFamily="34" charset="0"/>
              </a:rPr>
              <a:t>Pearson Edexcel Functional Skills, Practice Paper 2 - Mathematics Level 1 (Non-Calculator) PRACL1/N02 Question 1, Pearson Edexcel Functional Skills, Past Paper 3 - Mathematics Level 1 (Calculator) PMAT1/C03 Question 1</a:t>
            </a:r>
          </a:p>
          <a:p>
            <a:pPr marL="231775" indent="-231775" algn="l">
              <a:lnSpc>
                <a:spcPts val="3100"/>
              </a:lnSpc>
              <a:spcAft>
                <a:spcPts val="600"/>
              </a:spcAft>
              <a:buFont typeface="Arial" panose="020B0604020202020204" pitchFamily="34" charset="0"/>
              <a:buChar char="•"/>
            </a:pPr>
            <a:endParaRPr lang="en-GB" sz="11200" dirty="0">
              <a:latin typeface="Arial" panose="020B0604020202020204" pitchFamily="34" charset="0"/>
              <a:cs typeface="Arial" panose="020B0604020202020204" pitchFamily="34" charset="0"/>
            </a:endParaRPr>
          </a:p>
          <a:p>
            <a:pPr algn="l"/>
            <a:endParaRPr lang="en-GB" dirty="0"/>
          </a:p>
        </p:txBody>
      </p:sp>
      <p:pic>
        <p:nvPicPr>
          <p:cNvPr id="6" name="Picture 5" descr="Text&#10;&#10;Description automatically generated">
            <a:extLst>
              <a:ext uri="{FF2B5EF4-FFF2-40B4-BE49-F238E27FC236}">
                <a16:creationId xmlns:a16="http://schemas.microsoft.com/office/drawing/2014/main" id="{E929166E-2572-3EE0-8AA0-2D3CC47E0221}"/>
              </a:ext>
            </a:extLst>
          </p:cNvPr>
          <p:cNvPicPr>
            <a:picLocks noChangeAspect="1"/>
          </p:cNvPicPr>
          <p:nvPr/>
        </p:nvPicPr>
        <p:blipFill>
          <a:blip r:embed="rId4"/>
          <a:stretch>
            <a:fillRect/>
          </a:stretch>
        </p:blipFill>
        <p:spPr>
          <a:xfrm>
            <a:off x="370800" y="324000"/>
            <a:ext cx="3474000" cy="570825"/>
          </a:xfrm>
          <a:prstGeom prst="rect">
            <a:avLst/>
          </a:prstGeom>
        </p:spPr>
      </p:pic>
      <p:pic>
        <p:nvPicPr>
          <p:cNvPr id="7" name="Picture 6" descr="Graphical user interface&#10;&#10;Description automatically generated">
            <a:extLst>
              <a:ext uri="{FF2B5EF4-FFF2-40B4-BE49-F238E27FC236}">
                <a16:creationId xmlns:a16="http://schemas.microsoft.com/office/drawing/2014/main" id="{8681AB9C-C45F-1666-7677-902E1D15B92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115816" y="262672"/>
            <a:ext cx="1869184" cy="702226"/>
          </a:xfrm>
          <a:prstGeom prst="rect">
            <a:avLst/>
          </a:prstGeom>
        </p:spPr>
      </p:pic>
    </p:spTree>
    <p:extLst>
      <p:ext uri="{BB962C8B-B14F-4D97-AF65-F5344CB8AC3E}">
        <p14:creationId xmlns:p14="http://schemas.microsoft.com/office/powerpoint/2010/main" val="31142417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EBBBE9D3-3956-D7BF-41AE-7750BA6879B4}"/>
              </a:ext>
            </a:extLst>
          </p:cNvPr>
          <p:cNvSpPr/>
          <p:nvPr/>
        </p:nvSpPr>
        <p:spPr>
          <a:xfrm>
            <a:off x="923248" y="2173462"/>
            <a:ext cx="3882061" cy="2179664"/>
          </a:xfrm>
          <a:prstGeom prst="rect">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800" b="1" dirty="0">
                <a:solidFill>
                  <a:schemeClr val="tx1"/>
                </a:solidFill>
                <a:latin typeface="Arial" panose="020B0604020202020204" pitchFamily="34" charset="0"/>
                <a:cs typeface="Arial" panose="020B0604020202020204" pitchFamily="34" charset="0"/>
              </a:rPr>
              <a:t>?</a:t>
            </a:r>
          </a:p>
        </p:txBody>
      </p:sp>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5</a:t>
            </a:fld>
            <a:endParaRPr lang="en-UK" dirty="0"/>
          </a:p>
        </p:txBody>
      </p:sp>
      <p:sp>
        <p:nvSpPr>
          <p:cNvPr id="3" name="Rectangle: Rounded Corners 2">
            <a:extLst>
              <a:ext uri="{FF2B5EF4-FFF2-40B4-BE49-F238E27FC236}">
                <a16:creationId xmlns:a16="http://schemas.microsoft.com/office/drawing/2014/main" id="{CA17DFBD-8A97-65BA-188B-A2713A5BE981}"/>
              </a:ext>
            </a:extLst>
          </p:cNvPr>
          <p:cNvSpPr/>
          <p:nvPr/>
        </p:nvSpPr>
        <p:spPr>
          <a:xfrm>
            <a:off x="674382" y="5270989"/>
            <a:ext cx="4379795" cy="965584"/>
          </a:xfrm>
          <a:prstGeom prst="roundRect">
            <a:avLst/>
          </a:prstGeom>
          <a:solidFill>
            <a:schemeClr val="accent1">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800" dirty="0">
              <a:solidFill>
                <a:schemeClr val="tx1"/>
              </a:solidFill>
              <a:latin typeface="Arial" panose="020B0604020202020204" pitchFamily="34" charset="0"/>
              <a:cs typeface="Arial" panose="020B0604020202020204" pitchFamily="34" charset="0"/>
            </a:endParaRPr>
          </a:p>
          <a:p>
            <a:pPr algn="ctr"/>
            <a:r>
              <a:rPr lang="en-GB" sz="2800" dirty="0">
                <a:solidFill>
                  <a:schemeClr val="tx1"/>
                </a:solidFill>
                <a:latin typeface="Arial" panose="020B0604020202020204" pitchFamily="34" charset="0"/>
                <a:cs typeface="Arial" panose="020B0604020202020204" pitchFamily="34" charset="0"/>
              </a:rPr>
              <a:t>What is the missing number? </a:t>
            </a:r>
          </a:p>
          <a:p>
            <a:endParaRPr lang="en-GB" sz="3200" dirty="0">
              <a:solidFill>
                <a:schemeClr val="tx1"/>
              </a:solidFill>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2646BB1F-FE23-ED8D-1979-69EDAA643057}"/>
              </a:ext>
            </a:extLst>
          </p:cNvPr>
          <p:cNvSpPr txBox="1"/>
          <p:nvPr/>
        </p:nvSpPr>
        <p:spPr>
          <a:xfrm>
            <a:off x="2245943" y="2785044"/>
            <a:ext cx="1246909" cy="830997"/>
          </a:xfrm>
          <a:prstGeom prst="rect">
            <a:avLst/>
          </a:prstGeom>
          <a:solidFill>
            <a:schemeClr val="bg1"/>
          </a:solidFill>
          <a:ln w="57150">
            <a:solidFill>
              <a:schemeClr val="tx1"/>
            </a:solidFill>
          </a:ln>
        </p:spPr>
        <p:txBody>
          <a:bodyPr wrap="square" rtlCol="0">
            <a:spAutoFit/>
          </a:bodyPr>
          <a:lstStyle/>
          <a:p>
            <a:pPr algn="ctr"/>
            <a:r>
              <a:rPr lang="en-GB" sz="4800" b="1" dirty="0">
                <a:latin typeface="Arial" panose="020B0604020202020204" pitchFamily="34" charset="0"/>
                <a:cs typeface="Arial" panose="020B0604020202020204" pitchFamily="34" charset="0"/>
              </a:rPr>
              <a:t>18</a:t>
            </a:r>
          </a:p>
        </p:txBody>
      </p:sp>
      <p:sp>
        <p:nvSpPr>
          <p:cNvPr id="8" name="Rectangle: Rounded Corners 7">
            <a:extLst>
              <a:ext uri="{FF2B5EF4-FFF2-40B4-BE49-F238E27FC236}">
                <a16:creationId xmlns:a16="http://schemas.microsoft.com/office/drawing/2014/main" id="{7AF5053E-21B4-F506-F0C1-839543C44CAC}"/>
              </a:ext>
            </a:extLst>
          </p:cNvPr>
          <p:cNvSpPr/>
          <p:nvPr/>
        </p:nvSpPr>
        <p:spPr>
          <a:xfrm>
            <a:off x="7019750" y="5276751"/>
            <a:ext cx="4379795" cy="965584"/>
          </a:xfrm>
          <a:prstGeom prst="roundRect">
            <a:avLst/>
          </a:prstGeom>
          <a:solidFill>
            <a:schemeClr val="accent1">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800" dirty="0">
              <a:solidFill>
                <a:schemeClr val="tx1"/>
              </a:solidFill>
              <a:latin typeface="Arial" panose="020B0604020202020204" pitchFamily="34" charset="0"/>
              <a:cs typeface="Arial" panose="020B0604020202020204" pitchFamily="34" charset="0"/>
            </a:endParaRPr>
          </a:p>
          <a:p>
            <a:pPr algn="ctr"/>
            <a:r>
              <a:rPr lang="en-GB" sz="2800" dirty="0">
                <a:solidFill>
                  <a:schemeClr val="tx1"/>
                </a:solidFill>
                <a:latin typeface="Arial" panose="020B0604020202020204" pitchFamily="34" charset="0"/>
                <a:cs typeface="Arial" panose="020B0604020202020204" pitchFamily="34" charset="0"/>
              </a:rPr>
              <a:t>What is the missing number? </a:t>
            </a:r>
          </a:p>
          <a:p>
            <a:endParaRPr lang="en-GB" sz="3200" dirty="0">
              <a:solidFill>
                <a:schemeClr val="tx1"/>
              </a:solidFill>
              <a:latin typeface="Arial" panose="020B0604020202020204" pitchFamily="34" charset="0"/>
              <a:cs typeface="Arial" panose="020B0604020202020204" pitchFamily="34" charset="0"/>
            </a:endParaRPr>
          </a:p>
        </p:txBody>
      </p:sp>
      <p:sp>
        <p:nvSpPr>
          <p:cNvPr id="13" name="TextBox 12">
            <a:extLst>
              <a:ext uri="{FF2B5EF4-FFF2-40B4-BE49-F238E27FC236}">
                <a16:creationId xmlns:a16="http://schemas.microsoft.com/office/drawing/2014/main" id="{D281FB8C-3452-ED67-0755-725ED7817F78}"/>
              </a:ext>
            </a:extLst>
          </p:cNvPr>
          <p:cNvSpPr txBox="1"/>
          <p:nvPr/>
        </p:nvSpPr>
        <p:spPr>
          <a:xfrm>
            <a:off x="362335" y="2967243"/>
            <a:ext cx="413520" cy="830997"/>
          </a:xfrm>
          <a:prstGeom prst="rect">
            <a:avLst/>
          </a:prstGeom>
          <a:noFill/>
        </p:spPr>
        <p:txBody>
          <a:bodyPr wrap="square">
            <a:spAutoFit/>
          </a:bodyPr>
          <a:lstStyle/>
          <a:p>
            <a:r>
              <a:rPr lang="en-GB" sz="4800" b="1" dirty="0">
                <a:latin typeface="Arial" panose="020B0604020202020204" pitchFamily="34" charset="0"/>
                <a:cs typeface="Arial" panose="020B0604020202020204" pitchFamily="34" charset="0"/>
              </a:rPr>
              <a:t>3</a:t>
            </a:r>
          </a:p>
        </p:txBody>
      </p:sp>
      <p:sp>
        <p:nvSpPr>
          <p:cNvPr id="15" name="TextBox 14">
            <a:extLst>
              <a:ext uri="{FF2B5EF4-FFF2-40B4-BE49-F238E27FC236}">
                <a16:creationId xmlns:a16="http://schemas.microsoft.com/office/drawing/2014/main" id="{AF78666C-4080-A232-F60B-6E427EC9F7CE}"/>
              </a:ext>
            </a:extLst>
          </p:cNvPr>
          <p:cNvSpPr txBox="1"/>
          <p:nvPr/>
        </p:nvSpPr>
        <p:spPr>
          <a:xfrm>
            <a:off x="2531873" y="1463398"/>
            <a:ext cx="924837" cy="830997"/>
          </a:xfrm>
          <a:prstGeom prst="rect">
            <a:avLst/>
          </a:prstGeom>
          <a:noFill/>
        </p:spPr>
        <p:txBody>
          <a:bodyPr wrap="square">
            <a:spAutoFit/>
          </a:bodyPr>
          <a:lstStyle/>
          <a:p>
            <a:r>
              <a:rPr lang="en-GB" sz="4800" b="1" dirty="0">
                <a:latin typeface="Arial" panose="020B0604020202020204" pitchFamily="34" charset="0"/>
                <a:cs typeface="Arial" panose="020B0604020202020204" pitchFamily="34" charset="0"/>
              </a:rPr>
              <a:t>6</a:t>
            </a:r>
          </a:p>
        </p:txBody>
      </p:sp>
      <p:sp>
        <p:nvSpPr>
          <p:cNvPr id="16" name="Rectangle 15">
            <a:extLst>
              <a:ext uri="{FF2B5EF4-FFF2-40B4-BE49-F238E27FC236}">
                <a16:creationId xmlns:a16="http://schemas.microsoft.com/office/drawing/2014/main" id="{97A91A79-840E-0A7F-E367-FF1BFE4E8D35}"/>
              </a:ext>
            </a:extLst>
          </p:cNvPr>
          <p:cNvSpPr/>
          <p:nvPr/>
        </p:nvSpPr>
        <p:spPr>
          <a:xfrm>
            <a:off x="7268618" y="2173458"/>
            <a:ext cx="3882061" cy="2179664"/>
          </a:xfrm>
          <a:prstGeom prst="rect">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800" b="1" dirty="0">
                <a:solidFill>
                  <a:schemeClr val="tx1"/>
                </a:solidFill>
                <a:latin typeface="Arial" panose="020B0604020202020204" pitchFamily="34" charset="0"/>
                <a:cs typeface="Arial" panose="020B0604020202020204" pitchFamily="34" charset="0"/>
              </a:rPr>
              <a:t>20</a:t>
            </a:r>
          </a:p>
        </p:txBody>
      </p:sp>
      <p:sp>
        <p:nvSpPr>
          <p:cNvPr id="17" name="TextBox 16">
            <a:extLst>
              <a:ext uri="{FF2B5EF4-FFF2-40B4-BE49-F238E27FC236}">
                <a16:creationId xmlns:a16="http://schemas.microsoft.com/office/drawing/2014/main" id="{5E1F9B43-7201-205D-C608-4275EE64483E}"/>
              </a:ext>
            </a:extLst>
          </p:cNvPr>
          <p:cNvSpPr txBox="1"/>
          <p:nvPr/>
        </p:nvSpPr>
        <p:spPr>
          <a:xfrm>
            <a:off x="6790833" y="2967240"/>
            <a:ext cx="316549" cy="830997"/>
          </a:xfrm>
          <a:prstGeom prst="rect">
            <a:avLst/>
          </a:prstGeom>
          <a:noFill/>
        </p:spPr>
        <p:txBody>
          <a:bodyPr wrap="square">
            <a:spAutoFit/>
          </a:bodyPr>
          <a:lstStyle/>
          <a:p>
            <a:r>
              <a:rPr lang="en-GB" sz="4800" b="1" dirty="0">
                <a:latin typeface="Arial" panose="020B0604020202020204" pitchFamily="34" charset="0"/>
                <a:cs typeface="Arial" panose="020B0604020202020204" pitchFamily="34" charset="0"/>
              </a:rPr>
              <a:t>4</a:t>
            </a:r>
          </a:p>
        </p:txBody>
      </p:sp>
      <p:sp>
        <p:nvSpPr>
          <p:cNvPr id="21" name="TextBox 20">
            <a:extLst>
              <a:ext uri="{FF2B5EF4-FFF2-40B4-BE49-F238E27FC236}">
                <a16:creationId xmlns:a16="http://schemas.microsoft.com/office/drawing/2014/main" id="{118B3BB7-36C0-F918-EFD1-6FD0A39F280B}"/>
              </a:ext>
            </a:extLst>
          </p:cNvPr>
          <p:cNvSpPr txBox="1"/>
          <p:nvPr/>
        </p:nvSpPr>
        <p:spPr>
          <a:xfrm>
            <a:off x="8821830" y="1463397"/>
            <a:ext cx="924837" cy="830997"/>
          </a:xfrm>
          <a:prstGeom prst="rect">
            <a:avLst/>
          </a:prstGeom>
          <a:noFill/>
        </p:spPr>
        <p:txBody>
          <a:bodyPr wrap="square">
            <a:spAutoFit/>
          </a:bodyPr>
          <a:lstStyle/>
          <a:p>
            <a:r>
              <a:rPr lang="en-GB" sz="4800" b="1" dirty="0">
                <a:latin typeface="Arial" panose="020B0604020202020204" pitchFamily="34" charset="0"/>
                <a:cs typeface="Arial" panose="020B0604020202020204" pitchFamily="34" charset="0"/>
              </a:rPr>
              <a:t>?</a:t>
            </a:r>
          </a:p>
        </p:txBody>
      </p:sp>
      <p:sp>
        <p:nvSpPr>
          <p:cNvPr id="9" name="TextBox 8">
            <a:extLst>
              <a:ext uri="{FF2B5EF4-FFF2-40B4-BE49-F238E27FC236}">
                <a16:creationId xmlns:a16="http://schemas.microsoft.com/office/drawing/2014/main" id="{6F058013-8029-5837-E63D-3E4B0F4CCCFF}"/>
              </a:ext>
            </a:extLst>
          </p:cNvPr>
          <p:cNvSpPr txBox="1"/>
          <p:nvPr/>
        </p:nvSpPr>
        <p:spPr>
          <a:xfrm>
            <a:off x="8581026" y="1246222"/>
            <a:ext cx="1246909" cy="830997"/>
          </a:xfrm>
          <a:prstGeom prst="rect">
            <a:avLst/>
          </a:prstGeom>
          <a:solidFill>
            <a:schemeClr val="bg1"/>
          </a:solidFill>
          <a:ln w="57150">
            <a:solidFill>
              <a:schemeClr val="tx1"/>
            </a:solidFill>
          </a:ln>
        </p:spPr>
        <p:txBody>
          <a:bodyPr wrap="square" rtlCol="0">
            <a:spAutoFit/>
          </a:bodyPr>
          <a:lstStyle/>
          <a:p>
            <a:pPr algn="ctr"/>
            <a:r>
              <a:rPr lang="en-GB" sz="4800" b="1" dirty="0">
                <a:latin typeface="Arial" panose="020B0604020202020204" pitchFamily="34" charset="0"/>
                <a:cs typeface="Arial" panose="020B0604020202020204" pitchFamily="34" charset="0"/>
              </a:rPr>
              <a:t>5</a:t>
            </a:r>
          </a:p>
        </p:txBody>
      </p:sp>
      <p:sp>
        <p:nvSpPr>
          <p:cNvPr id="18" name="TextBox 17">
            <a:extLst>
              <a:ext uri="{FF2B5EF4-FFF2-40B4-BE49-F238E27FC236}">
                <a16:creationId xmlns:a16="http://schemas.microsoft.com/office/drawing/2014/main" id="{85DD1785-C3C6-4383-966D-02E4533D5745}"/>
              </a:ext>
            </a:extLst>
          </p:cNvPr>
          <p:cNvSpPr txBox="1"/>
          <p:nvPr/>
        </p:nvSpPr>
        <p:spPr>
          <a:xfrm>
            <a:off x="923248" y="4462887"/>
            <a:ext cx="3882062" cy="584775"/>
          </a:xfrm>
          <a:prstGeom prst="rect">
            <a:avLst/>
          </a:prstGeom>
          <a:solidFill>
            <a:schemeClr val="bg1"/>
          </a:solidFill>
          <a:ln w="19050">
            <a:solidFill>
              <a:schemeClr val="tx1"/>
            </a:solidFill>
          </a:ln>
        </p:spPr>
        <p:txBody>
          <a:bodyPr wrap="square" rtlCol="0">
            <a:spAutoFit/>
          </a:bodyPr>
          <a:lstStyle/>
          <a:p>
            <a:pPr algn="ctr"/>
            <a:r>
              <a:rPr lang="en-GB" sz="3200" b="1" dirty="0">
                <a:latin typeface="Arial" panose="020B0604020202020204" pitchFamily="34" charset="0"/>
                <a:cs typeface="Arial" panose="020B0604020202020204" pitchFamily="34" charset="0"/>
              </a:rPr>
              <a:t>because 3 × 6 = 18</a:t>
            </a:r>
          </a:p>
        </p:txBody>
      </p:sp>
      <p:sp>
        <p:nvSpPr>
          <p:cNvPr id="19" name="TextBox 18">
            <a:extLst>
              <a:ext uri="{FF2B5EF4-FFF2-40B4-BE49-F238E27FC236}">
                <a16:creationId xmlns:a16="http://schemas.microsoft.com/office/drawing/2014/main" id="{0A4F8E93-ACBB-4DB4-8421-FDC7920BFF17}"/>
              </a:ext>
            </a:extLst>
          </p:cNvPr>
          <p:cNvSpPr txBox="1"/>
          <p:nvPr/>
        </p:nvSpPr>
        <p:spPr>
          <a:xfrm>
            <a:off x="7268618" y="4462887"/>
            <a:ext cx="3882062" cy="584775"/>
          </a:xfrm>
          <a:prstGeom prst="rect">
            <a:avLst/>
          </a:prstGeom>
          <a:solidFill>
            <a:schemeClr val="bg1"/>
          </a:solidFill>
          <a:ln w="19050">
            <a:solidFill>
              <a:schemeClr val="tx1"/>
            </a:solidFill>
          </a:ln>
        </p:spPr>
        <p:txBody>
          <a:bodyPr wrap="square" rtlCol="0">
            <a:spAutoFit/>
          </a:bodyPr>
          <a:lstStyle/>
          <a:p>
            <a:pPr algn="ctr"/>
            <a:r>
              <a:rPr lang="en-GB" sz="3200" b="1" dirty="0">
                <a:latin typeface="Arial" panose="020B0604020202020204" pitchFamily="34" charset="0"/>
                <a:cs typeface="Arial" panose="020B0604020202020204" pitchFamily="34" charset="0"/>
              </a:rPr>
              <a:t>because 20 ÷ 4 = 5</a:t>
            </a:r>
          </a:p>
        </p:txBody>
      </p:sp>
      <p:sp>
        <p:nvSpPr>
          <p:cNvPr id="5" name="Title 1">
            <a:extLst>
              <a:ext uri="{FF2B5EF4-FFF2-40B4-BE49-F238E27FC236}">
                <a16:creationId xmlns:a16="http://schemas.microsoft.com/office/drawing/2014/main" id="{E8541951-A1E5-E032-5DF1-C5CEA56496C8}"/>
              </a:ext>
            </a:extLst>
          </p:cNvPr>
          <p:cNvSpPr txBox="1">
            <a:spLocks/>
          </p:cNvSpPr>
          <p:nvPr/>
        </p:nvSpPr>
        <p:spPr>
          <a:xfrm>
            <a:off x="-762854" y="13571"/>
            <a:ext cx="7870236" cy="101704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600" b="1" dirty="0">
                <a:solidFill>
                  <a:schemeClr val="accent1"/>
                </a:solidFill>
                <a:latin typeface="Arial" panose="020B0604020202020204" pitchFamily="34" charset="0"/>
                <a:cs typeface="Arial" panose="020B0604020202020204" pitchFamily="34" charset="0"/>
              </a:rPr>
              <a:t>Factors</a:t>
            </a:r>
          </a:p>
        </p:txBody>
      </p:sp>
      <p:sp>
        <p:nvSpPr>
          <p:cNvPr id="6" name="Isosceles Triangle 5">
            <a:extLst>
              <a:ext uri="{FF2B5EF4-FFF2-40B4-BE49-F238E27FC236}">
                <a16:creationId xmlns:a16="http://schemas.microsoft.com/office/drawing/2014/main" id="{D7995E9C-829F-45BB-19C2-CE8339994CF1}"/>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TextBox 6">
            <a:extLst>
              <a:ext uri="{FF2B5EF4-FFF2-40B4-BE49-F238E27FC236}">
                <a16:creationId xmlns:a16="http://schemas.microsoft.com/office/drawing/2014/main" id="{314C0827-D7F7-1968-A331-2BB604944D19}"/>
              </a:ext>
            </a:extLst>
          </p:cNvPr>
          <p:cNvSpPr txBox="1"/>
          <p:nvPr/>
        </p:nvSpPr>
        <p:spPr>
          <a:xfrm>
            <a:off x="969" y="112165"/>
            <a:ext cx="1560042" cy="400110"/>
          </a:xfrm>
          <a:prstGeom prst="rect">
            <a:avLst/>
          </a:prstGeom>
          <a:noFill/>
          <a:ln>
            <a:noFill/>
          </a:ln>
          <a:effectLst/>
        </p:spPr>
        <p:txBody>
          <a:bodyPr wrap="square" rtlCol="0">
            <a:spAutoFit/>
          </a:bodyPr>
          <a:lstStyle/>
          <a:p>
            <a:pPr algn="ctr"/>
            <a:r>
              <a:rPr lang="en-GB" sz="2000" b="1" dirty="0">
                <a:solidFill>
                  <a:schemeClr val="bg1"/>
                </a:solidFill>
                <a:latin typeface="Arial" panose="020B0604020202020204" pitchFamily="34" charset="0"/>
                <a:cs typeface="Arial" panose="020B0604020202020204" pitchFamily="34" charset="0"/>
              </a:rPr>
              <a:t>DISCUSS</a:t>
            </a:r>
          </a:p>
        </p:txBody>
      </p:sp>
    </p:spTree>
    <p:extLst>
      <p:ext uri="{BB962C8B-B14F-4D97-AF65-F5344CB8AC3E}">
        <p14:creationId xmlns:p14="http://schemas.microsoft.com/office/powerpoint/2010/main" val="2633362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additive="base">
                                        <p:cTn id="13" dur="500" fill="hold"/>
                                        <p:tgtEl>
                                          <p:spTgt spid="18"/>
                                        </p:tgtEl>
                                        <p:attrNameLst>
                                          <p:attrName>ppt_x</p:attrName>
                                        </p:attrNameLst>
                                      </p:cBhvr>
                                      <p:tavLst>
                                        <p:tav tm="0">
                                          <p:val>
                                            <p:strVal val="#ppt_x"/>
                                          </p:val>
                                        </p:tav>
                                        <p:tav tm="100000">
                                          <p:val>
                                            <p:strVal val="#ppt_x"/>
                                          </p:val>
                                        </p:tav>
                                      </p:tavLst>
                                    </p:anim>
                                    <p:anim calcmode="lin" valueType="num">
                                      <p:cBhvr additive="base">
                                        <p:cTn id="1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1+#ppt_h/2"/>
                                          </p:val>
                                        </p:tav>
                                        <p:tav tm="100000">
                                          <p:val>
                                            <p:strVal val="#ppt_y"/>
                                          </p:val>
                                        </p:tav>
                                      </p:tavLst>
                                    </p:anim>
                                  </p:childTnLst>
                                </p:cTn>
                              </p:par>
                            </p:childTnLst>
                          </p:cTn>
                        </p:par>
                        <p:par>
                          <p:cTn id="21" fill="hold">
                            <p:stCondLst>
                              <p:cond delay="500"/>
                            </p:stCondLst>
                            <p:childTnLst>
                              <p:par>
                                <p:cTn id="22" presetID="2" presetClass="entr" presetSubtype="4"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additive="base">
                                        <p:cTn id="24" dur="500" fill="hold"/>
                                        <p:tgtEl>
                                          <p:spTgt spid="17"/>
                                        </p:tgtEl>
                                        <p:attrNameLst>
                                          <p:attrName>ppt_x</p:attrName>
                                        </p:attrNameLst>
                                      </p:cBhvr>
                                      <p:tavLst>
                                        <p:tav tm="0">
                                          <p:val>
                                            <p:strVal val="#ppt_x"/>
                                          </p:val>
                                        </p:tav>
                                        <p:tav tm="100000">
                                          <p:val>
                                            <p:strVal val="#ppt_x"/>
                                          </p:val>
                                        </p:tav>
                                      </p:tavLst>
                                    </p:anim>
                                    <p:anim calcmode="lin" valueType="num">
                                      <p:cBhvr additive="base">
                                        <p:cTn id="25" dur="500" fill="hold"/>
                                        <p:tgtEl>
                                          <p:spTgt spid="17"/>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additive="base">
                                        <p:cTn id="28" dur="500" fill="hold"/>
                                        <p:tgtEl>
                                          <p:spTgt spid="21"/>
                                        </p:tgtEl>
                                        <p:attrNameLst>
                                          <p:attrName>ppt_x</p:attrName>
                                        </p:attrNameLst>
                                      </p:cBhvr>
                                      <p:tavLst>
                                        <p:tav tm="0">
                                          <p:val>
                                            <p:strVal val="#ppt_x"/>
                                          </p:val>
                                        </p:tav>
                                        <p:tav tm="100000">
                                          <p:val>
                                            <p:strVal val="#ppt_x"/>
                                          </p:val>
                                        </p:tav>
                                      </p:tavLst>
                                    </p:anim>
                                    <p:anim calcmode="lin" valueType="num">
                                      <p:cBhvr additive="base">
                                        <p:cTn id="29" dur="500" fill="hold"/>
                                        <p:tgtEl>
                                          <p:spTgt spid="21"/>
                                        </p:tgtEl>
                                        <p:attrNameLst>
                                          <p:attrName>ppt_y</p:attrName>
                                        </p:attrNameLst>
                                      </p:cBhvr>
                                      <p:tavLst>
                                        <p:tav tm="0">
                                          <p:val>
                                            <p:strVal val="1+#ppt_h/2"/>
                                          </p:val>
                                        </p:tav>
                                        <p:tav tm="100000">
                                          <p:val>
                                            <p:strVal val="#ppt_y"/>
                                          </p:val>
                                        </p:tav>
                                      </p:tavLst>
                                    </p:anim>
                                  </p:childTnLst>
                                </p:cTn>
                              </p:par>
                              <p:par>
                                <p:cTn id="30" presetID="2" presetClass="entr" presetSubtype="4"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500" fill="hold"/>
                                        <p:tgtEl>
                                          <p:spTgt spid="8"/>
                                        </p:tgtEl>
                                        <p:attrNameLst>
                                          <p:attrName>ppt_x</p:attrName>
                                        </p:attrNameLst>
                                      </p:cBhvr>
                                      <p:tavLst>
                                        <p:tav tm="0">
                                          <p:val>
                                            <p:strVal val="#ppt_x"/>
                                          </p:val>
                                        </p:tav>
                                        <p:tav tm="100000">
                                          <p:val>
                                            <p:strVal val="#ppt_x"/>
                                          </p:val>
                                        </p:tav>
                                      </p:tavLst>
                                    </p:anim>
                                    <p:anim calcmode="lin" valueType="num">
                                      <p:cBhvr additive="base">
                                        <p:cTn id="33"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2" presetClass="entr" presetSubtype="4" fill="hold" grpId="0" nodeType="click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additive="base">
                                        <p:cTn id="42" dur="500" fill="hold"/>
                                        <p:tgtEl>
                                          <p:spTgt spid="19"/>
                                        </p:tgtEl>
                                        <p:attrNameLst>
                                          <p:attrName>ppt_x</p:attrName>
                                        </p:attrNameLst>
                                      </p:cBhvr>
                                      <p:tavLst>
                                        <p:tav tm="0">
                                          <p:val>
                                            <p:strVal val="#ppt_x"/>
                                          </p:val>
                                        </p:tav>
                                        <p:tav tm="100000">
                                          <p:val>
                                            <p:strVal val="#ppt_x"/>
                                          </p:val>
                                        </p:tav>
                                      </p:tavLst>
                                    </p:anim>
                                    <p:anim calcmode="lin" valueType="num">
                                      <p:cBhvr additive="base">
                                        <p:cTn id="43"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6" grpId="0" animBg="1"/>
      <p:bldP spid="17" grpId="0"/>
      <p:bldP spid="21" grpId="0"/>
      <p:bldP spid="9" grpId="0" animBg="1"/>
      <p:bldP spid="18" grpId="0" animBg="1"/>
      <p:bldP spid="19"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6</a:t>
            </a:fld>
            <a:endParaRPr lang="en-UK" dirty="0"/>
          </a:p>
        </p:txBody>
      </p:sp>
      <p:sp>
        <p:nvSpPr>
          <p:cNvPr id="2" name="TextBox 1">
            <a:extLst>
              <a:ext uri="{FF2B5EF4-FFF2-40B4-BE49-F238E27FC236}">
                <a16:creationId xmlns:a16="http://schemas.microsoft.com/office/drawing/2014/main" id="{2646BB1F-FE23-ED8D-1979-69EDAA643057}"/>
              </a:ext>
            </a:extLst>
          </p:cNvPr>
          <p:cNvSpPr txBox="1"/>
          <p:nvPr/>
        </p:nvSpPr>
        <p:spPr>
          <a:xfrm>
            <a:off x="2731713" y="1432473"/>
            <a:ext cx="1246909" cy="707886"/>
          </a:xfrm>
          <a:prstGeom prst="rect">
            <a:avLst/>
          </a:prstGeom>
          <a:noFill/>
          <a:ln w="57150">
            <a:solidFill>
              <a:schemeClr val="bg1"/>
            </a:solidFill>
          </a:ln>
        </p:spPr>
        <p:txBody>
          <a:bodyPr wrap="square" rtlCol="0">
            <a:spAutoFit/>
          </a:bodyPr>
          <a:lstStyle/>
          <a:p>
            <a:r>
              <a:rPr lang="en-GB" sz="4000" b="1" dirty="0">
                <a:latin typeface="Arial" panose="020B0604020202020204" pitchFamily="34" charset="0"/>
                <a:cs typeface="Arial" panose="020B0604020202020204" pitchFamily="34" charset="0"/>
              </a:rPr>
              <a:t>?</a:t>
            </a:r>
          </a:p>
        </p:txBody>
      </p:sp>
      <p:sp>
        <p:nvSpPr>
          <p:cNvPr id="10" name="Rectangle 9">
            <a:extLst>
              <a:ext uri="{FF2B5EF4-FFF2-40B4-BE49-F238E27FC236}">
                <a16:creationId xmlns:a16="http://schemas.microsoft.com/office/drawing/2014/main" id="{4C89DF28-2B1C-9988-83E5-2622552C325E}"/>
              </a:ext>
            </a:extLst>
          </p:cNvPr>
          <p:cNvSpPr/>
          <p:nvPr/>
        </p:nvSpPr>
        <p:spPr>
          <a:xfrm>
            <a:off x="923248" y="2173462"/>
            <a:ext cx="3882061" cy="2179664"/>
          </a:xfrm>
          <a:prstGeom prst="rect">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000" b="1" dirty="0">
                <a:solidFill>
                  <a:schemeClr val="tx1"/>
                </a:solidFill>
                <a:latin typeface="Arial" panose="020B0604020202020204" pitchFamily="34" charset="0"/>
                <a:cs typeface="Arial" panose="020B0604020202020204" pitchFamily="34" charset="0"/>
              </a:rPr>
              <a:t>54</a:t>
            </a:r>
          </a:p>
        </p:txBody>
      </p:sp>
      <p:sp>
        <p:nvSpPr>
          <p:cNvPr id="11" name="TextBox 10">
            <a:extLst>
              <a:ext uri="{FF2B5EF4-FFF2-40B4-BE49-F238E27FC236}">
                <a16:creationId xmlns:a16="http://schemas.microsoft.com/office/drawing/2014/main" id="{8C374A23-577B-B2B3-D1FB-601D602EFDDB}"/>
              </a:ext>
            </a:extLst>
          </p:cNvPr>
          <p:cNvSpPr txBox="1"/>
          <p:nvPr/>
        </p:nvSpPr>
        <p:spPr>
          <a:xfrm>
            <a:off x="347080" y="2847795"/>
            <a:ext cx="1246909" cy="707886"/>
          </a:xfrm>
          <a:prstGeom prst="rect">
            <a:avLst/>
          </a:prstGeom>
          <a:noFill/>
          <a:ln w="57150">
            <a:noFill/>
          </a:ln>
        </p:spPr>
        <p:txBody>
          <a:bodyPr wrap="square" rtlCol="0">
            <a:spAutoFit/>
          </a:bodyPr>
          <a:lstStyle/>
          <a:p>
            <a:r>
              <a:rPr lang="en-GB" sz="4000" b="1" dirty="0">
                <a:latin typeface="Arial" panose="020B0604020202020204" pitchFamily="34" charset="0"/>
                <a:cs typeface="Arial" panose="020B0604020202020204" pitchFamily="34" charset="0"/>
              </a:rPr>
              <a:t>2</a:t>
            </a:r>
          </a:p>
        </p:txBody>
      </p:sp>
      <p:sp>
        <p:nvSpPr>
          <p:cNvPr id="24" name="Rectangle 23">
            <a:extLst>
              <a:ext uri="{FF2B5EF4-FFF2-40B4-BE49-F238E27FC236}">
                <a16:creationId xmlns:a16="http://schemas.microsoft.com/office/drawing/2014/main" id="{87D12C32-05A5-DEB7-FF19-06C239BB8579}"/>
              </a:ext>
            </a:extLst>
          </p:cNvPr>
          <p:cNvSpPr/>
          <p:nvPr/>
        </p:nvSpPr>
        <p:spPr>
          <a:xfrm>
            <a:off x="9868885" y="2173462"/>
            <a:ext cx="574995" cy="2179664"/>
          </a:xfrm>
          <a:prstGeom prst="rect">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000" b="1" dirty="0">
                <a:solidFill>
                  <a:schemeClr val="tx1"/>
                </a:solidFill>
                <a:latin typeface="Arial" panose="020B0604020202020204" pitchFamily="34" charset="0"/>
                <a:cs typeface="Arial" panose="020B0604020202020204" pitchFamily="34" charset="0"/>
              </a:rPr>
              <a:t>4</a:t>
            </a:r>
          </a:p>
        </p:txBody>
      </p:sp>
      <p:sp>
        <p:nvSpPr>
          <p:cNvPr id="26" name="Rectangle 25">
            <a:extLst>
              <a:ext uri="{FF2B5EF4-FFF2-40B4-BE49-F238E27FC236}">
                <a16:creationId xmlns:a16="http://schemas.microsoft.com/office/drawing/2014/main" id="{F6A5A26A-85D4-0285-2005-030022372FFD}"/>
              </a:ext>
            </a:extLst>
          </p:cNvPr>
          <p:cNvSpPr/>
          <p:nvPr/>
        </p:nvSpPr>
        <p:spPr>
          <a:xfrm>
            <a:off x="6578683" y="2173476"/>
            <a:ext cx="3257567" cy="2179664"/>
          </a:xfrm>
          <a:prstGeom prst="rect">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000" b="1" dirty="0">
                <a:solidFill>
                  <a:schemeClr val="tx1"/>
                </a:solidFill>
                <a:latin typeface="Arial" panose="020B0604020202020204" pitchFamily="34" charset="0"/>
                <a:cs typeface="Arial" panose="020B0604020202020204" pitchFamily="34" charset="0"/>
              </a:rPr>
              <a:t>50</a:t>
            </a:r>
          </a:p>
        </p:txBody>
      </p:sp>
      <p:sp>
        <p:nvSpPr>
          <p:cNvPr id="30" name="TextBox 29">
            <a:extLst>
              <a:ext uri="{FF2B5EF4-FFF2-40B4-BE49-F238E27FC236}">
                <a16:creationId xmlns:a16="http://schemas.microsoft.com/office/drawing/2014/main" id="{87CF6CA6-EBF8-479F-EF03-93FEF99A48B5}"/>
              </a:ext>
            </a:extLst>
          </p:cNvPr>
          <p:cNvSpPr txBox="1"/>
          <p:nvPr/>
        </p:nvSpPr>
        <p:spPr>
          <a:xfrm>
            <a:off x="8042116" y="1228414"/>
            <a:ext cx="1246909" cy="707886"/>
          </a:xfrm>
          <a:prstGeom prst="rect">
            <a:avLst/>
          </a:prstGeom>
          <a:noFill/>
          <a:ln w="57150">
            <a:noFill/>
          </a:ln>
        </p:spPr>
        <p:txBody>
          <a:bodyPr wrap="square" rtlCol="0">
            <a:spAutoFit/>
          </a:bodyPr>
          <a:lstStyle/>
          <a:p>
            <a:r>
              <a:rPr lang="en-GB" sz="4000" b="1" dirty="0">
                <a:latin typeface="Arial" panose="020B0604020202020204" pitchFamily="34" charset="0"/>
                <a:cs typeface="Arial" panose="020B0604020202020204" pitchFamily="34" charset="0"/>
              </a:rPr>
              <a:t>?</a:t>
            </a:r>
          </a:p>
        </p:txBody>
      </p:sp>
      <p:sp>
        <p:nvSpPr>
          <p:cNvPr id="32" name="TextBox 31">
            <a:extLst>
              <a:ext uri="{FF2B5EF4-FFF2-40B4-BE49-F238E27FC236}">
                <a16:creationId xmlns:a16="http://schemas.microsoft.com/office/drawing/2014/main" id="{5D50E388-4260-88EE-5EC7-FD51A40F4B1B}"/>
              </a:ext>
            </a:extLst>
          </p:cNvPr>
          <p:cNvSpPr txBox="1"/>
          <p:nvPr/>
        </p:nvSpPr>
        <p:spPr>
          <a:xfrm>
            <a:off x="9836250" y="1249415"/>
            <a:ext cx="815522" cy="707886"/>
          </a:xfrm>
          <a:prstGeom prst="rect">
            <a:avLst/>
          </a:prstGeom>
          <a:noFill/>
          <a:ln w="57150">
            <a:noFill/>
          </a:ln>
        </p:spPr>
        <p:txBody>
          <a:bodyPr wrap="square" rtlCol="0">
            <a:spAutoFit/>
          </a:bodyPr>
          <a:lstStyle/>
          <a:p>
            <a:r>
              <a:rPr lang="en-GB" sz="4000" b="1" dirty="0">
                <a:latin typeface="Arial" panose="020B0604020202020204" pitchFamily="34" charset="0"/>
                <a:cs typeface="Arial" panose="020B0604020202020204" pitchFamily="34" charset="0"/>
              </a:rPr>
              <a:t>?</a:t>
            </a:r>
          </a:p>
        </p:txBody>
      </p:sp>
      <p:sp>
        <p:nvSpPr>
          <p:cNvPr id="33" name="TextBox 32">
            <a:extLst>
              <a:ext uri="{FF2B5EF4-FFF2-40B4-BE49-F238E27FC236}">
                <a16:creationId xmlns:a16="http://schemas.microsoft.com/office/drawing/2014/main" id="{4E6499F5-277B-1B17-02A9-69E21A23E611}"/>
              </a:ext>
            </a:extLst>
          </p:cNvPr>
          <p:cNvSpPr txBox="1"/>
          <p:nvPr/>
        </p:nvSpPr>
        <p:spPr>
          <a:xfrm>
            <a:off x="6013583" y="2847792"/>
            <a:ext cx="1246909" cy="707886"/>
          </a:xfrm>
          <a:prstGeom prst="rect">
            <a:avLst/>
          </a:prstGeom>
          <a:noFill/>
          <a:ln w="57150">
            <a:noFill/>
          </a:ln>
        </p:spPr>
        <p:txBody>
          <a:bodyPr wrap="square" rtlCol="0">
            <a:spAutoFit/>
          </a:bodyPr>
          <a:lstStyle/>
          <a:p>
            <a:r>
              <a:rPr lang="en-GB" sz="4000" b="1" dirty="0">
                <a:latin typeface="Arial" panose="020B0604020202020204" pitchFamily="34" charset="0"/>
                <a:cs typeface="Arial" panose="020B0604020202020204" pitchFamily="34" charset="0"/>
              </a:rPr>
              <a:t>2</a:t>
            </a:r>
          </a:p>
        </p:txBody>
      </p:sp>
      <p:sp>
        <p:nvSpPr>
          <p:cNvPr id="35" name="TextBox 34">
            <a:extLst>
              <a:ext uri="{FF2B5EF4-FFF2-40B4-BE49-F238E27FC236}">
                <a16:creationId xmlns:a16="http://schemas.microsoft.com/office/drawing/2014/main" id="{3ED4A0D9-EAC7-7BEB-D6FE-920DBCC02D08}"/>
              </a:ext>
            </a:extLst>
          </p:cNvPr>
          <p:cNvSpPr txBox="1"/>
          <p:nvPr/>
        </p:nvSpPr>
        <p:spPr>
          <a:xfrm>
            <a:off x="7886193" y="1173581"/>
            <a:ext cx="839362" cy="707886"/>
          </a:xfrm>
          <a:prstGeom prst="rect">
            <a:avLst/>
          </a:prstGeom>
          <a:solidFill>
            <a:schemeClr val="bg1"/>
          </a:solidFill>
          <a:ln w="57150">
            <a:solidFill>
              <a:schemeClr val="tx1"/>
            </a:solidFill>
          </a:ln>
        </p:spPr>
        <p:txBody>
          <a:bodyPr wrap="square" rtlCol="0">
            <a:spAutoFit/>
          </a:bodyPr>
          <a:lstStyle/>
          <a:p>
            <a:pPr algn="ctr"/>
            <a:r>
              <a:rPr lang="en-GB" sz="4000" b="1" dirty="0">
                <a:latin typeface="Arial" panose="020B0604020202020204" pitchFamily="34" charset="0"/>
                <a:cs typeface="Arial" panose="020B0604020202020204" pitchFamily="34" charset="0"/>
              </a:rPr>
              <a:t>25</a:t>
            </a:r>
          </a:p>
        </p:txBody>
      </p:sp>
      <p:sp>
        <p:nvSpPr>
          <p:cNvPr id="39" name="TextBox 38">
            <a:extLst>
              <a:ext uri="{FF2B5EF4-FFF2-40B4-BE49-F238E27FC236}">
                <a16:creationId xmlns:a16="http://schemas.microsoft.com/office/drawing/2014/main" id="{29DF3B90-4279-9303-1D2B-4782DB7493F2}"/>
              </a:ext>
            </a:extLst>
          </p:cNvPr>
          <p:cNvSpPr txBox="1"/>
          <p:nvPr/>
        </p:nvSpPr>
        <p:spPr>
          <a:xfrm>
            <a:off x="2448632" y="1242568"/>
            <a:ext cx="980367" cy="707886"/>
          </a:xfrm>
          <a:prstGeom prst="rect">
            <a:avLst/>
          </a:prstGeom>
          <a:solidFill>
            <a:schemeClr val="bg1"/>
          </a:solidFill>
          <a:ln w="57150">
            <a:solidFill>
              <a:schemeClr val="tx1"/>
            </a:solidFill>
          </a:ln>
        </p:spPr>
        <p:txBody>
          <a:bodyPr wrap="square" rtlCol="0">
            <a:spAutoFit/>
          </a:bodyPr>
          <a:lstStyle/>
          <a:p>
            <a:pPr algn="ctr"/>
            <a:r>
              <a:rPr lang="en-GB" sz="4000" b="1" dirty="0">
                <a:latin typeface="Arial" panose="020B0604020202020204" pitchFamily="34" charset="0"/>
                <a:cs typeface="Arial" panose="020B0604020202020204" pitchFamily="34" charset="0"/>
              </a:rPr>
              <a:t>27</a:t>
            </a:r>
          </a:p>
        </p:txBody>
      </p:sp>
      <p:sp>
        <p:nvSpPr>
          <p:cNvPr id="40" name="TextBox 39">
            <a:extLst>
              <a:ext uri="{FF2B5EF4-FFF2-40B4-BE49-F238E27FC236}">
                <a16:creationId xmlns:a16="http://schemas.microsoft.com/office/drawing/2014/main" id="{E9D6B82D-B121-7F24-D117-C9EDBFADD0E6}"/>
              </a:ext>
            </a:extLst>
          </p:cNvPr>
          <p:cNvSpPr txBox="1"/>
          <p:nvPr/>
        </p:nvSpPr>
        <p:spPr>
          <a:xfrm>
            <a:off x="5380838" y="5252696"/>
            <a:ext cx="4570482" cy="646331"/>
          </a:xfrm>
          <a:prstGeom prst="rect">
            <a:avLst/>
          </a:prstGeom>
          <a:noFill/>
        </p:spPr>
        <p:txBody>
          <a:bodyPr wrap="none" rtlCol="0">
            <a:spAutoFit/>
          </a:bodyPr>
          <a:lstStyle/>
          <a:p>
            <a:r>
              <a:rPr lang="en-GB" sz="3600" b="1" dirty="0">
                <a:latin typeface="Arial" panose="020B0604020202020204" pitchFamily="34" charset="0"/>
                <a:cs typeface="Arial" panose="020B0604020202020204" pitchFamily="34" charset="0"/>
              </a:rPr>
              <a:t>Check:    2 × 27 = 54</a:t>
            </a:r>
          </a:p>
        </p:txBody>
      </p:sp>
      <p:sp>
        <p:nvSpPr>
          <p:cNvPr id="41" name="TextBox 40">
            <a:extLst>
              <a:ext uri="{FF2B5EF4-FFF2-40B4-BE49-F238E27FC236}">
                <a16:creationId xmlns:a16="http://schemas.microsoft.com/office/drawing/2014/main" id="{77960095-E9D0-5BBD-041E-C5D34455593E}"/>
              </a:ext>
            </a:extLst>
          </p:cNvPr>
          <p:cNvSpPr txBox="1"/>
          <p:nvPr/>
        </p:nvSpPr>
        <p:spPr>
          <a:xfrm>
            <a:off x="7387355" y="4661577"/>
            <a:ext cx="2502608" cy="646331"/>
          </a:xfrm>
          <a:prstGeom prst="rect">
            <a:avLst/>
          </a:prstGeom>
          <a:noFill/>
        </p:spPr>
        <p:txBody>
          <a:bodyPr wrap="none" rtlCol="0">
            <a:spAutoFit/>
          </a:bodyPr>
          <a:lstStyle/>
          <a:p>
            <a:r>
              <a:rPr lang="en-GB" sz="3600" b="1" dirty="0">
                <a:latin typeface="Arial" panose="020B0604020202020204" pitchFamily="34" charset="0"/>
                <a:cs typeface="Arial" panose="020B0604020202020204" pitchFamily="34" charset="0"/>
              </a:rPr>
              <a:t>54 ÷ 2 = 27</a:t>
            </a:r>
          </a:p>
        </p:txBody>
      </p:sp>
      <p:sp>
        <p:nvSpPr>
          <p:cNvPr id="42" name="TextBox 41">
            <a:extLst>
              <a:ext uri="{FF2B5EF4-FFF2-40B4-BE49-F238E27FC236}">
                <a16:creationId xmlns:a16="http://schemas.microsoft.com/office/drawing/2014/main" id="{1FB7C8B3-8748-435F-F14C-F0FB76738608}"/>
              </a:ext>
            </a:extLst>
          </p:cNvPr>
          <p:cNvSpPr txBox="1"/>
          <p:nvPr/>
        </p:nvSpPr>
        <p:spPr>
          <a:xfrm>
            <a:off x="7387355" y="1273892"/>
            <a:ext cx="4398245" cy="523220"/>
          </a:xfrm>
          <a:prstGeom prst="rect">
            <a:avLst/>
          </a:prstGeom>
          <a:noFill/>
        </p:spPr>
        <p:txBody>
          <a:bodyPr wrap="square" rtlCol="0">
            <a:spAutoFit/>
          </a:bodyPr>
          <a:lstStyle/>
          <a:p>
            <a:pPr algn="ctr"/>
            <a:r>
              <a:rPr lang="en-GB" sz="2000" b="1" dirty="0">
                <a:solidFill>
                  <a:srgbClr val="FF0000"/>
                </a:solidFill>
                <a:latin typeface="Arial" panose="020B0604020202020204" pitchFamily="34" charset="0"/>
                <a:cs typeface="Arial" panose="020B0604020202020204" pitchFamily="34" charset="0"/>
              </a:rPr>
              <a:t>                        </a:t>
            </a:r>
            <a:r>
              <a:rPr lang="en-GB" sz="2800" b="1" dirty="0">
                <a:solidFill>
                  <a:srgbClr val="FF0000"/>
                </a:solidFill>
                <a:latin typeface="Arial" panose="020B0604020202020204" pitchFamily="34" charset="0"/>
                <a:cs typeface="Arial" panose="020B0604020202020204" pitchFamily="34" charset="0"/>
              </a:rPr>
              <a:t>+         </a:t>
            </a:r>
            <a:r>
              <a:rPr lang="en-GB" sz="2000" b="1" dirty="0">
                <a:solidFill>
                  <a:srgbClr val="FF0000"/>
                </a:solidFill>
                <a:latin typeface="Arial" panose="020B0604020202020204" pitchFamily="34" charset="0"/>
                <a:cs typeface="Arial" panose="020B0604020202020204" pitchFamily="34" charset="0"/>
              </a:rPr>
              <a:t>  </a:t>
            </a:r>
            <a:r>
              <a:rPr lang="en-GB" sz="2800" b="1" dirty="0">
                <a:solidFill>
                  <a:srgbClr val="FF0000"/>
                </a:solidFill>
                <a:latin typeface="Arial" panose="020B0604020202020204" pitchFamily="34" charset="0"/>
                <a:cs typeface="Arial" panose="020B0604020202020204" pitchFamily="34" charset="0"/>
              </a:rPr>
              <a:t>      = 27</a:t>
            </a:r>
            <a:endParaRPr lang="en-GB" sz="2000" b="1" dirty="0">
              <a:solidFill>
                <a:srgbClr val="FF0000"/>
              </a:solidFill>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C6F27A6E-2C30-B332-6FA5-755C292A3559}"/>
              </a:ext>
            </a:extLst>
          </p:cNvPr>
          <p:cNvSpPr txBox="1"/>
          <p:nvPr/>
        </p:nvSpPr>
        <p:spPr>
          <a:xfrm>
            <a:off x="9726054" y="1196149"/>
            <a:ext cx="807223" cy="707886"/>
          </a:xfrm>
          <a:prstGeom prst="rect">
            <a:avLst/>
          </a:prstGeom>
          <a:solidFill>
            <a:schemeClr val="bg1"/>
          </a:solidFill>
          <a:ln w="57150">
            <a:solidFill>
              <a:schemeClr val="tx1"/>
            </a:solidFill>
          </a:ln>
        </p:spPr>
        <p:txBody>
          <a:bodyPr wrap="square" rtlCol="0">
            <a:spAutoFit/>
          </a:bodyPr>
          <a:lstStyle/>
          <a:p>
            <a:pPr algn="ctr"/>
            <a:r>
              <a:rPr lang="en-GB" sz="4000" b="1" dirty="0">
                <a:latin typeface="Arial" panose="020B0604020202020204" pitchFamily="34" charset="0"/>
                <a:cs typeface="Arial" panose="020B0604020202020204" pitchFamily="34" charset="0"/>
              </a:rPr>
              <a:t>2</a:t>
            </a:r>
          </a:p>
        </p:txBody>
      </p:sp>
      <p:sp>
        <p:nvSpPr>
          <p:cNvPr id="5" name="Title 1">
            <a:extLst>
              <a:ext uri="{FF2B5EF4-FFF2-40B4-BE49-F238E27FC236}">
                <a16:creationId xmlns:a16="http://schemas.microsoft.com/office/drawing/2014/main" id="{9CAA108D-26CE-CD2B-1967-8BEE3A0A0DA5}"/>
              </a:ext>
            </a:extLst>
          </p:cNvPr>
          <p:cNvSpPr txBox="1">
            <a:spLocks/>
          </p:cNvSpPr>
          <p:nvPr/>
        </p:nvSpPr>
        <p:spPr>
          <a:xfrm>
            <a:off x="1054258" y="21813"/>
            <a:ext cx="7870236" cy="101704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600" b="1" dirty="0">
                <a:solidFill>
                  <a:schemeClr val="accent1"/>
                </a:solidFill>
                <a:latin typeface="Arial" panose="020B0604020202020204" pitchFamily="34" charset="0"/>
                <a:cs typeface="Arial" panose="020B0604020202020204" pitchFamily="34" charset="0"/>
              </a:rPr>
              <a:t>Partitioning numbers (1)</a:t>
            </a:r>
          </a:p>
        </p:txBody>
      </p:sp>
      <p:sp>
        <p:nvSpPr>
          <p:cNvPr id="6" name="Isosceles Triangle 5">
            <a:extLst>
              <a:ext uri="{FF2B5EF4-FFF2-40B4-BE49-F238E27FC236}">
                <a16:creationId xmlns:a16="http://schemas.microsoft.com/office/drawing/2014/main" id="{7DE03C53-B7A7-70B5-05FA-5AEB24A8F5B5}"/>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TextBox 6">
            <a:extLst>
              <a:ext uri="{FF2B5EF4-FFF2-40B4-BE49-F238E27FC236}">
                <a16:creationId xmlns:a16="http://schemas.microsoft.com/office/drawing/2014/main" id="{4ABA1C3A-CA5B-7867-ECD7-93CFA6AEC5D0}"/>
              </a:ext>
            </a:extLst>
          </p:cNvPr>
          <p:cNvSpPr txBox="1"/>
          <p:nvPr/>
        </p:nvSpPr>
        <p:spPr>
          <a:xfrm>
            <a:off x="969" y="112165"/>
            <a:ext cx="1560042" cy="400110"/>
          </a:xfrm>
          <a:prstGeom prst="rect">
            <a:avLst/>
          </a:prstGeom>
          <a:noFill/>
          <a:ln>
            <a:noFill/>
          </a:ln>
          <a:effectLst/>
        </p:spPr>
        <p:txBody>
          <a:bodyPr wrap="square" rtlCol="0">
            <a:spAutoFit/>
          </a:bodyPr>
          <a:lstStyle/>
          <a:p>
            <a:pPr algn="ctr"/>
            <a:r>
              <a:rPr lang="en-GB" sz="2000" b="1" dirty="0">
                <a:solidFill>
                  <a:schemeClr val="bg1"/>
                </a:solidFill>
                <a:latin typeface="Arial" panose="020B0604020202020204" pitchFamily="34" charset="0"/>
                <a:cs typeface="Arial" panose="020B0604020202020204" pitchFamily="34" charset="0"/>
              </a:rPr>
              <a:t>DISCUSS</a:t>
            </a:r>
          </a:p>
        </p:txBody>
      </p:sp>
    </p:spTree>
    <p:extLst>
      <p:ext uri="{BB962C8B-B14F-4D97-AF65-F5344CB8AC3E}">
        <p14:creationId xmlns:p14="http://schemas.microsoft.com/office/powerpoint/2010/main" val="1997734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ppt_x"/>
                                          </p:val>
                                        </p:tav>
                                        <p:tav tm="100000">
                                          <p:val>
                                            <p:strVal val="#ppt_x"/>
                                          </p:val>
                                        </p:tav>
                                      </p:tavLst>
                                    </p:anim>
                                    <p:anim calcmode="lin" valueType="num">
                                      <p:cBhvr additive="base">
                                        <p:cTn id="8"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4"/>
                                        </p:tgtEl>
                                        <p:attrNameLst>
                                          <p:attrName>style.visibility</p:attrName>
                                        </p:attrNameLst>
                                      </p:cBhvr>
                                      <p:to>
                                        <p:strVal val="visible"/>
                                      </p:to>
                                    </p:set>
                                    <p:anim calcmode="lin" valueType="num">
                                      <p:cBhvr additive="base">
                                        <p:cTn id="13" dur="500" fill="hold"/>
                                        <p:tgtEl>
                                          <p:spTgt spid="24"/>
                                        </p:tgtEl>
                                        <p:attrNameLst>
                                          <p:attrName>ppt_x</p:attrName>
                                        </p:attrNameLst>
                                      </p:cBhvr>
                                      <p:tavLst>
                                        <p:tav tm="0">
                                          <p:val>
                                            <p:strVal val="#ppt_x"/>
                                          </p:val>
                                        </p:tav>
                                        <p:tav tm="100000">
                                          <p:val>
                                            <p:strVal val="#ppt_x"/>
                                          </p:val>
                                        </p:tav>
                                      </p:tavLst>
                                    </p:anim>
                                    <p:anim calcmode="lin" valueType="num">
                                      <p:cBhvr additive="base">
                                        <p:cTn id="14" dur="500" fill="hold"/>
                                        <p:tgtEl>
                                          <p:spTgt spid="24"/>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additive="base">
                                        <p:cTn id="17" dur="500" fill="hold"/>
                                        <p:tgtEl>
                                          <p:spTgt spid="26"/>
                                        </p:tgtEl>
                                        <p:attrNameLst>
                                          <p:attrName>ppt_x</p:attrName>
                                        </p:attrNameLst>
                                      </p:cBhvr>
                                      <p:tavLst>
                                        <p:tav tm="0">
                                          <p:val>
                                            <p:strVal val="#ppt_x"/>
                                          </p:val>
                                        </p:tav>
                                        <p:tav tm="100000">
                                          <p:val>
                                            <p:strVal val="#ppt_x"/>
                                          </p:val>
                                        </p:tav>
                                      </p:tavLst>
                                    </p:anim>
                                    <p:anim calcmode="lin" valueType="num">
                                      <p:cBhvr additive="base">
                                        <p:cTn id="18" dur="500" fill="hold"/>
                                        <p:tgtEl>
                                          <p:spTgt spid="26"/>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0"/>
                                        </p:tgtEl>
                                        <p:attrNameLst>
                                          <p:attrName>style.visibility</p:attrName>
                                        </p:attrNameLst>
                                      </p:cBhvr>
                                      <p:to>
                                        <p:strVal val="visible"/>
                                      </p:to>
                                    </p:set>
                                    <p:anim calcmode="lin" valueType="num">
                                      <p:cBhvr additive="base">
                                        <p:cTn id="21" dur="500" fill="hold"/>
                                        <p:tgtEl>
                                          <p:spTgt spid="30"/>
                                        </p:tgtEl>
                                        <p:attrNameLst>
                                          <p:attrName>ppt_x</p:attrName>
                                        </p:attrNameLst>
                                      </p:cBhvr>
                                      <p:tavLst>
                                        <p:tav tm="0">
                                          <p:val>
                                            <p:strVal val="#ppt_x"/>
                                          </p:val>
                                        </p:tav>
                                        <p:tav tm="100000">
                                          <p:val>
                                            <p:strVal val="#ppt_x"/>
                                          </p:val>
                                        </p:tav>
                                      </p:tavLst>
                                    </p:anim>
                                    <p:anim calcmode="lin" valueType="num">
                                      <p:cBhvr additive="base">
                                        <p:cTn id="22" dur="500" fill="hold"/>
                                        <p:tgtEl>
                                          <p:spTgt spid="30"/>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additive="base">
                                        <p:cTn id="25" dur="500" fill="hold"/>
                                        <p:tgtEl>
                                          <p:spTgt spid="32"/>
                                        </p:tgtEl>
                                        <p:attrNameLst>
                                          <p:attrName>ppt_x</p:attrName>
                                        </p:attrNameLst>
                                      </p:cBhvr>
                                      <p:tavLst>
                                        <p:tav tm="0">
                                          <p:val>
                                            <p:strVal val="#ppt_x"/>
                                          </p:val>
                                        </p:tav>
                                        <p:tav tm="100000">
                                          <p:val>
                                            <p:strVal val="#ppt_x"/>
                                          </p:val>
                                        </p:tav>
                                      </p:tavLst>
                                    </p:anim>
                                    <p:anim calcmode="lin" valueType="num">
                                      <p:cBhvr additive="base">
                                        <p:cTn id="26" dur="500" fill="hold"/>
                                        <p:tgtEl>
                                          <p:spTgt spid="32"/>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3"/>
                                        </p:tgtEl>
                                        <p:attrNameLst>
                                          <p:attrName>style.visibility</p:attrName>
                                        </p:attrNameLst>
                                      </p:cBhvr>
                                      <p:to>
                                        <p:strVal val="visible"/>
                                      </p:to>
                                    </p:set>
                                    <p:anim calcmode="lin" valueType="num">
                                      <p:cBhvr additive="base">
                                        <p:cTn id="29" dur="500" fill="hold"/>
                                        <p:tgtEl>
                                          <p:spTgt spid="33"/>
                                        </p:tgtEl>
                                        <p:attrNameLst>
                                          <p:attrName>ppt_x</p:attrName>
                                        </p:attrNameLst>
                                      </p:cBhvr>
                                      <p:tavLst>
                                        <p:tav tm="0">
                                          <p:val>
                                            <p:strVal val="#ppt_x"/>
                                          </p:val>
                                        </p:tav>
                                        <p:tav tm="100000">
                                          <p:val>
                                            <p:strVal val="#ppt_x"/>
                                          </p:val>
                                        </p:tav>
                                      </p:tavLst>
                                    </p:anim>
                                    <p:anim calcmode="lin" valueType="num">
                                      <p:cBhvr additive="base">
                                        <p:cTn id="30"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41"/>
                                        </p:tgtEl>
                                        <p:attrNameLst>
                                          <p:attrName>style.visibility</p:attrName>
                                        </p:attrNameLst>
                                      </p:cBhvr>
                                      <p:to>
                                        <p:strVal val="visible"/>
                                      </p:to>
                                    </p:set>
                                    <p:anim calcmode="lin" valueType="num">
                                      <p:cBhvr additive="base">
                                        <p:cTn id="47" dur="500" fill="hold"/>
                                        <p:tgtEl>
                                          <p:spTgt spid="41"/>
                                        </p:tgtEl>
                                        <p:attrNameLst>
                                          <p:attrName>ppt_x</p:attrName>
                                        </p:attrNameLst>
                                      </p:cBhvr>
                                      <p:tavLst>
                                        <p:tav tm="0">
                                          <p:val>
                                            <p:strVal val="#ppt_x"/>
                                          </p:val>
                                        </p:tav>
                                        <p:tav tm="100000">
                                          <p:val>
                                            <p:strVal val="#ppt_x"/>
                                          </p:val>
                                        </p:tav>
                                      </p:tavLst>
                                    </p:anim>
                                    <p:anim calcmode="lin" valueType="num">
                                      <p:cBhvr additive="base">
                                        <p:cTn id="48"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40"/>
                                        </p:tgtEl>
                                        <p:attrNameLst>
                                          <p:attrName>style.visibility</p:attrName>
                                        </p:attrNameLst>
                                      </p:cBhvr>
                                      <p:to>
                                        <p:strVal val="visible"/>
                                      </p:to>
                                    </p:set>
                                    <p:anim calcmode="lin" valueType="num">
                                      <p:cBhvr additive="base">
                                        <p:cTn id="53" dur="500" fill="hold"/>
                                        <p:tgtEl>
                                          <p:spTgt spid="40"/>
                                        </p:tgtEl>
                                        <p:attrNameLst>
                                          <p:attrName>ppt_x</p:attrName>
                                        </p:attrNameLst>
                                      </p:cBhvr>
                                      <p:tavLst>
                                        <p:tav tm="0">
                                          <p:val>
                                            <p:strVal val="#ppt_x"/>
                                          </p:val>
                                        </p:tav>
                                        <p:tav tm="100000">
                                          <p:val>
                                            <p:strVal val="#ppt_x"/>
                                          </p:val>
                                        </p:tav>
                                      </p:tavLst>
                                    </p:anim>
                                    <p:anim calcmode="lin" valueType="num">
                                      <p:cBhvr additive="base">
                                        <p:cTn id="54"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6" grpId="0" animBg="1"/>
      <p:bldP spid="30" grpId="0"/>
      <p:bldP spid="32" grpId="0"/>
      <p:bldP spid="33" grpId="0"/>
      <p:bldP spid="35" grpId="0" animBg="1"/>
      <p:bldP spid="39" grpId="0" animBg="1"/>
      <p:bldP spid="40" grpId="0"/>
      <p:bldP spid="41" grpId="0"/>
      <p:bldP spid="42" grpId="0"/>
      <p:bldP spid="3"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7</a:t>
            </a:fld>
            <a:endParaRPr lang="en-UK" dirty="0"/>
          </a:p>
        </p:txBody>
      </p:sp>
      <p:sp>
        <p:nvSpPr>
          <p:cNvPr id="2" name="TextBox 1">
            <a:extLst>
              <a:ext uri="{FF2B5EF4-FFF2-40B4-BE49-F238E27FC236}">
                <a16:creationId xmlns:a16="http://schemas.microsoft.com/office/drawing/2014/main" id="{2646BB1F-FE23-ED8D-1979-69EDAA643057}"/>
              </a:ext>
            </a:extLst>
          </p:cNvPr>
          <p:cNvSpPr txBox="1"/>
          <p:nvPr/>
        </p:nvSpPr>
        <p:spPr>
          <a:xfrm>
            <a:off x="2731713" y="1432473"/>
            <a:ext cx="1246909" cy="646331"/>
          </a:xfrm>
          <a:prstGeom prst="rect">
            <a:avLst/>
          </a:prstGeom>
          <a:noFill/>
          <a:ln w="57150">
            <a:solidFill>
              <a:schemeClr val="bg1"/>
            </a:solidFill>
          </a:ln>
        </p:spPr>
        <p:txBody>
          <a:bodyPr wrap="square" rtlCol="0">
            <a:spAutoFit/>
          </a:bodyPr>
          <a:lstStyle/>
          <a:p>
            <a:r>
              <a:rPr lang="en-GB" sz="3600" b="1" dirty="0">
                <a:latin typeface="Arial" panose="020B0604020202020204" pitchFamily="34" charset="0"/>
                <a:cs typeface="Arial" panose="020B0604020202020204" pitchFamily="34" charset="0"/>
              </a:rPr>
              <a:t>?</a:t>
            </a:r>
          </a:p>
        </p:txBody>
      </p:sp>
      <p:sp>
        <p:nvSpPr>
          <p:cNvPr id="10" name="Rectangle 9">
            <a:extLst>
              <a:ext uri="{FF2B5EF4-FFF2-40B4-BE49-F238E27FC236}">
                <a16:creationId xmlns:a16="http://schemas.microsoft.com/office/drawing/2014/main" id="{4C89DF28-2B1C-9988-83E5-2622552C325E}"/>
              </a:ext>
            </a:extLst>
          </p:cNvPr>
          <p:cNvSpPr/>
          <p:nvPr/>
        </p:nvSpPr>
        <p:spPr>
          <a:xfrm>
            <a:off x="923248" y="2173462"/>
            <a:ext cx="3882061" cy="2179664"/>
          </a:xfrm>
          <a:prstGeom prst="rect">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600" b="1" dirty="0">
                <a:solidFill>
                  <a:schemeClr val="tx1"/>
                </a:solidFill>
                <a:latin typeface="Arial" panose="020B0604020202020204" pitchFamily="34" charset="0"/>
                <a:cs typeface="Arial" panose="020B0604020202020204" pitchFamily="34" charset="0"/>
              </a:rPr>
              <a:t>54</a:t>
            </a:r>
          </a:p>
        </p:txBody>
      </p:sp>
      <p:sp>
        <p:nvSpPr>
          <p:cNvPr id="11" name="TextBox 10">
            <a:extLst>
              <a:ext uri="{FF2B5EF4-FFF2-40B4-BE49-F238E27FC236}">
                <a16:creationId xmlns:a16="http://schemas.microsoft.com/office/drawing/2014/main" id="{8C374A23-577B-B2B3-D1FB-601D602EFDDB}"/>
              </a:ext>
            </a:extLst>
          </p:cNvPr>
          <p:cNvSpPr txBox="1"/>
          <p:nvPr/>
        </p:nvSpPr>
        <p:spPr>
          <a:xfrm>
            <a:off x="347080" y="2847795"/>
            <a:ext cx="1246909" cy="646331"/>
          </a:xfrm>
          <a:prstGeom prst="rect">
            <a:avLst/>
          </a:prstGeom>
          <a:noFill/>
          <a:ln w="57150">
            <a:noFill/>
          </a:ln>
        </p:spPr>
        <p:txBody>
          <a:bodyPr wrap="square" rtlCol="0">
            <a:spAutoFit/>
          </a:bodyPr>
          <a:lstStyle/>
          <a:p>
            <a:r>
              <a:rPr lang="en-GB" sz="3600" b="1" dirty="0">
                <a:latin typeface="Arial" panose="020B0604020202020204" pitchFamily="34" charset="0"/>
                <a:cs typeface="Arial" panose="020B0604020202020204" pitchFamily="34" charset="0"/>
              </a:rPr>
              <a:t>2</a:t>
            </a:r>
          </a:p>
        </p:txBody>
      </p:sp>
      <p:sp>
        <p:nvSpPr>
          <p:cNvPr id="23" name="Rectangle 22">
            <a:extLst>
              <a:ext uri="{FF2B5EF4-FFF2-40B4-BE49-F238E27FC236}">
                <a16:creationId xmlns:a16="http://schemas.microsoft.com/office/drawing/2014/main" id="{7AD7940E-D321-3422-86E4-409A8A4C3E2B}"/>
              </a:ext>
            </a:extLst>
          </p:cNvPr>
          <p:cNvSpPr/>
          <p:nvPr/>
        </p:nvSpPr>
        <p:spPr>
          <a:xfrm>
            <a:off x="7727227" y="2173462"/>
            <a:ext cx="1156947" cy="2179664"/>
          </a:xfrm>
          <a:prstGeom prst="rect">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600" b="1" dirty="0">
                <a:solidFill>
                  <a:schemeClr val="tx1"/>
                </a:solidFill>
                <a:latin typeface="Arial" panose="020B0604020202020204" pitchFamily="34" charset="0"/>
                <a:cs typeface="Arial" panose="020B0604020202020204" pitchFamily="34" charset="0"/>
              </a:rPr>
              <a:t>20</a:t>
            </a:r>
          </a:p>
        </p:txBody>
      </p:sp>
      <p:sp>
        <p:nvSpPr>
          <p:cNvPr id="24" name="Rectangle 23">
            <a:extLst>
              <a:ext uri="{FF2B5EF4-FFF2-40B4-BE49-F238E27FC236}">
                <a16:creationId xmlns:a16="http://schemas.microsoft.com/office/drawing/2014/main" id="{87D12C32-05A5-DEB7-FF19-06C239BB8579}"/>
              </a:ext>
            </a:extLst>
          </p:cNvPr>
          <p:cNvSpPr/>
          <p:nvPr/>
        </p:nvSpPr>
        <p:spPr>
          <a:xfrm>
            <a:off x="9868885" y="2173462"/>
            <a:ext cx="574995" cy="2179664"/>
          </a:xfrm>
          <a:prstGeom prst="rect">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600" b="1" dirty="0">
                <a:solidFill>
                  <a:schemeClr val="tx1"/>
                </a:solidFill>
                <a:latin typeface="Arial" panose="020B0604020202020204" pitchFamily="34" charset="0"/>
                <a:cs typeface="Arial" panose="020B0604020202020204" pitchFamily="34" charset="0"/>
              </a:rPr>
              <a:t>4</a:t>
            </a:r>
          </a:p>
        </p:txBody>
      </p:sp>
      <p:sp>
        <p:nvSpPr>
          <p:cNvPr id="25" name="Rectangle 24">
            <a:extLst>
              <a:ext uri="{FF2B5EF4-FFF2-40B4-BE49-F238E27FC236}">
                <a16:creationId xmlns:a16="http://schemas.microsoft.com/office/drawing/2014/main" id="{98C3393B-9898-ACAD-6DC7-0DD63462B6EA}"/>
              </a:ext>
            </a:extLst>
          </p:cNvPr>
          <p:cNvSpPr/>
          <p:nvPr/>
        </p:nvSpPr>
        <p:spPr>
          <a:xfrm>
            <a:off x="8887110" y="2173476"/>
            <a:ext cx="981775" cy="2179664"/>
          </a:xfrm>
          <a:prstGeom prst="rect">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600" b="1" dirty="0">
                <a:solidFill>
                  <a:schemeClr val="tx1"/>
                </a:solidFill>
                <a:latin typeface="Arial" panose="020B0604020202020204" pitchFamily="34" charset="0"/>
                <a:cs typeface="Arial" panose="020B0604020202020204" pitchFamily="34" charset="0"/>
              </a:rPr>
              <a:t>10</a:t>
            </a:r>
          </a:p>
        </p:txBody>
      </p:sp>
      <p:sp>
        <p:nvSpPr>
          <p:cNvPr id="26" name="Rectangle 25">
            <a:extLst>
              <a:ext uri="{FF2B5EF4-FFF2-40B4-BE49-F238E27FC236}">
                <a16:creationId xmlns:a16="http://schemas.microsoft.com/office/drawing/2014/main" id="{F6A5A26A-85D4-0285-2005-030022372FFD}"/>
              </a:ext>
            </a:extLst>
          </p:cNvPr>
          <p:cNvSpPr/>
          <p:nvPr/>
        </p:nvSpPr>
        <p:spPr>
          <a:xfrm>
            <a:off x="6578683" y="2173476"/>
            <a:ext cx="1156947" cy="2179664"/>
          </a:xfrm>
          <a:prstGeom prst="rect">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600" b="1" dirty="0">
                <a:solidFill>
                  <a:schemeClr val="tx1"/>
                </a:solidFill>
                <a:latin typeface="Arial" panose="020B0604020202020204" pitchFamily="34" charset="0"/>
                <a:cs typeface="Arial" panose="020B0604020202020204" pitchFamily="34" charset="0"/>
              </a:rPr>
              <a:t>20</a:t>
            </a:r>
          </a:p>
        </p:txBody>
      </p:sp>
      <p:sp>
        <p:nvSpPr>
          <p:cNvPr id="28" name="TextBox 27">
            <a:extLst>
              <a:ext uri="{FF2B5EF4-FFF2-40B4-BE49-F238E27FC236}">
                <a16:creationId xmlns:a16="http://schemas.microsoft.com/office/drawing/2014/main" id="{C32C92A2-37E6-5144-FD1C-CF11A9FD8B5A}"/>
              </a:ext>
            </a:extLst>
          </p:cNvPr>
          <p:cNvSpPr txBox="1"/>
          <p:nvPr/>
        </p:nvSpPr>
        <p:spPr>
          <a:xfrm>
            <a:off x="6919896" y="1365429"/>
            <a:ext cx="1246909" cy="830997"/>
          </a:xfrm>
          <a:prstGeom prst="rect">
            <a:avLst/>
          </a:prstGeom>
          <a:noFill/>
          <a:ln w="57150">
            <a:noFill/>
          </a:ln>
        </p:spPr>
        <p:txBody>
          <a:bodyPr wrap="square" rtlCol="0">
            <a:noAutofit/>
          </a:bodyPr>
          <a:lstStyle/>
          <a:p>
            <a:r>
              <a:rPr lang="en-GB" sz="3600" b="1" dirty="0">
                <a:latin typeface="Arial" panose="020B0604020202020204" pitchFamily="34" charset="0"/>
                <a:cs typeface="Arial" panose="020B0604020202020204" pitchFamily="34" charset="0"/>
              </a:rPr>
              <a:t>?</a:t>
            </a:r>
          </a:p>
        </p:txBody>
      </p:sp>
      <p:sp>
        <p:nvSpPr>
          <p:cNvPr id="30" name="TextBox 29">
            <a:extLst>
              <a:ext uri="{FF2B5EF4-FFF2-40B4-BE49-F238E27FC236}">
                <a16:creationId xmlns:a16="http://schemas.microsoft.com/office/drawing/2014/main" id="{87CF6CA6-EBF8-479F-EF03-93FEF99A48B5}"/>
              </a:ext>
            </a:extLst>
          </p:cNvPr>
          <p:cNvSpPr txBox="1"/>
          <p:nvPr/>
        </p:nvSpPr>
        <p:spPr>
          <a:xfrm>
            <a:off x="8042116" y="1365427"/>
            <a:ext cx="1246909" cy="830997"/>
          </a:xfrm>
          <a:prstGeom prst="rect">
            <a:avLst/>
          </a:prstGeom>
          <a:noFill/>
          <a:ln w="57150">
            <a:noFill/>
          </a:ln>
        </p:spPr>
        <p:txBody>
          <a:bodyPr wrap="square" rtlCol="0">
            <a:noAutofit/>
          </a:bodyPr>
          <a:lstStyle/>
          <a:p>
            <a:r>
              <a:rPr lang="en-GB" sz="3600" b="1" dirty="0">
                <a:latin typeface="Arial" panose="020B0604020202020204" pitchFamily="34" charset="0"/>
                <a:cs typeface="Arial" panose="020B0604020202020204" pitchFamily="34" charset="0"/>
              </a:rPr>
              <a:t>?</a:t>
            </a:r>
          </a:p>
        </p:txBody>
      </p:sp>
      <p:sp>
        <p:nvSpPr>
          <p:cNvPr id="31" name="TextBox 30">
            <a:extLst>
              <a:ext uri="{FF2B5EF4-FFF2-40B4-BE49-F238E27FC236}">
                <a16:creationId xmlns:a16="http://schemas.microsoft.com/office/drawing/2014/main" id="{D2A2D107-CE69-34FC-BB86-5374F6CEBBD8}"/>
              </a:ext>
            </a:extLst>
          </p:cNvPr>
          <p:cNvSpPr txBox="1"/>
          <p:nvPr/>
        </p:nvSpPr>
        <p:spPr>
          <a:xfrm>
            <a:off x="9164336" y="1365425"/>
            <a:ext cx="1246909" cy="830997"/>
          </a:xfrm>
          <a:prstGeom prst="rect">
            <a:avLst/>
          </a:prstGeom>
          <a:noFill/>
          <a:ln w="57150">
            <a:noFill/>
          </a:ln>
        </p:spPr>
        <p:txBody>
          <a:bodyPr wrap="square" rtlCol="0">
            <a:noAutofit/>
          </a:bodyPr>
          <a:lstStyle/>
          <a:p>
            <a:r>
              <a:rPr lang="en-GB" sz="3600" b="1" dirty="0">
                <a:latin typeface="Arial" panose="020B0604020202020204" pitchFamily="34" charset="0"/>
                <a:cs typeface="Arial" panose="020B0604020202020204" pitchFamily="34" charset="0"/>
              </a:rPr>
              <a:t>?</a:t>
            </a:r>
          </a:p>
        </p:txBody>
      </p:sp>
      <p:sp>
        <p:nvSpPr>
          <p:cNvPr id="32" name="TextBox 31">
            <a:extLst>
              <a:ext uri="{FF2B5EF4-FFF2-40B4-BE49-F238E27FC236}">
                <a16:creationId xmlns:a16="http://schemas.microsoft.com/office/drawing/2014/main" id="{5D50E388-4260-88EE-5EC7-FD51A40F4B1B}"/>
              </a:ext>
            </a:extLst>
          </p:cNvPr>
          <p:cNvSpPr txBox="1"/>
          <p:nvPr/>
        </p:nvSpPr>
        <p:spPr>
          <a:xfrm>
            <a:off x="10040984" y="1340139"/>
            <a:ext cx="815522" cy="830997"/>
          </a:xfrm>
          <a:prstGeom prst="rect">
            <a:avLst/>
          </a:prstGeom>
          <a:noFill/>
          <a:ln w="57150">
            <a:noFill/>
          </a:ln>
        </p:spPr>
        <p:txBody>
          <a:bodyPr wrap="square" rtlCol="0">
            <a:noAutofit/>
          </a:bodyPr>
          <a:lstStyle/>
          <a:p>
            <a:r>
              <a:rPr lang="en-GB" sz="3600" b="1" dirty="0">
                <a:latin typeface="Arial" panose="020B0604020202020204" pitchFamily="34" charset="0"/>
                <a:cs typeface="Arial" panose="020B0604020202020204" pitchFamily="34" charset="0"/>
              </a:rPr>
              <a:t>?</a:t>
            </a:r>
          </a:p>
        </p:txBody>
      </p:sp>
      <p:sp>
        <p:nvSpPr>
          <p:cNvPr id="33" name="TextBox 32">
            <a:extLst>
              <a:ext uri="{FF2B5EF4-FFF2-40B4-BE49-F238E27FC236}">
                <a16:creationId xmlns:a16="http://schemas.microsoft.com/office/drawing/2014/main" id="{4E6499F5-277B-1B17-02A9-69E21A23E611}"/>
              </a:ext>
            </a:extLst>
          </p:cNvPr>
          <p:cNvSpPr txBox="1"/>
          <p:nvPr/>
        </p:nvSpPr>
        <p:spPr>
          <a:xfrm>
            <a:off x="6026078" y="2920648"/>
            <a:ext cx="1246909" cy="646331"/>
          </a:xfrm>
          <a:prstGeom prst="rect">
            <a:avLst/>
          </a:prstGeom>
          <a:noFill/>
          <a:ln w="57150">
            <a:noFill/>
          </a:ln>
        </p:spPr>
        <p:txBody>
          <a:bodyPr wrap="square" rtlCol="0">
            <a:spAutoFit/>
          </a:bodyPr>
          <a:lstStyle/>
          <a:p>
            <a:r>
              <a:rPr lang="en-GB" sz="3600" b="1" dirty="0">
                <a:latin typeface="Arial" panose="020B0604020202020204" pitchFamily="34" charset="0"/>
                <a:cs typeface="Arial" panose="020B0604020202020204" pitchFamily="34" charset="0"/>
              </a:rPr>
              <a:t>2</a:t>
            </a:r>
          </a:p>
        </p:txBody>
      </p:sp>
      <p:sp>
        <p:nvSpPr>
          <p:cNvPr id="34" name="TextBox 33">
            <a:extLst>
              <a:ext uri="{FF2B5EF4-FFF2-40B4-BE49-F238E27FC236}">
                <a16:creationId xmlns:a16="http://schemas.microsoft.com/office/drawing/2014/main" id="{89B93A2B-283F-FA2C-9A45-B8DF4FF24FC1}"/>
              </a:ext>
            </a:extLst>
          </p:cNvPr>
          <p:cNvSpPr txBox="1"/>
          <p:nvPr/>
        </p:nvSpPr>
        <p:spPr>
          <a:xfrm>
            <a:off x="6790298" y="1239050"/>
            <a:ext cx="612000" cy="612000"/>
          </a:xfrm>
          <a:prstGeom prst="rect">
            <a:avLst/>
          </a:prstGeom>
          <a:solidFill>
            <a:schemeClr val="bg1"/>
          </a:solidFill>
          <a:ln w="57150">
            <a:solidFill>
              <a:schemeClr val="tx1"/>
            </a:solidFill>
          </a:ln>
        </p:spPr>
        <p:txBody>
          <a:bodyPr wrap="square" rtlCol="0">
            <a:noAutofit/>
          </a:bodyPr>
          <a:lstStyle/>
          <a:p>
            <a:pPr algn="ctr"/>
            <a:r>
              <a:rPr lang="en-GB" sz="2800" b="1" dirty="0">
                <a:latin typeface="Arial" panose="020B0604020202020204" pitchFamily="34" charset="0"/>
                <a:cs typeface="Arial" panose="020B0604020202020204" pitchFamily="34" charset="0"/>
              </a:rPr>
              <a:t>10</a:t>
            </a:r>
          </a:p>
        </p:txBody>
      </p:sp>
      <p:sp>
        <p:nvSpPr>
          <p:cNvPr id="35" name="TextBox 34">
            <a:extLst>
              <a:ext uri="{FF2B5EF4-FFF2-40B4-BE49-F238E27FC236}">
                <a16:creationId xmlns:a16="http://schemas.microsoft.com/office/drawing/2014/main" id="{3ED4A0D9-EAC7-7BEB-D6FE-920DBCC02D08}"/>
              </a:ext>
            </a:extLst>
          </p:cNvPr>
          <p:cNvSpPr txBox="1"/>
          <p:nvPr/>
        </p:nvSpPr>
        <p:spPr>
          <a:xfrm>
            <a:off x="7971124" y="1238291"/>
            <a:ext cx="612000" cy="612000"/>
          </a:xfrm>
          <a:prstGeom prst="rect">
            <a:avLst/>
          </a:prstGeom>
          <a:solidFill>
            <a:schemeClr val="bg1"/>
          </a:solidFill>
          <a:ln w="57150">
            <a:solidFill>
              <a:schemeClr val="tx1"/>
            </a:solidFill>
          </a:ln>
        </p:spPr>
        <p:txBody>
          <a:bodyPr wrap="square" rtlCol="0">
            <a:noAutofit/>
          </a:bodyPr>
          <a:lstStyle/>
          <a:p>
            <a:pPr algn="ctr"/>
            <a:r>
              <a:rPr lang="en-GB" sz="2800" b="1" dirty="0">
                <a:latin typeface="Arial" panose="020B0604020202020204" pitchFamily="34" charset="0"/>
                <a:cs typeface="Arial" panose="020B0604020202020204" pitchFamily="34" charset="0"/>
              </a:rPr>
              <a:t>10</a:t>
            </a:r>
          </a:p>
        </p:txBody>
      </p:sp>
      <p:sp>
        <p:nvSpPr>
          <p:cNvPr id="37" name="TextBox 36">
            <a:extLst>
              <a:ext uri="{FF2B5EF4-FFF2-40B4-BE49-F238E27FC236}">
                <a16:creationId xmlns:a16="http://schemas.microsoft.com/office/drawing/2014/main" id="{165F243E-73A1-FF23-D1A7-67284943F7ED}"/>
              </a:ext>
            </a:extLst>
          </p:cNvPr>
          <p:cNvSpPr txBox="1"/>
          <p:nvPr/>
        </p:nvSpPr>
        <p:spPr>
          <a:xfrm>
            <a:off x="9940321" y="1289588"/>
            <a:ext cx="540000" cy="540000"/>
          </a:xfrm>
          <a:prstGeom prst="rect">
            <a:avLst/>
          </a:prstGeom>
          <a:solidFill>
            <a:schemeClr val="bg1"/>
          </a:solidFill>
          <a:ln w="57150">
            <a:solidFill>
              <a:schemeClr val="tx1"/>
            </a:solidFill>
          </a:ln>
        </p:spPr>
        <p:txBody>
          <a:bodyPr wrap="square" rtlCol="0">
            <a:noAutofit/>
          </a:bodyPr>
          <a:lstStyle/>
          <a:p>
            <a:pPr algn="ctr"/>
            <a:r>
              <a:rPr lang="en-GB" sz="2800" b="1" dirty="0">
                <a:latin typeface="Arial" panose="020B0604020202020204" pitchFamily="34" charset="0"/>
                <a:cs typeface="Arial" panose="020B0604020202020204" pitchFamily="34" charset="0"/>
              </a:rPr>
              <a:t>2</a:t>
            </a:r>
          </a:p>
        </p:txBody>
      </p:sp>
      <p:sp>
        <p:nvSpPr>
          <p:cNvPr id="38" name="TextBox 37">
            <a:extLst>
              <a:ext uri="{FF2B5EF4-FFF2-40B4-BE49-F238E27FC236}">
                <a16:creationId xmlns:a16="http://schemas.microsoft.com/office/drawing/2014/main" id="{D177ED1F-CF31-ABB2-F3DF-FAF5D9E625E9}"/>
              </a:ext>
            </a:extLst>
          </p:cNvPr>
          <p:cNvSpPr txBox="1"/>
          <p:nvPr/>
        </p:nvSpPr>
        <p:spPr>
          <a:xfrm>
            <a:off x="9088244" y="1290519"/>
            <a:ext cx="540000" cy="540000"/>
          </a:xfrm>
          <a:prstGeom prst="rect">
            <a:avLst/>
          </a:prstGeom>
          <a:solidFill>
            <a:schemeClr val="bg1"/>
          </a:solidFill>
          <a:ln w="57150">
            <a:solidFill>
              <a:schemeClr val="tx1"/>
            </a:solidFill>
          </a:ln>
        </p:spPr>
        <p:txBody>
          <a:bodyPr wrap="square" rtlCol="0">
            <a:noAutofit/>
          </a:bodyPr>
          <a:lstStyle/>
          <a:p>
            <a:pPr algn="ctr"/>
            <a:r>
              <a:rPr lang="en-GB" sz="2800" b="1" dirty="0">
                <a:latin typeface="Arial" panose="020B0604020202020204" pitchFamily="34" charset="0"/>
                <a:cs typeface="Arial" panose="020B0604020202020204" pitchFamily="34" charset="0"/>
              </a:rPr>
              <a:t>5</a:t>
            </a:r>
          </a:p>
        </p:txBody>
      </p:sp>
      <p:sp>
        <p:nvSpPr>
          <p:cNvPr id="39" name="TextBox 38">
            <a:extLst>
              <a:ext uri="{FF2B5EF4-FFF2-40B4-BE49-F238E27FC236}">
                <a16:creationId xmlns:a16="http://schemas.microsoft.com/office/drawing/2014/main" id="{29DF3B90-4279-9303-1D2B-4782DB7493F2}"/>
              </a:ext>
            </a:extLst>
          </p:cNvPr>
          <p:cNvSpPr txBox="1"/>
          <p:nvPr/>
        </p:nvSpPr>
        <p:spPr>
          <a:xfrm>
            <a:off x="2589946" y="1264138"/>
            <a:ext cx="839362" cy="776335"/>
          </a:xfrm>
          <a:prstGeom prst="rect">
            <a:avLst/>
          </a:prstGeom>
          <a:solidFill>
            <a:schemeClr val="bg1"/>
          </a:solidFill>
          <a:ln w="57150">
            <a:solidFill>
              <a:schemeClr val="tx1"/>
            </a:solidFill>
          </a:ln>
        </p:spPr>
        <p:txBody>
          <a:bodyPr wrap="square" rtlCol="0">
            <a:noAutofit/>
          </a:bodyPr>
          <a:lstStyle/>
          <a:p>
            <a:pPr algn="ctr"/>
            <a:r>
              <a:rPr lang="en-GB" sz="3600" b="1" dirty="0">
                <a:latin typeface="Arial" panose="020B0604020202020204" pitchFamily="34" charset="0"/>
                <a:cs typeface="Arial" panose="020B0604020202020204" pitchFamily="34" charset="0"/>
              </a:rPr>
              <a:t>27</a:t>
            </a:r>
          </a:p>
        </p:txBody>
      </p:sp>
      <p:sp>
        <p:nvSpPr>
          <p:cNvPr id="40" name="TextBox 39">
            <a:extLst>
              <a:ext uri="{FF2B5EF4-FFF2-40B4-BE49-F238E27FC236}">
                <a16:creationId xmlns:a16="http://schemas.microsoft.com/office/drawing/2014/main" id="{E9D6B82D-B121-7F24-D117-C9EDBFADD0E6}"/>
              </a:ext>
            </a:extLst>
          </p:cNvPr>
          <p:cNvSpPr txBox="1"/>
          <p:nvPr/>
        </p:nvSpPr>
        <p:spPr>
          <a:xfrm>
            <a:off x="5450389" y="5334642"/>
            <a:ext cx="4570482" cy="646331"/>
          </a:xfrm>
          <a:prstGeom prst="rect">
            <a:avLst/>
          </a:prstGeom>
          <a:noFill/>
        </p:spPr>
        <p:txBody>
          <a:bodyPr wrap="none" rtlCol="0">
            <a:spAutoFit/>
          </a:bodyPr>
          <a:lstStyle/>
          <a:p>
            <a:r>
              <a:rPr lang="en-GB" sz="3600" dirty="0">
                <a:latin typeface="Arial" panose="020B0604020202020204" pitchFamily="34" charset="0"/>
                <a:cs typeface="Arial" panose="020B0604020202020204" pitchFamily="34" charset="0"/>
              </a:rPr>
              <a:t>Check:    2 × 27 = 54</a:t>
            </a:r>
          </a:p>
        </p:txBody>
      </p:sp>
      <p:sp>
        <p:nvSpPr>
          <p:cNvPr id="41" name="TextBox 40">
            <a:extLst>
              <a:ext uri="{FF2B5EF4-FFF2-40B4-BE49-F238E27FC236}">
                <a16:creationId xmlns:a16="http://schemas.microsoft.com/office/drawing/2014/main" id="{77960095-E9D0-5BBD-041E-C5D34455593E}"/>
              </a:ext>
            </a:extLst>
          </p:cNvPr>
          <p:cNvSpPr txBox="1"/>
          <p:nvPr/>
        </p:nvSpPr>
        <p:spPr>
          <a:xfrm>
            <a:off x="7387355" y="4661577"/>
            <a:ext cx="2502608" cy="646331"/>
          </a:xfrm>
          <a:prstGeom prst="rect">
            <a:avLst/>
          </a:prstGeom>
          <a:noFill/>
        </p:spPr>
        <p:txBody>
          <a:bodyPr wrap="none" rtlCol="0">
            <a:spAutoFit/>
          </a:bodyPr>
          <a:lstStyle/>
          <a:p>
            <a:r>
              <a:rPr lang="en-GB" sz="3600" b="1" dirty="0">
                <a:latin typeface="Arial" panose="020B0604020202020204" pitchFamily="34" charset="0"/>
                <a:cs typeface="Arial" panose="020B0604020202020204" pitchFamily="34" charset="0"/>
              </a:rPr>
              <a:t>54 ÷ 2 = 27</a:t>
            </a:r>
          </a:p>
        </p:txBody>
      </p:sp>
      <p:sp>
        <p:nvSpPr>
          <p:cNvPr id="42" name="TextBox 41">
            <a:extLst>
              <a:ext uri="{FF2B5EF4-FFF2-40B4-BE49-F238E27FC236}">
                <a16:creationId xmlns:a16="http://schemas.microsoft.com/office/drawing/2014/main" id="{1FB7C8B3-8748-435F-F14C-F0FB76738608}"/>
              </a:ext>
            </a:extLst>
          </p:cNvPr>
          <p:cNvSpPr txBox="1"/>
          <p:nvPr/>
        </p:nvSpPr>
        <p:spPr>
          <a:xfrm>
            <a:off x="7508846" y="1337144"/>
            <a:ext cx="4310796" cy="400110"/>
          </a:xfrm>
          <a:prstGeom prst="rect">
            <a:avLst/>
          </a:prstGeom>
          <a:noFill/>
        </p:spPr>
        <p:txBody>
          <a:bodyPr wrap="none" rtlCol="0">
            <a:noAutofit/>
          </a:bodyPr>
          <a:lstStyle/>
          <a:p>
            <a:r>
              <a:rPr lang="en-GB" sz="2000" b="1" dirty="0">
                <a:solidFill>
                  <a:srgbClr val="FF0000"/>
                </a:solidFill>
                <a:latin typeface="Arial" panose="020B0604020202020204" pitchFamily="34" charset="0"/>
                <a:cs typeface="Arial" panose="020B0604020202020204" pitchFamily="34" charset="0"/>
              </a:rPr>
              <a:t>+               +           +             = 27</a:t>
            </a:r>
          </a:p>
        </p:txBody>
      </p:sp>
      <p:sp>
        <p:nvSpPr>
          <p:cNvPr id="3" name="Title 1">
            <a:extLst>
              <a:ext uri="{FF2B5EF4-FFF2-40B4-BE49-F238E27FC236}">
                <a16:creationId xmlns:a16="http://schemas.microsoft.com/office/drawing/2014/main" id="{B1F8B660-DD86-AC41-FC15-6B6D8626CA49}"/>
              </a:ext>
            </a:extLst>
          </p:cNvPr>
          <p:cNvSpPr txBox="1">
            <a:spLocks/>
          </p:cNvSpPr>
          <p:nvPr/>
        </p:nvSpPr>
        <p:spPr>
          <a:xfrm>
            <a:off x="970534" y="47611"/>
            <a:ext cx="7870236" cy="101704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600" b="1" dirty="0">
                <a:solidFill>
                  <a:schemeClr val="accent1"/>
                </a:solidFill>
                <a:latin typeface="Arial" panose="020B0604020202020204" pitchFamily="34" charset="0"/>
                <a:cs typeface="Arial" panose="020B0604020202020204" pitchFamily="34" charset="0"/>
              </a:rPr>
              <a:t>Partitioning numbers 2</a:t>
            </a:r>
          </a:p>
        </p:txBody>
      </p:sp>
      <p:sp>
        <p:nvSpPr>
          <p:cNvPr id="5" name="Isosceles Triangle 4">
            <a:extLst>
              <a:ext uri="{FF2B5EF4-FFF2-40B4-BE49-F238E27FC236}">
                <a16:creationId xmlns:a16="http://schemas.microsoft.com/office/drawing/2014/main" id="{D0868FCA-34D1-6161-4FEE-77E7B6D67FB8}"/>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 name="TextBox 5">
            <a:extLst>
              <a:ext uri="{FF2B5EF4-FFF2-40B4-BE49-F238E27FC236}">
                <a16:creationId xmlns:a16="http://schemas.microsoft.com/office/drawing/2014/main" id="{77D0B776-39F4-6CF6-35AD-D66AF6111FAA}"/>
              </a:ext>
            </a:extLst>
          </p:cNvPr>
          <p:cNvSpPr txBox="1"/>
          <p:nvPr/>
        </p:nvSpPr>
        <p:spPr>
          <a:xfrm>
            <a:off x="969" y="112165"/>
            <a:ext cx="1560042" cy="400110"/>
          </a:xfrm>
          <a:prstGeom prst="rect">
            <a:avLst/>
          </a:prstGeom>
          <a:noFill/>
          <a:ln>
            <a:noFill/>
          </a:ln>
          <a:effectLst/>
        </p:spPr>
        <p:txBody>
          <a:bodyPr wrap="square" rtlCol="0">
            <a:spAutoFit/>
          </a:bodyPr>
          <a:lstStyle/>
          <a:p>
            <a:pPr algn="ctr"/>
            <a:r>
              <a:rPr lang="en-GB" sz="2000" b="1" dirty="0">
                <a:solidFill>
                  <a:schemeClr val="bg1"/>
                </a:solidFill>
                <a:latin typeface="Arial" panose="020B0604020202020204" pitchFamily="34" charset="0"/>
                <a:cs typeface="Arial" panose="020B0604020202020204" pitchFamily="34" charset="0"/>
              </a:rPr>
              <a:t>DISCUSS</a:t>
            </a:r>
          </a:p>
        </p:txBody>
      </p:sp>
    </p:spTree>
    <p:extLst>
      <p:ext uri="{BB962C8B-B14F-4D97-AF65-F5344CB8AC3E}">
        <p14:creationId xmlns:p14="http://schemas.microsoft.com/office/powerpoint/2010/main" val="940651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ppt_x"/>
                                          </p:val>
                                        </p:tav>
                                        <p:tav tm="100000">
                                          <p:val>
                                            <p:strVal val="#ppt_x"/>
                                          </p:val>
                                        </p:tav>
                                      </p:tavLst>
                                    </p:anim>
                                    <p:anim calcmode="lin" valueType="num">
                                      <p:cBhvr additive="base">
                                        <p:cTn id="8"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additive="base">
                                        <p:cTn id="13" dur="500" fill="hold"/>
                                        <p:tgtEl>
                                          <p:spTgt spid="23"/>
                                        </p:tgtEl>
                                        <p:attrNameLst>
                                          <p:attrName>ppt_x</p:attrName>
                                        </p:attrNameLst>
                                      </p:cBhvr>
                                      <p:tavLst>
                                        <p:tav tm="0">
                                          <p:val>
                                            <p:strVal val="#ppt_x"/>
                                          </p:val>
                                        </p:tav>
                                        <p:tav tm="100000">
                                          <p:val>
                                            <p:strVal val="#ppt_x"/>
                                          </p:val>
                                        </p:tav>
                                      </p:tavLst>
                                    </p:anim>
                                    <p:anim calcmode="lin" valueType="num">
                                      <p:cBhvr additive="base">
                                        <p:cTn id="14" dur="500" fill="hold"/>
                                        <p:tgtEl>
                                          <p:spTgt spid="23"/>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anim calcmode="lin" valueType="num">
                                      <p:cBhvr additive="base">
                                        <p:cTn id="17" dur="500" fill="hold"/>
                                        <p:tgtEl>
                                          <p:spTgt spid="24"/>
                                        </p:tgtEl>
                                        <p:attrNameLst>
                                          <p:attrName>ppt_x</p:attrName>
                                        </p:attrNameLst>
                                      </p:cBhvr>
                                      <p:tavLst>
                                        <p:tav tm="0">
                                          <p:val>
                                            <p:strVal val="#ppt_x"/>
                                          </p:val>
                                        </p:tav>
                                        <p:tav tm="100000">
                                          <p:val>
                                            <p:strVal val="#ppt_x"/>
                                          </p:val>
                                        </p:tav>
                                      </p:tavLst>
                                    </p:anim>
                                    <p:anim calcmode="lin" valueType="num">
                                      <p:cBhvr additive="base">
                                        <p:cTn id="18" dur="500" fill="hold"/>
                                        <p:tgtEl>
                                          <p:spTgt spid="24"/>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anim calcmode="lin" valueType="num">
                                      <p:cBhvr additive="base">
                                        <p:cTn id="21" dur="500" fill="hold"/>
                                        <p:tgtEl>
                                          <p:spTgt spid="25"/>
                                        </p:tgtEl>
                                        <p:attrNameLst>
                                          <p:attrName>ppt_x</p:attrName>
                                        </p:attrNameLst>
                                      </p:cBhvr>
                                      <p:tavLst>
                                        <p:tav tm="0">
                                          <p:val>
                                            <p:strVal val="#ppt_x"/>
                                          </p:val>
                                        </p:tav>
                                        <p:tav tm="100000">
                                          <p:val>
                                            <p:strVal val="#ppt_x"/>
                                          </p:val>
                                        </p:tav>
                                      </p:tavLst>
                                    </p:anim>
                                    <p:anim calcmode="lin" valueType="num">
                                      <p:cBhvr additive="base">
                                        <p:cTn id="22" dur="500" fill="hold"/>
                                        <p:tgtEl>
                                          <p:spTgt spid="25"/>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additive="base">
                                        <p:cTn id="29" dur="500" fill="hold"/>
                                        <p:tgtEl>
                                          <p:spTgt spid="28"/>
                                        </p:tgtEl>
                                        <p:attrNameLst>
                                          <p:attrName>ppt_x</p:attrName>
                                        </p:attrNameLst>
                                      </p:cBhvr>
                                      <p:tavLst>
                                        <p:tav tm="0">
                                          <p:val>
                                            <p:strVal val="#ppt_x"/>
                                          </p:val>
                                        </p:tav>
                                        <p:tav tm="100000">
                                          <p:val>
                                            <p:strVal val="#ppt_x"/>
                                          </p:val>
                                        </p:tav>
                                      </p:tavLst>
                                    </p:anim>
                                    <p:anim calcmode="lin" valueType="num">
                                      <p:cBhvr additive="base">
                                        <p:cTn id="30" dur="500" fill="hold"/>
                                        <p:tgtEl>
                                          <p:spTgt spid="28"/>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30"/>
                                        </p:tgtEl>
                                        <p:attrNameLst>
                                          <p:attrName>style.visibility</p:attrName>
                                        </p:attrNameLst>
                                      </p:cBhvr>
                                      <p:to>
                                        <p:strVal val="visible"/>
                                      </p:to>
                                    </p:set>
                                    <p:anim calcmode="lin" valueType="num">
                                      <p:cBhvr additive="base">
                                        <p:cTn id="33" dur="500" fill="hold"/>
                                        <p:tgtEl>
                                          <p:spTgt spid="30"/>
                                        </p:tgtEl>
                                        <p:attrNameLst>
                                          <p:attrName>ppt_x</p:attrName>
                                        </p:attrNameLst>
                                      </p:cBhvr>
                                      <p:tavLst>
                                        <p:tav tm="0">
                                          <p:val>
                                            <p:strVal val="#ppt_x"/>
                                          </p:val>
                                        </p:tav>
                                        <p:tav tm="100000">
                                          <p:val>
                                            <p:strVal val="#ppt_x"/>
                                          </p:val>
                                        </p:tav>
                                      </p:tavLst>
                                    </p:anim>
                                    <p:anim calcmode="lin" valueType="num">
                                      <p:cBhvr additive="base">
                                        <p:cTn id="34" dur="500" fill="hold"/>
                                        <p:tgtEl>
                                          <p:spTgt spid="30"/>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additive="base">
                                        <p:cTn id="37" dur="500" fill="hold"/>
                                        <p:tgtEl>
                                          <p:spTgt spid="31"/>
                                        </p:tgtEl>
                                        <p:attrNameLst>
                                          <p:attrName>ppt_x</p:attrName>
                                        </p:attrNameLst>
                                      </p:cBhvr>
                                      <p:tavLst>
                                        <p:tav tm="0">
                                          <p:val>
                                            <p:strVal val="#ppt_x"/>
                                          </p:val>
                                        </p:tav>
                                        <p:tav tm="100000">
                                          <p:val>
                                            <p:strVal val="#ppt_x"/>
                                          </p:val>
                                        </p:tav>
                                      </p:tavLst>
                                    </p:anim>
                                    <p:anim calcmode="lin" valueType="num">
                                      <p:cBhvr additive="base">
                                        <p:cTn id="38" dur="500" fill="hold"/>
                                        <p:tgtEl>
                                          <p:spTgt spid="31"/>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additive="base">
                                        <p:cTn id="41" dur="500" fill="hold"/>
                                        <p:tgtEl>
                                          <p:spTgt spid="32"/>
                                        </p:tgtEl>
                                        <p:attrNameLst>
                                          <p:attrName>ppt_x</p:attrName>
                                        </p:attrNameLst>
                                      </p:cBhvr>
                                      <p:tavLst>
                                        <p:tav tm="0">
                                          <p:val>
                                            <p:strVal val="#ppt_x"/>
                                          </p:val>
                                        </p:tav>
                                        <p:tav tm="100000">
                                          <p:val>
                                            <p:strVal val="#ppt_x"/>
                                          </p:val>
                                        </p:tav>
                                      </p:tavLst>
                                    </p:anim>
                                    <p:anim calcmode="lin" valueType="num">
                                      <p:cBhvr additive="base">
                                        <p:cTn id="42" dur="500" fill="hold"/>
                                        <p:tgtEl>
                                          <p:spTgt spid="32"/>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additive="base">
                                        <p:cTn id="45" dur="500" fill="hold"/>
                                        <p:tgtEl>
                                          <p:spTgt spid="33"/>
                                        </p:tgtEl>
                                        <p:attrNameLst>
                                          <p:attrName>ppt_x</p:attrName>
                                        </p:attrNameLst>
                                      </p:cBhvr>
                                      <p:tavLst>
                                        <p:tav tm="0">
                                          <p:val>
                                            <p:strVal val="#ppt_x"/>
                                          </p:val>
                                        </p:tav>
                                        <p:tav tm="100000">
                                          <p:val>
                                            <p:strVal val="#ppt_x"/>
                                          </p:val>
                                        </p:tav>
                                      </p:tavLst>
                                    </p:anim>
                                    <p:anim calcmode="lin" valueType="num">
                                      <p:cBhvr additive="base">
                                        <p:cTn id="46"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34"/>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35"/>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38"/>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37"/>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2"/>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1"/>
                                        </p:tgtEl>
                                        <p:attrNameLst>
                                          <p:attrName>style.visibility</p:attrName>
                                        </p:attrNameLst>
                                      </p:cBhvr>
                                      <p:to>
                                        <p:strVal val="visible"/>
                                      </p:to>
                                    </p:set>
                                    <p:anim calcmode="lin" valueType="num">
                                      <p:cBhvr additive="base">
                                        <p:cTn id="71" dur="500" fill="hold"/>
                                        <p:tgtEl>
                                          <p:spTgt spid="41"/>
                                        </p:tgtEl>
                                        <p:attrNameLst>
                                          <p:attrName>ppt_x</p:attrName>
                                        </p:attrNameLst>
                                      </p:cBhvr>
                                      <p:tavLst>
                                        <p:tav tm="0">
                                          <p:val>
                                            <p:strVal val="#ppt_x"/>
                                          </p:val>
                                        </p:tav>
                                        <p:tav tm="100000">
                                          <p:val>
                                            <p:strVal val="#ppt_x"/>
                                          </p:val>
                                        </p:tav>
                                      </p:tavLst>
                                    </p:anim>
                                    <p:anim calcmode="lin" valueType="num">
                                      <p:cBhvr additive="base">
                                        <p:cTn id="72"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additive="base">
                                        <p:cTn id="77" dur="500" fill="hold"/>
                                        <p:tgtEl>
                                          <p:spTgt spid="40"/>
                                        </p:tgtEl>
                                        <p:attrNameLst>
                                          <p:attrName>ppt_x</p:attrName>
                                        </p:attrNameLst>
                                      </p:cBhvr>
                                      <p:tavLst>
                                        <p:tav tm="0">
                                          <p:val>
                                            <p:strVal val="#ppt_x"/>
                                          </p:val>
                                        </p:tav>
                                        <p:tav tm="100000">
                                          <p:val>
                                            <p:strVal val="#ppt_x"/>
                                          </p:val>
                                        </p:tav>
                                      </p:tavLst>
                                    </p:anim>
                                    <p:anim calcmode="lin" valueType="num">
                                      <p:cBhvr additive="base">
                                        <p:cTn id="78"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8" grpId="0"/>
      <p:bldP spid="30" grpId="0"/>
      <p:bldP spid="31" grpId="0"/>
      <p:bldP spid="32" grpId="0"/>
      <p:bldP spid="33" grpId="0"/>
      <p:bldP spid="34" grpId="0" animBg="1"/>
      <p:bldP spid="35" grpId="0" animBg="1"/>
      <p:bldP spid="37" grpId="0" animBg="1"/>
      <p:bldP spid="38" grpId="0" animBg="1"/>
      <p:bldP spid="39" grpId="0" animBg="1"/>
      <p:bldP spid="40" grpId="0"/>
      <p:bldP spid="41" grpId="0"/>
      <p:bldP spid="4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8</a:t>
            </a:fld>
            <a:endParaRPr lang="en-UK" dirty="0"/>
          </a:p>
        </p:txBody>
      </p:sp>
      <p:sp>
        <p:nvSpPr>
          <p:cNvPr id="2" name="TextBox 1">
            <a:extLst>
              <a:ext uri="{FF2B5EF4-FFF2-40B4-BE49-F238E27FC236}">
                <a16:creationId xmlns:a16="http://schemas.microsoft.com/office/drawing/2014/main" id="{2646BB1F-FE23-ED8D-1979-69EDAA643057}"/>
              </a:ext>
            </a:extLst>
          </p:cNvPr>
          <p:cNvSpPr txBox="1"/>
          <p:nvPr/>
        </p:nvSpPr>
        <p:spPr>
          <a:xfrm>
            <a:off x="2731713" y="1432473"/>
            <a:ext cx="1246909" cy="830997"/>
          </a:xfrm>
          <a:prstGeom prst="rect">
            <a:avLst/>
          </a:prstGeom>
          <a:noFill/>
          <a:ln w="57150">
            <a:solidFill>
              <a:schemeClr val="bg1"/>
            </a:solidFill>
          </a:ln>
        </p:spPr>
        <p:txBody>
          <a:bodyPr wrap="square" rtlCol="0">
            <a:spAutoFit/>
          </a:bodyPr>
          <a:lstStyle/>
          <a:p>
            <a:r>
              <a:rPr lang="en-GB" sz="4800" b="1" dirty="0">
                <a:latin typeface="Arial" panose="020B0604020202020204" pitchFamily="34" charset="0"/>
                <a:cs typeface="Arial" panose="020B0604020202020204" pitchFamily="34" charset="0"/>
              </a:rPr>
              <a:t>?</a:t>
            </a:r>
          </a:p>
        </p:txBody>
      </p:sp>
      <p:sp>
        <p:nvSpPr>
          <p:cNvPr id="10" name="Rectangle 9">
            <a:extLst>
              <a:ext uri="{FF2B5EF4-FFF2-40B4-BE49-F238E27FC236}">
                <a16:creationId xmlns:a16="http://schemas.microsoft.com/office/drawing/2014/main" id="{4C89DF28-2B1C-9988-83E5-2622552C325E}"/>
              </a:ext>
            </a:extLst>
          </p:cNvPr>
          <p:cNvSpPr/>
          <p:nvPr/>
        </p:nvSpPr>
        <p:spPr>
          <a:xfrm>
            <a:off x="923248" y="2173462"/>
            <a:ext cx="3882061" cy="2179664"/>
          </a:xfrm>
          <a:prstGeom prst="rect">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800" b="1" dirty="0">
                <a:solidFill>
                  <a:schemeClr val="tx1"/>
                </a:solidFill>
                <a:latin typeface="Arial" panose="020B0604020202020204" pitchFamily="34" charset="0"/>
                <a:cs typeface="Arial" panose="020B0604020202020204" pitchFamily="34" charset="0"/>
              </a:rPr>
              <a:t>9.3</a:t>
            </a:r>
          </a:p>
        </p:txBody>
      </p:sp>
      <p:sp>
        <p:nvSpPr>
          <p:cNvPr id="11" name="TextBox 10">
            <a:extLst>
              <a:ext uri="{FF2B5EF4-FFF2-40B4-BE49-F238E27FC236}">
                <a16:creationId xmlns:a16="http://schemas.microsoft.com/office/drawing/2014/main" id="{8C374A23-577B-B2B3-D1FB-601D602EFDDB}"/>
              </a:ext>
            </a:extLst>
          </p:cNvPr>
          <p:cNvSpPr txBox="1"/>
          <p:nvPr/>
        </p:nvSpPr>
        <p:spPr>
          <a:xfrm>
            <a:off x="347080" y="2847795"/>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3</a:t>
            </a:r>
          </a:p>
        </p:txBody>
      </p:sp>
      <p:sp>
        <p:nvSpPr>
          <p:cNvPr id="25" name="Rectangle 24">
            <a:extLst>
              <a:ext uri="{FF2B5EF4-FFF2-40B4-BE49-F238E27FC236}">
                <a16:creationId xmlns:a16="http://schemas.microsoft.com/office/drawing/2014/main" id="{98C3393B-9898-ACAD-6DC7-0DD63462B6EA}"/>
              </a:ext>
            </a:extLst>
          </p:cNvPr>
          <p:cNvSpPr/>
          <p:nvPr/>
        </p:nvSpPr>
        <p:spPr>
          <a:xfrm>
            <a:off x="9583583" y="2173462"/>
            <a:ext cx="1092971" cy="2179664"/>
          </a:xfrm>
          <a:prstGeom prst="rect">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800" b="1" dirty="0">
                <a:solidFill>
                  <a:schemeClr val="tx1"/>
                </a:solidFill>
                <a:latin typeface="Arial" panose="020B0604020202020204" pitchFamily="34" charset="0"/>
                <a:cs typeface="Arial" panose="020B0604020202020204" pitchFamily="34" charset="0"/>
              </a:rPr>
              <a:t>0.3</a:t>
            </a:r>
          </a:p>
        </p:txBody>
      </p:sp>
      <p:sp>
        <p:nvSpPr>
          <p:cNvPr id="26" name="Rectangle 25">
            <a:extLst>
              <a:ext uri="{FF2B5EF4-FFF2-40B4-BE49-F238E27FC236}">
                <a16:creationId xmlns:a16="http://schemas.microsoft.com/office/drawing/2014/main" id="{F6A5A26A-85D4-0285-2005-030022372FFD}"/>
              </a:ext>
            </a:extLst>
          </p:cNvPr>
          <p:cNvSpPr/>
          <p:nvPr/>
        </p:nvSpPr>
        <p:spPr>
          <a:xfrm>
            <a:off x="6755139" y="2173462"/>
            <a:ext cx="2802946" cy="2179664"/>
          </a:xfrm>
          <a:prstGeom prst="rect">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800" b="1" dirty="0">
                <a:solidFill>
                  <a:schemeClr val="tx1"/>
                </a:solidFill>
                <a:latin typeface="Arial" panose="020B0604020202020204" pitchFamily="34" charset="0"/>
                <a:cs typeface="Arial" panose="020B0604020202020204" pitchFamily="34" charset="0"/>
              </a:rPr>
              <a:t>9</a:t>
            </a:r>
          </a:p>
        </p:txBody>
      </p:sp>
      <p:sp>
        <p:nvSpPr>
          <p:cNvPr id="30" name="TextBox 29">
            <a:extLst>
              <a:ext uri="{FF2B5EF4-FFF2-40B4-BE49-F238E27FC236}">
                <a16:creationId xmlns:a16="http://schemas.microsoft.com/office/drawing/2014/main" id="{87CF6CA6-EBF8-479F-EF03-93FEF99A48B5}"/>
              </a:ext>
            </a:extLst>
          </p:cNvPr>
          <p:cNvSpPr txBox="1"/>
          <p:nvPr/>
        </p:nvSpPr>
        <p:spPr>
          <a:xfrm>
            <a:off x="7869697" y="1434697"/>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a:t>
            </a:r>
          </a:p>
        </p:txBody>
      </p:sp>
      <p:sp>
        <p:nvSpPr>
          <p:cNvPr id="32" name="TextBox 31">
            <a:extLst>
              <a:ext uri="{FF2B5EF4-FFF2-40B4-BE49-F238E27FC236}">
                <a16:creationId xmlns:a16="http://schemas.microsoft.com/office/drawing/2014/main" id="{5D50E388-4260-88EE-5EC7-FD51A40F4B1B}"/>
              </a:ext>
            </a:extLst>
          </p:cNvPr>
          <p:cNvSpPr txBox="1"/>
          <p:nvPr/>
        </p:nvSpPr>
        <p:spPr>
          <a:xfrm>
            <a:off x="9903233" y="1434693"/>
            <a:ext cx="815522"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a:t>
            </a:r>
          </a:p>
        </p:txBody>
      </p:sp>
      <p:sp>
        <p:nvSpPr>
          <p:cNvPr id="33" name="TextBox 32">
            <a:extLst>
              <a:ext uri="{FF2B5EF4-FFF2-40B4-BE49-F238E27FC236}">
                <a16:creationId xmlns:a16="http://schemas.microsoft.com/office/drawing/2014/main" id="{4E6499F5-277B-1B17-02A9-69E21A23E611}"/>
              </a:ext>
            </a:extLst>
          </p:cNvPr>
          <p:cNvSpPr txBox="1"/>
          <p:nvPr/>
        </p:nvSpPr>
        <p:spPr>
          <a:xfrm>
            <a:off x="6179828" y="2847792"/>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3</a:t>
            </a:r>
          </a:p>
        </p:txBody>
      </p:sp>
      <p:sp>
        <p:nvSpPr>
          <p:cNvPr id="34" name="TextBox 33">
            <a:extLst>
              <a:ext uri="{FF2B5EF4-FFF2-40B4-BE49-F238E27FC236}">
                <a16:creationId xmlns:a16="http://schemas.microsoft.com/office/drawing/2014/main" id="{89B93A2B-283F-FA2C-9A45-B8DF4FF24FC1}"/>
              </a:ext>
            </a:extLst>
          </p:cNvPr>
          <p:cNvSpPr txBox="1"/>
          <p:nvPr/>
        </p:nvSpPr>
        <p:spPr>
          <a:xfrm>
            <a:off x="7749983" y="1268716"/>
            <a:ext cx="839362" cy="804881"/>
          </a:xfrm>
          <a:prstGeom prst="rect">
            <a:avLst/>
          </a:prstGeom>
          <a:solidFill>
            <a:schemeClr val="bg1"/>
          </a:solidFill>
          <a:ln w="57150">
            <a:solidFill>
              <a:schemeClr val="tx1"/>
            </a:solidFill>
          </a:ln>
        </p:spPr>
        <p:txBody>
          <a:bodyPr wrap="square" rtlCol="0" anchor="ctr">
            <a:noAutofit/>
          </a:bodyPr>
          <a:lstStyle/>
          <a:p>
            <a:pPr algn="ctr"/>
            <a:r>
              <a:rPr lang="en-GB" sz="2800" b="1" dirty="0">
                <a:latin typeface="Arial" panose="020B0604020202020204" pitchFamily="34" charset="0"/>
                <a:cs typeface="Arial" panose="020B0604020202020204" pitchFamily="34" charset="0"/>
              </a:rPr>
              <a:t>3</a:t>
            </a:r>
          </a:p>
        </p:txBody>
      </p:sp>
      <p:sp>
        <p:nvSpPr>
          <p:cNvPr id="40" name="TextBox 39">
            <a:extLst>
              <a:ext uri="{FF2B5EF4-FFF2-40B4-BE49-F238E27FC236}">
                <a16:creationId xmlns:a16="http://schemas.microsoft.com/office/drawing/2014/main" id="{E9D6B82D-B121-7F24-D117-C9EDBFADD0E6}"/>
              </a:ext>
            </a:extLst>
          </p:cNvPr>
          <p:cNvSpPr txBox="1"/>
          <p:nvPr/>
        </p:nvSpPr>
        <p:spPr>
          <a:xfrm>
            <a:off x="6338472" y="5675699"/>
            <a:ext cx="4698722" cy="646331"/>
          </a:xfrm>
          <a:prstGeom prst="rect">
            <a:avLst/>
          </a:prstGeom>
          <a:noFill/>
        </p:spPr>
        <p:txBody>
          <a:bodyPr wrap="none" rtlCol="0">
            <a:spAutoFit/>
          </a:bodyPr>
          <a:lstStyle/>
          <a:p>
            <a:r>
              <a:rPr lang="en-GB" sz="3600" dirty="0">
                <a:latin typeface="Arial" panose="020B0604020202020204" pitchFamily="34" charset="0"/>
                <a:cs typeface="Arial" panose="020B0604020202020204" pitchFamily="34" charset="0"/>
              </a:rPr>
              <a:t>Check:   3 × 3.1 = 9.3</a:t>
            </a:r>
          </a:p>
        </p:txBody>
      </p:sp>
      <p:sp>
        <p:nvSpPr>
          <p:cNvPr id="41" name="TextBox 40">
            <a:extLst>
              <a:ext uri="{FF2B5EF4-FFF2-40B4-BE49-F238E27FC236}">
                <a16:creationId xmlns:a16="http://schemas.microsoft.com/office/drawing/2014/main" id="{77960095-E9D0-5BBD-041E-C5D34455593E}"/>
              </a:ext>
            </a:extLst>
          </p:cNvPr>
          <p:cNvSpPr txBox="1"/>
          <p:nvPr/>
        </p:nvSpPr>
        <p:spPr>
          <a:xfrm>
            <a:off x="8199594" y="4881818"/>
            <a:ext cx="2759089" cy="646331"/>
          </a:xfrm>
          <a:prstGeom prst="rect">
            <a:avLst/>
          </a:prstGeom>
          <a:noFill/>
        </p:spPr>
        <p:txBody>
          <a:bodyPr wrap="none" rtlCol="0">
            <a:spAutoFit/>
          </a:bodyPr>
          <a:lstStyle/>
          <a:p>
            <a:r>
              <a:rPr lang="en-GB" sz="3600" b="1" dirty="0">
                <a:latin typeface="Arial" panose="020B0604020202020204" pitchFamily="34" charset="0"/>
                <a:cs typeface="Arial" panose="020B0604020202020204" pitchFamily="34" charset="0"/>
              </a:rPr>
              <a:t>9.3 ÷ 3 = 3.1</a:t>
            </a:r>
          </a:p>
        </p:txBody>
      </p:sp>
      <p:sp>
        <p:nvSpPr>
          <p:cNvPr id="42" name="TextBox 41">
            <a:extLst>
              <a:ext uri="{FF2B5EF4-FFF2-40B4-BE49-F238E27FC236}">
                <a16:creationId xmlns:a16="http://schemas.microsoft.com/office/drawing/2014/main" id="{1FB7C8B3-8748-435F-F14C-F0FB76738608}"/>
              </a:ext>
            </a:extLst>
          </p:cNvPr>
          <p:cNvSpPr txBox="1"/>
          <p:nvPr/>
        </p:nvSpPr>
        <p:spPr>
          <a:xfrm>
            <a:off x="8954853" y="1540300"/>
            <a:ext cx="4797893" cy="523220"/>
          </a:xfrm>
          <a:prstGeom prst="rect">
            <a:avLst/>
          </a:prstGeom>
          <a:noFill/>
        </p:spPr>
        <p:txBody>
          <a:bodyPr wrap="square" rtlCol="0">
            <a:spAutoFit/>
          </a:bodyPr>
          <a:lstStyle/>
          <a:p>
            <a:r>
              <a:rPr lang="en-GB" sz="2800" b="1" dirty="0">
                <a:solidFill>
                  <a:srgbClr val="FF0000"/>
                </a:solidFill>
                <a:latin typeface="Arial" panose="020B0604020202020204" pitchFamily="34" charset="0"/>
                <a:cs typeface="Arial" panose="020B0604020202020204" pitchFamily="34" charset="0"/>
              </a:rPr>
              <a:t>+                = 3.1</a:t>
            </a:r>
          </a:p>
        </p:txBody>
      </p:sp>
      <p:sp>
        <p:nvSpPr>
          <p:cNvPr id="5" name="TextBox 4">
            <a:extLst>
              <a:ext uri="{FF2B5EF4-FFF2-40B4-BE49-F238E27FC236}">
                <a16:creationId xmlns:a16="http://schemas.microsoft.com/office/drawing/2014/main" id="{E41EBA07-5F8D-6758-540F-3D0F48FCC60A}"/>
              </a:ext>
            </a:extLst>
          </p:cNvPr>
          <p:cNvSpPr txBox="1"/>
          <p:nvPr/>
        </p:nvSpPr>
        <p:spPr>
          <a:xfrm>
            <a:off x="9726364" y="1255505"/>
            <a:ext cx="815522" cy="804882"/>
          </a:xfrm>
          <a:prstGeom prst="rect">
            <a:avLst/>
          </a:prstGeom>
          <a:solidFill>
            <a:schemeClr val="bg1"/>
          </a:solidFill>
          <a:ln w="57150">
            <a:solidFill>
              <a:schemeClr val="tx1"/>
            </a:solidFill>
          </a:ln>
        </p:spPr>
        <p:txBody>
          <a:bodyPr wrap="square" rtlCol="0" anchor="ctr" anchorCtr="0">
            <a:noAutofit/>
          </a:bodyPr>
          <a:lstStyle/>
          <a:p>
            <a:pPr algn="ctr"/>
            <a:r>
              <a:rPr lang="en-GB" sz="2800" b="1" dirty="0">
                <a:latin typeface="Arial" panose="020B0604020202020204" pitchFamily="34" charset="0"/>
                <a:cs typeface="Arial" panose="020B0604020202020204" pitchFamily="34" charset="0"/>
              </a:rPr>
              <a:t>0.1</a:t>
            </a:r>
          </a:p>
        </p:txBody>
      </p:sp>
      <p:sp>
        <p:nvSpPr>
          <p:cNvPr id="21" name="TextBox 20">
            <a:extLst>
              <a:ext uri="{FF2B5EF4-FFF2-40B4-BE49-F238E27FC236}">
                <a16:creationId xmlns:a16="http://schemas.microsoft.com/office/drawing/2014/main" id="{9BB46027-BFE4-4B1B-869B-8F3DACFFA85C}"/>
              </a:ext>
            </a:extLst>
          </p:cNvPr>
          <p:cNvSpPr txBox="1"/>
          <p:nvPr/>
        </p:nvSpPr>
        <p:spPr>
          <a:xfrm>
            <a:off x="6847991" y="2994049"/>
            <a:ext cx="4008899" cy="523220"/>
          </a:xfrm>
          <a:prstGeom prst="rect">
            <a:avLst/>
          </a:prstGeom>
          <a:solidFill>
            <a:schemeClr val="accent6">
              <a:lumMod val="40000"/>
              <a:lumOff val="60000"/>
            </a:schemeClr>
          </a:solidFill>
          <a:ln w="57150">
            <a:solidFill>
              <a:schemeClr val="bg1"/>
            </a:solidFill>
          </a:ln>
        </p:spPr>
        <p:txBody>
          <a:bodyPr wrap="square" rtlCol="0">
            <a:spAutoFit/>
          </a:bodyPr>
          <a:lstStyle/>
          <a:p>
            <a:r>
              <a:rPr lang="en-GB" sz="2800" b="1" dirty="0">
                <a:latin typeface="Arial" panose="020B0604020202020204" pitchFamily="34" charset="0"/>
                <a:cs typeface="Arial" panose="020B0604020202020204" pitchFamily="34" charset="0"/>
              </a:rPr>
              <a:t>How can we split 9.3? </a:t>
            </a:r>
          </a:p>
        </p:txBody>
      </p:sp>
      <p:sp>
        <p:nvSpPr>
          <p:cNvPr id="3" name="Title 1">
            <a:extLst>
              <a:ext uri="{FF2B5EF4-FFF2-40B4-BE49-F238E27FC236}">
                <a16:creationId xmlns:a16="http://schemas.microsoft.com/office/drawing/2014/main" id="{CF0AD2F6-0EEF-939C-A9E2-6D2501C3C6FA}"/>
              </a:ext>
            </a:extLst>
          </p:cNvPr>
          <p:cNvSpPr txBox="1">
            <a:spLocks/>
          </p:cNvSpPr>
          <p:nvPr/>
        </p:nvSpPr>
        <p:spPr>
          <a:xfrm>
            <a:off x="2259832" y="122889"/>
            <a:ext cx="8777362" cy="101704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600" b="1" dirty="0">
                <a:solidFill>
                  <a:schemeClr val="accent1"/>
                </a:solidFill>
                <a:latin typeface="Arial" panose="020B0604020202020204" pitchFamily="34" charset="0"/>
                <a:cs typeface="Arial" panose="020B0604020202020204" pitchFamily="34" charset="0"/>
              </a:rPr>
              <a:t>Partitioning numbers with decimals (1)</a:t>
            </a:r>
          </a:p>
        </p:txBody>
      </p:sp>
      <p:sp>
        <p:nvSpPr>
          <p:cNvPr id="6" name="Isosceles Triangle 5">
            <a:extLst>
              <a:ext uri="{FF2B5EF4-FFF2-40B4-BE49-F238E27FC236}">
                <a16:creationId xmlns:a16="http://schemas.microsoft.com/office/drawing/2014/main" id="{80C73883-E2A8-0DE7-D867-4DD849977C57}"/>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TextBox 6">
            <a:extLst>
              <a:ext uri="{FF2B5EF4-FFF2-40B4-BE49-F238E27FC236}">
                <a16:creationId xmlns:a16="http://schemas.microsoft.com/office/drawing/2014/main" id="{64668E7E-1090-CA0A-AF34-3D2F1374A474}"/>
              </a:ext>
            </a:extLst>
          </p:cNvPr>
          <p:cNvSpPr txBox="1"/>
          <p:nvPr/>
        </p:nvSpPr>
        <p:spPr>
          <a:xfrm>
            <a:off x="969" y="112165"/>
            <a:ext cx="1560042" cy="400110"/>
          </a:xfrm>
          <a:prstGeom prst="rect">
            <a:avLst/>
          </a:prstGeom>
          <a:noFill/>
          <a:ln>
            <a:noFill/>
          </a:ln>
          <a:effectLst/>
        </p:spPr>
        <p:txBody>
          <a:bodyPr wrap="square" rtlCol="0">
            <a:spAutoFit/>
          </a:bodyPr>
          <a:lstStyle/>
          <a:p>
            <a:pPr algn="ctr"/>
            <a:r>
              <a:rPr lang="en-GB" sz="2000" b="1" dirty="0">
                <a:solidFill>
                  <a:schemeClr val="bg1"/>
                </a:solidFill>
                <a:latin typeface="Arial" panose="020B0604020202020204" pitchFamily="34" charset="0"/>
                <a:cs typeface="Arial" panose="020B0604020202020204" pitchFamily="34" charset="0"/>
              </a:rPr>
              <a:t>DISCUSS</a:t>
            </a:r>
          </a:p>
        </p:txBody>
      </p:sp>
    </p:spTree>
    <p:extLst>
      <p:ext uri="{BB962C8B-B14F-4D97-AF65-F5344CB8AC3E}">
        <p14:creationId xmlns:p14="http://schemas.microsoft.com/office/powerpoint/2010/main" val="796188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1"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0" nodeType="clickEffect">
                                  <p:stCondLst>
                                    <p:cond delay="0"/>
                                  </p:stCondLst>
                                  <p:childTnLst>
                                    <p:animEffect transition="out" filter="fade">
                                      <p:cBhvr>
                                        <p:cTn id="11" dur="500"/>
                                        <p:tgtEl>
                                          <p:spTgt spid="21"/>
                                        </p:tgtEl>
                                      </p:cBhvr>
                                    </p:animEffect>
                                    <p:set>
                                      <p:cBhvr>
                                        <p:cTn id="12" dur="1" fill="hold">
                                          <p:stCondLst>
                                            <p:cond delay="499"/>
                                          </p:stCondLst>
                                        </p:cTn>
                                        <p:tgtEl>
                                          <p:spTgt spid="21"/>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500"/>
                                        <p:tgtEl>
                                          <p:spTgt spid="25"/>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30"/>
                                        </p:tgtEl>
                                        <p:attrNameLst>
                                          <p:attrName>style.visibility</p:attrName>
                                        </p:attrNameLst>
                                      </p:cBhvr>
                                      <p:to>
                                        <p:strVal val="visible"/>
                                      </p:to>
                                    </p:set>
                                    <p:anim calcmode="lin" valueType="num">
                                      <p:cBhvr additive="base">
                                        <p:cTn id="32" dur="500" fill="hold"/>
                                        <p:tgtEl>
                                          <p:spTgt spid="30"/>
                                        </p:tgtEl>
                                        <p:attrNameLst>
                                          <p:attrName>ppt_x</p:attrName>
                                        </p:attrNameLst>
                                      </p:cBhvr>
                                      <p:tavLst>
                                        <p:tav tm="0">
                                          <p:val>
                                            <p:strVal val="#ppt_x"/>
                                          </p:val>
                                        </p:tav>
                                        <p:tav tm="100000">
                                          <p:val>
                                            <p:strVal val="#ppt_x"/>
                                          </p:val>
                                        </p:tav>
                                      </p:tavLst>
                                    </p:anim>
                                    <p:anim calcmode="lin" valueType="num">
                                      <p:cBhvr additive="base">
                                        <p:cTn id="33" dur="500" fill="hold"/>
                                        <p:tgtEl>
                                          <p:spTgt spid="30"/>
                                        </p:tgtEl>
                                        <p:attrNameLst>
                                          <p:attrName>ppt_y</p:attrName>
                                        </p:attrNameLst>
                                      </p:cBhvr>
                                      <p:tavLst>
                                        <p:tav tm="0">
                                          <p:val>
                                            <p:strVal val="1+#ppt_h/2"/>
                                          </p:val>
                                        </p:tav>
                                        <p:tav tm="100000">
                                          <p:val>
                                            <p:strVal val="#ppt_y"/>
                                          </p:val>
                                        </p:tav>
                                      </p:tavLst>
                                    </p:anim>
                                  </p:childTnLst>
                                </p:cTn>
                              </p:par>
                            </p:childTnLst>
                          </p:cTn>
                        </p:par>
                        <p:par>
                          <p:cTn id="34" fill="hold">
                            <p:stCondLst>
                              <p:cond delay="500"/>
                            </p:stCondLst>
                            <p:childTnLst>
                              <p:par>
                                <p:cTn id="35" presetID="2" presetClass="entr" presetSubtype="4" fill="hold" grpId="0" nodeType="afterEffect">
                                  <p:stCondLst>
                                    <p:cond delay="0"/>
                                  </p:stCondLst>
                                  <p:childTnLst>
                                    <p:set>
                                      <p:cBhvr>
                                        <p:cTn id="36" dur="1" fill="hold">
                                          <p:stCondLst>
                                            <p:cond delay="0"/>
                                          </p:stCondLst>
                                        </p:cTn>
                                        <p:tgtEl>
                                          <p:spTgt spid="32"/>
                                        </p:tgtEl>
                                        <p:attrNameLst>
                                          <p:attrName>style.visibility</p:attrName>
                                        </p:attrNameLst>
                                      </p:cBhvr>
                                      <p:to>
                                        <p:strVal val="visible"/>
                                      </p:to>
                                    </p:set>
                                    <p:anim calcmode="lin" valueType="num">
                                      <p:cBhvr additive="base">
                                        <p:cTn id="37" dur="500" fill="hold"/>
                                        <p:tgtEl>
                                          <p:spTgt spid="32"/>
                                        </p:tgtEl>
                                        <p:attrNameLst>
                                          <p:attrName>ppt_x</p:attrName>
                                        </p:attrNameLst>
                                      </p:cBhvr>
                                      <p:tavLst>
                                        <p:tav tm="0">
                                          <p:val>
                                            <p:strVal val="#ppt_x"/>
                                          </p:val>
                                        </p:tav>
                                        <p:tav tm="100000">
                                          <p:val>
                                            <p:strVal val="#ppt_x"/>
                                          </p:val>
                                        </p:tav>
                                      </p:tavLst>
                                    </p:anim>
                                    <p:anim calcmode="lin" valueType="num">
                                      <p:cBhvr additive="base">
                                        <p:cTn id="38"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ppt_x"/>
                                          </p:val>
                                        </p:tav>
                                        <p:tav tm="100000">
                                          <p:val>
                                            <p:strVal val="#ppt_x"/>
                                          </p:val>
                                        </p:tav>
                                      </p:tavLst>
                                    </p:anim>
                                    <p:anim calcmode="lin" valueType="num">
                                      <p:cBhvr additive="base">
                                        <p:cTn id="44"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additive="base">
                                        <p:cTn id="49" dur="500" fill="hold"/>
                                        <p:tgtEl>
                                          <p:spTgt spid="5"/>
                                        </p:tgtEl>
                                        <p:attrNameLst>
                                          <p:attrName>ppt_x</p:attrName>
                                        </p:attrNameLst>
                                      </p:cBhvr>
                                      <p:tavLst>
                                        <p:tav tm="0">
                                          <p:val>
                                            <p:strVal val="#ppt_x"/>
                                          </p:val>
                                        </p:tav>
                                        <p:tav tm="100000">
                                          <p:val>
                                            <p:strVal val="#ppt_x"/>
                                          </p:val>
                                        </p:tav>
                                      </p:tavLst>
                                    </p:anim>
                                    <p:anim calcmode="lin" valueType="num">
                                      <p:cBhvr additive="base">
                                        <p:cTn id="5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fade">
                                      <p:cBhvr>
                                        <p:cTn id="55" dur="500"/>
                                        <p:tgtEl>
                                          <p:spTgt spid="42"/>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40"/>
                                        </p:tgtEl>
                                        <p:attrNameLst>
                                          <p:attrName>style.visibility</p:attrName>
                                        </p:attrNameLst>
                                      </p:cBhvr>
                                      <p:to>
                                        <p:strVal val="visible"/>
                                      </p:to>
                                    </p:set>
                                    <p:animEffect transition="in" filter="fade">
                                      <p:cBhvr>
                                        <p:cTn id="65"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30" grpId="0" animBg="1"/>
      <p:bldP spid="32" grpId="0" animBg="1"/>
      <p:bldP spid="33" grpId="0"/>
      <p:bldP spid="34" grpId="0" animBg="1"/>
      <p:bldP spid="40" grpId="0"/>
      <p:bldP spid="41" grpId="0"/>
      <p:bldP spid="42" grpId="0"/>
      <p:bldP spid="5" grpId="0" animBg="1"/>
      <p:bldP spid="21" grpId="0" animBg="1"/>
      <p:bldP spid="21" grpId="1"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00C3350-2117-0248-968C-8DADE0DACD17}"/>
              </a:ext>
            </a:extLst>
          </p:cNvPr>
          <p:cNvSpPr>
            <a:spLocks noGrp="1"/>
          </p:cNvSpPr>
          <p:nvPr>
            <p:ph type="sldNum" sz="quarter" idx="12"/>
          </p:nvPr>
        </p:nvSpPr>
        <p:spPr/>
        <p:txBody>
          <a:bodyPr/>
          <a:lstStyle/>
          <a:p>
            <a:fld id="{892959B6-490E-A144-8C7C-88267F972F69}" type="slidenum">
              <a:rPr lang="en-UK" smtClean="0"/>
              <a:t>9</a:t>
            </a:fld>
            <a:endParaRPr lang="en-UK" dirty="0"/>
          </a:p>
        </p:txBody>
      </p:sp>
      <p:sp>
        <p:nvSpPr>
          <p:cNvPr id="2" name="TextBox 1">
            <a:extLst>
              <a:ext uri="{FF2B5EF4-FFF2-40B4-BE49-F238E27FC236}">
                <a16:creationId xmlns:a16="http://schemas.microsoft.com/office/drawing/2014/main" id="{2646BB1F-FE23-ED8D-1979-69EDAA643057}"/>
              </a:ext>
            </a:extLst>
          </p:cNvPr>
          <p:cNvSpPr txBox="1"/>
          <p:nvPr/>
        </p:nvSpPr>
        <p:spPr>
          <a:xfrm>
            <a:off x="2731713" y="1432473"/>
            <a:ext cx="1246909" cy="830997"/>
          </a:xfrm>
          <a:prstGeom prst="rect">
            <a:avLst/>
          </a:prstGeom>
          <a:noFill/>
          <a:ln w="57150">
            <a:solidFill>
              <a:schemeClr val="bg1"/>
            </a:solidFill>
          </a:ln>
        </p:spPr>
        <p:txBody>
          <a:bodyPr wrap="square" rtlCol="0">
            <a:spAutoFit/>
          </a:bodyPr>
          <a:lstStyle/>
          <a:p>
            <a:r>
              <a:rPr lang="en-GB" sz="4800" b="1" dirty="0">
                <a:latin typeface="Arial" panose="020B0604020202020204" pitchFamily="34" charset="0"/>
                <a:cs typeface="Arial" panose="020B0604020202020204" pitchFamily="34" charset="0"/>
              </a:rPr>
              <a:t>?</a:t>
            </a:r>
          </a:p>
        </p:txBody>
      </p:sp>
      <p:sp>
        <p:nvSpPr>
          <p:cNvPr id="10" name="Rectangle 9">
            <a:extLst>
              <a:ext uri="{FF2B5EF4-FFF2-40B4-BE49-F238E27FC236}">
                <a16:creationId xmlns:a16="http://schemas.microsoft.com/office/drawing/2014/main" id="{4C89DF28-2B1C-9988-83E5-2622552C325E}"/>
              </a:ext>
            </a:extLst>
          </p:cNvPr>
          <p:cNvSpPr/>
          <p:nvPr/>
        </p:nvSpPr>
        <p:spPr>
          <a:xfrm>
            <a:off x="923248" y="2173462"/>
            <a:ext cx="3882061" cy="2179664"/>
          </a:xfrm>
          <a:prstGeom prst="rect">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800" b="1" dirty="0">
                <a:solidFill>
                  <a:schemeClr val="tx1"/>
                </a:solidFill>
                <a:latin typeface="Arial" panose="020B0604020202020204" pitchFamily="34" charset="0"/>
                <a:cs typeface="Arial" panose="020B0604020202020204" pitchFamily="34" charset="0"/>
              </a:rPr>
              <a:t>12.4</a:t>
            </a:r>
          </a:p>
        </p:txBody>
      </p:sp>
      <p:sp>
        <p:nvSpPr>
          <p:cNvPr id="11" name="TextBox 10">
            <a:extLst>
              <a:ext uri="{FF2B5EF4-FFF2-40B4-BE49-F238E27FC236}">
                <a16:creationId xmlns:a16="http://schemas.microsoft.com/office/drawing/2014/main" id="{8C374A23-577B-B2B3-D1FB-601D602EFDDB}"/>
              </a:ext>
            </a:extLst>
          </p:cNvPr>
          <p:cNvSpPr txBox="1"/>
          <p:nvPr/>
        </p:nvSpPr>
        <p:spPr>
          <a:xfrm>
            <a:off x="347080" y="2847795"/>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4</a:t>
            </a:r>
          </a:p>
        </p:txBody>
      </p:sp>
      <p:sp>
        <p:nvSpPr>
          <p:cNvPr id="25" name="Rectangle 24">
            <a:extLst>
              <a:ext uri="{FF2B5EF4-FFF2-40B4-BE49-F238E27FC236}">
                <a16:creationId xmlns:a16="http://schemas.microsoft.com/office/drawing/2014/main" id="{98C3393B-9898-ACAD-6DC7-0DD63462B6EA}"/>
              </a:ext>
            </a:extLst>
          </p:cNvPr>
          <p:cNvSpPr/>
          <p:nvPr/>
        </p:nvSpPr>
        <p:spPr>
          <a:xfrm>
            <a:off x="9583583" y="2173462"/>
            <a:ext cx="1092971" cy="2179664"/>
          </a:xfrm>
          <a:prstGeom prst="rect">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800" b="1" dirty="0">
                <a:solidFill>
                  <a:schemeClr val="tx1"/>
                </a:solidFill>
                <a:latin typeface="Arial" panose="020B0604020202020204" pitchFamily="34" charset="0"/>
                <a:cs typeface="Arial" panose="020B0604020202020204" pitchFamily="34" charset="0"/>
              </a:rPr>
              <a:t>0.4</a:t>
            </a:r>
          </a:p>
        </p:txBody>
      </p:sp>
      <p:sp>
        <p:nvSpPr>
          <p:cNvPr id="26" name="Rectangle 25">
            <a:extLst>
              <a:ext uri="{FF2B5EF4-FFF2-40B4-BE49-F238E27FC236}">
                <a16:creationId xmlns:a16="http://schemas.microsoft.com/office/drawing/2014/main" id="{F6A5A26A-85D4-0285-2005-030022372FFD}"/>
              </a:ext>
            </a:extLst>
          </p:cNvPr>
          <p:cNvSpPr/>
          <p:nvPr/>
        </p:nvSpPr>
        <p:spPr>
          <a:xfrm>
            <a:off x="6783714" y="2173462"/>
            <a:ext cx="1805631" cy="2179664"/>
          </a:xfrm>
          <a:prstGeom prst="rect">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800" b="1" dirty="0">
                <a:solidFill>
                  <a:schemeClr val="tx1"/>
                </a:solidFill>
                <a:latin typeface="Arial" panose="020B0604020202020204" pitchFamily="34" charset="0"/>
                <a:cs typeface="Arial" panose="020B0604020202020204" pitchFamily="34" charset="0"/>
              </a:rPr>
              <a:t>10</a:t>
            </a:r>
          </a:p>
        </p:txBody>
      </p:sp>
      <p:sp>
        <p:nvSpPr>
          <p:cNvPr id="30" name="TextBox 29">
            <a:extLst>
              <a:ext uri="{FF2B5EF4-FFF2-40B4-BE49-F238E27FC236}">
                <a16:creationId xmlns:a16="http://schemas.microsoft.com/office/drawing/2014/main" id="{87CF6CA6-EBF8-479F-EF03-93FEF99A48B5}"/>
              </a:ext>
            </a:extLst>
          </p:cNvPr>
          <p:cNvSpPr txBox="1"/>
          <p:nvPr/>
        </p:nvSpPr>
        <p:spPr>
          <a:xfrm>
            <a:off x="7497163" y="1434697"/>
            <a:ext cx="1246909" cy="830997"/>
          </a:xfrm>
          <a:prstGeom prst="rect">
            <a:avLst/>
          </a:prstGeom>
          <a:noFill/>
          <a:ln w="57150">
            <a:noFill/>
          </a:ln>
        </p:spPr>
        <p:txBody>
          <a:bodyPr wrap="square" rtlCol="0" anchor="ctr" anchorCtr="0">
            <a:noAutofit/>
          </a:bodyPr>
          <a:lstStyle/>
          <a:p>
            <a:r>
              <a:rPr lang="en-GB" sz="4800" b="1" dirty="0">
                <a:latin typeface="Arial" panose="020B0604020202020204" pitchFamily="34" charset="0"/>
                <a:cs typeface="Arial" panose="020B0604020202020204" pitchFamily="34" charset="0"/>
              </a:rPr>
              <a:t>?</a:t>
            </a:r>
          </a:p>
        </p:txBody>
      </p:sp>
      <p:sp>
        <p:nvSpPr>
          <p:cNvPr id="32" name="TextBox 31">
            <a:extLst>
              <a:ext uri="{FF2B5EF4-FFF2-40B4-BE49-F238E27FC236}">
                <a16:creationId xmlns:a16="http://schemas.microsoft.com/office/drawing/2014/main" id="{5D50E388-4260-88EE-5EC7-FD51A40F4B1B}"/>
              </a:ext>
            </a:extLst>
          </p:cNvPr>
          <p:cNvSpPr txBox="1"/>
          <p:nvPr/>
        </p:nvSpPr>
        <p:spPr>
          <a:xfrm>
            <a:off x="9903233" y="1434693"/>
            <a:ext cx="815522" cy="830997"/>
          </a:xfrm>
          <a:prstGeom prst="rect">
            <a:avLst/>
          </a:prstGeom>
          <a:noFill/>
          <a:ln w="57150">
            <a:noFill/>
          </a:ln>
        </p:spPr>
        <p:txBody>
          <a:bodyPr wrap="square" rtlCol="0">
            <a:noAutofit/>
          </a:bodyPr>
          <a:lstStyle/>
          <a:p>
            <a:r>
              <a:rPr lang="en-GB" sz="4800" b="1" dirty="0">
                <a:latin typeface="Arial" panose="020B0604020202020204" pitchFamily="34" charset="0"/>
                <a:cs typeface="Arial" panose="020B0604020202020204" pitchFamily="34" charset="0"/>
              </a:rPr>
              <a:t>?</a:t>
            </a:r>
          </a:p>
        </p:txBody>
      </p:sp>
      <p:sp>
        <p:nvSpPr>
          <p:cNvPr id="33" name="TextBox 32">
            <a:extLst>
              <a:ext uri="{FF2B5EF4-FFF2-40B4-BE49-F238E27FC236}">
                <a16:creationId xmlns:a16="http://schemas.microsoft.com/office/drawing/2014/main" id="{4E6499F5-277B-1B17-02A9-69E21A23E611}"/>
              </a:ext>
            </a:extLst>
          </p:cNvPr>
          <p:cNvSpPr txBox="1"/>
          <p:nvPr/>
        </p:nvSpPr>
        <p:spPr>
          <a:xfrm>
            <a:off x="6179828" y="2847792"/>
            <a:ext cx="1246909" cy="830997"/>
          </a:xfrm>
          <a:prstGeom prst="rect">
            <a:avLst/>
          </a:prstGeom>
          <a:noFill/>
          <a:ln w="57150">
            <a:noFill/>
          </a:ln>
        </p:spPr>
        <p:txBody>
          <a:bodyPr wrap="square" rtlCol="0">
            <a:spAutoFit/>
          </a:bodyPr>
          <a:lstStyle/>
          <a:p>
            <a:r>
              <a:rPr lang="en-GB" sz="4800" b="1" dirty="0">
                <a:latin typeface="Arial" panose="020B0604020202020204" pitchFamily="34" charset="0"/>
                <a:cs typeface="Arial" panose="020B0604020202020204" pitchFamily="34" charset="0"/>
              </a:rPr>
              <a:t>4</a:t>
            </a:r>
          </a:p>
        </p:txBody>
      </p:sp>
      <p:sp>
        <p:nvSpPr>
          <p:cNvPr id="34" name="TextBox 33">
            <a:extLst>
              <a:ext uri="{FF2B5EF4-FFF2-40B4-BE49-F238E27FC236}">
                <a16:creationId xmlns:a16="http://schemas.microsoft.com/office/drawing/2014/main" id="{89B93A2B-283F-FA2C-9A45-B8DF4FF24FC1}"/>
              </a:ext>
            </a:extLst>
          </p:cNvPr>
          <p:cNvSpPr txBox="1"/>
          <p:nvPr/>
        </p:nvSpPr>
        <p:spPr>
          <a:xfrm>
            <a:off x="7281255" y="1346521"/>
            <a:ext cx="756474" cy="748935"/>
          </a:xfrm>
          <a:prstGeom prst="rect">
            <a:avLst/>
          </a:prstGeom>
          <a:solidFill>
            <a:schemeClr val="bg1"/>
          </a:solidFill>
          <a:ln w="57150">
            <a:solidFill>
              <a:schemeClr val="tx1"/>
            </a:solidFill>
          </a:ln>
        </p:spPr>
        <p:txBody>
          <a:bodyPr wrap="square" rtlCol="0" anchor="ctr" anchorCtr="0">
            <a:noAutofit/>
          </a:bodyPr>
          <a:lstStyle/>
          <a:p>
            <a:pPr algn="ctr"/>
            <a:r>
              <a:rPr lang="en-GB" sz="2800" b="1" dirty="0">
                <a:latin typeface="Arial" panose="020B0604020202020204" pitchFamily="34" charset="0"/>
                <a:cs typeface="Arial" panose="020B0604020202020204" pitchFamily="34" charset="0"/>
              </a:rPr>
              <a:t>2.5</a:t>
            </a:r>
          </a:p>
        </p:txBody>
      </p:sp>
      <p:sp>
        <p:nvSpPr>
          <p:cNvPr id="40" name="TextBox 39">
            <a:extLst>
              <a:ext uri="{FF2B5EF4-FFF2-40B4-BE49-F238E27FC236}">
                <a16:creationId xmlns:a16="http://schemas.microsoft.com/office/drawing/2014/main" id="{E9D6B82D-B121-7F24-D117-C9EDBFADD0E6}"/>
              </a:ext>
            </a:extLst>
          </p:cNvPr>
          <p:cNvSpPr txBox="1"/>
          <p:nvPr/>
        </p:nvSpPr>
        <p:spPr>
          <a:xfrm>
            <a:off x="5990650" y="5606625"/>
            <a:ext cx="4955203" cy="646331"/>
          </a:xfrm>
          <a:prstGeom prst="rect">
            <a:avLst/>
          </a:prstGeom>
          <a:noFill/>
        </p:spPr>
        <p:txBody>
          <a:bodyPr wrap="none" rtlCol="0">
            <a:spAutoFit/>
          </a:bodyPr>
          <a:lstStyle/>
          <a:p>
            <a:r>
              <a:rPr lang="en-GB" sz="3600" dirty="0">
                <a:latin typeface="Arial" panose="020B0604020202020204" pitchFamily="34" charset="0"/>
                <a:cs typeface="Arial" panose="020B0604020202020204" pitchFamily="34" charset="0"/>
              </a:rPr>
              <a:t>Check:   4 × 3.1 = 12.4</a:t>
            </a:r>
          </a:p>
        </p:txBody>
      </p:sp>
      <p:sp>
        <p:nvSpPr>
          <p:cNvPr id="41" name="TextBox 40">
            <a:extLst>
              <a:ext uri="{FF2B5EF4-FFF2-40B4-BE49-F238E27FC236}">
                <a16:creationId xmlns:a16="http://schemas.microsoft.com/office/drawing/2014/main" id="{77960095-E9D0-5BBD-041E-C5D34455593E}"/>
              </a:ext>
            </a:extLst>
          </p:cNvPr>
          <p:cNvSpPr txBox="1"/>
          <p:nvPr/>
        </p:nvSpPr>
        <p:spPr>
          <a:xfrm>
            <a:off x="7848197" y="4742849"/>
            <a:ext cx="3015569" cy="646331"/>
          </a:xfrm>
          <a:prstGeom prst="rect">
            <a:avLst/>
          </a:prstGeom>
          <a:noFill/>
        </p:spPr>
        <p:txBody>
          <a:bodyPr wrap="none" rtlCol="0">
            <a:spAutoFit/>
          </a:bodyPr>
          <a:lstStyle/>
          <a:p>
            <a:r>
              <a:rPr lang="en-GB" sz="3600" b="1" dirty="0">
                <a:latin typeface="Arial" panose="020B0604020202020204" pitchFamily="34" charset="0"/>
                <a:cs typeface="Arial" panose="020B0604020202020204" pitchFamily="34" charset="0"/>
              </a:rPr>
              <a:t>12.4 ÷ 4 = 3.1</a:t>
            </a:r>
          </a:p>
        </p:txBody>
      </p:sp>
      <p:sp>
        <p:nvSpPr>
          <p:cNvPr id="42" name="TextBox 41">
            <a:extLst>
              <a:ext uri="{FF2B5EF4-FFF2-40B4-BE49-F238E27FC236}">
                <a16:creationId xmlns:a16="http://schemas.microsoft.com/office/drawing/2014/main" id="{1FB7C8B3-8748-435F-F14C-F0FB76738608}"/>
              </a:ext>
            </a:extLst>
          </p:cNvPr>
          <p:cNvSpPr txBox="1"/>
          <p:nvPr/>
        </p:nvSpPr>
        <p:spPr>
          <a:xfrm>
            <a:off x="8120617" y="1478051"/>
            <a:ext cx="4797893" cy="400110"/>
          </a:xfrm>
          <a:prstGeom prst="rect">
            <a:avLst/>
          </a:prstGeom>
          <a:noFill/>
        </p:spPr>
        <p:txBody>
          <a:bodyPr wrap="square" rtlCol="0">
            <a:spAutoFit/>
          </a:bodyPr>
          <a:lstStyle/>
          <a:p>
            <a:r>
              <a:rPr lang="en-GB" sz="2000" b="1" dirty="0">
                <a:solidFill>
                  <a:srgbClr val="FF0000"/>
                </a:solidFill>
                <a:latin typeface="Arial" panose="020B0604020202020204" pitchFamily="34" charset="0"/>
                <a:cs typeface="Arial" panose="020B0604020202020204" pitchFamily="34" charset="0"/>
              </a:rPr>
              <a:t>+                +              = 3.1</a:t>
            </a:r>
          </a:p>
        </p:txBody>
      </p:sp>
      <p:sp>
        <p:nvSpPr>
          <p:cNvPr id="5" name="TextBox 4">
            <a:extLst>
              <a:ext uri="{FF2B5EF4-FFF2-40B4-BE49-F238E27FC236}">
                <a16:creationId xmlns:a16="http://schemas.microsoft.com/office/drawing/2014/main" id="{E41EBA07-5F8D-6758-540F-3D0F48FCC60A}"/>
              </a:ext>
            </a:extLst>
          </p:cNvPr>
          <p:cNvSpPr txBox="1"/>
          <p:nvPr/>
        </p:nvSpPr>
        <p:spPr>
          <a:xfrm>
            <a:off x="9763512" y="1346520"/>
            <a:ext cx="734988" cy="748935"/>
          </a:xfrm>
          <a:prstGeom prst="rect">
            <a:avLst/>
          </a:prstGeom>
          <a:solidFill>
            <a:schemeClr val="bg1"/>
          </a:solidFill>
          <a:ln w="57150">
            <a:solidFill>
              <a:schemeClr val="tx1"/>
            </a:solidFill>
          </a:ln>
        </p:spPr>
        <p:txBody>
          <a:bodyPr wrap="square" rtlCol="0" anchor="ctr" anchorCtr="0">
            <a:noAutofit/>
          </a:bodyPr>
          <a:lstStyle/>
          <a:p>
            <a:pPr algn="ctr"/>
            <a:r>
              <a:rPr lang="en-GB" sz="2800" b="1" dirty="0">
                <a:latin typeface="Arial" panose="020B0604020202020204" pitchFamily="34" charset="0"/>
                <a:cs typeface="Arial" panose="020B0604020202020204" pitchFamily="34" charset="0"/>
              </a:rPr>
              <a:t>0.1</a:t>
            </a:r>
          </a:p>
        </p:txBody>
      </p:sp>
      <p:sp>
        <p:nvSpPr>
          <p:cNvPr id="3" name="Rectangle 2">
            <a:extLst>
              <a:ext uri="{FF2B5EF4-FFF2-40B4-BE49-F238E27FC236}">
                <a16:creationId xmlns:a16="http://schemas.microsoft.com/office/drawing/2014/main" id="{730D83E1-97AA-1379-620E-A21D14316881}"/>
              </a:ext>
            </a:extLst>
          </p:cNvPr>
          <p:cNvSpPr/>
          <p:nvPr/>
        </p:nvSpPr>
        <p:spPr>
          <a:xfrm>
            <a:off x="8589345" y="2178022"/>
            <a:ext cx="995077" cy="2179664"/>
          </a:xfrm>
          <a:prstGeom prst="rect">
            <a:avLst/>
          </a:prstGeom>
          <a:solidFill>
            <a:srgbClr val="9BC8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800" b="1" dirty="0">
                <a:solidFill>
                  <a:schemeClr val="tx1"/>
                </a:solidFill>
                <a:latin typeface="Arial" panose="020B0604020202020204" pitchFamily="34" charset="0"/>
                <a:cs typeface="Arial" panose="020B0604020202020204" pitchFamily="34" charset="0"/>
              </a:rPr>
              <a:t>2</a:t>
            </a:r>
          </a:p>
        </p:txBody>
      </p:sp>
      <p:sp>
        <p:nvSpPr>
          <p:cNvPr id="6" name="TextBox 5">
            <a:extLst>
              <a:ext uri="{FF2B5EF4-FFF2-40B4-BE49-F238E27FC236}">
                <a16:creationId xmlns:a16="http://schemas.microsoft.com/office/drawing/2014/main" id="{A18EAF4B-D82C-1336-47C2-784ADB04BEA8}"/>
              </a:ext>
            </a:extLst>
          </p:cNvPr>
          <p:cNvSpPr txBox="1"/>
          <p:nvPr/>
        </p:nvSpPr>
        <p:spPr>
          <a:xfrm>
            <a:off x="8868765" y="1434699"/>
            <a:ext cx="1246909" cy="830997"/>
          </a:xfrm>
          <a:prstGeom prst="rect">
            <a:avLst/>
          </a:prstGeom>
          <a:noFill/>
          <a:ln w="57150">
            <a:noFill/>
          </a:ln>
        </p:spPr>
        <p:txBody>
          <a:bodyPr wrap="square" rtlCol="0" anchor="ctr" anchorCtr="0">
            <a:noAutofit/>
          </a:bodyPr>
          <a:lstStyle/>
          <a:p>
            <a:r>
              <a:rPr lang="en-GB" sz="4800" b="1" dirty="0">
                <a:latin typeface="Arial" panose="020B0604020202020204" pitchFamily="34" charset="0"/>
                <a:cs typeface="Arial" panose="020B0604020202020204" pitchFamily="34" charset="0"/>
              </a:rPr>
              <a:t>?</a:t>
            </a:r>
          </a:p>
        </p:txBody>
      </p:sp>
      <p:sp>
        <p:nvSpPr>
          <p:cNvPr id="7" name="TextBox 6">
            <a:extLst>
              <a:ext uri="{FF2B5EF4-FFF2-40B4-BE49-F238E27FC236}">
                <a16:creationId xmlns:a16="http://schemas.microsoft.com/office/drawing/2014/main" id="{E5EB5B22-F03F-E308-109E-217FB3FFFE36}"/>
              </a:ext>
            </a:extLst>
          </p:cNvPr>
          <p:cNvSpPr txBox="1"/>
          <p:nvPr/>
        </p:nvSpPr>
        <p:spPr>
          <a:xfrm>
            <a:off x="8618988" y="1346523"/>
            <a:ext cx="756474" cy="748935"/>
          </a:xfrm>
          <a:prstGeom prst="rect">
            <a:avLst/>
          </a:prstGeom>
          <a:solidFill>
            <a:schemeClr val="bg1"/>
          </a:solidFill>
          <a:ln w="57150">
            <a:solidFill>
              <a:schemeClr val="tx1"/>
            </a:solidFill>
          </a:ln>
        </p:spPr>
        <p:txBody>
          <a:bodyPr wrap="square" rtlCol="0" anchor="ctr" anchorCtr="0">
            <a:noAutofit/>
          </a:bodyPr>
          <a:lstStyle/>
          <a:p>
            <a:pPr algn="ctr"/>
            <a:r>
              <a:rPr lang="en-GB" sz="2800" b="1" dirty="0">
                <a:latin typeface="Arial" panose="020B0604020202020204" pitchFamily="34" charset="0"/>
                <a:cs typeface="Arial" panose="020B0604020202020204" pitchFamily="34" charset="0"/>
              </a:rPr>
              <a:t>0.5</a:t>
            </a:r>
          </a:p>
        </p:txBody>
      </p:sp>
      <p:sp>
        <p:nvSpPr>
          <p:cNvPr id="24" name="TextBox 23">
            <a:extLst>
              <a:ext uri="{FF2B5EF4-FFF2-40B4-BE49-F238E27FC236}">
                <a16:creationId xmlns:a16="http://schemas.microsoft.com/office/drawing/2014/main" id="{C551F0E2-A785-4706-B8F2-495745DB13DD}"/>
              </a:ext>
            </a:extLst>
          </p:cNvPr>
          <p:cNvSpPr txBox="1"/>
          <p:nvPr/>
        </p:nvSpPr>
        <p:spPr>
          <a:xfrm>
            <a:off x="6696180" y="2965661"/>
            <a:ext cx="4095784" cy="523220"/>
          </a:xfrm>
          <a:prstGeom prst="rect">
            <a:avLst/>
          </a:prstGeom>
          <a:solidFill>
            <a:schemeClr val="accent6">
              <a:lumMod val="40000"/>
              <a:lumOff val="60000"/>
            </a:schemeClr>
          </a:solidFill>
          <a:ln w="57150">
            <a:solidFill>
              <a:schemeClr val="bg1"/>
            </a:solidFill>
          </a:ln>
        </p:spPr>
        <p:txBody>
          <a:bodyPr wrap="square" rtlCol="0">
            <a:spAutoFit/>
          </a:bodyPr>
          <a:lstStyle/>
          <a:p>
            <a:r>
              <a:rPr lang="en-GB" sz="2800" b="1" dirty="0">
                <a:latin typeface="Arial" panose="020B0604020202020204" pitchFamily="34" charset="0"/>
                <a:cs typeface="Arial" panose="020B0604020202020204" pitchFamily="34" charset="0"/>
              </a:rPr>
              <a:t>How can we split 12.4? </a:t>
            </a:r>
          </a:p>
        </p:txBody>
      </p:sp>
      <p:sp>
        <p:nvSpPr>
          <p:cNvPr id="8" name="Title 1">
            <a:extLst>
              <a:ext uri="{FF2B5EF4-FFF2-40B4-BE49-F238E27FC236}">
                <a16:creationId xmlns:a16="http://schemas.microsoft.com/office/drawing/2014/main" id="{B9A8E9BA-6F54-A19F-8E3C-A3924CB10316}"/>
              </a:ext>
            </a:extLst>
          </p:cNvPr>
          <p:cNvSpPr txBox="1">
            <a:spLocks/>
          </p:cNvSpPr>
          <p:nvPr/>
        </p:nvSpPr>
        <p:spPr>
          <a:xfrm>
            <a:off x="2259831" y="122889"/>
            <a:ext cx="9376847" cy="101704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600" b="1" dirty="0">
                <a:solidFill>
                  <a:schemeClr val="accent1"/>
                </a:solidFill>
                <a:latin typeface="Arial" panose="020B0604020202020204" pitchFamily="34" charset="0"/>
                <a:cs typeface="Arial" panose="020B0604020202020204" pitchFamily="34" charset="0"/>
              </a:rPr>
              <a:t>Partitioning numbers with decimals (2)</a:t>
            </a:r>
          </a:p>
        </p:txBody>
      </p:sp>
      <p:sp>
        <p:nvSpPr>
          <p:cNvPr id="9" name="Isosceles Triangle 8">
            <a:extLst>
              <a:ext uri="{FF2B5EF4-FFF2-40B4-BE49-F238E27FC236}">
                <a16:creationId xmlns:a16="http://schemas.microsoft.com/office/drawing/2014/main" id="{C42FBD2C-2E4C-E21B-B1AC-C237F4C6982A}"/>
              </a:ext>
              <a:ext uri="{C183D7F6-B498-43B3-948B-1728B52AA6E4}">
                <adec:decorative xmlns:adec="http://schemas.microsoft.com/office/drawing/2017/decorative" val="1"/>
              </a:ext>
            </a:extLst>
          </p:cNvPr>
          <p:cNvSpPr/>
          <p:nvPr/>
        </p:nvSpPr>
        <p:spPr>
          <a:xfrm flipV="1">
            <a:off x="969" y="4046"/>
            <a:ext cx="2091590" cy="1923564"/>
          </a:xfrm>
          <a:prstGeom prst="triangle">
            <a:avLst>
              <a:gd name="adj" fmla="val 0"/>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 name="TextBox 12">
            <a:extLst>
              <a:ext uri="{FF2B5EF4-FFF2-40B4-BE49-F238E27FC236}">
                <a16:creationId xmlns:a16="http://schemas.microsoft.com/office/drawing/2014/main" id="{7F53D898-98D1-ED00-66EA-BD82B36A328C}"/>
              </a:ext>
            </a:extLst>
          </p:cNvPr>
          <p:cNvSpPr txBox="1"/>
          <p:nvPr/>
        </p:nvSpPr>
        <p:spPr>
          <a:xfrm>
            <a:off x="969" y="112165"/>
            <a:ext cx="1560042" cy="400110"/>
          </a:xfrm>
          <a:prstGeom prst="rect">
            <a:avLst/>
          </a:prstGeom>
          <a:noFill/>
          <a:ln>
            <a:noFill/>
          </a:ln>
          <a:effectLst/>
        </p:spPr>
        <p:txBody>
          <a:bodyPr wrap="square" rtlCol="0">
            <a:spAutoFit/>
          </a:bodyPr>
          <a:lstStyle/>
          <a:p>
            <a:pPr algn="ctr"/>
            <a:r>
              <a:rPr lang="en-GB" sz="2000" b="1" dirty="0">
                <a:solidFill>
                  <a:schemeClr val="bg1"/>
                </a:solidFill>
                <a:latin typeface="Arial" panose="020B0604020202020204" pitchFamily="34" charset="0"/>
                <a:cs typeface="Arial" panose="020B0604020202020204" pitchFamily="34" charset="0"/>
              </a:rPr>
              <a:t>DISCUSS</a:t>
            </a:r>
          </a:p>
        </p:txBody>
      </p:sp>
    </p:spTree>
    <p:extLst>
      <p:ext uri="{BB962C8B-B14F-4D97-AF65-F5344CB8AC3E}">
        <p14:creationId xmlns:p14="http://schemas.microsoft.com/office/powerpoint/2010/main" val="1070941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24"/>
                                        </p:tgtEl>
                                      </p:cBhvr>
                                    </p:animEffect>
                                    <p:set>
                                      <p:cBhvr>
                                        <p:cTn id="12" dur="1" fill="hold">
                                          <p:stCondLst>
                                            <p:cond delay="499"/>
                                          </p:stCondLst>
                                        </p:cTn>
                                        <p:tgtEl>
                                          <p:spTgt spid="2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 calcmode="lin" valueType="num">
                                      <p:cBhvr additive="base">
                                        <p:cTn id="17" dur="500" fill="hold"/>
                                        <p:tgtEl>
                                          <p:spTgt spid="33"/>
                                        </p:tgtEl>
                                        <p:attrNameLst>
                                          <p:attrName>ppt_x</p:attrName>
                                        </p:attrNameLst>
                                      </p:cBhvr>
                                      <p:tavLst>
                                        <p:tav tm="0">
                                          <p:val>
                                            <p:strVal val="#ppt_x"/>
                                          </p:val>
                                        </p:tav>
                                        <p:tav tm="100000">
                                          <p:val>
                                            <p:strVal val="#ppt_x"/>
                                          </p:val>
                                        </p:tav>
                                      </p:tavLst>
                                    </p:anim>
                                    <p:anim calcmode="lin" valueType="num">
                                      <p:cBhvr additive="base">
                                        <p:cTn id="18"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fade">
                                      <p:cBhvr>
                                        <p:cTn id="33" dur="500"/>
                                        <p:tgtEl>
                                          <p:spTgt spid="25"/>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30"/>
                                        </p:tgtEl>
                                        <p:attrNameLst>
                                          <p:attrName>style.visibility</p:attrName>
                                        </p:attrNameLst>
                                      </p:cBhvr>
                                      <p:to>
                                        <p:strVal val="visible"/>
                                      </p:to>
                                    </p:set>
                                    <p:anim calcmode="lin" valueType="num">
                                      <p:cBhvr additive="base">
                                        <p:cTn id="38" dur="500" fill="hold"/>
                                        <p:tgtEl>
                                          <p:spTgt spid="30"/>
                                        </p:tgtEl>
                                        <p:attrNameLst>
                                          <p:attrName>ppt_x</p:attrName>
                                        </p:attrNameLst>
                                      </p:cBhvr>
                                      <p:tavLst>
                                        <p:tav tm="0">
                                          <p:val>
                                            <p:strVal val="#ppt_x"/>
                                          </p:val>
                                        </p:tav>
                                        <p:tav tm="100000">
                                          <p:val>
                                            <p:strVal val="#ppt_x"/>
                                          </p:val>
                                        </p:tav>
                                      </p:tavLst>
                                    </p:anim>
                                    <p:anim calcmode="lin" valueType="num">
                                      <p:cBhvr additive="base">
                                        <p:cTn id="39"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6"/>
                                        </p:tgtEl>
                                        <p:attrNameLst>
                                          <p:attrName>style.visibility</p:attrName>
                                        </p:attrNameLst>
                                      </p:cBhvr>
                                      <p:to>
                                        <p:strVal val="visible"/>
                                      </p:to>
                                    </p:set>
                                    <p:anim calcmode="lin" valueType="num">
                                      <p:cBhvr additive="base">
                                        <p:cTn id="44" dur="500" fill="hold"/>
                                        <p:tgtEl>
                                          <p:spTgt spid="6"/>
                                        </p:tgtEl>
                                        <p:attrNameLst>
                                          <p:attrName>ppt_x</p:attrName>
                                        </p:attrNameLst>
                                      </p:cBhvr>
                                      <p:tavLst>
                                        <p:tav tm="0">
                                          <p:val>
                                            <p:strVal val="#ppt_x"/>
                                          </p:val>
                                        </p:tav>
                                        <p:tav tm="100000">
                                          <p:val>
                                            <p:strVal val="#ppt_x"/>
                                          </p:val>
                                        </p:tav>
                                      </p:tavLst>
                                    </p:anim>
                                    <p:anim calcmode="lin" valueType="num">
                                      <p:cBhvr additive="base">
                                        <p:cTn id="45"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 presetClass="entr" presetSubtype="4" fill="hold" grpId="0" nodeType="clickEffect">
                                  <p:stCondLst>
                                    <p:cond delay="0"/>
                                  </p:stCondLst>
                                  <p:childTnLst>
                                    <p:set>
                                      <p:cBhvr>
                                        <p:cTn id="49" dur="1" fill="hold">
                                          <p:stCondLst>
                                            <p:cond delay="0"/>
                                          </p:stCondLst>
                                        </p:cTn>
                                        <p:tgtEl>
                                          <p:spTgt spid="32"/>
                                        </p:tgtEl>
                                        <p:attrNameLst>
                                          <p:attrName>style.visibility</p:attrName>
                                        </p:attrNameLst>
                                      </p:cBhvr>
                                      <p:to>
                                        <p:strVal val="visible"/>
                                      </p:to>
                                    </p:set>
                                    <p:anim calcmode="lin" valueType="num">
                                      <p:cBhvr additive="base">
                                        <p:cTn id="50" dur="500" fill="hold"/>
                                        <p:tgtEl>
                                          <p:spTgt spid="32"/>
                                        </p:tgtEl>
                                        <p:attrNameLst>
                                          <p:attrName>ppt_x</p:attrName>
                                        </p:attrNameLst>
                                      </p:cBhvr>
                                      <p:tavLst>
                                        <p:tav tm="0">
                                          <p:val>
                                            <p:strVal val="#ppt_x"/>
                                          </p:val>
                                        </p:tav>
                                        <p:tav tm="100000">
                                          <p:val>
                                            <p:strVal val="#ppt_x"/>
                                          </p:val>
                                        </p:tav>
                                      </p:tavLst>
                                    </p:anim>
                                    <p:anim calcmode="lin" valueType="num">
                                      <p:cBhvr additive="base">
                                        <p:cTn id="51"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grpId="0" nodeType="clickEffect">
                                  <p:stCondLst>
                                    <p:cond delay="0"/>
                                  </p:stCondLst>
                                  <p:childTnLst>
                                    <p:set>
                                      <p:cBhvr>
                                        <p:cTn id="55" dur="1" fill="hold">
                                          <p:stCondLst>
                                            <p:cond delay="0"/>
                                          </p:stCondLst>
                                        </p:cTn>
                                        <p:tgtEl>
                                          <p:spTgt spid="34"/>
                                        </p:tgtEl>
                                        <p:attrNameLst>
                                          <p:attrName>style.visibility</p:attrName>
                                        </p:attrNameLst>
                                      </p:cBhvr>
                                      <p:to>
                                        <p:strVal val="visible"/>
                                      </p:to>
                                    </p:set>
                                    <p:anim calcmode="lin" valueType="num">
                                      <p:cBhvr additive="base">
                                        <p:cTn id="56" dur="500" fill="hold"/>
                                        <p:tgtEl>
                                          <p:spTgt spid="34"/>
                                        </p:tgtEl>
                                        <p:attrNameLst>
                                          <p:attrName>ppt_x</p:attrName>
                                        </p:attrNameLst>
                                      </p:cBhvr>
                                      <p:tavLst>
                                        <p:tav tm="0">
                                          <p:val>
                                            <p:strVal val="#ppt_x"/>
                                          </p:val>
                                        </p:tav>
                                        <p:tav tm="100000">
                                          <p:val>
                                            <p:strVal val="#ppt_x"/>
                                          </p:val>
                                        </p:tav>
                                      </p:tavLst>
                                    </p:anim>
                                    <p:anim calcmode="lin" valueType="num">
                                      <p:cBhvr additive="base">
                                        <p:cTn id="57"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4" fill="hold" grpId="0" nodeType="clickEffect">
                                  <p:stCondLst>
                                    <p:cond delay="0"/>
                                  </p:stCondLst>
                                  <p:childTnLst>
                                    <p:set>
                                      <p:cBhvr>
                                        <p:cTn id="61" dur="1" fill="hold">
                                          <p:stCondLst>
                                            <p:cond delay="0"/>
                                          </p:stCondLst>
                                        </p:cTn>
                                        <p:tgtEl>
                                          <p:spTgt spid="7"/>
                                        </p:tgtEl>
                                        <p:attrNameLst>
                                          <p:attrName>style.visibility</p:attrName>
                                        </p:attrNameLst>
                                      </p:cBhvr>
                                      <p:to>
                                        <p:strVal val="visible"/>
                                      </p:to>
                                    </p:set>
                                    <p:anim calcmode="lin" valueType="num">
                                      <p:cBhvr additive="base">
                                        <p:cTn id="62" dur="500" fill="hold"/>
                                        <p:tgtEl>
                                          <p:spTgt spid="7"/>
                                        </p:tgtEl>
                                        <p:attrNameLst>
                                          <p:attrName>ppt_x</p:attrName>
                                        </p:attrNameLst>
                                      </p:cBhvr>
                                      <p:tavLst>
                                        <p:tav tm="0">
                                          <p:val>
                                            <p:strVal val="#ppt_x"/>
                                          </p:val>
                                        </p:tav>
                                        <p:tav tm="100000">
                                          <p:val>
                                            <p:strVal val="#ppt_x"/>
                                          </p:val>
                                        </p:tav>
                                      </p:tavLst>
                                    </p:anim>
                                    <p:anim calcmode="lin" valueType="num">
                                      <p:cBhvr additive="base">
                                        <p:cTn id="63"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2" presetClass="entr" presetSubtype="4" fill="hold" grpId="0" nodeType="clickEffect">
                                  <p:stCondLst>
                                    <p:cond delay="0"/>
                                  </p:stCondLst>
                                  <p:childTnLst>
                                    <p:set>
                                      <p:cBhvr>
                                        <p:cTn id="67" dur="1" fill="hold">
                                          <p:stCondLst>
                                            <p:cond delay="0"/>
                                          </p:stCondLst>
                                        </p:cTn>
                                        <p:tgtEl>
                                          <p:spTgt spid="5"/>
                                        </p:tgtEl>
                                        <p:attrNameLst>
                                          <p:attrName>style.visibility</p:attrName>
                                        </p:attrNameLst>
                                      </p:cBhvr>
                                      <p:to>
                                        <p:strVal val="visible"/>
                                      </p:to>
                                    </p:set>
                                    <p:anim calcmode="lin" valueType="num">
                                      <p:cBhvr additive="base">
                                        <p:cTn id="68" dur="500" fill="hold"/>
                                        <p:tgtEl>
                                          <p:spTgt spid="5"/>
                                        </p:tgtEl>
                                        <p:attrNameLst>
                                          <p:attrName>ppt_x</p:attrName>
                                        </p:attrNameLst>
                                      </p:cBhvr>
                                      <p:tavLst>
                                        <p:tav tm="0">
                                          <p:val>
                                            <p:strVal val="#ppt_x"/>
                                          </p:val>
                                        </p:tav>
                                        <p:tav tm="100000">
                                          <p:val>
                                            <p:strVal val="#ppt_x"/>
                                          </p:val>
                                        </p:tav>
                                      </p:tavLst>
                                    </p:anim>
                                    <p:anim calcmode="lin" valueType="num">
                                      <p:cBhvr additive="base">
                                        <p:cTn id="69"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10" presetClass="entr" presetSubtype="0" fill="hold" grpId="0" nodeType="click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500"/>
                                        <p:tgtEl>
                                          <p:spTgt spid="42"/>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500"/>
                                        <p:tgtEl>
                                          <p:spTgt spid="41"/>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40"/>
                                        </p:tgtEl>
                                        <p:attrNameLst>
                                          <p:attrName>style.visibility</p:attrName>
                                        </p:attrNameLst>
                                      </p:cBhvr>
                                      <p:to>
                                        <p:strVal val="visible"/>
                                      </p:to>
                                    </p:set>
                                    <p:animEffect transition="in" filter="fade">
                                      <p:cBhvr>
                                        <p:cTn id="8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30" grpId="0" animBg="1"/>
      <p:bldP spid="32" grpId="0" animBg="1"/>
      <p:bldP spid="33" grpId="0" animBg="1"/>
      <p:bldP spid="34" grpId="0" animBg="1"/>
      <p:bldP spid="40" grpId="0"/>
      <p:bldP spid="41" grpId="0"/>
      <p:bldP spid="42" grpId="0"/>
      <p:bldP spid="5" grpId="0" animBg="1"/>
      <p:bldP spid="3" grpId="0" animBg="1"/>
      <p:bldP spid="6" grpId="0" animBg="1"/>
      <p:bldP spid="7" grpId="0" animBg="1"/>
      <p:bldP spid="24" grpId="0" animBg="1"/>
      <p:bldP spid="24" grpId="1" animBg="1"/>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TaxCatchAll xmlns="a943fffa-545b-4eca-b17d-5f9a138dda08" xsi:nil="true"/>
    <lcf76f155ced4ddcb4097134ff3c332f xmlns="c5cf19a6-e467-491d-9af0-5a70f09a6a41">
      <Terms xmlns="http://schemas.microsoft.com/office/infopath/2007/PartnerControls"/>
    </lcf76f155ced4ddcb4097134ff3c332f>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62C6BF2C10D2AD44BB79F8BFF365B8C2" ma:contentTypeVersion="16" ma:contentTypeDescription="Create a new document." ma:contentTypeScope="" ma:versionID="c9b06e18c8963115e3abf9b348a2b147">
  <xsd:schema xmlns:xsd="http://www.w3.org/2001/XMLSchema" xmlns:xs="http://www.w3.org/2001/XMLSchema" xmlns:p="http://schemas.microsoft.com/office/2006/metadata/properties" xmlns:ns2="a943fffa-545b-4eca-b17d-5f9a138dda08" xmlns:ns3="c5cf19a6-e467-491d-9af0-5a70f09a6a41" targetNamespace="http://schemas.microsoft.com/office/2006/metadata/properties" ma:root="true" ma:fieldsID="0a54bbcb56302e0d3bc70941a0a2ee6d" ns2:_="" ns3:_="">
    <xsd:import namespace="a943fffa-545b-4eca-b17d-5f9a138dda08"/>
    <xsd:import namespace="c5cf19a6-e467-491d-9af0-5a70f09a6a41"/>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KeyPoints" minOccurs="0"/>
                <xsd:element ref="ns3:MediaServiceKeyPoints" minOccurs="0"/>
                <xsd:element ref="ns3:MediaServiceDateTaken" minOccurs="0"/>
                <xsd:element ref="ns3:MediaServiceAutoTags" minOccurs="0"/>
                <xsd:element ref="ns3:MediaServiceGenerationTime" minOccurs="0"/>
                <xsd:element ref="ns3:MediaServiceEventHashCode" minOccurs="0"/>
                <xsd:element ref="ns3:MediaServiceOCR" minOccurs="0"/>
                <xsd:element ref="ns3:MediaServiceLocation" minOccurs="0"/>
                <xsd:element ref="ns3:MediaLengthInSeconds" minOccurs="0"/>
                <xsd:element ref="ns3:lcf76f155ced4ddcb4097134ff3c332f" minOccurs="0"/>
                <xsd:element ref="ns2: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a943fffa-545b-4eca-b17d-5f9a138dda08"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element name="TaxCatchAll" ma:index="23" nillable="true" ma:displayName="Taxonomy Catch All Column" ma:hidden="true" ma:list="{ae9c5b39-4955-4e83-95b2-d0ef9563bab7}" ma:internalName="TaxCatchAll" ma:showField="CatchAllData" ma:web="a943fffa-545b-4eca-b17d-5f9a138dda08">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c5cf19a6-e467-491d-9af0-5a70f09a6a41"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Tags" ma:index="15" nillable="true" ma:displayName="Tags" ma:internalName="MediaServiceAutoTags" ma:readOnly="true">
      <xsd:simpleType>
        <xsd:restriction base="dms:Text"/>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Location" ma:index="19" nillable="true" ma:displayName="Location" ma:internalName="MediaServiceLocation" ma:readOnly="true">
      <xsd:simpleType>
        <xsd:restriction base="dms:Text"/>
      </xsd:simpleType>
    </xsd:element>
    <xsd:element name="MediaLengthInSeconds" ma:index="20" nillable="true" ma:displayName="Length (seconds)" ma:internalName="MediaLengthInSeconds" ma:readOnly="true">
      <xsd:simpleType>
        <xsd:restriction base="dms:Unknown"/>
      </xsd:simpleType>
    </xsd:element>
    <xsd:element name="lcf76f155ced4ddcb4097134ff3c332f" ma:index="22" nillable="true" ma:taxonomy="true" ma:internalName="lcf76f155ced4ddcb4097134ff3c332f" ma:taxonomyFieldName="MediaServiceImageTags" ma:displayName="Image Tags" ma:readOnly="false" ma:fieldId="{5cf76f15-5ced-4ddc-b409-7134ff3c332f}" ma:taxonomyMulti="true" ma:sspId="20cda56a-0d36-40e2-ad5d-df46f41119bb" ma:termSetId="09814cd3-568e-fe90-9814-8d621ff8fb84" ma:anchorId="fba54fb3-c3e1-fe81-a776-ca4b69148c4d" ma:open="true" ma:isKeyword="false">
      <xsd:complexType>
        <xsd:sequence>
          <xsd:element ref="pc:Terms" minOccurs="0" maxOccurs="1"/>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15750DE2-DA89-48CE-9F79-28D425E37724}">
  <ds:schemaRefs>
    <ds:schemaRef ds:uri="http://schemas.microsoft.com/sharepoint/v3/contenttype/forms"/>
  </ds:schemaRefs>
</ds:datastoreItem>
</file>

<file path=customXml/itemProps2.xml><?xml version="1.0" encoding="utf-8"?>
<ds:datastoreItem xmlns:ds="http://schemas.openxmlformats.org/officeDocument/2006/customXml" ds:itemID="{F054519A-5C88-4765-8DF4-097EB505FC69}">
  <ds:schemaRefs>
    <ds:schemaRef ds:uri="http://schemas.microsoft.com/office/2006/metadata/properties"/>
    <ds:schemaRef ds:uri="http://schemas.microsoft.com/office/infopath/2007/PartnerControls"/>
    <ds:schemaRef ds:uri="http://schemas.openxmlformats.org/package/2006/metadata/core-properties"/>
    <ds:schemaRef ds:uri="http://schemas.microsoft.com/office/2006/documentManagement/types"/>
    <ds:schemaRef ds:uri="http://purl.org/dc/elements/1.1/"/>
    <ds:schemaRef ds:uri="68f74d8c-e8a3-4e23-a375-3fd62d469f0a"/>
    <ds:schemaRef ds:uri="http://purl.org/dc/terms/"/>
    <ds:schemaRef ds:uri="http://www.w3.org/XML/1998/namespace"/>
    <ds:schemaRef ds:uri="http://purl.org/dc/dcmitype/"/>
    <ds:schemaRef ds:uri="d76a689f-3abc-4464-bb2e-d4e6a47839d9"/>
    <ds:schemaRef ds:uri="a943fffa-545b-4eca-b17d-5f9a138dda08"/>
    <ds:schemaRef ds:uri="c5cf19a6-e467-491d-9af0-5a70f09a6a41"/>
  </ds:schemaRefs>
</ds:datastoreItem>
</file>

<file path=customXml/itemProps3.xml><?xml version="1.0" encoding="utf-8"?>
<ds:datastoreItem xmlns:ds="http://schemas.openxmlformats.org/officeDocument/2006/customXml" ds:itemID="{4226844E-76CB-4D6E-9BB3-03E3BF87469C}">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a943fffa-545b-4eca-b17d-5f9a138dda08"/>
    <ds:schemaRef ds:uri="c5cf19a6-e467-491d-9af0-5a70f09a6a4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50048</TotalTime>
  <Words>14282</Words>
  <Application>Microsoft Office PowerPoint</Application>
  <PresentationFormat>Widescreen</PresentationFormat>
  <Paragraphs>11190</Paragraphs>
  <Slides>42</Slides>
  <Notes>42</Notes>
  <HiddenSlides>9</HiddenSlides>
  <MMClips>0</MMClips>
  <ScaleCrop>false</ScaleCrop>
  <HeadingPairs>
    <vt:vector size="6" baseType="variant">
      <vt:variant>
        <vt:lpstr>Fonts Used</vt:lpstr>
      </vt:variant>
      <vt:variant>
        <vt:i4>4</vt:i4>
      </vt:variant>
      <vt:variant>
        <vt:lpstr>Theme</vt:lpstr>
      </vt:variant>
      <vt:variant>
        <vt:i4>4</vt:i4>
      </vt:variant>
      <vt:variant>
        <vt:lpstr>Slide Titles</vt:lpstr>
      </vt:variant>
      <vt:variant>
        <vt:i4>42</vt:i4>
      </vt:variant>
    </vt:vector>
  </HeadingPairs>
  <TitlesOfParts>
    <vt:vector size="50" baseType="lpstr">
      <vt:lpstr>Arial</vt:lpstr>
      <vt:lpstr>Calibri</vt:lpstr>
      <vt:lpstr>Calibri Light</vt:lpstr>
      <vt:lpstr>Cambria Math</vt:lpstr>
      <vt:lpstr>Office Theme</vt:lpstr>
      <vt:lpstr>1_Office Theme</vt:lpstr>
      <vt:lpstr>Custom Design</vt:lpstr>
      <vt:lpstr>1_Custom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Planning a party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Practice question (1)</vt:lpstr>
      <vt:lpstr>PowerPoint Presentation</vt:lpstr>
      <vt:lpstr>Lesson review:  Division and estimation Level 1</vt:lpstr>
      <vt:lpstr>Lesson 8:  Credits</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Centres for Excellence Mastery Lesson Slides</dc:title>
  <dc:subject/>
  <dc:creator>Pearson</dc:creator>
  <cp:keywords/>
  <dc:description/>
  <cp:lastModifiedBy>Chess Law</cp:lastModifiedBy>
  <cp:revision>511</cp:revision>
  <cp:lastPrinted>2023-01-19T11:20:48Z</cp:lastPrinted>
  <dcterms:created xsi:type="dcterms:W3CDTF">2019-07-11T15:46:02Z</dcterms:created>
  <dcterms:modified xsi:type="dcterms:W3CDTF">2023-04-19T22:48:39Z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0x01010062C6BF2C10D2AD44BB79F8BFF365B8C2</vt:lpwstr>
  </property>
</Properties>
</file>