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60141-BB77-4817-A554-6BBAC6DCD1E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4A4B7A3-45FE-407B-9B4D-48101292F4FC}">
      <dgm:prSet/>
      <dgm:spPr/>
      <dgm:t>
        <a:bodyPr/>
        <a:lstStyle/>
        <a:p>
          <a:r>
            <a:rPr lang="en-US"/>
            <a:t>A practical approach to meeting the 105-hour requirement</a:t>
          </a:r>
        </a:p>
      </dgm:t>
    </dgm:pt>
    <dgm:pt modelId="{7201541E-3746-4E0F-AF60-98109B1E75A8}" type="parTrans" cxnId="{CEC827C7-5FC0-4AF1-92D7-DD6CCCB38B2B}">
      <dgm:prSet/>
      <dgm:spPr/>
      <dgm:t>
        <a:bodyPr/>
        <a:lstStyle/>
        <a:p>
          <a:endParaRPr lang="en-US"/>
        </a:p>
      </dgm:t>
    </dgm:pt>
    <dgm:pt modelId="{76F43082-8044-479C-AAE8-0BC5D893CE9C}" type="sibTrans" cxnId="{CEC827C7-5FC0-4AF1-92D7-DD6CCCB38B2B}">
      <dgm:prSet/>
      <dgm:spPr/>
      <dgm:t>
        <a:bodyPr/>
        <a:lstStyle/>
        <a:p>
          <a:endParaRPr lang="en-US"/>
        </a:p>
      </dgm:t>
    </dgm:pt>
    <dgm:pt modelId="{A1CF8597-4C3A-4603-BDFB-8DB732EFED87}">
      <dgm:prSet/>
      <dgm:spPr/>
      <dgm:t>
        <a:bodyPr/>
        <a:lstStyle/>
        <a:p>
          <a:r>
            <a:rPr lang="en-US"/>
            <a:t>ETF / AoC TLPD session</a:t>
          </a:r>
        </a:p>
      </dgm:t>
    </dgm:pt>
    <dgm:pt modelId="{078509A6-63A8-40C1-9D59-E76EAFC8802C}" type="parTrans" cxnId="{CC2957CC-55BB-4CFE-8FBE-5143900C826C}">
      <dgm:prSet/>
      <dgm:spPr/>
      <dgm:t>
        <a:bodyPr/>
        <a:lstStyle/>
        <a:p>
          <a:endParaRPr lang="en-US"/>
        </a:p>
      </dgm:t>
    </dgm:pt>
    <dgm:pt modelId="{8F50A7CE-5BEF-4B33-BD4F-A5C7B978617D}" type="sibTrans" cxnId="{CC2957CC-55BB-4CFE-8FBE-5143900C826C}">
      <dgm:prSet/>
      <dgm:spPr/>
      <dgm:t>
        <a:bodyPr/>
        <a:lstStyle/>
        <a:p>
          <a:endParaRPr lang="en-US"/>
        </a:p>
      </dgm:t>
    </dgm:pt>
    <dgm:pt modelId="{FB793E3C-C20F-49C3-98E7-F21D9377A447}" type="pres">
      <dgm:prSet presAssocID="{0C960141-BB77-4817-A554-6BBAC6DCD1E8}" presName="root" presStyleCnt="0">
        <dgm:presLayoutVars>
          <dgm:dir/>
          <dgm:resizeHandles val="exact"/>
        </dgm:presLayoutVars>
      </dgm:prSet>
      <dgm:spPr/>
    </dgm:pt>
    <dgm:pt modelId="{A8D39DD3-949F-40EF-8725-CC09104C7F2B}" type="pres">
      <dgm:prSet presAssocID="{A4A4B7A3-45FE-407B-9B4D-48101292F4FC}" presName="compNode" presStyleCnt="0"/>
      <dgm:spPr/>
    </dgm:pt>
    <dgm:pt modelId="{E3A285E8-E125-4B31-B860-21DF3B6C1B47}" type="pres">
      <dgm:prSet presAssocID="{A4A4B7A3-45FE-407B-9B4D-48101292F4F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855E213E-4E76-4C2B-9581-C62700B37D23}" type="pres">
      <dgm:prSet presAssocID="{A4A4B7A3-45FE-407B-9B4D-48101292F4FC}" presName="spaceRect" presStyleCnt="0"/>
      <dgm:spPr/>
    </dgm:pt>
    <dgm:pt modelId="{99116C19-E1D7-41BD-B41A-2D69971B9B05}" type="pres">
      <dgm:prSet presAssocID="{A4A4B7A3-45FE-407B-9B4D-48101292F4FC}" presName="textRect" presStyleLbl="revTx" presStyleIdx="0" presStyleCnt="2">
        <dgm:presLayoutVars>
          <dgm:chMax val="1"/>
          <dgm:chPref val="1"/>
        </dgm:presLayoutVars>
      </dgm:prSet>
      <dgm:spPr/>
    </dgm:pt>
    <dgm:pt modelId="{34D05940-080F-4625-85B3-1EA828D85D98}" type="pres">
      <dgm:prSet presAssocID="{76F43082-8044-479C-AAE8-0BC5D893CE9C}" presName="sibTrans" presStyleCnt="0"/>
      <dgm:spPr/>
    </dgm:pt>
    <dgm:pt modelId="{767CF0E1-0529-48A0-BBCB-217BC0D78BD6}" type="pres">
      <dgm:prSet presAssocID="{A1CF8597-4C3A-4603-BDFB-8DB732EFED87}" presName="compNode" presStyleCnt="0"/>
      <dgm:spPr/>
    </dgm:pt>
    <dgm:pt modelId="{5A233085-8FE1-4057-AC83-E3C080B51C4A}" type="pres">
      <dgm:prSet presAssocID="{A1CF8597-4C3A-4603-BDFB-8DB732EFED8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6FDFCE2E-82AE-4437-BE27-B17270708795}" type="pres">
      <dgm:prSet presAssocID="{A1CF8597-4C3A-4603-BDFB-8DB732EFED87}" presName="spaceRect" presStyleCnt="0"/>
      <dgm:spPr/>
    </dgm:pt>
    <dgm:pt modelId="{F12AEE6E-D414-4A3F-96E0-DF207038B285}" type="pres">
      <dgm:prSet presAssocID="{A1CF8597-4C3A-4603-BDFB-8DB732EFED8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DB47832-F81B-4650-B2C0-DC242C4DEED9}" type="presOf" srcId="{A1CF8597-4C3A-4603-BDFB-8DB732EFED87}" destId="{F12AEE6E-D414-4A3F-96E0-DF207038B285}" srcOrd="0" destOrd="0" presId="urn:microsoft.com/office/officeart/2018/2/layout/IconLabelList"/>
    <dgm:cxn modelId="{8288374B-7B1E-4E6A-880F-A9D44341C266}" type="presOf" srcId="{A4A4B7A3-45FE-407B-9B4D-48101292F4FC}" destId="{99116C19-E1D7-41BD-B41A-2D69971B9B05}" srcOrd="0" destOrd="0" presId="urn:microsoft.com/office/officeart/2018/2/layout/IconLabelList"/>
    <dgm:cxn modelId="{68B64980-D274-4B17-9CAC-5BEE72BA0CCA}" type="presOf" srcId="{0C960141-BB77-4817-A554-6BBAC6DCD1E8}" destId="{FB793E3C-C20F-49C3-98E7-F21D9377A447}" srcOrd="0" destOrd="0" presId="urn:microsoft.com/office/officeart/2018/2/layout/IconLabelList"/>
    <dgm:cxn modelId="{CEC827C7-5FC0-4AF1-92D7-DD6CCCB38B2B}" srcId="{0C960141-BB77-4817-A554-6BBAC6DCD1E8}" destId="{A4A4B7A3-45FE-407B-9B4D-48101292F4FC}" srcOrd="0" destOrd="0" parTransId="{7201541E-3746-4E0F-AF60-98109B1E75A8}" sibTransId="{76F43082-8044-479C-AAE8-0BC5D893CE9C}"/>
    <dgm:cxn modelId="{CC2957CC-55BB-4CFE-8FBE-5143900C826C}" srcId="{0C960141-BB77-4817-A554-6BBAC6DCD1E8}" destId="{A1CF8597-4C3A-4603-BDFB-8DB732EFED87}" srcOrd="1" destOrd="0" parTransId="{078509A6-63A8-40C1-9D59-E76EAFC8802C}" sibTransId="{8F50A7CE-5BEF-4B33-BD4F-A5C7B978617D}"/>
    <dgm:cxn modelId="{7455520C-1E6F-4BFC-99D9-4346EC6EB166}" type="presParOf" srcId="{FB793E3C-C20F-49C3-98E7-F21D9377A447}" destId="{A8D39DD3-949F-40EF-8725-CC09104C7F2B}" srcOrd="0" destOrd="0" presId="urn:microsoft.com/office/officeart/2018/2/layout/IconLabelList"/>
    <dgm:cxn modelId="{ED09C6D2-2B1D-4FF2-98F6-85664EAF43D6}" type="presParOf" srcId="{A8D39DD3-949F-40EF-8725-CC09104C7F2B}" destId="{E3A285E8-E125-4B31-B860-21DF3B6C1B47}" srcOrd="0" destOrd="0" presId="urn:microsoft.com/office/officeart/2018/2/layout/IconLabelList"/>
    <dgm:cxn modelId="{C7380097-44A7-4351-A704-4430743B48DD}" type="presParOf" srcId="{A8D39DD3-949F-40EF-8725-CC09104C7F2B}" destId="{855E213E-4E76-4C2B-9581-C62700B37D23}" srcOrd="1" destOrd="0" presId="urn:microsoft.com/office/officeart/2018/2/layout/IconLabelList"/>
    <dgm:cxn modelId="{F2C64192-87E7-4966-AE2C-5AB3818C3304}" type="presParOf" srcId="{A8D39DD3-949F-40EF-8725-CC09104C7F2B}" destId="{99116C19-E1D7-41BD-B41A-2D69971B9B05}" srcOrd="2" destOrd="0" presId="urn:microsoft.com/office/officeart/2018/2/layout/IconLabelList"/>
    <dgm:cxn modelId="{8805C34F-84A8-4C4F-A605-3E01AA6F94B2}" type="presParOf" srcId="{FB793E3C-C20F-49C3-98E7-F21D9377A447}" destId="{34D05940-080F-4625-85B3-1EA828D85D98}" srcOrd="1" destOrd="0" presId="urn:microsoft.com/office/officeart/2018/2/layout/IconLabelList"/>
    <dgm:cxn modelId="{CB780ACF-1E85-44EE-82DD-F3EDA0A1B6F4}" type="presParOf" srcId="{FB793E3C-C20F-49C3-98E7-F21D9377A447}" destId="{767CF0E1-0529-48A0-BBCB-217BC0D78BD6}" srcOrd="2" destOrd="0" presId="urn:microsoft.com/office/officeart/2018/2/layout/IconLabelList"/>
    <dgm:cxn modelId="{8EDCC2D7-B086-4676-BFB7-DB0935C2296B}" type="presParOf" srcId="{767CF0E1-0529-48A0-BBCB-217BC0D78BD6}" destId="{5A233085-8FE1-4057-AC83-E3C080B51C4A}" srcOrd="0" destOrd="0" presId="urn:microsoft.com/office/officeart/2018/2/layout/IconLabelList"/>
    <dgm:cxn modelId="{463CA4AE-CAC2-491A-BE90-D0D310FEEB17}" type="presParOf" srcId="{767CF0E1-0529-48A0-BBCB-217BC0D78BD6}" destId="{6FDFCE2E-82AE-4437-BE27-B17270708795}" srcOrd="1" destOrd="0" presId="urn:microsoft.com/office/officeart/2018/2/layout/IconLabelList"/>
    <dgm:cxn modelId="{CF8A7901-B7AF-4530-90D5-31D38C87D155}" type="presParOf" srcId="{767CF0E1-0529-48A0-BBCB-217BC0D78BD6}" destId="{F12AEE6E-D414-4A3F-96E0-DF207038B28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FE0F2E-0411-471E-B913-8E102E88E77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09A98A7-975E-4290-9CF9-609EBF9ADC68}">
      <dgm:prSet/>
      <dgm:spPr/>
      <dgm:t>
        <a:bodyPr/>
        <a:lstStyle/>
        <a:p>
          <a:r>
            <a:rPr lang="en-US"/>
            <a:t>T Level Finance</a:t>
          </a:r>
        </a:p>
      </dgm:t>
    </dgm:pt>
    <dgm:pt modelId="{7068FA8E-ADC4-4349-AEA8-94A7D6422AE8}" type="parTrans" cxnId="{9474D1DD-0A36-42AA-91B8-6B2F65B3BACE}">
      <dgm:prSet/>
      <dgm:spPr/>
      <dgm:t>
        <a:bodyPr/>
        <a:lstStyle/>
        <a:p>
          <a:endParaRPr lang="en-US"/>
        </a:p>
      </dgm:t>
    </dgm:pt>
    <dgm:pt modelId="{A05BA56F-3B9C-4832-9DFB-C24FEE72705E}" type="sibTrans" cxnId="{9474D1DD-0A36-42AA-91B8-6B2F65B3BACE}">
      <dgm:prSet/>
      <dgm:spPr/>
      <dgm:t>
        <a:bodyPr/>
        <a:lstStyle/>
        <a:p>
          <a:endParaRPr lang="en-US"/>
        </a:p>
      </dgm:t>
    </dgm:pt>
    <dgm:pt modelId="{32F44726-7774-4615-ACE7-FD73654A265E}">
      <dgm:prSet/>
      <dgm:spPr/>
      <dgm:t>
        <a:bodyPr/>
        <a:lstStyle/>
        <a:p>
          <a:r>
            <a:rPr lang="en-US"/>
            <a:t>A public-sector financial planning challenge supported by employer-led teaching.</a:t>
          </a:r>
        </a:p>
      </dgm:t>
    </dgm:pt>
    <dgm:pt modelId="{81692CD6-67B6-45AB-BE9C-41B7B6FB8FA3}" type="parTrans" cxnId="{A56207E1-AB5E-49AF-8DF9-E2483B67E5BB}">
      <dgm:prSet/>
      <dgm:spPr/>
      <dgm:t>
        <a:bodyPr/>
        <a:lstStyle/>
        <a:p>
          <a:endParaRPr lang="en-US"/>
        </a:p>
      </dgm:t>
    </dgm:pt>
    <dgm:pt modelId="{DCD88D0D-FA5B-4C66-BC74-801522736CBC}" type="sibTrans" cxnId="{A56207E1-AB5E-49AF-8DF9-E2483B67E5BB}">
      <dgm:prSet/>
      <dgm:spPr/>
      <dgm:t>
        <a:bodyPr/>
        <a:lstStyle/>
        <a:p>
          <a:endParaRPr lang="en-US"/>
        </a:p>
      </dgm:t>
    </dgm:pt>
    <dgm:pt modelId="{F41F8707-14EE-482B-8574-44A2CF4111F4}" type="pres">
      <dgm:prSet presAssocID="{26FE0F2E-0411-471E-B913-8E102E88E77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2C76CD2-7237-4AEB-8DE6-311FC4D0B631}" type="pres">
      <dgm:prSet presAssocID="{609A98A7-975E-4290-9CF9-609EBF9ADC68}" presName="hierRoot1" presStyleCnt="0"/>
      <dgm:spPr/>
    </dgm:pt>
    <dgm:pt modelId="{243F2AEC-9563-448F-B7D0-114623D29D03}" type="pres">
      <dgm:prSet presAssocID="{609A98A7-975E-4290-9CF9-609EBF9ADC68}" presName="composite" presStyleCnt="0"/>
      <dgm:spPr/>
    </dgm:pt>
    <dgm:pt modelId="{1C5C4356-8D41-4DF4-8216-CE247C92C927}" type="pres">
      <dgm:prSet presAssocID="{609A98A7-975E-4290-9CF9-609EBF9ADC68}" presName="background" presStyleLbl="node0" presStyleIdx="0" presStyleCnt="2"/>
      <dgm:spPr/>
    </dgm:pt>
    <dgm:pt modelId="{00657E50-E248-46C9-8FB1-41CA7CC6E529}" type="pres">
      <dgm:prSet presAssocID="{609A98A7-975E-4290-9CF9-609EBF9ADC68}" presName="text" presStyleLbl="fgAcc0" presStyleIdx="0" presStyleCnt="2">
        <dgm:presLayoutVars>
          <dgm:chPref val="3"/>
        </dgm:presLayoutVars>
      </dgm:prSet>
      <dgm:spPr/>
    </dgm:pt>
    <dgm:pt modelId="{5F0A3A4E-B981-4226-B3F9-52FF57922EE5}" type="pres">
      <dgm:prSet presAssocID="{609A98A7-975E-4290-9CF9-609EBF9ADC68}" presName="hierChild2" presStyleCnt="0"/>
      <dgm:spPr/>
    </dgm:pt>
    <dgm:pt modelId="{2BDC3E8E-FBF1-46DC-BA14-F4A6C2C12078}" type="pres">
      <dgm:prSet presAssocID="{32F44726-7774-4615-ACE7-FD73654A265E}" presName="hierRoot1" presStyleCnt="0"/>
      <dgm:spPr/>
    </dgm:pt>
    <dgm:pt modelId="{1F9E6CB7-F0A4-4CAD-B50D-84EAA023FF5C}" type="pres">
      <dgm:prSet presAssocID="{32F44726-7774-4615-ACE7-FD73654A265E}" presName="composite" presStyleCnt="0"/>
      <dgm:spPr/>
    </dgm:pt>
    <dgm:pt modelId="{AEA018FC-32A5-446E-B452-4EA5CE0D2DE2}" type="pres">
      <dgm:prSet presAssocID="{32F44726-7774-4615-ACE7-FD73654A265E}" presName="background" presStyleLbl="node0" presStyleIdx="1" presStyleCnt="2"/>
      <dgm:spPr/>
    </dgm:pt>
    <dgm:pt modelId="{C8EA99E6-E810-4316-9150-7F56ECAE1F06}" type="pres">
      <dgm:prSet presAssocID="{32F44726-7774-4615-ACE7-FD73654A265E}" presName="text" presStyleLbl="fgAcc0" presStyleIdx="1" presStyleCnt="2">
        <dgm:presLayoutVars>
          <dgm:chPref val="3"/>
        </dgm:presLayoutVars>
      </dgm:prSet>
      <dgm:spPr/>
    </dgm:pt>
    <dgm:pt modelId="{2A8C70CA-157C-481C-AC3A-152881F1BBB0}" type="pres">
      <dgm:prSet presAssocID="{32F44726-7774-4615-ACE7-FD73654A265E}" presName="hierChild2" presStyleCnt="0"/>
      <dgm:spPr/>
    </dgm:pt>
  </dgm:ptLst>
  <dgm:cxnLst>
    <dgm:cxn modelId="{52ACC072-3C85-4628-9F44-12DA448496AE}" type="presOf" srcId="{26FE0F2E-0411-471E-B913-8E102E88E773}" destId="{F41F8707-14EE-482B-8574-44A2CF4111F4}" srcOrd="0" destOrd="0" presId="urn:microsoft.com/office/officeart/2005/8/layout/hierarchy1"/>
    <dgm:cxn modelId="{1EC46FB3-24F7-403A-806A-87D35EA86578}" type="presOf" srcId="{609A98A7-975E-4290-9CF9-609EBF9ADC68}" destId="{00657E50-E248-46C9-8FB1-41CA7CC6E529}" srcOrd="0" destOrd="0" presId="urn:microsoft.com/office/officeart/2005/8/layout/hierarchy1"/>
    <dgm:cxn modelId="{64B2C7C0-DBA7-4BA1-AB07-AFC67EBB1709}" type="presOf" srcId="{32F44726-7774-4615-ACE7-FD73654A265E}" destId="{C8EA99E6-E810-4316-9150-7F56ECAE1F06}" srcOrd="0" destOrd="0" presId="urn:microsoft.com/office/officeart/2005/8/layout/hierarchy1"/>
    <dgm:cxn modelId="{9474D1DD-0A36-42AA-91B8-6B2F65B3BACE}" srcId="{26FE0F2E-0411-471E-B913-8E102E88E773}" destId="{609A98A7-975E-4290-9CF9-609EBF9ADC68}" srcOrd="0" destOrd="0" parTransId="{7068FA8E-ADC4-4349-AEA8-94A7D6422AE8}" sibTransId="{A05BA56F-3B9C-4832-9DFB-C24FEE72705E}"/>
    <dgm:cxn modelId="{A56207E1-AB5E-49AF-8DF9-E2483B67E5BB}" srcId="{26FE0F2E-0411-471E-B913-8E102E88E773}" destId="{32F44726-7774-4615-ACE7-FD73654A265E}" srcOrd="1" destOrd="0" parTransId="{81692CD6-67B6-45AB-BE9C-41B7B6FB8FA3}" sibTransId="{DCD88D0D-FA5B-4C66-BC74-801522736CBC}"/>
    <dgm:cxn modelId="{AB3D2DA2-40F1-43EE-90EC-2C8EF68B020F}" type="presParOf" srcId="{F41F8707-14EE-482B-8574-44A2CF4111F4}" destId="{32C76CD2-7237-4AEB-8DE6-311FC4D0B631}" srcOrd="0" destOrd="0" presId="urn:microsoft.com/office/officeart/2005/8/layout/hierarchy1"/>
    <dgm:cxn modelId="{5B91464A-AB86-42A7-8241-B9D5ACBB516F}" type="presParOf" srcId="{32C76CD2-7237-4AEB-8DE6-311FC4D0B631}" destId="{243F2AEC-9563-448F-B7D0-114623D29D03}" srcOrd="0" destOrd="0" presId="urn:microsoft.com/office/officeart/2005/8/layout/hierarchy1"/>
    <dgm:cxn modelId="{EFCF3683-4354-4BDD-9202-D1D74554ECC3}" type="presParOf" srcId="{243F2AEC-9563-448F-B7D0-114623D29D03}" destId="{1C5C4356-8D41-4DF4-8216-CE247C92C927}" srcOrd="0" destOrd="0" presId="urn:microsoft.com/office/officeart/2005/8/layout/hierarchy1"/>
    <dgm:cxn modelId="{88A9BB7F-465F-4112-981B-2DAE738002EE}" type="presParOf" srcId="{243F2AEC-9563-448F-B7D0-114623D29D03}" destId="{00657E50-E248-46C9-8FB1-41CA7CC6E529}" srcOrd="1" destOrd="0" presId="urn:microsoft.com/office/officeart/2005/8/layout/hierarchy1"/>
    <dgm:cxn modelId="{BB3821F9-67BB-4F68-A233-73246098F22D}" type="presParOf" srcId="{32C76CD2-7237-4AEB-8DE6-311FC4D0B631}" destId="{5F0A3A4E-B981-4226-B3F9-52FF57922EE5}" srcOrd="1" destOrd="0" presId="urn:microsoft.com/office/officeart/2005/8/layout/hierarchy1"/>
    <dgm:cxn modelId="{F3835770-654A-448E-A9A4-27C364414F9D}" type="presParOf" srcId="{F41F8707-14EE-482B-8574-44A2CF4111F4}" destId="{2BDC3E8E-FBF1-46DC-BA14-F4A6C2C12078}" srcOrd="1" destOrd="0" presId="urn:microsoft.com/office/officeart/2005/8/layout/hierarchy1"/>
    <dgm:cxn modelId="{7884D95A-3C5F-4DED-AFFB-23D346B77419}" type="presParOf" srcId="{2BDC3E8E-FBF1-46DC-BA14-F4A6C2C12078}" destId="{1F9E6CB7-F0A4-4CAD-B50D-84EAA023FF5C}" srcOrd="0" destOrd="0" presId="urn:microsoft.com/office/officeart/2005/8/layout/hierarchy1"/>
    <dgm:cxn modelId="{E782C796-C350-4F93-8247-92D809F037C1}" type="presParOf" srcId="{1F9E6CB7-F0A4-4CAD-B50D-84EAA023FF5C}" destId="{AEA018FC-32A5-446E-B452-4EA5CE0D2DE2}" srcOrd="0" destOrd="0" presId="urn:microsoft.com/office/officeart/2005/8/layout/hierarchy1"/>
    <dgm:cxn modelId="{595BB763-5531-4BE5-9BC8-62A41B38DB27}" type="presParOf" srcId="{1F9E6CB7-F0A4-4CAD-B50D-84EAA023FF5C}" destId="{C8EA99E6-E810-4316-9150-7F56ECAE1F06}" srcOrd="1" destOrd="0" presId="urn:microsoft.com/office/officeart/2005/8/layout/hierarchy1"/>
    <dgm:cxn modelId="{B2CE24F8-9DA7-4DFA-A974-83067111429A}" type="presParOf" srcId="{2BDC3E8E-FBF1-46DC-BA14-F4A6C2C12078}" destId="{2A8C70CA-157C-481C-AC3A-152881F1BBB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0438BF1-B59F-4CFC-9484-B9901777033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8FE55C-42B8-4509-B8F0-DCE5974CE011}">
      <dgm:prSet/>
      <dgm:spPr/>
      <dgm:t>
        <a:bodyPr/>
        <a:lstStyle/>
        <a:p>
          <a:r>
            <a:rPr lang="en-US"/>
            <a:t>T Level Legal Services</a:t>
          </a:r>
        </a:p>
      </dgm:t>
    </dgm:pt>
    <dgm:pt modelId="{7A973FC4-9714-435B-B82A-0574B72E27C2}" type="parTrans" cxnId="{E95FF3CA-FCC6-401C-BDD6-C83F0A8CA806}">
      <dgm:prSet/>
      <dgm:spPr/>
      <dgm:t>
        <a:bodyPr/>
        <a:lstStyle/>
        <a:p>
          <a:endParaRPr lang="en-US"/>
        </a:p>
      </dgm:t>
    </dgm:pt>
    <dgm:pt modelId="{DD3AEA9D-70D4-441F-86AF-C13573DA176D}" type="sibTrans" cxnId="{E95FF3CA-FCC6-401C-BDD6-C83F0A8CA806}">
      <dgm:prSet/>
      <dgm:spPr/>
      <dgm:t>
        <a:bodyPr/>
        <a:lstStyle/>
        <a:p>
          <a:endParaRPr lang="en-US"/>
        </a:p>
      </dgm:t>
    </dgm:pt>
    <dgm:pt modelId="{DE04DCCC-BC65-4F51-B842-F5CB56D51503}">
      <dgm:prSet/>
      <dgm:spPr/>
      <dgm:t>
        <a:bodyPr/>
        <a:lstStyle/>
        <a:p>
          <a:r>
            <a:rPr lang="en-US"/>
            <a:t>Simulated legal practice guided by practising employment lawyers.</a:t>
          </a:r>
        </a:p>
      </dgm:t>
    </dgm:pt>
    <dgm:pt modelId="{B8E322F1-2C53-4B54-B211-521D0A5531D4}" type="parTrans" cxnId="{BBF05E9E-627C-454A-A867-12D581579502}">
      <dgm:prSet/>
      <dgm:spPr/>
      <dgm:t>
        <a:bodyPr/>
        <a:lstStyle/>
        <a:p>
          <a:endParaRPr lang="en-US"/>
        </a:p>
      </dgm:t>
    </dgm:pt>
    <dgm:pt modelId="{7DADC122-4C48-42BC-B65D-990FB79B703F}" type="sibTrans" cxnId="{BBF05E9E-627C-454A-A867-12D581579502}">
      <dgm:prSet/>
      <dgm:spPr/>
      <dgm:t>
        <a:bodyPr/>
        <a:lstStyle/>
        <a:p>
          <a:endParaRPr lang="en-US"/>
        </a:p>
      </dgm:t>
    </dgm:pt>
    <dgm:pt modelId="{28D5C91D-A52F-45CF-BD7D-9012FC75FE6E}" type="pres">
      <dgm:prSet presAssocID="{50438BF1-B59F-4CFC-9484-B990177703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8752957-99BA-474D-AE39-CD01AE9FCD3A}" type="pres">
      <dgm:prSet presAssocID="{728FE55C-42B8-4509-B8F0-DCE5974CE011}" presName="hierRoot1" presStyleCnt="0"/>
      <dgm:spPr/>
    </dgm:pt>
    <dgm:pt modelId="{6C6C832A-38B3-4743-A42B-9D53E44BF031}" type="pres">
      <dgm:prSet presAssocID="{728FE55C-42B8-4509-B8F0-DCE5974CE011}" presName="composite" presStyleCnt="0"/>
      <dgm:spPr/>
    </dgm:pt>
    <dgm:pt modelId="{E7B5B7FA-768B-4BAD-99E8-9F406C973A7B}" type="pres">
      <dgm:prSet presAssocID="{728FE55C-42B8-4509-B8F0-DCE5974CE011}" presName="background" presStyleLbl="node0" presStyleIdx="0" presStyleCnt="2"/>
      <dgm:spPr/>
    </dgm:pt>
    <dgm:pt modelId="{133713A6-E0F0-44F7-B487-73413CCAF41E}" type="pres">
      <dgm:prSet presAssocID="{728FE55C-42B8-4509-B8F0-DCE5974CE011}" presName="text" presStyleLbl="fgAcc0" presStyleIdx="0" presStyleCnt="2">
        <dgm:presLayoutVars>
          <dgm:chPref val="3"/>
        </dgm:presLayoutVars>
      </dgm:prSet>
      <dgm:spPr/>
    </dgm:pt>
    <dgm:pt modelId="{BE8BE492-B5C8-42FA-A397-7FBE4BA7EF66}" type="pres">
      <dgm:prSet presAssocID="{728FE55C-42B8-4509-B8F0-DCE5974CE011}" presName="hierChild2" presStyleCnt="0"/>
      <dgm:spPr/>
    </dgm:pt>
    <dgm:pt modelId="{B23195C2-5CD9-4B99-91DF-9BCD2014807E}" type="pres">
      <dgm:prSet presAssocID="{DE04DCCC-BC65-4F51-B842-F5CB56D51503}" presName="hierRoot1" presStyleCnt="0"/>
      <dgm:spPr/>
    </dgm:pt>
    <dgm:pt modelId="{CD9A248E-7C86-463F-BD70-64CDD94A0707}" type="pres">
      <dgm:prSet presAssocID="{DE04DCCC-BC65-4F51-B842-F5CB56D51503}" presName="composite" presStyleCnt="0"/>
      <dgm:spPr/>
    </dgm:pt>
    <dgm:pt modelId="{E397D2F9-C6BB-4400-A30F-F0688C04AA1D}" type="pres">
      <dgm:prSet presAssocID="{DE04DCCC-BC65-4F51-B842-F5CB56D51503}" presName="background" presStyleLbl="node0" presStyleIdx="1" presStyleCnt="2"/>
      <dgm:spPr/>
    </dgm:pt>
    <dgm:pt modelId="{19271020-FE85-43B7-9F6E-AF9EAFC9706D}" type="pres">
      <dgm:prSet presAssocID="{DE04DCCC-BC65-4F51-B842-F5CB56D51503}" presName="text" presStyleLbl="fgAcc0" presStyleIdx="1" presStyleCnt="2">
        <dgm:presLayoutVars>
          <dgm:chPref val="3"/>
        </dgm:presLayoutVars>
      </dgm:prSet>
      <dgm:spPr/>
    </dgm:pt>
    <dgm:pt modelId="{F6453AEC-1C3D-4FD7-9966-EDE34F88F35B}" type="pres">
      <dgm:prSet presAssocID="{DE04DCCC-BC65-4F51-B842-F5CB56D51503}" presName="hierChild2" presStyleCnt="0"/>
      <dgm:spPr/>
    </dgm:pt>
  </dgm:ptLst>
  <dgm:cxnLst>
    <dgm:cxn modelId="{0FE09922-D5CC-4A95-9489-28E73C5CE127}" type="presOf" srcId="{728FE55C-42B8-4509-B8F0-DCE5974CE011}" destId="{133713A6-E0F0-44F7-B487-73413CCAF41E}" srcOrd="0" destOrd="0" presId="urn:microsoft.com/office/officeart/2005/8/layout/hierarchy1"/>
    <dgm:cxn modelId="{F36FD797-EE4D-4FB4-BAF5-CDEB2C972C61}" type="presOf" srcId="{DE04DCCC-BC65-4F51-B842-F5CB56D51503}" destId="{19271020-FE85-43B7-9F6E-AF9EAFC9706D}" srcOrd="0" destOrd="0" presId="urn:microsoft.com/office/officeart/2005/8/layout/hierarchy1"/>
    <dgm:cxn modelId="{BBF05E9E-627C-454A-A867-12D581579502}" srcId="{50438BF1-B59F-4CFC-9484-B9901777033D}" destId="{DE04DCCC-BC65-4F51-B842-F5CB56D51503}" srcOrd="1" destOrd="0" parTransId="{B8E322F1-2C53-4B54-B211-521D0A5531D4}" sibTransId="{7DADC122-4C48-42BC-B65D-990FB79B703F}"/>
    <dgm:cxn modelId="{F6A1B2B8-24A6-4EC1-AD1D-C5B64EE1FD04}" type="presOf" srcId="{50438BF1-B59F-4CFC-9484-B9901777033D}" destId="{28D5C91D-A52F-45CF-BD7D-9012FC75FE6E}" srcOrd="0" destOrd="0" presId="urn:microsoft.com/office/officeart/2005/8/layout/hierarchy1"/>
    <dgm:cxn modelId="{E95FF3CA-FCC6-401C-BDD6-C83F0A8CA806}" srcId="{50438BF1-B59F-4CFC-9484-B9901777033D}" destId="{728FE55C-42B8-4509-B8F0-DCE5974CE011}" srcOrd="0" destOrd="0" parTransId="{7A973FC4-9714-435B-B82A-0574B72E27C2}" sibTransId="{DD3AEA9D-70D4-441F-86AF-C13573DA176D}"/>
    <dgm:cxn modelId="{8FA98664-1EA8-4546-9C2F-4E7ECB5DEC51}" type="presParOf" srcId="{28D5C91D-A52F-45CF-BD7D-9012FC75FE6E}" destId="{68752957-99BA-474D-AE39-CD01AE9FCD3A}" srcOrd="0" destOrd="0" presId="urn:microsoft.com/office/officeart/2005/8/layout/hierarchy1"/>
    <dgm:cxn modelId="{28F3C89E-DD52-46DB-BF09-4B477F0E962D}" type="presParOf" srcId="{68752957-99BA-474D-AE39-CD01AE9FCD3A}" destId="{6C6C832A-38B3-4743-A42B-9D53E44BF031}" srcOrd="0" destOrd="0" presId="urn:microsoft.com/office/officeart/2005/8/layout/hierarchy1"/>
    <dgm:cxn modelId="{974D7B36-C71A-4380-93B8-3EE3F07DAABD}" type="presParOf" srcId="{6C6C832A-38B3-4743-A42B-9D53E44BF031}" destId="{E7B5B7FA-768B-4BAD-99E8-9F406C973A7B}" srcOrd="0" destOrd="0" presId="urn:microsoft.com/office/officeart/2005/8/layout/hierarchy1"/>
    <dgm:cxn modelId="{3E164349-CB61-4BCF-BC0C-A1AC5902F51F}" type="presParOf" srcId="{6C6C832A-38B3-4743-A42B-9D53E44BF031}" destId="{133713A6-E0F0-44F7-B487-73413CCAF41E}" srcOrd="1" destOrd="0" presId="urn:microsoft.com/office/officeart/2005/8/layout/hierarchy1"/>
    <dgm:cxn modelId="{A3A70718-3085-449D-9979-EF86DC30549A}" type="presParOf" srcId="{68752957-99BA-474D-AE39-CD01AE9FCD3A}" destId="{BE8BE492-B5C8-42FA-A397-7FBE4BA7EF66}" srcOrd="1" destOrd="0" presId="urn:microsoft.com/office/officeart/2005/8/layout/hierarchy1"/>
    <dgm:cxn modelId="{EA0C63B3-3DE1-457F-B1AC-112F57C9027B}" type="presParOf" srcId="{28D5C91D-A52F-45CF-BD7D-9012FC75FE6E}" destId="{B23195C2-5CD9-4B99-91DF-9BCD2014807E}" srcOrd="1" destOrd="0" presId="urn:microsoft.com/office/officeart/2005/8/layout/hierarchy1"/>
    <dgm:cxn modelId="{6A7C2B78-404A-4189-AE14-1B588D8753E0}" type="presParOf" srcId="{B23195C2-5CD9-4B99-91DF-9BCD2014807E}" destId="{CD9A248E-7C86-463F-BD70-64CDD94A0707}" srcOrd="0" destOrd="0" presId="urn:microsoft.com/office/officeart/2005/8/layout/hierarchy1"/>
    <dgm:cxn modelId="{BD536DB8-F7FA-4363-B45E-020626520057}" type="presParOf" srcId="{CD9A248E-7C86-463F-BD70-64CDD94A0707}" destId="{E397D2F9-C6BB-4400-A30F-F0688C04AA1D}" srcOrd="0" destOrd="0" presId="urn:microsoft.com/office/officeart/2005/8/layout/hierarchy1"/>
    <dgm:cxn modelId="{8204E9A4-E779-4705-ADA5-FF3C4F8B304B}" type="presParOf" srcId="{CD9A248E-7C86-463F-BD70-64CDD94A0707}" destId="{19271020-FE85-43B7-9F6E-AF9EAFC9706D}" srcOrd="1" destOrd="0" presId="urn:microsoft.com/office/officeart/2005/8/layout/hierarchy1"/>
    <dgm:cxn modelId="{5680AB1F-DCCB-4DEB-85D1-CEEB3339B117}" type="presParOf" srcId="{B23195C2-5CD9-4B99-91DF-9BCD2014807E}" destId="{F6453AEC-1C3D-4FD7-9966-EDE34F88F3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57A21A4-AC99-4C89-85DE-C8F34387C6C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B5055D6-FF06-4BF8-BC89-FC77ABFEC13D}">
      <dgm:prSet/>
      <dgm:spPr/>
      <dgm:t>
        <a:bodyPr/>
        <a:lstStyle/>
        <a:p>
          <a:r>
            <a:rPr lang="en-US"/>
            <a:t>Employer-defined challenges</a:t>
          </a:r>
        </a:p>
      </dgm:t>
    </dgm:pt>
    <dgm:pt modelId="{D5C01A6C-C960-4DA6-AD55-33BBE772051E}" type="parTrans" cxnId="{B808931B-AF35-4054-90BD-CD12E13F51FC}">
      <dgm:prSet/>
      <dgm:spPr/>
      <dgm:t>
        <a:bodyPr/>
        <a:lstStyle/>
        <a:p>
          <a:endParaRPr lang="en-US"/>
        </a:p>
      </dgm:t>
    </dgm:pt>
    <dgm:pt modelId="{38327632-6666-4AFB-A7A3-6D30FCFF7BFE}" type="sibTrans" cxnId="{B808931B-AF35-4054-90BD-CD12E13F51FC}">
      <dgm:prSet/>
      <dgm:spPr/>
      <dgm:t>
        <a:bodyPr/>
        <a:lstStyle/>
        <a:p>
          <a:endParaRPr lang="en-US"/>
        </a:p>
      </dgm:t>
    </dgm:pt>
    <dgm:pt modelId="{651DF016-DA58-4E33-B1EA-063D0728E8F5}">
      <dgm:prSet/>
      <dgm:spPr/>
      <dgm:t>
        <a:bodyPr/>
        <a:lstStyle/>
        <a:p>
          <a:r>
            <a:rPr lang="en-US"/>
            <a:t>Structured activity</a:t>
          </a:r>
        </a:p>
      </dgm:t>
    </dgm:pt>
    <dgm:pt modelId="{DA45C9E7-0E6B-48F1-B033-F4C4A3A64B27}" type="parTrans" cxnId="{D92D7CC5-645A-4D8B-B074-16BCB8100792}">
      <dgm:prSet/>
      <dgm:spPr/>
      <dgm:t>
        <a:bodyPr/>
        <a:lstStyle/>
        <a:p>
          <a:endParaRPr lang="en-US"/>
        </a:p>
      </dgm:t>
    </dgm:pt>
    <dgm:pt modelId="{D92F93AA-AF03-4A76-8A52-F8FD4CFE4932}" type="sibTrans" cxnId="{D92D7CC5-645A-4D8B-B074-16BCB8100792}">
      <dgm:prSet/>
      <dgm:spPr/>
      <dgm:t>
        <a:bodyPr/>
        <a:lstStyle/>
        <a:p>
          <a:endParaRPr lang="en-US"/>
        </a:p>
      </dgm:t>
    </dgm:pt>
    <dgm:pt modelId="{D70811B7-C7D7-443A-B480-EBAB6FC5D7FC}">
      <dgm:prSet/>
      <dgm:spPr/>
      <dgm:t>
        <a:bodyPr/>
        <a:lstStyle/>
        <a:p>
          <a:r>
            <a:rPr lang="en-US"/>
            <a:t>Professional outputs</a:t>
          </a:r>
        </a:p>
      </dgm:t>
    </dgm:pt>
    <dgm:pt modelId="{9E523D9C-38BB-48C4-9817-DB72CF38DE2A}" type="parTrans" cxnId="{A77FE5B6-7239-439F-B35D-0BE81D4F7DED}">
      <dgm:prSet/>
      <dgm:spPr/>
      <dgm:t>
        <a:bodyPr/>
        <a:lstStyle/>
        <a:p>
          <a:endParaRPr lang="en-US"/>
        </a:p>
      </dgm:t>
    </dgm:pt>
    <dgm:pt modelId="{885461B8-C54A-4537-A54C-CF4D1ECB1198}" type="sibTrans" cxnId="{A77FE5B6-7239-439F-B35D-0BE81D4F7DED}">
      <dgm:prSet/>
      <dgm:spPr/>
      <dgm:t>
        <a:bodyPr/>
        <a:lstStyle/>
        <a:p>
          <a:endParaRPr lang="en-US"/>
        </a:p>
      </dgm:t>
    </dgm:pt>
    <dgm:pt modelId="{FB87C3B0-B31D-498A-BAC0-BFD7AD3C5FD4}">
      <dgm:prSet/>
      <dgm:spPr/>
      <dgm:t>
        <a:bodyPr/>
        <a:lstStyle/>
        <a:p>
          <a:r>
            <a:rPr lang="en-US"/>
            <a:t>Clear evidence of learning and hours</a:t>
          </a:r>
        </a:p>
      </dgm:t>
    </dgm:pt>
    <dgm:pt modelId="{8B34E9C3-5FE1-4EF8-AD61-C1BB3FA62D77}" type="parTrans" cxnId="{7B99F246-6543-4350-9B10-23F531C0D8F2}">
      <dgm:prSet/>
      <dgm:spPr/>
      <dgm:t>
        <a:bodyPr/>
        <a:lstStyle/>
        <a:p>
          <a:endParaRPr lang="en-US"/>
        </a:p>
      </dgm:t>
    </dgm:pt>
    <dgm:pt modelId="{95FAFCE2-5466-49F2-B632-A175F78214AF}" type="sibTrans" cxnId="{7B99F246-6543-4350-9B10-23F531C0D8F2}">
      <dgm:prSet/>
      <dgm:spPr/>
      <dgm:t>
        <a:bodyPr/>
        <a:lstStyle/>
        <a:p>
          <a:endParaRPr lang="en-US"/>
        </a:p>
      </dgm:t>
    </dgm:pt>
    <dgm:pt modelId="{5D32D754-2F6A-41D7-A117-2F6A8944B430}" type="pres">
      <dgm:prSet presAssocID="{257A21A4-AC99-4C89-85DE-C8F34387C6C2}" presName="linear" presStyleCnt="0">
        <dgm:presLayoutVars>
          <dgm:animLvl val="lvl"/>
          <dgm:resizeHandles val="exact"/>
        </dgm:presLayoutVars>
      </dgm:prSet>
      <dgm:spPr/>
    </dgm:pt>
    <dgm:pt modelId="{D59E1A8D-FE0D-42FF-A54F-7412A8174AF5}" type="pres">
      <dgm:prSet presAssocID="{AB5055D6-FF06-4BF8-BC89-FC77ABFEC13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B7442C8-2187-4DC1-A961-52CE490F8700}" type="pres">
      <dgm:prSet presAssocID="{38327632-6666-4AFB-A7A3-6D30FCFF7BFE}" presName="spacer" presStyleCnt="0"/>
      <dgm:spPr/>
    </dgm:pt>
    <dgm:pt modelId="{674473B9-ADCB-428E-AF8A-8A0C93DBDFDD}" type="pres">
      <dgm:prSet presAssocID="{651DF016-DA58-4E33-B1EA-063D0728E8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8D0FE6F-17E7-48EB-BDA4-C21DD015169F}" type="pres">
      <dgm:prSet presAssocID="{D92F93AA-AF03-4A76-8A52-F8FD4CFE4932}" presName="spacer" presStyleCnt="0"/>
      <dgm:spPr/>
    </dgm:pt>
    <dgm:pt modelId="{16C65F28-B2A2-46A8-BC7D-716C8E737392}" type="pres">
      <dgm:prSet presAssocID="{D70811B7-C7D7-443A-B480-EBAB6FC5D7F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6E95403-3A19-4C8A-BAC8-2BB8835B644E}" type="pres">
      <dgm:prSet presAssocID="{885461B8-C54A-4537-A54C-CF4D1ECB1198}" presName="spacer" presStyleCnt="0"/>
      <dgm:spPr/>
    </dgm:pt>
    <dgm:pt modelId="{2B75EFED-92F4-4501-8516-D9A11C374F56}" type="pres">
      <dgm:prSet presAssocID="{FB87C3B0-B31D-498A-BAC0-BFD7AD3C5FD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808931B-AF35-4054-90BD-CD12E13F51FC}" srcId="{257A21A4-AC99-4C89-85DE-C8F34387C6C2}" destId="{AB5055D6-FF06-4BF8-BC89-FC77ABFEC13D}" srcOrd="0" destOrd="0" parTransId="{D5C01A6C-C960-4DA6-AD55-33BBE772051E}" sibTransId="{38327632-6666-4AFB-A7A3-6D30FCFF7BFE}"/>
    <dgm:cxn modelId="{B2EC5A25-A507-4C04-9508-16366AFD6705}" type="presOf" srcId="{651DF016-DA58-4E33-B1EA-063D0728E8F5}" destId="{674473B9-ADCB-428E-AF8A-8A0C93DBDFDD}" srcOrd="0" destOrd="0" presId="urn:microsoft.com/office/officeart/2005/8/layout/vList2"/>
    <dgm:cxn modelId="{69A4A666-A97C-4837-A53B-2324093C025D}" type="presOf" srcId="{257A21A4-AC99-4C89-85DE-C8F34387C6C2}" destId="{5D32D754-2F6A-41D7-A117-2F6A8944B430}" srcOrd="0" destOrd="0" presId="urn:microsoft.com/office/officeart/2005/8/layout/vList2"/>
    <dgm:cxn modelId="{7B99F246-6543-4350-9B10-23F531C0D8F2}" srcId="{257A21A4-AC99-4C89-85DE-C8F34387C6C2}" destId="{FB87C3B0-B31D-498A-BAC0-BFD7AD3C5FD4}" srcOrd="3" destOrd="0" parTransId="{8B34E9C3-5FE1-4EF8-AD61-C1BB3FA62D77}" sibTransId="{95FAFCE2-5466-49F2-B632-A175F78214AF}"/>
    <dgm:cxn modelId="{A52CA198-1C14-4BE9-9D6E-D0ADC3958F6F}" type="presOf" srcId="{D70811B7-C7D7-443A-B480-EBAB6FC5D7FC}" destId="{16C65F28-B2A2-46A8-BC7D-716C8E737392}" srcOrd="0" destOrd="0" presId="urn:microsoft.com/office/officeart/2005/8/layout/vList2"/>
    <dgm:cxn modelId="{524CB1AF-5ECF-4570-8C1C-43455344D300}" type="presOf" srcId="{AB5055D6-FF06-4BF8-BC89-FC77ABFEC13D}" destId="{D59E1A8D-FE0D-42FF-A54F-7412A8174AF5}" srcOrd="0" destOrd="0" presId="urn:microsoft.com/office/officeart/2005/8/layout/vList2"/>
    <dgm:cxn modelId="{A77FE5B6-7239-439F-B35D-0BE81D4F7DED}" srcId="{257A21A4-AC99-4C89-85DE-C8F34387C6C2}" destId="{D70811B7-C7D7-443A-B480-EBAB6FC5D7FC}" srcOrd="2" destOrd="0" parTransId="{9E523D9C-38BB-48C4-9817-DB72CF38DE2A}" sibTransId="{885461B8-C54A-4537-A54C-CF4D1ECB1198}"/>
    <dgm:cxn modelId="{D92D7CC5-645A-4D8B-B074-16BCB8100792}" srcId="{257A21A4-AC99-4C89-85DE-C8F34387C6C2}" destId="{651DF016-DA58-4E33-B1EA-063D0728E8F5}" srcOrd="1" destOrd="0" parTransId="{DA45C9E7-0E6B-48F1-B033-F4C4A3A64B27}" sibTransId="{D92F93AA-AF03-4A76-8A52-F8FD4CFE4932}"/>
    <dgm:cxn modelId="{BAA5BDF2-349A-457D-B19D-BC05972AC0D1}" type="presOf" srcId="{FB87C3B0-B31D-498A-BAC0-BFD7AD3C5FD4}" destId="{2B75EFED-92F4-4501-8516-D9A11C374F56}" srcOrd="0" destOrd="0" presId="urn:microsoft.com/office/officeart/2005/8/layout/vList2"/>
    <dgm:cxn modelId="{1529776E-61A9-4164-9A8C-6A02F19D3A2B}" type="presParOf" srcId="{5D32D754-2F6A-41D7-A117-2F6A8944B430}" destId="{D59E1A8D-FE0D-42FF-A54F-7412A8174AF5}" srcOrd="0" destOrd="0" presId="urn:microsoft.com/office/officeart/2005/8/layout/vList2"/>
    <dgm:cxn modelId="{7C73DABB-D49F-4BC5-91E0-5F1E9DBB58A6}" type="presParOf" srcId="{5D32D754-2F6A-41D7-A117-2F6A8944B430}" destId="{7B7442C8-2187-4DC1-A961-52CE490F8700}" srcOrd="1" destOrd="0" presId="urn:microsoft.com/office/officeart/2005/8/layout/vList2"/>
    <dgm:cxn modelId="{3BF89AA0-3113-47A8-B728-E49D50B2AC45}" type="presParOf" srcId="{5D32D754-2F6A-41D7-A117-2F6A8944B430}" destId="{674473B9-ADCB-428E-AF8A-8A0C93DBDFDD}" srcOrd="2" destOrd="0" presId="urn:microsoft.com/office/officeart/2005/8/layout/vList2"/>
    <dgm:cxn modelId="{33F30C46-D66F-46D5-A1E5-8126E655ECD5}" type="presParOf" srcId="{5D32D754-2F6A-41D7-A117-2F6A8944B430}" destId="{78D0FE6F-17E7-48EB-BDA4-C21DD015169F}" srcOrd="3" destOrd="0" presId="urn:microsoft.com/office/officeart/2005/8/layout/vList2"/>
    <dgm:cxn modelId="{9042099F-8E67-4BEB-A264-35F92CD81FFE}" type="presParOf" srcId="{5D32D754-2F6A-41D7-A117-2F6A8944B430}" destId="{16C65F28-B2A2-46A8-BC7D-716C8E737392}" srcOrd="4" destOrd="0" presId="urn:microsoft.com/office/officeart/2005/8/layout/vList2"/>
    <dgm:cxn modelId="{42453BA5-E2E1-4D1D-9E1D-3B8C243DC1A5}" type="presParOf" srcId="{5D32D754-2F6A-41D7-A117-2F6A8944B430}" destId="{66E95403-3A19-4C8A-BAC8-2BB8835B644E}" srcOrd="5" destOrd="0" presId="urn:microsoft.com/office/officeart/2005/8/layout/vList2"/>
    <dgm:cxn modelId="{3228C288-8B79-428A-9F1E-DB049FC36D4F}" type="presParOf" srcId="{5D32D754-2F6A-41D7-A117-2F6A8944B430}" destId="{2B75EFED-92F4-4501-8516-D9A11C374F5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BE982EF-2C00-4EBC-9444-9151466C51E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EADF1F8-AEE5-4531-AEDF-94173D377AC0}">
      <dgm:prSet/>
      <dgm:spPr/>
      <dgm:t>
        <a:bodyPr/>
        <a:lstStyle/>
        <a:p>
          <a:r>
            <a:rPr lang="en-US"/>
            <a:t>Employer engagement challenges in your context</a:t>
          </a:r>
        </a:p>
      </dgm:t>
    </dgm:pt>
    <dgm:pt modelId="{22432ED9-7826-4D97-BBD1-507DFD59C6E8}" type="parTrans" cxnId="{D5193E4D-FF50-437C-AE41-F8E356BB45B7}">
      <dgm:prSet/>
      <dgm:spPr/>
      <dgm:t>
        <a:bodyPr/>
        <a:lstStyle/>
        <a:p>
          <a:endParaRPr lang="en-US"/>
        </a:p>
      </dgm:t>
    </dgm:pt>
    <dgm:pt modelId="{A5C5A978-811D-4005-9700-7441467B798C}" type="sibTrans" cxnId="{D5193E4D-FF50-437C-AE41-F8E356BB45B7}">
      <dgm:prSet/>
      <dgm:spPr/>
      <dgm:t>
        <a:bodyPr/>
        <a:lstStyle/>
        <a:p>
          <a:endParaRPr lang="en-US"/>
        </a:p>
      </dgm:t>
    </dgm:pt>
    <dgm:pt modelId="{19B13EC9-E734-4E19-BB30-E6F3E57BECFB}">
      <dgm:prSet/>
      <dgm:spPr/>
      <dgm:t>
        <a:bodyPr/>
        <a:lstStyle/>
        <a:p>
          <a:r>
            <a:rPr lang="en-US"/>
            <a:t>Current approaches and effectiveness</a:t>
          </a:r>
        </a:p>
      </dgm:t>
    </dgm:pt>
    <dgm:pt modelId="{3295FE69-FC94-40C6-9D4D-828672D28265}" type="parTrans" cxnId="{5565EF5A-0B4C-4961-B288-09DEC668E4F8}">
      <dgm:prSet/>
      <dgm:spPr/>
      <dgm:t>
        <a:bodyPr/>
        <a:lstStyle/>
        <a:p>
          <a:endParaRPr lang="en-US"/>
        </a:p>
      </dgm:t>
    </dgm:pt>
    <dgm:pt modelId="{6557B3ED-F27A-4C74-AE18-1DED5C2AC70B}" type="sibTrans" cxnId="{5565EF5A-0B4C-4961-B288-09DEC668E4F8}">
      <dgm:prSet/>
      <dgm:spPr/>
      <dgm:t>
        <a:bodyPr/>
        <a:lstStyle/>
        <a:p>
          <a:endParaRPr lang="en-US"/>
        </a:p>
      </dgm:t>
    </dgm:pt>
    <dgm:pt modelId="{F9A4F518-A6D7-4006-ACE8-FEA68D0279EA}">
      <dgm:prSet/>
      <dgm:spPr/>
      <dgm:t>
        <a:bodyPr/>
        <a:lstStyle/>
        <a:p>
          <a:r>
            <a:rPr lang="en-US"/>
            <a:t>How project-based placements could work for you</a:t>
          </a:r>
        </a:p>
      </dgm:t>
    </dgm:pt>
    <dgm:pt modelId="{6F8BA773-289E-4C7B-BE3E-A97450B528B0}" type="parTrans" cxnId="{B225933D-50D7-4D68-A908-6C5832FA59C0}">
      <dgm:prSet/>
      <dgm:spPr/>
      <dgm:t>
        <a:bodyPr/>
        <a:lstStyle/>
        <a:p>
          <a:endParaRPr lang="en-US"/>
        </a:p>
      </dgm:t>
    </dgm:pt>
    <dgm:pt modelId="{222B5226-0451-4A32-8FDF-0538CA28559B}" type="sibTrans" cxnId="{B225933D-50D7-4D68-A908-6C5832FA59C0}">
      <dgm:prSet/>
      <dgm:spPr/>
      <dgm:t>
        <a:bodyPr/>
        <a:lstStyle/>
        <a:p>
          <a:endParaRPr lang="en-US"/>
        </a:p>
      </dgm:t>
    </dgm:pt>
    <dgm:pt modelId="{09AB4F01-35DE-4638-A2FF-CF64B5BF656E}" type="pres">
      <dgm:prSet presAssocID="{0BE982EF-2C00-4EBC-9444-9151466C51E0}" presName="outerComposite" presStyleCnt="0">
        <dgm:presLayoutVars>
          <dgm:chMax val="5"/>
          <dgm:dir/>
          <dgm:resizeHandles val="exact"/>
        </dgm:presLayoutVars>
      </dgm:prSet>
      <dgm:spPr/>
    </dgm:pt>
    <dgm:pt modelId="{DAFC2107-136B-4CED-AFD0-A5308927A9F5}" type="pres">
      <dgm:prSet presAssocID="{0BE982EF-2C00-4EBC-9444-9151466C51E0}" presName="dummyMaxCanvas" presStyleCnt="0">
        <dgm:presLayoutVars/>
      </dgm:prSet>
      <dgm:spPr/>
    </dgm:pt>
    <dgm:pt modelId="{5BC7D858-5559-4D86-A3AB-89477D06BC4E}" type="pres">
      <dgm:prSet presAssocID="{0BE982EF-2C00-4EBC-9444-9151466C51E0}" presName="ThreeNodes_1" presStyleLbl="node1" presStyleIdx="0" presStyleCnt="3">
        <dgm:presLayoutVars>
          <dgm:bulletEnabled val="1"/>
        </dgm:presLayoutVars>
      </dgm:prSet>
      <dgm:spPr/>
    </dgm:pt>
    <dgm:pt modelId="{16ECEE08-DB0A-45E7-AA1E-990C20B00580}" type="pres">
      <dgm:prSet presAssocID="{0BE982EF-2C00-4EBC-9444-9151466C51E0}" presName="ThreeNodes_2" presStyleLbl="node1" presStyleIdx="1" presStyleCnt="3">
        <dgm:presLayoutVars>
          <dgm:bulletEnabled val="1"/>
        </dgm:presLayoutVars>
      </dgm:prSet>
      <dgm:spPr/>
    </dgm:pt>
    <dgm:pt modelId="{ADA2462B-9777-463F-86EF-16EDFE3891A2}" type="pres">
      <dgm:prSet presAssocID="{0BE982EF-2C00-4EBC-9444-9151466C51E0}" presName="ThreeNodes_3" presStyleLbl="node1" presStyleIdx="2" presStyleCnt="3">
        <dgm:presLayoutVars>
          <dgm:bulletEnabled val="1"/>
        </dgm:presLayoutVars>
      </dgm:prSet>
      <dgm:spPr/>
    </dgm:pt>
    <dgm:pt modelId="{EFE31ADE-B2D6-4B3A-820A-0B1856190613}" type="pres">
      <dgm:prSet presAssocID="{0BE982EF-2C00-4EBC-9444-9151466C51E0}" presName="ThreeConn_1-2" presStyleLbl="fgAccFollowNode1" presStyleIdx="0" presStyleCnt="2">
        <dgm:presLayoutVars>
          <dgm:bulletEnabled val="1"/>
        </dgm:presLayoutVars>
      </dgm:prSet>
      <dgm:spPr/>
    </dgm:pt>
    <dgm:pt modelId="{2B72968D-44BD-408E-9BA4-CF7E46D6E92D}" type="pres">
      <dgm:prSet presAssocID="{0BE982EF-2C00-4EBC-9444-9151466C51E0}" presName="ThreeConn_2-3" presStyleLbl="fgAccFollowNode1" presStyleIdx="1" presStyleCnt="2">
        <dgm:presLayoutVars>
          <dgm:bulletEnabled val="1"/>
        </dgm:presLayoutVars>
      </dgm:prSet>
      <dgm:spPr/>
    </dgm:pt>
    <dgm:pt modelId="{A0EA4330-48B8-4F28-87C0-70388DE24C4C}" type="pres">
      <dgm:prSet presAssocID="{0BE982EF-2C00-4EBC-9444-9151466C51E0}" presName="ThreeNodes_1_text" presStyleLbl="node1" presStyleIdx="2" presStyleCnt="3">
        <dgm:presLayoutVars>
          <dgm:bulletEnabled val="1"/>
        </dgm:presLayoutVars>
      </dgm:prSet>
      <dgm:spPr/>
    </dgm:pt>
    <dgm:pt modelId="{F89E3103-598C-4A87-920E-622441CF1616}" type="pres">
      <dgm:prSet presAssocID="{0BE982EF-2C00-4EBC-9444-9151466C51E0}" presName="ThreeNodes_2_text" presStyleLbl="node1" presStyleIdx="2" presStyleCnt="3">
        <dgm:presLayoutVars>
          <dgm:bulletEnabled val="1"/>
        </dgm:presLayoutVars>
      </dgm:prSet>
      <dgm:spPr/>
    </dgm:pt>
    <dgm:pt modelId="{73F09419-8D91-4201-97D3-9C0529F466DB}" type="pres">
      <dgm:prSet presAssocID="{0BE982EF-2C00-4EBC-9444-9151466C51E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D027B10-7914-436A-8CC6-B80D7C23E593}" type="presOf" srcId="{5EADF1F8-AEE5-4531-AEDF-94173D377AC0}" destId="{5BC7D858-5559-4D86-A3AB-89477D06BC4E}" srcOrd="0" destOrd="0" presId="urn:microsoft.com/office/officeart/2005/8/layout/vProcess5"/>
    <dgm:cxn modelId="{C8FBA810-BBCD-499F-8004-31059587DAE8}" type="presOf" srcId="{A5C5A978-811D-4005-9700-7441467B798C}" destId="{EFE31ADE-B2D6-4B3A-820A-0B1856190613}" srcOrd="0" destOrd="0" presId="urn:microsoft.com/office/officeart/2005/8/layout/vProcess5"/>
    <dgm:cxn modelId="{E5EB1A12-2390-42FA-B896-94C9845BFFB5}" type="presOf" srcId="{6557B3ED-F27A-4C74-AE18-1DED5C2AC70B}" destId="{2B72968D-44BD-408E-9BA4-CF7E46D6E92D}" srcOrd="0" destOrd="0" presId="urn:microsoft.com/office/officeart/2005/8/layout/vProcess5"/>
    <dgm:cxn modelId="{F815C521-933A-4B0B-BE24-E31BE91A840D}" type="presOf" srcId="{19B13EC9-E734-4E19-BB30-E6F3E57BECFB}" destId="{F89E3103-598C-4A87-920E-622441CF1616}" srcOrd="1" destOrd="0" presId="urn:microsoft.com/office/officeart/2005/8/layout/vProcess5"/>
    <dgm:cxn modelId="{3401D42D-8FB8-4DDE-A368-CCB649F519D6}" type="presOf" srcId="{F9A4F518-A6D7-4006-ACE8-FEA68D0279EA}" destId="{73F09419-8D91-4201-97D3-9C0529F466DB}" srcOrd="1" destOrd="0" presId="urn:microsoft.com/office/officeart/2005/8/layout/vProcess5"/>
    <dgm:cxn modelId="{B225933D-50D7-4D68-A908-6C5832FA59C0}" srcId="{0BE982EF-2C00-4EBC-9444-9151466C51E0}" destId="{F9A4F518-A6D7-4006-ACE8-FEA68D0279EA}" srcOrd="2" destOrd="0" parTransId="{6F8BA773-289E-4C7B-BE3E-A97450B528B0}" sibTransId="{222B5226-0451-4A32-8FDF-0538CA28559B}"/>
    <dgm:cxn modelId="{D5193E4D-FF50-437C-AE41-F8E356BB45B7}" srcId="{0BE982EF-2C00-4EBC-9444-9151466C51E0}" destId="{5EADF1F8-AEE5-4531-AEDF-94173D377AC0}" srcOrd="0" destOrd="0" parTransId="{22432ED9-7826-4D97-BBD1-507DFD59C6E8}" sibTransId="{A5C5A978-811D-4005-9700-7441467B798C}"/>
    <dgm:cxn modelId="{05A56179-C6DF-4C75-9B39-E5744AC032F3}" type="presOf" srcId="{0BE982EF-2C00-4EBC-9444-9151466C51E0}" destId="{09AB4F01-35DE-4638-A2FF-CF64B5BF656E}" srcOrd="0" destOrd="0" presId="urn:microsoft.com/office/officeart/2005/8/layout/vProcess5"/>
    <dgm:cxn modelId="{5565EF5A-0B4C-4961-B288-09DEC668E4F8}" srcId="{0BE982EF-2C00-4EBC-9444-9151466C51E0}" destId="{19B13EC9-E734-4E19-BB30-E6F3E57BECFB}" srcOrd="1" destOrd="0" parTransId="{3295FE69-FC94-40C6-9D4D-828672D28265}" sibTransId="{6557B3ED-F27A-4C74-AE18-1DED5C2AC70B}"/>
    <dgm:cxn modelId="{FB861E8A-2152-4721-808F-E9501DDC5011}" type="presOf" srcId="{5EADF1F8-AEE5-4531-AEDF-94173D377AC0}" destId="{A0EA4330-48B8-4F28-87C0-70388DE24C4C}" srcOrd="1" destOrd="0" presId="urn:microsoft.com/office/officeart/2005/8/layout/vProcess5"/>
    <dgm:cxn modelId="{6754F9D2-8986-4DF0-9161-2DA2D690566D}" type="presOf" srcId="{19B13EC9-E734-4E19-BB30-E6F3E57BECFB}" destId="{16ECEE08-DB0A-45E7-AA1E-990C20B00580}" srcOrd="0" destOrd="0" presId="urn:microsoft.com/office/officeart/2005/8/layout/vProcess5"/>
    <dgm:cxn modelId="{B89306E8-5038-4D4B-ADCD-E00583067533}" type="presOf" srcId="{F9A4F518-A6D7-4006-ACE8-FEA68D0279EA}" destId="{ADA2462B-9777-463F-86EF-16EDFE3891A2}" srcOrd="0" destOrd="0" presId="urn:microsoft.com/office/officeart/2005/8/layout/vProcess5"/>
    <dgm:cxn modelId="{977C9DFE-6EFA-4CBB-AB77-92D146BD3338}" type="presParOf" srcId="{09AB4F01-35DE-4638-A2FF-CF64B5BF656E}" destId="{DAFC2107-136B-4CED-AFD0-A5308927A9F5}" srcOrd="0" destOrd="0" presId="urn:microsoft.com/office/officeart/2005/8/layout/vProcess5"/>
    <dgm:cxn modelId="{02EE6A51-EEC8-474E-B6A4-B315F0F044ED}" type="presParOf" srcId="{09AB4F01-35DE-4638-A2FF-CF64B5BF656E}" destId="{5BC7D858-5559-4D86-A3AB-89477D06BC4E}" srcOrd="1" destOrd="0" presId="urn:microsoft.com/office/officeart/2005/8/layout/vProcess5"/>
    <dgm:cxn modelId="{4648CAC8-8076-470C-AA89-A540DC2154E7}" type="presParOf" srcId="{09AB4F01-35DE-4638-A2FF-CF64B5BF656E}" destId="{16ECEE08-DB0A-45E7-AA1E-990C20B00580}" srcOrd="2" destOrd="0" presId="urn:microsoft.com/office/officeart/2005/8/layout/vProcess5"/>
    <dgm:cxn modelId="{C34CD87C-068E-4D0D-BE52-939627DF17B1}" type="presParOf" srcId="{09AB4F01-35DE-4638-A2FF-CF64B5BF656E}" destId="{ADA2462B-9777-463F-86EF-16EDFE3891A2}" srcOrd="3" destOrd="0" presId="urn:microsoft.com/office/officeart/2005/8/layout/vProcess5"/>
    <dgm:cxn modelId="{27A15256-B1D9-4610-80E5-6C220D993A27}" type="presParOf" srcId="{09AB4F01-35DE-4638-A2FF-CF64B5BF656E}" destId="{EFE31ADE-B2D6-4B3A-820A-0B1856190613}" srcOrd="4" destOrd="0" presId="urn:microsoft.com/office/officeart/2005/8/layout/vProcess5"/>
    <dgm:cxn modelId="{C2EE2741-7BEF-4403-853B-A1D68BDE162A}" type="presParOf" srcId="{09AB4F01-35DE-4638-A2FF-CF64B5BF656E}" destId="{2B72968D-44BD-408E-9BA4-CF7E46D6E92D}" srcOrd="5" destOrd="0" presId="urn:microsoft.com/office/officeart/2005/8/layout/vProcess5"/>
    <dgm:cxn modelId="{81F3300E-53C1-40A0-B363-260C50E3BD92}" type="presParOf" srcId="{09AB4F01-35DE-4638-A2FF-CF64B5BF656E}" destId="{A0EA4330-48B8-4F28-87C0-70388DE24C4C}" srcOrd="6" destOrd="0" presId="urn:microsoft.com/office/officeart/2005/8/layout/vProcess5"/>
    <dgm:cxn modelId="{9881367F-EE5C-4F27-A7C5-075CCFCA5A23}" type="presParOf" srcId="{09AB4F01-35DE-4638-A2FF-CF64B5BF656E}" destId="{F89E3103-598C-4A87-920E-622441CF1616}" srcOrd="7" destOrd="0" presId="urn:microsoft.com/office/officeart/2005/8/layout/vProcess5"/>
    <dgm:cxn modelId="{BBB36353-719A-4CB5-BDCC-C35E2CF49F7C}" type="presParOf" srcId="{09AB4F01-35DE-4638-A2FF-CF64B5BF656E}" destId="{73F09419-8D91-4201-97D3-9C0529F466D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882810-D873-402E-B610-26551AD912A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D281BFC-A3E0-46D3-8CDC-C063AE4696BB}">
      <dgm:prSet/>
      <dgm:spPr/>
      <dgm:t>
        <a:bodyPr/>
        <a:lstStyle/>
        <a:p>
          <a:r>
            <a:rPr lang="en-US"/>
            <a:t>Flexibility does not reduce expectations.</a:t>
          </a:r>
        </a:p>
      </dgm:t>
    </dgm:pt>
    <dgm:pt modelId="{CBF4765A-9314-4159-97A3-D8F12DEA643F}" type="parTrans" cxnId="{0381B0CB-FB3A-408F-B58B-D5F809F4C99A}">
      <dgm:prSet/>
      <dgm:spPr/>
      <dgm:t>
        <a:bodyPr/>
        <a:lstStyle/>
        <a:p>
          <a:endParaRPr lang="en-US"/>
        </a:p>
      </dgm:t>
    </dgm:pt>
    <dgm:pt modelId="{0381FF18-A269-4ACF-9A06-60C621D7D23A}" type="sibTrans" cxnId="{0381B0CB-FB3A-408F-B58B-D5F809F4C99A}">
      <dgm:prSet/>
      <dgm:spPr/>
      <dgm:t>
        <a:bodyPr/>
        <a:lstStyle/>
        <a:p>
          <a:endParaRPr lang="en-US"/>
        </a:p>
      </dgm:t>
    </dgm:pt>
    <dgm:pt modelId="{9CDA8F39-359F-4507-B8F6-FDCCC0CABAF7}">
      <dgm:prSet/>
      <dgm:spPr/>
      <dgm:t>
        <a:bodyPr/>
        <a:lstStyle/>
        <a:p>
          <a:r>
            <a:rPr lang="en-US"/>
            <a:t>Well-designed projects can engage employers more effectively.</a:t>
          </a:r>
        </a:p>
      </dgm:t>
    </dgm:pt>
    <dgm:pt modelId="{B69FEFE0-A888-4884-9122-8E3396456BAE}" type="parTrans" cxnId="{2FA8BF9D-E633-4C42-BEBA-8210CEE385E1}">
      <dgm:prSet/>
      <dgm:spPr/>
      <dgm:t>
        <a:bodyPr/>
        <a:lstStyle/>
        <a:p>
          <a:endParaRPr lang="en-US"/>
        </a:p>
      </dgm:t>
    </dgm:pt>
    <dgm:pt modelId="{CC2588AD-D621-42C1-B43F-D3CACFFD021D}" type="sibTrans" cxnId="{2FA8BF9D-E633-4C42-BEBA-8210CEE385E1}">
      <dgm:prSet/>
      <dgm:spPr/>
      <dgm:t>
        <a:bodyPr/>
        <a:lstStyle/>
        <a:p>
          <a:endParaRPr lang="en-US"/>
        </a:p>
      </dgm:t>
    </dgm:pt>
    <dgm:pt modelId="{CDCB7C14-F48D-452F-B311-94998A2CF2E4}">
      <dgm:prSet/>
      <dgm:spPr/>
      <dgm:t>
        <a:bodyPr/>
        <a:lstStyle/>
        <a:p>
          <a:r>
            <a:rPr lang="en-US"/>
            <a:t>Intentional design and evidence are essential.</a:t>
          </a:r>
        </a:p>
      </dgm:t>
    </dgm:pt>
    <dgm:pt modelId="{93D38F24-375B-494F-A514-8C661E543067}" type="parTrans" cxnId="{A1082A1D-0EA1-4A14-9BD6-A555BFBE08C7}">
      <dgm:prSet/>
      <dgm:spPr/>
      <dgm:t>
        <a:bodyPr/>
        <a:lstStyle/>
        <a:p>
          <a:endParaRPr lang="en-US"/>
        </a:p>
      </dgm:t>
    </dgm:pt>
    <dgm:pt modelId="{8BB0F382-2C06-46BC-AB0D-ECCC658BB66B}" type="sibTrans" cxnId="{A1082A1D-0EA1-4A14-9BD6-A555BFBE08C7}">
      <dgm:prSet/>
      <dgm:spPr/>
      <dgm:t>
        <a:bodyPr/>
        <a:lstStyle/>
        <a:p>
          <a:endParaRPr lang="en-US"/>
        </a:p>
      </dgm:t>
    </dgm:pt>
    <dgm:pt modelId="{C8C81FCB-1A5B-466C-94B4-579D24FF8384}" type="pres">
      <dgm:prSet presAssocID="{59882810-D873-402E-B610-26551AD912A7}" presName="outerComposite" presStyleCnt="0">
        <dgm:presLayoutVars>
          <dgm:chMax val="5"/>
          <dgm:dir/>
          <dgm:resizeHandles val="exact"/>
        </dgm:presLayoutVars>
      </dgm:prSet>
      <dgm:spPr/>
    </dgm:pt>
    <dgm:pt modelId="{1C245D2C-8330-4BB0-9615-EC11B8ADAC49}" type="pres">
      <dgm:prSet presAssocID="{59882810-D873-402E-B610-26551AD912A7}" presName="dummyMaxCanvas" presStyleCnt="0">
        <dgm:presLayoutVars/>
      </dgm:prSet>
      <dgm:spPr/>
    </dgm:pt>
    <dgm:pt modelId="{B5007BAC-DD77-411A-88D4-3B3E6431771D}" type="pres">
      <dgm:prSet presAssocID="{59882810-D873-402E-B610-26551AD912A7}" presName="ThreeNodes_1" presStyleLbl="node1" presStyleIdx="0" presStyleCnt="3">
        <dgm:presLayoutVars>
          <dgm:bulletEnabled val="1"/>
        </dgm:presLayoutVars>
      </dgm:prSet>
      <dgm:spPr/>
    </dgm:pt>
    <dgm:pt modelId="{C9CB3CF4-91A4-42A6-B6F6-043DA9AA01DA}" type="pres">
      <dgm:prSet presAssocID="{59882810-D873-402E-B610-26551AD912A7}" presName="ThreeNodes_2" presStyleLbl="node1" presStyleIdx="1" presStyleCnt="3">
        <dgm:presLayoutVars>
          <dgm:bulletEnabled val="1"/>
        </dgm:presLayoutVars>
      </dgm:prSet>
      <dgm:spPr/>
    </dgm:pt>
    <dgm:pt modelId="{EFC97795-9608-4371-B56B-532A1799A25C}" type="pres">
      <dgm:prSet presAssocID="{59882810-D873-402E-B610-26551AD912A7}" presName="ThreeNodes_3" presStyleLbl="node1" presStyleIdx="2" presStyleCnt="3">
        <dgm:presLayoutVars>
          <dgm:bulletEnabled val="1"/>
        </dgm:presLayoutVars>
      </dgm:prSet>
      <dgm:spPr/>
    </dgm:pt>
    <dgm:pt modelId="{1C4FD52A-6820-46B5-85B8-CAAA7CA6E5B3}" type="pres">
      <dgm:prSet presAssocID="{59882810-D873-402E-B610-26551AD912A7}" presName="ThreeConn_1-2" presStyleLbl="fgAccFollowNode1" presStyleIdx="0" presStyleCnt="2">
        <dgm:presLayoutVars>
          <dgm:bulletEnabled val="1"/>
        </dgm:presLayoutVars>
      </dgm:prSet>
      <dgm:spPr/>
    </dgm:pt>
    <dgm:pt modelId="{49B28A66-BE4C-41F1-9DA5-86A1FEB895C5}" type="pres">
      <dgm:prSet presAssocID="{59882810-D873-402E-B610-26551AD912A7}" presName="ThreeConn_2-3" presStyleLbl="fgAccFollowNode1" presStyleIdx="1" presStyleCnt="2">
        <dgm:presLayoutVars>
          <dgm:bulletEnabled val="1"/>
        </dgm:presLayoutVars>
      </dgm:prSet>
      <dgm:spPr/>
    </dgm:pt>
    <dgm:pt modelId="{EBC944FB-CC65-433E-9C45-BFF087A91803}" type="pres">
      <dgm:prSet presAssocID="{59882810-D873-402E-B610-26551AD912A7}" presName="ThreeNodes_1_text" presStyleLbl="node1" presStyleIdx="2" presStyleCnt="3">
        <dgm:presLayoutVars>
          <dgm:bulletEnabled val="1"/>
        </dgm:presLayoutVars>
      </dgm:prSet>
      <dgm:spPr/>
    </dgm:pt>
    <dgm:pt modelId="{00137849-9139-48BB-A464-D6F1E45FB79A}" type="pres">
      <dgm:prSet presAssocID="{59882810-D873-402E-B610-26551AD912A7}" presName="ThreeNodes_2_text" presStyleLbl="node1" presStyleIdx="2" presStyleCnt="3">
        <dgm:presLayoutVars>
          <dgm:bulletEnabled val="1"/>
        </dgm:presLayoutVars>
      </dgm:prSet>
      <dgm:spPr/>
    </dgm:pt>
    <dgm:pt modelId="{6205D471-B2A4-4871-9193-0256B188CE5A}" type="pres">
      <dgm:prSet presAssocID="{59882810-D873-402E-B610-26551AD912A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8258108-8C8C-43BE-90DF-848E7CB91F01}" type="presOf" srcId="{9CDA8F39-359F-4507-B8F6-FDCCC0CABAF7}" destId="{C9CB3CF4-91A4-42A6-B6F6-043DA9AA01DA}" srcOrd="0" destOrd="0" presId="urn:microsoft.com/office/officeart/2005/8/layout/vProcess5"/>
    <dgm:cxn modelId="{500BF409-6A50-4085-BD5F-BB78793144AA}" type="presOf" srcId="{9CDA8F39-359F-4507-B8F6-FDCCC0CABAF7}" destId="{00137849-9139-48BB-A464-D6F1E45FB79A}" srcOrd="1" destOrd="0" presId="urn:microsoft.com/office/officeart/2005/8/layout/vProcess5"/>
    <dgm:cxn modelId="{F5D8220F-A4E1-40E2-B4CE-2D7F32458706}" type="presOf" srcId="{0381FF18-A269-4ACF-9A06-60C621D7D23A}" destId="{1C4FD52A-6820-46B5-85B8-CAAA7CA6E5B3}" srcOrd="0" destOrd="0" presId="urn:microsoft.com/office/officeart/2005/8/layout/vProcess5"/>
    <dgm:cxn modelId="{A1082A1D-0EA1-4A14-9BD6-A555BFBE08C7}" srcId="{59882810-D873-402E-B610-26551AD912A7}" destId="{CDCB7C14-F48D-452F-B311-94998A2CF2E4}" srcOrd="2" destOrd="0" parTransId="{93D38F24-375B-494F-A514-8C661E543067}" sibTransId="{8BB0F382-2C06-46BC-AB0D-ECCC658BB66B}"/>
    <dgm:cxn modelId="{05FB4E42-2656-4E45-94ED-0848CF57E7BC}" type="presOf" srcId="{FD281BFC-A3E0-46D3-8CDC-C063AE4696BB}" destId="{EBC944FB-CC65-433E-9C45-BFF087A91803}" srcOrd="1" destOrd="0" presId="urn:microsoft.com/office/officeart/2005/8/layout/vProcess5"/>
    <dgm:cxn modelId="{1E961595-76E9-4374-922B-D32C22481F67}" type="presOf" srcId="{CDCB7C14-F48D-452F-B311-94998A2CF2E4}" destId="{6205D471-B2A4-4871-9193-0256B188CE5A}" srcOrd="1" destOrd="0" presId="urn:microsoft.com/office/officeart/2005/8/layout/vProcess5"/>
    <dgm:cxn modelId="{2FA8BF9D-E633-4C42-BEBA-8210CEE385E1}" srcId="{59882810-D873-402E-B610-26551AD912A7}" destId="{9CDA8F39-359F-4507-B8F6-FDCCC0CABAF7}" srcOrd="1" destOrd="0" parTransId="{B69FEFE0-A888-4884-9122-8E3396456BAE}" sibTransId="{CC2588AD-D621-42C1-B43F-D3CACFFD021D}"/>
    <dgm:cxn modelId="{C2DFD0C0-46B1-4D21-9C4C-5862F71B376C}" type="presOf" srcId="{CC2588AD-D621-42C1-B43F-D3CACFFD021D}" destId="{49B28A66-BE4C-41F1-9DA5-86A1FEB895C5}" srcOrd="0" destOrd="0" presId="urn:microsoft.com/office/officeart/2005/8/layout/vProcess5"/>
    <dgm:cxn modelId="{0381B0CB-FB3A-408F-B58B-D5F809F4C99A}" srcId="{59882810-D873-402E-B610-26551AD912A7}" destId="{FD281BFC-A3E0-46D3-8CDC-C063AE4696BB}" srcOrd="0" destOrd="0" parTransId="{CBF4765A-9314-4159-97A3-D8F12DEA643F}" sibTransId="{0381FF18-A269-4ACF-9A06-60C621D7D23A}"/>
    <dgm:cxn modelId="{DBC5C0D2-35A3-454F-A20C-0F893E20C088}" type="presOf" srcId="{CDCB7C14-F48D-452F-B311-94998A2CF2E4}" destId="{EFC97795-9608-4371-B56B-532A1799A25C}" srcOrd="0" destOrd="0" presId="urn:microsoft.com/office/officeart/2005/8/layout/vProcess5"/>
    <dgm:cxn modelId="{709C78DC-202E-4190-8094-CAF89B3C325D}" type="presOf" srcId="{59882810-D873-402E-B610-26551AD912A7}" destId="{C8C81FCB-1A5B-466C-94B4-579D24FF8384}" srcOrd="0" destOrd="0" presId="urn:microsoft.com/office/officeart/2005/8/layout/vProcess5"/>
    <dgm:cxn modelId="{DD7E29F7-372E-431C-A0B3-F50350BFD578}" type="presOf" srcId="{FD281BFC-A3E0-46D3-8CDC-C063AE4696BB}" destId="{B5007BAC-DD77-411A-88D4-3B3E6431771D}" srcOrd="0" destOrd="0" presId="urn:microsoft.com/office/officeart/2005/8/layout/vProcess5"/>
    <dgm:cxn modelId="{B21C5E51-2AFB-4686-941C-74D5460CB7E6}" type="presParOf" srcId="{C8C81FCB-1A5B-466C-94B4-579D24FF8384}" destId="{1C245D2C-8330-4BB0-9615-EC11B8ADAC49}" srcOrd="0" destOrd="0" presId="urn:microsoft.com/office/officeart/2005/8/layout/vProcess5"/>
    <dgm:cxn modelId="{E075BDD7-FFA2-408E-8C3A-904F0B9483C8}" type="presParOf" srcId="{C8C81FCB-1A5B-466C-94B4-579D24FF8384}" destId="{B5007BAC-DD77-411A-88D4-3B3E6431771D}" srcOrd="1" destOrd="0" presId="urn:microsoft.com/office/officeart/2005/8/layout/vProcess5"/>
    <dgm:cxn modelId="{2C9E0B6A-68E4-4B7F-8AD1-FD3D34B122CB}" type="presParOf" srcId="{C8C81FCB-1A5B-466C-94B4-579D24FF8384}" destId="{C9CB3CF4-91A4-42A6-B6F6-043DA9AA01DA}" srcOrd="2" destOrd="0" presId="urn:microsoft.com/office/officeart/2005/8/layout/vProcess5"/>
    <dgm:cxn modelId="{55E8E78E-2089-4979-BA5C-4FDD90F9CC67}" type="presParOf" srcId="{C8C81FCB-1A5B-466C-94B4-579D24FF8384}" destId="{EFC97795-9608-4371-B56B-532A1799A25C}" srcOrd="3" destOrd="0" presId="urn:microsoft.com/office/officeart/2005/8/layout/vProcess5"/>
    <dgm:cxn modelId="{E708DBF4-1045-4B80-88C6-55C6E12626F3}" type="presParOf" srcId="{C8C81FCB-1A5B-466C-94B4-579D24FF8384}" destId="{1C4FD52A-6820-46B5-85B8-CAAA7CA6E5B3}" srcOrd="4" destOrd="0" presId="urn:microsoft.com/office/officeart/2005/8/layout/vProcess5"/>
    <dgm:cxn modelId="{E020D49D-2302-498A-858B-99233BCB31A3}" type="presParOf" srcId="{C8C81FCB-1A5B-466C-94B4-579D24FF8384}" destId="{49B28A66-BE4C-41F1-9DA5-86A1FEB895C5}" srcOrd="5" destOrd="0" presId="urn:microsoft.com/office/officeart/2005/8/layout/vProcess5"/>
    <dgm:cxn modelId="{DDA72528-7D3F-4348-B1F7-4850EE8B29BC}" type="presParOf" srcId="{C8C81FCB-1A5B-466C-94B4-579D24FF8384}" destId="{EBC944FB-CC65-433E-9C45-BFF087A91803}" srcOrd="6" destOrd="0" presId="urn:microsoft.com/office/officeart/2005/8/layout/vProcess5"/>
    <dgm:cxn modelId="{FBF76999-1B8A-4FE9-B463-BD5CB67EB4B2}" type="presParOf" srcId="{C8C81FCB-1A5B-466C-94B4-579D24FF8384}" destId="{00137849-9139-48BB-A464-D6F1E45FB79A}" srcOrd="7" destOrd="0" presId="urn:microsoft.com/office/officeart/2005/8/layout/vProcess5"/>
    <dgm:cxn modelId="{533A3EB5-FB86-4908-AC28-91C44FB425C2}" type="presParOf" srcId="{C8C81FCB-1A5B-466C-94B4-579D24FF8384}" destId="{6205D471-B2A4-4871-9193-0256B188CE5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8FB0E9-A6C9-4DDC-A36B-6348CAB7D8D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41FB390-C0CD-48CE-93FD-57918DF16510}">
      <dgm:prSet/>
      <dgm:spPr/>
      <dgm:t>
        <a:bodyPr/>
        <a:lstStyle/>
        <a:p>
          <a:r>
            <a:rPr lang="en-GB"/>
            <a:t>Changes to national guidance</a:t>
          </a:r>
          <a:endParaRPr lang="en-US"/>
        </a:p>
      </dgm:t>
    </dgm:pt>
    <dgm:pt modelId="{A5268E4A-822C-4F74-9D59-0446CD8E93A1}" type="parTrans" cxnId="{D94EE034-F21B-4DB4-8B78-FB5E5043A137}">
      <dgm:prSet/>
      <dgm:spPr/>
      <dgm:t>
        <a:bodyPr/>
        <a:lstStyle/>
        <a:p>
          <a:endParaRPr lang="en-US"/>
        </a:p>
      </dgm:t>
    </dgm:pt>
    <dgm:pt modelId="{C12FEB19-4819-4551-B56C-0BFF8C1081C0}" type="sibTrans" cxnId="{D94EE034-F21B-4DB4-8B78-FB5E5043A137}">
      <dgm:prSet/>
      <dgm:spPr/>
      <dgm:t>
        <a:bodyPr/>
        <a:lstStyle/>
        <a:p>
          <a:endParaRPr lang="en-US"/>
        </a:p>
      </dgm:t>
    </dgm:pt>
    <dgm:pt modelId="{5E1DE947-529E-4800-B633-AE62C1A1EA78}">
      <dgm:prSet/>
      <dgm:spPr/>
      <dgm:t>
        <a:bodyPr/>
        <a:lstStyle/>
        <a:p>
          <a:r>
            <a:rPr lang="en-GB"/>
            <a:t>How project-based placements work in practice</a:t>
          </a:r>
          <a:endParaRPr lang="en-US"/>
        </a:p>
      </dgm:t>
    </dgm:pt>
    <dgm:pt modelId="{81C6EF30-6B60-4086-B6C9-5FB37CA9918D}" type="parTrans" cxnId="{169208B3-C1A2-47FB-A690-B970E82FE887}">
      <dgm:prSet/>
      <dgm:spPr/>
      <dgm:t>
        <a:bodyPr/>
        <a:lstStyle/>
        <a:p>
          <a:endParaRPr lang="en-US"/>
        </a:p>
      </dgm:t>
    </dgm:pt>
    <dgm:pt modelId="{671E9F78-D6ED-4983-BCA1-8E6F25CAE497}" type="sibTrans" cxnId="{169208B3-C1A2-47FB-A690-B970E82FE887}">
      <dgm:prSet/>
      <dgm:spPr/>
      <dgm:t>
        <a:bodyPr/>
        <a:lstStyle/>
        <a:p>
          <a:endParaRPr lang="en-US"/>
        </a:p>
      </dgm:t>
    </dgm:pt>
    <dgm:pt modelId="{F7A051F7-F320-4D49-9216-31263394058A}">
      <dgm:prSet/>
      <dgm:spPr/>
      <dgm:t>
        <a:bodyPr/>
        <a:lstStyle/>
        <a:p>
          <a:r>
            <a:rPr lang="en-GB"/>
            <a:t>Three live examples from Activate Learning</a:t>
          </a:r>
          <a:endParaRPr lang="en-US"/>
        </a:p>
      </dgm:t>
    </dgm:pt>
    <dgm:pt modelId="{CF08E1C0-45C2-4C7B-8CB5-7A5FC1231CA8}" type="parTrans" cxnId="{425E21DA-5137-4E12-A72B-29A9C0B4A3EA}">
      <dgm:prSet/>
      <dgm:spPr/>
      <dgm:t>
        <a:bodyPr/>
        <a:lstStyle/>
        <a:p>
          <a:endParaRPr lang="en-US"/>
        </a:p>
      </dgm:t>
    </dgm:pt>
    <dgm:pt modelId="{DFF38AA9-AA24-482F-99D5-895B813E8A16}" type="sibTrans" cxnId="{425E21DA-5137-4E12-A72B-29A9C0B4A3EA}">
      <dgm:prSet/>
      <dgm:spPr/>
      <dgm:t>
        <a:bodyPr/>
        <a:lstStyle/>
        <a:p>
          <a:endParaRPr lang="en-US"/>
        </a:p>
      </dgm:t>
    </dgm:pt>
    <dgm:pt modelId="{95449428-0D63-4374-A91E-BCC7210AD35B}">
      <dgm:prSet/>
      <dgm:spPr/>
      <dgm:t>
        <a:bodyPr/>
        <a:lstStyle/>
        <a:p>
          <a:r>
            <a:rPr lang="en-GB"/>
            <a:t>What this could look like in your college</a:t>
          </a:r>
          <a:endParaRPr lang="en-US"/>
        </a:p>
      </dgm:t>
    </dgm:pt>
    <dgm:pt modelId="{5C374478-49C2-47B6-A2B0-6CF6730B0CA5}" type="parTrans" cxnId="{24C46754-75CD-4516-AB83-CED597B5C421}">
      <dgm:prSet/>
      <dgm:spPr/>
      <dgm:t>
        <a:bodyPr/>
        <a:lstStyle/>
        <a:p>
          <a:endParaRPr lang="en-US"/>
        </a:p>
      </dgm:t>
    </dgm:pt>
    <dgm:pt modelId="{67A43FBE-8D69-456C-AD47-6B044A5373E5}" type="sibTrans" cxnId="{24C46754-75CD-4516-AB83-CED597B5C421}">
      <dgm:prSet/>
      <dgm:spPr/>
      <dgm:t>
        <a:bodyPr/>
        <a:lstStyle/>
        <a:p>
          <a:endParaRPr lang="en-US"/>
        </a:p>
      </dgm:t>
    </dgm:pt>
    <dgm:pt modelId="{D2BEC4A1-E61F-457D-B99E-AA4992E48A4E}" type="pres">
      <dgm:prSet presAssocID="{DC8FB0E9-A6C9-4DDC-A36B-6348CAB7D8D0}" presName="outerComposite" presStyleCnt="0">
        <dgm:presLayoutVars>
          <dgm:chMax val="5"/>
          <dgm:dir/>
          <dgm:resizeHandles val="exact"/>
        </dgm:presLayoutVars>
      </dgm:prSet>
      <dgm:spPr/>
    </dgm:pt>
    <dgm:pt modelId="{51E70081-038A-4A9C-BE81-2DF66332ACD7}" type="pres">
      <dgm:prSet presAssocID="{DC8FB0E9-A6C9-4DDC-A36B-6348CAB7D8D0}" presName="dummyMaxCanvas" presStyleCnt="0">
        <dgm:presLayoutVars/>
      </dgm:prSet>
      <dgm:spPr/>
    </dgm:pt>
    <dgm:pt modelId="{92090CBB-6E36-41DD-94E8-449386179897}" type="pres">
      <dgm:prSet presAssocID="{DC8FB0E9-A6C9-4DDC-A36B-6348CAB7D8D0}" presName="FourNodes_1" presStyleLbl="node1" presStyleIdx="0" presStyleCnt="4">
        <dgm:presLayoutVars>
          <dgm:bulletEnabled val="1"/>
        </dgm:presLayoutVars>
      </dgm:prSet>
      <dgm:spPr/>
    </dgm:pt>
    <dgm:pt modelId="{6C799E46-D282-43CD-8153-331E9A019C1A}" type="pres">
      <dgm:prSet presAssocID="{DC8FB0E9-A6C9-4DDC-A36B-6348CAB7D8D0}" presName="FourNodes_2" presStyleLbl="node1" presStyleIdx="1" presStyleCnt="4">
        <dgm:presLayoutVars>
          <dgm:bulletEnabled val="1"/>
        </dgm:presLayoutVars>
      </dgm:prSet>
      <dgm:spPr/>
    </dgm:pt>
    <dgm:pt modelId="{76B7AEDD-BADA-4B6A-B255-A40882DEAD10}" type="pres">
      <dgm:prSet presAssocID="{DC8FB0E9-A6C9-4DDC-A36B-6348CAB7D8D0}" presName="FourNodes_3" presStyleLbl="node1" presStyleIdx="2" presStyleCnt="4">
        <dgm:presLayoutVars>
          <dgm:bulletEnabled val="1"/>
        </dgm:presLayoutVars>
      </dgm:prSet>
      <dgm:spPr/>
    </dgm:pt>
    <dgm:pt modelId="{EE27104A-B2EB-4C4A-BE2C-3260E88AA2C9}" type="pres">
      <dgm:prSet presAssocID="{DC8FB0E9-A6C9-4DDC-A36B-6348CAB7D8D0}" presName="FourNodes_4" presStyleLbl="node1" presStyleIdx="3" presStyleCnt="4">
        <dgm:presLayoutVars>
          <dgm:bulletEnabled val="1"/>
        </dgm:presLayoutVars>
      </dgm:prSet>
      <dgm:spPr/>
    </dgm:pt>
    <dgm:pt modelId="{F1A77763-25ED-4AE4-B0F3-8BE9B08D9ED7}" type="pres">
      <dgm:prSet presAssocID="{DC8FB0E9-A6C9-4DDC-A36B-6348CAB7D8D0}" presName="FourConn_1-2" presStyleLbl="fgAccFollowNode1" presStyleIdx="0" presStyleCnt="3">
        <dgm:presLayoutVars>
          <dgm:bulletEnabled val="1"/>
        </dgm:presLayoutVars>
      </dgm:prSet>
      <dgm:spPr/>
    </dgm:pt>
    <dgm:pt modelId="{034CFF29-DCB3-4925-8FB4-0D5040246E17}" type="pres">
      <dgm:prSet presAssocID="{DC8FB0E9-A6C9-4DDC-A36B-6348CAB7D8D0}" presName="FourConn_2-3" presStyleLbl="fgAccFollowNode1" presStyleIdx="1" presStyleCnt="3">
        <dgm:presLayoutVars>
          <dgm:bulletEnabled val="1"/>
        </dgm:presLayoutVars>
      </dgm:prSet>
      <dgm:spPr/>
    </dgm:pt>
    <dgm:pt modelId="{AB72BDBA-CE74-4040-933E-0EBBE7A720B9}" type="pres">
      <dgm:prSet presAssocID="{DC8FB0E9-A6C9-4DDC-A36B-6348CAB7D8D0}" presName="FourConn_3-4" presStyleLbl="fgAccFollowNode1" presStyleIdx="2" presStyleCnt="3">
        <dgm:presLayoutVars>
          <dgm:bulletEnabled val="1"/>
        </dgm:presLayoutVars>
      </dgm:prSet>
      <dgm:spPr/>
    </dgm:pt>
    <dgm:pt modelId="{B773E06C-681D-41DB-93F0-CAE223918B33}" type="pres">
      <dgm:prSet presAssocID="{DC8FB0E9-A6C9-4DDC-A36B-6348CAB7D8D0}" presName="FourNodes_1_text" presStyleLbl="node1" presStyleIdx="3" presStyleCnt="4">
        <dgm:presLayoutVars>
          <dgm:bulletEnabled val="1"/>
        </dgm:presLayoutVars>
      </dgm:prSet>
      <dgm:spPr/>
    </dgm:pt>
    <dgm:pt modelId="{7E0CB888-B08D-482E-8FDE-1A577952F191}" type="pres">
      <dgm:prSet presAssocID="{DC8FB0E9-A6C9-4DDC-A36B-6348CAB7D8D0}" presName="FourNodes_2_text" presStyleLbl="node1" presStyleIdx="3" presStyleCnt="4">
        <dgm:presLayoutVars>
          <dgm:bulletEnabled val="1"/>
        </dgm:presLayoutVars>
      </dgm:prSet>
      <dgm:spPr/>
    </dgm:pt>
    <dgm:pt modelId="{F85A871F-BC40-4C9A-B9CF-D953C2AE4BDA}" type="pres">
      <dgm:prSet presAssocID="{DC8FB0E9-A6C9-4DDC-A36B-6348CAB7D8D0}" presName="FourNodes_3_text" presStyleLbl="node1" presStyleIdx="3" presStyleCnt="4">
        <dgm:presLayoutVars>
          <dgm:bulletEnabled val="1"/>
        </dgm:presLayoutVars>
      </dgm:prSet>
      <dgm:spPr/>
    </dgm:pt>
    <dgm:pt modelId="{C6473680-A0A2-4123-A7EA-07F94D3C6718}" type="pres">
      <dgm:prSet presAssocID="{DC8FB0E9-A6C9-4DDC-A36B-6348CAB7D8D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A801708-CAF1-4D1A-85B5-D59B525B0518}" type="presOf" srcId="{541FB390-C0CD-48CE-93FD-57918DF16510}" destId="{B773E06C-681D-41DB-93F0-CAE223918B33}" srcOrd="1" destOrd="0" presId="urn:microsoft.com/office/officeart/2005/8/layout/vProcess5"/>
    <dgm:cxn modelId="{E0C3660D-5000-4235-BE0D-E9B8D841E6AD}" type="presOf" srcId="{5E1DE947-529E-4800-B633-AE62C1A1EA78}" destId="{6C799E46-D282-43CD-8153-331E9A019C1A}" srcOrd="0" destOrd="0" presId="urn:microsoft.com/office/officeart/2005/8/layout/vProcess5"/>
    <dgm:cxn modelId="{9E3FB122-0F01-410E-B9B7-727311C33F90}" type="presOf" srcId="{C12FEB19-4819-4551-B56C-0BFF8C1081C0}" destId="{F1A77763-25ED-4AE4-B0F3-8BE9B08D9ED7}" srcOrd="0" destOrd="0" presId="urn:microsoft.com/office/officeart/2005/8/layout/vProcess5"/>
    <dgm:cxn modelId="{D94EE034-F21B-4DB4-8B78-FB5E5043A137}" srcId="{DC8FB0E9-A6C9-4DDC-A36B-6348CAB7D8D0}" destId="{541FB390-C0CD-48CE-93FD-57918DF16510}" srcOrd="0" destOrd="0" parTransId="{A5268E4A-822C-4F74-9D59-0446CD8E93A1}" sibTransId="{C12FEB19-4819-4551-B56C-0BFF8C1081C0}"/>
    <dgm:cxn modelId="{F7E2425D-7065-471E-B2F7-A874A6B86E38}" type="presOf" srcId="{95449428-0D63-4374-A91E-BCC7210AD35B}" destId="{EE27104A-B2EB-4C4A-BE2C-3260E88AA2C9}" srcOrd="0" destOrd="0" presId="urn:microsoft.com/office/officeart/2005/8/layout/vProcess5"/>
    <dgm:cxn modelId="{3150D74E-031D-411C-A343-E21B80E1C98A}" type="presOf" srcId="{F7A051F7-F320-4D49-9216-31263394058A}" destId="{76B7AEDD-BADA-4B6A-B255-A40882DEAD10}" srcOrd="0" destOrd="0" presId="urn:microsoft.com/office/officeart/2005/8/layout/vProcess5"/>
    <dgm:cxn modelId="{24C46754-75CD-4516-AB83-CED597B5C421}" srcId="{DC8FB0E9-A6C9-4DDC-A36B-6348CAB7D8D0}" destId="{95449428-0D63-4374-A91E-BCC7210AD35B}" srcOrd="3" destOrd="0" parTransId="{5C374478-49C2-47B6-A2B0-6CF6730B0CA5}" sibTransId="{67A43FBE-8D69-456C-AD47-6B044A5373E5}"/>
    <dgm:cxn modelId="{12D499AA-FC99-43E6-B353-65C3D15208D8}" type="presOf" srcId="{5E1DE947-529E-4800-B633-AE62C1A1EA78}" destId="{7E0CB888-B08D-482E-8FDE-1A577952F191}" srcOrd="1" destOrd="0" presId="urn:microsoft.com/office/officeart/2005/8/layout/vProcess5"/>
    <dgm:cxn modelId="{B62420B2-42F4-46C0-946A-08F93E386D1F}" type="presOf" srcId="{DFF38AA9-AA24-482F-99D5-895B813E8A16}" destId="{AB72BDBA-CE74-4040-933E-0EBBE7A720B9}" srcOrd="0" destOrd="0" presId="urn:microsoft.com/office/officeart/2005/8/layout/vProcess5"/>
    <dgm:cxn modelId="{169208B3-C1A2-47FB-A690-B970E82FE887}" srcId="{DC8FB0E9-A6C9-4DDC-A36B-6348CAB7D8D0}" destId="{5E1DE947-529E-4800-B633-AE62C1A1EA78}" srcOrd="1" destOrd="0" parTransId="{81C6EF30-6B60-4086-B6C9-5FB37CA9918D}" sibTransId="{671E9F78-D6ED-4983-BCA1-8E6F25CAE497}"/>
    <dgm:cxn modelId="{555CC8BE-0B33-4172-BB64-6EF162EF7601}" type="presOf" srcId="{541FB390-C0CD-48CE-93FD-57918DF16510}" destId="{92090CBB-6E36-41DD-94E8-449386179897}" srcOrd="0" destOrd="0" presId="urn:microsoft.com/office/officeart/2005/8/layout/vProcess5"/>
    <dgm:cxn modelId="{01C2ADC3-DFE2-48EF-A592-C075768B2E96}" type="presOf" srcId="{DC8FB0E9-A6C9-4DDC-A36B-6348CAB7D8D0}" destId="{D2BEC4A1-E61F-457D-B99E-AA4992E48A4E}" srcOrd="0" destOrd="0" presId="urn:microsoft.com/office/officeart/2005/8/layout/vProcess5"/>
    <dgm:cxn modelId="{D7EEA9D2-3992-4434-B633-49E15A1E9FC3}" type="presOf" srcId="{671E9F78-D6ED-4983-BCA1-8E6F25CAE497}" destId="{034CFF29-DCB3-4925-8FB4-0D5040246E17}" srcOrd="0" destOrd="0" presId="urn:microsoft.com/office/officeart/2005/8/layout/vProcess5"/>
    <dgm:cxn modelId="{425E21DA-5137-4E12-A72B-29A9C0B4A3EA}" srcId="{DC8FB0E9-A6C9-4DDC-A36B-6348CAB7D8D0}" destId="{F7A051F7-F320-4D49-9216-31263394058A}" srcOrd="2" destOrd="0" parTransId="{CF08E1C0-45C2-4C7B-8CB5-7A5FC1231CA8}" sibTransId="{DFF38AA9-AA24-482F-99D5-895B813E8A16}"/>
    <dgm:cxn modelId="{B46675DA-63B6-43FA-9606-1F29C4B2B8D6}" type="presOf" srcId="{F7A051F7-F320-4D49-9216-31263394058A}" destId="{F85A871F-BC40-4C9A-B9CF-D953C2AE4BDA}" srcOrd="1" destOrd="0" presId="urn:microsoft.com/office/officeart/2005/8/layout/vProcess5"/>
    <dgm:cxn modelId="{CB8AA3F4-E611-4D7E-AEB1-57A4079F678F}" type="presOf" srcId="{95449428-0D63-4374-A91E-BCC7210AD35B}" destId="{C6473680-A0A2-4123-A7EA-07F94D3C6718}" srcOrd="1" destOrd="0" presId="urn:microsoft.com/office/officeart/2005/8/layout/vProcess5"/>
    <dgm:cxn modelId="{389A0E5E-5DB6-4AD3-9F3F-EB5E90C25BA1}" type="presParOf" srcId="{D2BEC4A1-E61F-457D-B99E-AA4992E48A4E}" destId="{51E70081-038A-4A9C-BE81-2DF66332ACD7}" srcOrd="0" destOrd="0" presId="urn:microsoft.com/office/officeart/2005/8/layout/vProcess5"/>
    <dgm:cxn modelId="{FEE0B05F-69B3-48AC-829D-C31FC859A456}" type="presParOf" srcId="{D2BEC4A1-E61F-457D-B99E-AA4992E48A4E}" destId="{92090CBB-6E36-41DD-94E8-449386179897}" srcOrd="1" destOrd="0" presId="urn:microsoft.com/office/officeart/2005/8/layout/vProcess5"/>
    <dgm:cxn modelId="{3363B3F8-9297-4431-8A08-1FB1A171FE0E}" type="presParOf" srcId="{D2BEC4A1-E61F-457D-B99E-AA4992E48A4E}" destId="{6C799E46-D282-43CD-8153-331E9A019C1A}" srcOrd="2" destOrd="0" presId="urn:microsoft.com/office/officeart/2005/8/layout/vProcess5"/>
    <dgm:cxn modelId="{EE13849B-8942-442D-8FEE-1160CF2D90A6}" type="presParOf" srcId="{D2BEC4A1-E61F-457D-B99E-AA4992E48A4E}" destId="{76B7AEDD-BADA-4B6A-B255-A40882DEAD10}" srcOrd="3" destOrd="0" presId="urn:microsoft.com/office/officeart/2005/8/layout/vProcess5"/>
    <dgm:cxn modelId="{25B75717-066D-435C-921A-D672CDD67E6B}" type="presParOf" srcId="{D2BEC4A1-E61F-457D-B99E-AA4992E48A4E}" destId="{EE27104A-B2EB-4C4A-BE2C-3260E88AA2C9}" srcOrd="4" destOrd="0" presId="urn:microsoft.com/office/officeart/2005/8/layout/vProcess5"/>
    <dgm:cxn modelId="{C40D7352-2891-4343-BD97-A302E9015B12}" type="presParOf" srcId="{D2BEC4A1-E61F-457D-B99E-AA4992E48A4E}" destId="{F1A77763-25ED-4AE4-B0F3-8BE9B08D9ED7}" srcOrd="5" destOrd="0" presId="urn:microsoft.com/office/officeart/2005/8/layout/vProcess5"/>
    <dgm:cxn modelId="{166757C7-9B77-45D9-BD53-C70C90460D41}" type="presParOf" srcId="{D2BEC4A1-E61F-457D-B99E-AA4992E48A4E}" destId="{034CFF29-DCB3-4925-8FB4-0D5040246E17}" srcOrd="6" destOrd="0" presId="urn:microsoft.com/office/officeart/2005/8/layout/vProcess5"/>
    <dgm:cxn modelId="{B817C191-E9F9-4EA4-BA29-F69211A45364}" type="presParOf" srcId="{D2BEC4A1-E61F-457D-B99E-AA4992E48A4E}" destId="{AB72BDBA-CE74-4040-933E-0EBBE7A720B9}" srcOrd="7" destOrd="0" presId="urn:microsoft.com/office/officeart/2005/8/layout/vProcess5"/>
    <dgm:cxn modelId="{6799182F-0A47-4219-8E3A-59E2547D77F4}" type="presParOf" srcId="{D2BEC4A1-E61F-457D-B99E-AA4992E48A4E}" destId="{B773E06C-681D-41DB-93F0-CAE223918B33}" srcOrd="8" destOrd="0" presId="urn:microsoft.com/office/officeart/2005/8/layout/vProcess5"/>
    <dgm:cxn modelId="{AA5BDC19-9E29-4FE5-A0F0-62851FA8EC1A}" type="presParOf" srcId="{D2BEC4A1-E61F-457D-B99E-AA4992E48A4E}" destId="{7E0CB888-B08D-482E-8FDE-1A577952F191}" srcOrd="9" destOrd="0" presId="urn:microsoft.com/office/officeart/2005/8/layout/vProcess5"/>
    <dgm:cxn modelId="{1F1D0496-1743-4362-83EE-697A41D20DCD}" type="presParOf" srcId="{D2BEC4A1-E61F-457D-B99E-AA4992E48A4E}" destId="{F85A871F-BC40-4C9A-B9CF-D953C2AE4BDA}" srcOrd="10" destOrd="0" presId="urn:microsoft.com/office/officeart/2005/8/layout/vProcess5"/>
    <dgm:cxn modelId="{9A04D07A-60D6-4326-A9CF-CF74FC02BEE2}" type="presParOf" srcId="{D2BEC4A1-E61F-457D-B99E-AA4992E48A4E}" destId="{C6473680-A0A2-4123-A7EA-07F94D3C671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16B9DF-5B75-4D8D-9303-414BDF5B084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D55DE9-05CA-4788-9845-80587A7F7C43}">
      <dgm:prSet/>
      <dgm:spPr/>
      <dgm:t>
        <a:bodyPr/>
        <a:lstStyle/>
        <a:p>
          <a:r>
            <a:rPr lang="en-US"/>
            <a:t>Across the sector, securing enough high-quality placements remains difficult.</a:t>
          </a:r>
        </a:p>
      </dgm:t>
    </dgm:pt>
    <dgm:pt modelId="{FE53983C-2F33-4A13-A822-109B1A3EC144}" type="parTrans" cxnId="{CB5F9E3F-4245-4575-A427-91610DC567C5}">
      <dgm:prSet/>
      <dgm:spPr/>
      <dgm:t>
        <a:bodyPr/>
        <a:lstStyle/>
        <a:p>
          <a:endParaRPr lang="en-US"/>
        </a:p>
      </dgm:t>
    </dgm:pt>
    <dgm:pt modelId="{CA251E2A-5970-486B-9B34-916AFC084422}" type="sibTrans" cxnId="{CB5F9E3F-4245-4575-A427-91610DC567C5}">
      <dgm:prSet/>
      <dgm:spPr/>
      <dgm:t>
        <a:bodyPr/>
        <a:lstStyle/>
        <a:p>
          <a:endParaRPr lang="en-US"/>
        </a:p>
      </dgm:t>
    </dgm:pt>
    <dgm:pt modelId="{3143B305-F389-4A2B-91C7-18D685DC0765}">
      <dgm:prSet/>
      <dgm:spPr/>
      <dgm:t>
        <a:bodyPr/>
        <a:lstStyle/>
        <a:p>
          <a:r>
            <a:rPr lang="en-US"/>
            <a:t>Capacity varies by sector and region.</a:t>
          </a:r>
        </a:p>
      </dgm:t>
    </dgm:pt>
    <dgm:pt modelId="{4FA38CF8-4578-4017-B115-DD0A84715047}" type="parTrans" cxnId="{9E75AE14-B148-401E-82E6-8DC678605F43}">
      <dgm:prSet/>
      <dgm:spPr/>
      <dgm:t>
        <a:bodyPr/>
        <a:lstStyle/>
        <a:p>
          <a:endParaRPr lang="en-US"/>
        </a:p>
      </dgm:t>
    </dgm:pt>
    <dgm:pt modelId="{62B8EB8F-EC80-4281-B4B4-A797E5410056}" type="sibTrans" cxnId="{9E75AE14-B148-401E-82E6-8DC678605F43}">
      <dgm:prSet/>
      <dgm:spPr/>
      <dgm:t>
        <a:bodyPr/>
        <a:lstStyle/>
        <a:p>
          <a:endParaRPr lang="en-US"/>
        </a:p>
      </dgm:t>
    </dgm:pt>
    <dgm:pt modelId="{0C2B393B-A430-4F6A-8633-B0121573A66E}">
      <dgm:prSet/>
      <dgm:spPr/>
      <dgm:t>
        <a:bodyPr/>
        <a:lstStyle/>
        <a:p>
          <a:r>
            <a:rPr lang="en-US"/>
            <a:t>Long block placements are often unrealistic.</a:t>
          </a:r>
        </a:p>
      </dgm:t>
    </dgm:pt>
    <dgm:pt modelId="{FA18233D-867D-4F91-A36D-6A6E47CEA16D}" type="parTrans" cxnId="{976F0A43-42AD-4769-A833-96601EE5A6D9}">
      <dgm:prSet/>
      <dgm:spPr/>
      <dgm:t>
        <a:bodyPr/>
        <a:lstStyle/>
        <a:p>
          <a:endParaRPr lang="en-US"/>
        </a:p>
      </dgm:t>
    </dgm:pt>
    <dgm:pt modelId="{81F2CC71-E8CB-4A56-B019-E41F4FA9A323}" type="sibTrans" cxnId="{976F0A43-42AD-4769-A833-96601EE5A6D9}">
      <dgm:prSet/>
      <dgm:spPr/>
      <dgm:t>
        <a:bodyPr/>
        <a:lstStyle/>
        <a:p>
          <a:endParaRPr lang="en-US"/>
        </a:p>
      </dgm:t>
    </dgm:pt>
    <dgm:pt modelId="{F3B50AD7-3915-45B4-8D89-42A8DD596E13}">
      <dgm:prSet/>
      <dgm:spPr/>
      <dgm:t>
        <a:bodyPr/>
        <a:lstStyle/>
        <a:p>
          <a:r>
            <a:rPr lang="en-US"/>
            <a:t>SMEs and public services face practical constraints.</a:t>
          </a:r>
        </a:p>
      </dgm:t>
    </dgm:pt>
    <dgm:pt modelId="{CD4E3AF6-D5FA-46CF-82BE-A9856F30D7A5}" type="parTrans" cxnId="{249EA0A1-8193-4384-BF38-CFC0D5053232}">
      <dgm:prSet/>
      <dgm:spPr/>
      <dgm:t>
        <a:bodyPr/>
        <a:lstStyle/>
        <a:p>
          <a:endParaRPr lang="en-US"/>
        </a:p>
      </dgm:t>
    </dgm:pt>
    <dgm:pt modelId="{6C5AD715-EA2C-46EC-BBB3-A1E84DE31741}" type="sibTrans" cxnId="{249EA0A1-8193-4384-BF38-CFC0D5053232}">
      <dgm:prSet/>
      <dgm:spPr/>
      <dgm:t>
        <a:bodyPr/>
        <a:lstStyle/>
        <a:p>
          <a:endParaRPr lang="en-US"/>
        </a:p>
      </dgm:t>
    </dgm:pt>
    <dgm:pt modelId="{9AFE78F4-BB19-4151-872A-E9912CADBC76}" type="pres">
      <dgm:prSet presAssocID="{3816B9DF-5B75-4D8D-9303-414BDF5B0844}" presName="outerComposite" presStyleCnt="0">
        <dgm:presLayoutVars>
          <dgm:chMax val="5"/>
          <dgm:dir/>
          <dgm:resizeHandles val="exact"/>
        </dgm:presLayoutVars>
      </dgm:prSet>
      <dgm:spPr/>
    </dgm:pt>
    <dgm:pt modelId="{0ABB241C-9FFD-4F6A-837D-563F24807D9F}" type="pres">
      <dgm:prSet presAssocID="{3816B9DF-5B75-4D8D-9303-414BDF5B0844}" presName="dummyMaxCanvas" presStyleCnt="0">
        <dgm:presLayoutVars/>
      </dgm:prSet>
      <dgm:spPr/>
    </dgm:pt>
    <dgm:pt modelId="{EF9917FD-9BDD-4038-90F8-ED02964625A7}" type="pres">
      <dgm:prSet presAssocID="{3816B9DF-5B75-4D8D-9303-414BDF5B0844}" presName="FourNodes_1" presStyleLbl="node1" presStyleIdx="0" presStyleCnt="4">
        <dgm:presLayoutVars>
          <dgm:bulletEnabled val="1"/>
        </dgm:presLayoutVars>
      </dgm:prSet>
      <dgm:spPr/>
    </dgm:pt>
    <dgm:pt modelId="{C2B91DB5-6E56-4F49-A975-9A611A53FE64}" type="pres">
      <dgm:prSet presAssocID="{3816B9DF-5B75-4D8D-9303-414BDF5B0844}" presName="FourNodes_2" presStyleLbl="node1" presStyleIdx="1" presStyleCnt="4">
        <dgm:presLayoutVars>
          <dgm:bulletEnabled val="1"/>
        </dgm:presLayoutVars>
      </dgm:prSet>
      <dgm:spPr/>
    </dgm:pt>
    <dgm:pt modelId="{0ECAC916-FD75-46D2-98E4-621E214FDFE7}" type="pres">
      <dgm:prSet presAssocID="{3816B9DF-5B75-4D8D-9303-414BDF5B0844}" presName="FourNodes_3" presStyleLbl="node1" presStyleIdx="2" presStyleCnt="4">
        <dgm:presLayoutVars>
          <dgm:bulletEnabled val="1"/>
        </dgm:presLayoutVars>
      </dgm:prSet>
      <dgm:spPr/>
    </dgm:pt>
    <dgm:pt modelId="{88135A04-9C3A-44A5-8801-321483C31F51}" type="pres">
      <dgm:prSet presAssocID="{3816B9DF-5B75-4D8D-9303-414BDF5B0844}" presName="FourNodes_4" presStyleLbl="node1" presStyleIdx="3" presStyleCnt="4">
        <dgm:presLayoutVars>
          <dgm:bulletEnabled val="1"/>
        </dgm:presLayoutVars>
      </dgm:prSet>
      <dgm:spPr/>
    </dgm:pt>
    <dgm:pt modelId="{9E7BE723-46AB-4919-99B3-41047974579B}" type="pres">
      <dgm:prSet presAssocID="{3816B9DF-5B75-4D8D-9303-414BDF5B0844}" presName="FourConn_1-2" presStyleLbl="fgAccFollowNode1" presStyleIdx="0" presStyleCnt="3">
        <dgm:presLayoutVars>
          <dgm:bulletEnabled val="1"/>
        </dgm:presLayoutVars>
      </dgm:prSet>
      <dgm:spPr/>
    </dgm:pt>
    <dgm:pt modelId="{C531AE9D-3A26-4EA9-B705-1438F838092E}" type="pres">
      <dgm:prSet presAssocID="{3816B9DF-5B75-4D8D-9303-414BDF5B0844}" presName="FourConn_2-3" presStyleLbl="fgAccFollowNode1" presStyleIdx="1" presStyleCnt="3">
        <dgm:presLayoutVars>
          <dgm:bulletEnabled val="1"/>
        </dgm:presLayoutVars>
      </dgm:prSet>
      <dgm:spPr/>
    </dgm:pt>
    <dgm:pt modelId="{886B9FCD-76EB-4015-8045-9344E6D27812}" type="pres">
      <dgm:prSet presAssocID="{3816B9DF-5B75-4D8D-9303-414BDF5B0844}" presName="FourConn_3-4" presStyleLbl="fgAccFollowNode1" presStyleIdx="2" presStyleCnt="3">
        <dgm:presLayoutVars>
          <dgm:bulletEnabled val="1"/>
        </dgm:presLayoutVars>
      </dgm:prSet>
      <dgm:spPr/>
    </dgm:pt>
    <dgm:pt modelId="{E372CF2E-8092-4571-BB77-ED503E1A35BD}" type="pres">
      <dgm:prSet presAssocID="{3816B9DF-5B75-4D8D-9303-414BDF5B0844}" presName="FourNodes_1_text" presStyleLbl="node1" presStyleIdx="3" presStyleCnt="4">
        <dgm:presLayoutVars>
          <dgm:bulletEnabled val="1"/>
        </dgm:presLayoutVars>
      </dgm:prSet>
      <dgm:spPr/>
    </dgm:pt>
    <dgm:pt modelId="{41EBC391-DC1E-455D-82E9-3D478EC6E571}" type="pres">
      <dgm:prSet presAssocID="{3816B9DF-5B75-4D8D-9303-414BDF5B0844}" presName="FourNodes_2_text" presStyleLbl="node1" presStyleIdx="3" presStyleCnt="4">
        <dgm:presLayoutVars>
          <dgm:bulletEnabled val="1"/>
        </dgm:presLayoutVars>
      </dgm:prSet>
      <dgm:spPr/>
    </dgm:pt>
    <dgm:pt modelId="{65121FE0-5F71-4E60-9BA4-134BE6C484F3}" type="pres">
      <dgm:prSet presAssocID="{3816B9DF-5B75-4D8D-9303-414BDF5B0844}" presName="FourNodes_3_text" presStyleLbl="node1" presStyleIdx="3" presStyleCnt="4">
        <dgm:presLayoutVars>
          <dgm:bulletEnabled val="1"/>
        </dgm:presLayoutVars>
      </dgm:prSet>
      <dgm:spPr/>
    </dgm:pt>
    <dgm:pt modelId="{BFC67F9F-C1D8-4425-A981-9CA1A2B4C904}" type="pres">
      <dgm:prSet presAssocID="{3816B9DF-5B75-4D8D-9303-414BDF5B084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E75AE14-B148-401E-82E6-8DC678605F43}" srcId="{3816B9DF-5B75-4D8D-9303-414BDF5B0844}" destId="{3143B305-F389-4A2B-91C7-18D685DC0765}" srcOrd="1" destOrd="0" parTransId="{4FA38CF8-4578-4017-B115-DD0A84715047}" sibTransId="{62B8EB8F-EC80-4281-B4B4-A797E5410056}"/>
    <dgm:cxn modelId="{BD491B3B-5BCC-4BDE-BDED-A2F487E7357B}" type="presOf" srcId="{8AD55DE9-05CA-4788-9845-80587A7F7C43}" destId="{E372CF2E-8092-4571-BB77-ED503E1A35BD}" srcOrd="1" destOrd="0" presId="urn:microsoft.com/office/officeart/2005/8/layout/vProcess5"/>
    <dgm:cxn modelId="{CB5F9E3F-4245-4575-A427-91610DC567C5}" srcId="{3816B9DF-5B75-4D8D-9303-414BDF5B0844}" destId="{8AD55DE9-05CA-4788-9845-80587A7F7C43}" srcOrd="0" destOrd="0" parTransId="{FE53983C-2F33-4A13-A822-109B1A3EC144}" sibTransId="{CA251E2A-5970-486B-9B34-916AFC084422}"/>
    <dgm:cxn modelId="{976F0A43-42AD-4769-A833-96601EE5A6D9}" srcId="{3816B9DF-5B75-4D8D-9303-414BDF5B0844}" destId="{0C2B393B-A430-4F6A-8633-B0121573A66E}" srcOrd="2" destOrd="0" parTransId="{FA18233D-867D-4F91-A36D-6A6E47CEA16D}" sibTransId="{81F2CC71-E8CB-4A56-B019-E41F4FA9A323}"/>
    <dgm:cxn modelId="{C59DD166-C834-4FD1-B75A-881D1C01F52E}" type="presOf" srcId="{0C2B393B-A430-4F6A-8633-B0121573A66E}" destId="{65121FE0-5F71-4E60-9BA4-134BE6C484F3}" srcOrd="1" destOrd="0" presId="urn:microsoft.com/office/officeart/2005/8/layout/vProcess5"/>
    <dgm:cxn modelId="{1BC5124C-6B6A-452F-A81A-B71E2C0443C7}" type="presOf" srcId="{3143B305-F389-4A2B-91C7-18D685DC0765}" destId="{C2B91DB5-6E56-4F49-A975-9A611A53FE64}" srcOrd="0" destOrd="0" presId="urn:microsoft.com/office/officeart/2005/8/layout/vProcess5"/>
    <dgm:cxn modelId="{AD2A9B4F-FCBE-4C05-B2A7-38E13145AB78}" type="presOf" srcId="{F3B50AD7-3915-45B4-8D89-42A8DD596E13}" destId="{BFC67F9F-C1D8-4425-A981-9CA1A2B4C904}" srcOrd="1" destOrd="0" presId="urn:microsoft.com/office/officeart/2005/8/layout/vProcess5"/>
    <dgm:cxn modelId="{B4ECAD73-FE2B-42EA-A196-8E95247F600E}" type="presOf" srcId="{3816B9DF-5B75-4D8D-9303-414BDF5B0844}" destId="{9AFE78F4-BB19-4151-872A-E9912CADBC76}" srcOrd="0" destOrd="0" presId="urn:microsoft.com/office/officeart/2005/8/layout/vProcess5"/>
    <dgm:cxn modelId="{CE93BD8C-2CD9-4B2D-AF20-328CB0A1783F}" type="presOf" srcId="{F3B50AD7-3915-45B4-8D89-42A8DD596E13}" destId="{88135A04-9C3A-44A5-8801-321483C31F51}" srcOrd="0" destOrd="0" presId="urn:microsoft.com/office/officeart/2005/8/layout/vProcess5"/>
    <dgm:cxn modelId="{249EA0A1-8193-4384-BF38-CFC0D5053232}" srcId="{3816B9DF-5B75-4D8D-9303-414BDF5B0844}" destId="{F3B50AD7-3915-45B4-8D89-42A8DD596E13}" srcOrd="3" destOrd="0" parTransId="{CD4E3AF6-D5FA-46CF-82BE-A9856F30D7A5}" sibTransId="{6C5AD715-EA2C-46EC-BBB3-A1E84DE31741}"/>
    <dgm:cxn modelId="{44505CA4-91D3-4971-8B9A-DD291A4C51B1}" type="presOf" srcId="{8AD55DE9-05CA-4788-9845-80587A7F7C43}" destId="{EF9917FD-9BDD-4038-90F8-ED02964625A7}" srcOrd="0" destOrd="0" presId="urn:microsoft.com/office/officeart/2005/8/layout/vProcess5"/>
    <dgm:cxn modelId="{D42575A5-883F-416B-AC41-22C616301B06}" type="presOf" srcId="{81F2CC71-E8CB-4A56-B019-E41F4FA9A323}" destId="{886B9FCD-76EB-4015-8045-9344E6D27812}" srcOrd="0" destOrd="0" presId="urn:microsoft.com/office/officeart/2005/8/layout/vProcess5"/>
    <dgm:cxn modelId="{650E8BA5-E1CC-4ECB-A3A2-2ED2760FAE6A}" type="presOf" srcId="{0C2B393B-A430-4F6A-8633-B0121573A66E}" destId="{0ECAC916-FD75-46D2-98E4-621E214FDFE7}" srcOrd="0" destOrd="0" presId="urn:microsoft.com/office/officeart/2005/8/layout/vProcess5"/>
    <dgm:cxn modelId="{4FBD71B0-CE46-4A63-A58F-953C2868D8BB}" type="presOf" srcId="{CA251E2A-5970-486B-9B34-916AFC084422}" destId="{9E7BE723-46AB-4919-99B3-41047974579B}" srcOrd="0" destOrd="0" presId="urn:microsoft.com/office/officeart/2005/8/layout/vProcess5"/>
    <dgm:cxn modelId="{4FCB27BF-8DFD-4A0A-930A-EB36706BF738}" type="presOf" srcId="{62B8EB8F-EC80-4281-B4B4-A797E5410056}" destId="{C531AE9D-3A26-4EA9-B705-1438F838092E}" srcOrd="0" destOrd="0" presId="urn:microsoft.com/office/officeart/2005/8/layout/vProcess5"/>
    <dgm:cxn modelId="{8A30A8C5-EF7F-406D-9966-6D6762F43194}" type="presOf" srcId="{3143B305-F389-4A2B-91C7-18D685DC0765}" destId="{41EBC391-DC1E-455D-82E9-3D478EC6E571}" srcOrd="1" destOrd="0" presId="urn:microsoft.com/office/officeart/2005/8/layout/vProcess5"/>
    <dgm:cxn modelId="{54274030-5D86-48CB-AB98-64E06C716F5E}" type="presParOf" srcId="{9AFE78F4-BB19-4151-872A-E9912CADBC76}" destId="{0ABB241C-9FFD-4F6A-837D-563F24807D9F}" srcOrd="0" destOrd="0" presId="urn:microsoft.com/office/officeart/2005/8/layout/vProcess5"/>
    <dgm:cxn modelId="{BE740FF0-01EC-4993-A171-1BD27150E5E4}" type="presParOf" srcId="{9AFE78F4-BB19-4151-872A-E9912CADBC76}" destId="{EF9917FD-9BDD-4038-90F8-ED02964625A7}" srcOrd="1" destOrd="0" presId="urn:microsoft.com/office/officeart/2005/8/layout/vProcess5"/>
    <dgm:cxn modelId="{79D25B8E-3FA5-491A-A9A7-5254CE25C175}" type="presParOf" srcId="{9AFE78F4-BB19-4151-872A-E9912CADBC76}" destId="{C2B91DB5-6E56-4F49-A975-9A611A53FE64}" srcOrd="2" destOrd="0" presId="urn:microsoft.com/office/officeart/2005/8/layout/vProcess5"/>
    <dgm:cxn modelId="{FFDC23AA-9138-482F-A815-EFE3AC86004A}" type="presParOf" srcId="{9AFE78F4-BB19-4151-872A-E9912CADBC76}" destId="{0ECAC916-FD75-46D2-98E4-621E214FDFE7}" srcOrd="3" destOrd="0" presId="urn:microsoft.com/office/officeart/2005/8/layout/vProcess5"/>
    <dgm:cxn modelId="{CB90FF1A-285B-455C-888A-CBB20A24AEDB}" type="presParOf" srcId="{9AFE78F4-BB19-4151-872A-E9912CADBC76}" destId="{88135A04-9C3A-44A5-8801-321483C31F51}" srcOrd="4" destOrd="0" presId="urn:microsoft.com/office/officeart/2005/8/layout/vProcess5"/>
    <dgm:cxn modelId="{56C766D1-1A68-4ABD-AB77-73956644A591}" type="presParOf" srcId="{9AFE78F4-BB19-4151-872A-E9912CADBC76}" destId="{9E7BE723-46AB-4919-99B3-41047974579B}" srcOrd="5" destOrd="0" presId="urn:microsoft.com/office/officeart/2005/8/layout/vProcess5"/>
    <dgm:cxn modelId="{7A0B9CED-E941-414F-BA74-7288A0F9FF97}" type="presParOf" srcId="{9AFE78F4-BB19-4151-872A-E9912CADBC76}" destId="{C531AE9D-3A26-4EA9-B705-1438F838092E}" srcOrd="6" destOrd="0" presId="urn:microsoft.com/office/officeart/2005/8/layout/vProcess5"/>
    <dgm:cxn modelId="{4DDFA343-FD31-4E3E-A964-565E60F35704}" type="presParOf" srcId="{9AFE78F4-BB19-4151-872A-E9912CADBC76}" destId="{886B9FCD-76EB-4015-8045-9344E6D27812}" srcOrd="7" destOrd="0" presId="urn:microsoft.com/office/officeart/2005/8/layout/vProcess5"/>
    <dgm:cxn modelId="{E8753DF5-0523-4B83-A8EC-92964748D9F9}" type="presParOf" srcId="{9AFE78F4-BB19-4151-872A-E9912CADBC76}" destId="{E372CF2E-8092-4571-BB77-ED503E1A35BD}" srcOrd="8" destOrd="0" presId="urn:microsoft.com/office/officeart/2005/8/layout/vProcess5"/>
    <dgm:cxn modelId="{C4D5F1C9-843C-44D4-B4CC-93AFC5432039}" type="presParOf" srcId="{9AFE78F4-BB19-4151-872A-E9912CADBC76}" destId="{41EBC391-DC1E-455D-82E9-3D478EC6E571}" srcOrd="9" destOrd="0" presId="urn:microsoft.com/office/officeart/2005/8/layout/vProcess5"/>
    <dgm:cxn modelId="{8DA59CD4-099A-4B1F-B36C-8ADF936BFFC3}" type="presParOf" srcId="{9AFE78F4-BB19-4151-872A-E9912CADBC76}" destId="{65121FE0-5F71-4E60-9BA4-134BE6C484F3}" srcOrd="10" destOrd="0" presId="urn:microsoft.com/office/officeart/2005/8/layout/vProcess5"/>
    <dgm:cxn modelId="{9FC7AA33-5A49-4224-A566-FEC725477D21}" type="presParOf" srcId="{9AFE78F4-BB19-4151-872A-E9912CADBC76}" destId="{BFC67F9F-C1D8-4425-A981-9CA1A2B4C90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6D5326-FC00-45B6-A239-384E0E848BC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07A69A-94DD-47EF-95E3-9B9F88A23FF6}">
      <dgm:prSet/>
      <dgm:spPr/>
      <dgm:t>
        <a:bodyPr/>
        <a:lstStyle/>
        <a:p>
          <a:r>
            <a:rPr lang="en-US"/>
            <a:t>The updated guidance allows greater flexibility in how placements are delivered.</a:t>
          </a:r>
        </a:p>
      </dgm:t>
    </dgm:pt>
    <dgm:pt modelId="{4DC0F792-9FA7-4C80-B147-018A0A550D0F}" type="parTrans" cxnId="{BF181ADD-7F5A-4CD1-A669-87D27F0734BC}">
      <dgm:prSet/>
      <dgm:spPr/>
      <dgm:t>
        <a:bodyPr/>
        <a:lstStyle/>
        <a:p>
          <a:endParaRPr lang="en-US"/>
        </a:p>
      </dgm:t>
    </dgm:pt>
    <dgm:pt modelId="{E88B0670-0CFF-4152-9AB5-9A211863F764}" type="sibTrans" cxnId="{BF181ADD-7F5A-4CD1-A669-87D27F0734BC}">
      <dgm:prSet/>
      <dgm:spPr/>
      <dgm:t>
        <a:bodyPr/>
        <a:lstStyle/>
        <a:p>
          <a:endParaRPr lang="en-US"/>
        </a:p>
      </dgm:t>
    </dgm:pt>
    <dgm:pt modelId="{0CF5B13B-245F-4960-8B47-134F687E1768}">
      <dgm:prSet/>
      <dgm:spPr/>
      <dgm:t>
        <a:bodyPr/>
        <a:lstStyle/>
        <a:p>
          <a:r>
            <a:rPr lang="en-US"/>
            <a:t>Project-based and blended models are permitted where they provide meaningful occupational learning and genuine employer involvement.</a:t>
          </a:r>
        </a:p>
      </dgm:t>
    </dgm:pt>
    <dgm:pt modelId="{474FB58D-3225-4611-8D96-415FB6ADB4B5}" type="parTrans" cxnId="{0070B0F8-59D9-455E-9D68-39B8E6BE1DFE}">
      <dgm:prSet/>
      <dgm:spPr/>
      <dgm:t>
        <a:bodyPr/>
        <a:lstStyle/>
        <a:p>
          <a:endParaRPr lang="en-US"/>
        </a:p>
      </dgm:t>
    </dgm:pt>
    <dgm:pt modelId="{AB61FEE7-77B9-4F11-8E63-F0F2EA12E66A}" type="sibTrans" cxnId="{0070B0F8-59D9-455E-9D68-39B8E6BE1DFE}">
      <dgm:prSet/>
      <dgm:spPr/>
      <dgm:t>
        <a:bodyPr/>
        <a:lstStyle/>
        <a:p>
          <a:endParaRPr lang="en-US"/>
        </a:p>
      </dgm:t>
    </dgm:pt>
    <dgm:pt modelId="{D2FB3FE0-E09A-4040-B15A-51C6AD4CF63C}" type="pres">
      <dgm:prSet presAssocID="{896D5326-FC00-45B6-A239-384E0E848B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B98D64-9E66-40CE-8573-F0698564FC5D}" type="pres">
      <dgm:prSet presAssocID="{6607A69A-94DD-47EF-95E3-9B9F88A23FF6}" presName="hierRoot1" presStyleCnt="0"/>
      <dgm:spPr/>
    </dgm:pt>
    <dgm:pt modelId="{D691C341-EF10-47E9-BB4F-E738A9D3CBE3}" type="pres">
      <dgm:prSet presAssocID="{6607A69A-94DD-47EF-95E3-9B9F88A23FF6}" presName="composite" presStyleCnt="0"/>
      <dgm:spPr/>
    </dgm:pt>
    <dgm:pt modelId="{56D6B68F-38EB-4AA6-8566-B57453CD4E7C}" type="pres">
      <dgm:prSet presAssocID="{6607A69A-94DD-47EF-95E3-9B9F88A23FF6}" presName="background" presStyleLbl="node0" presStyleIdx="0" presStyleCnt="2"/>
      <dgm:spPr/>
    </dgm:pt>
    <dgm:pt modelId="{4E47A692-1D6E-4624-B584-22D80AD6D91B}" type="pres">
      <dgm:prSet presAssocID="{6607A69A-94DD-47EF-95E3-9B9F88A23FF6}" presName="text" presStyleLbl="fgAcc0" presStyleIdx="0" presStyleCnt="2">
        <dgm:presLayoutVars>
          <dgm:chPref val="3"/>
        </dgm:presLayoutVars>
      </dgm:prSet>
      <dgm:spPr/>
    </dgm:pt>
    <dgm:pt modelId="{8F9300D9-2156-4B16-B8E5-9ABE05790B2F}" type="pres">
      <dgm:prSet presAssocID="{6607A69A-94DD-47EF-95E3-9B9F88A23FF6}" presName="hierChild2" presStyleCnt="0"/>
      <dgm:spPr/>
    </dgm:pt>
    <dgm:pt modelId="{A9AA4EB8-AA72-426D-BD9E-32B8A40CAFC3}" type="pres">
      <dgm:prSet presAssocID="{0CF5B13B-245F-4960-8B47-134F687E1768}" presName="hierRoot1" presStyleCnt="0"/>
      <dgm:spPr/>
    </dgm:pt>
    <dgm:pt modelId="{B2556D82-9D54-4594-9303-BE27F38C35DE}" type="pres">
      <dgm:prSet presAssocID="{0CF5B13B-245F-4960-8B47-134F687E1768}" presName="composite" presStyleCnt="0"/>
      <dgm:spPr/>
    </dgm:pt>
    <dgm:pt modelId="{C1B34B1C-F42D-46EE-A3A8-837352889757}" type="pres">
      <dgm:prSet presAssocID="{0CF5B13B-245F-4960-8B47-134F687E1768}" presName="background" presStyleLbl="node0" presStyleIdx="1" presStyleCnt="2"/>
      <dgm:spPr/>
    </dgm:pt>
    <dgm:pt modelId="{11A7095B-640A-4762-8BAE-5E15EDFDF754}" type="pres">
      <dgm:prSet presAssocID="{0CF5B13B-245F-4960-8B47-134F687E1768}" presName="text" presStyleLbl="fgAcc0" presStyleIdx="1" presStyleCnt="2">
        <dgm:presLayoutVars>
          <dgm:chPref val="3"/>
        </dgm:presLayoutVars>
      </dgm:prSet>
      <dgm:spPr/>
    </dgm:pt>
    <dgm:pt modelId="{B5F27CC1-47A3-45FD-9A34-881ADF393E1D}" type="pres">
      <dgm:prSet presAssocID="{0CF5B13B-245F-4960-8B47-134F687E1768}" presName="hierChild2" presStyleCnt="0"/>
      <dgm:spPr/>
    </dgm:pt>
  </dgm:ptLst>
  <dgm:cxnLst>
    <dgm:cxn modelId="{7731EA97-91AD-4F4E-A6CC-F197077A35CC}" type="presOf" srcId="{0CF5B13B-245F-4960-8B47-134F687E1768}" destId="{11A7095B-640A-4762-8BAE-5E15EDFDF754}" srcOrd="0" destOrd="0" presId="urn:microsoft.com/office/officeart/2005/8/layout/hierarchy1"/>
    <dgm:cxn modelId="{C5BAF39E-5548-428E-8FCA-E4EEEB628EBE}" type="presOf" srcId="{896D5326-FC00-45B6-A239-384E0E848BC5}" destId="{D2FB3FE0-E09A-4040-B15A-51C6AD4CF63C}" srcOrd="0" destOrd="0" presId="urn:microsoft.com/office/officeart/2005/8/layout/hierarchy1"/>
    <dgm:cxn modelId="{BF181ADD-7F5A-4CD1-A669-87D27F0734BC}" srcId="{896D5326-FC00-45B6-A239-384E0E848BC5}" destId="{6607A69A-94DD-47EF-95E3-9B9F88A23FF6}" srcOrd="0" destOrd="0" parTransId="{4DC0F792-9FA7-4C80-B147-018A0A550D0F}" sibTransId="{E88B0670-0CFF-4152-9AB5-9A211863F764}"/>
    <dgm:cxn modelId="{BB22EDE6-36CA-4F57-9B87-1D5B853803C1}" type="presOf" srcId="{6607A69A-94DD-47EF-95E3-9B9F88A23FF6}" destId="{4E47A692-1D6E-4624-B584-22D80AD6D91B}" srcOrd="0" destOrd="0" presId="urn:microsoft.com/office/officeart/2005/8/layout/hierarchy1"/>
    <dgm:cxn modelId="{0070B0F8-59D9-455E-9D68-39B8E6BE1DFE}" srcId="{896D5326-FC00-45B6-A239-384E0E848BC5}" destId="{0CF5B13B-245F-4960-8B47-134F687E1768}" srcOrd="1" destOrd="0" parTransId="{474FB58D-3225-4611-8D96-415FB6ADB4B5}" sibTransId="{AB61FEE7-77B9-4F11-8E63-F0F2EA12E66A}"/>
    <dgm:cxn modelId="{9E7DA154-0FF3-4015-8D37-5954CD814D7E}" type="presParOf" srcId="{D2FB3FE0-E09A-4040-B15A-51C6AD4CF63C}" destId="{3EB98D64-9E66-40CE-8573-F0698564FC5D}" srcOrd="0" destOrd="0" presId="urn:microsoft.com/office/officeart/2005/8/layout/hierarchy1"/>
    <dgm:cxn modelId="{3E17BDB6-00B0-49EA-9A3D-151D22A2F739}" type="presParOf" srcId="{3EB98D64-9E66-40CE-8573-F0698564FC5D}" destId="{D691C341-EF10-47E9-BB4F-E738A9D3CBE3}" srcOrd="0" destOrd="0" presId="urn:microsoft.com/office/officeart/2005/8/layout/hierarchy1"/>
    <dgm:cxn modelId="{84DF4C2D-B50D-45A8-A282-16F9DC114922}" type="presParOf" srcId="{D691C341-EF10-47E9-BB4F-E738A9D3CBE3}" destId="{56D6B68F-38EB-4AA6-8566-B57453CD4E7C}" srcOrd="0" destOrd="0" presId="urn:microsoft.com/office/officeart/2005/8/layout/hierarchy1"/>
    <dgm:cxn modelId="{FD93EB05-47FB-4D75-871D-336E078D57EF}" type="presParOf" srcId="{D691C341-EF10-47E9-BB4F-E738A9D3CBE3}" destId="{4E47A692-1D6E-4624-B584-22D80AD6D91B}" srcOrd="1" destOrd="0" presId="urn:microsoft.com/office/officeart/2005/8/layout/hierarchy1"/>
    <dgm:cxn modelId="{676C1EFE-99F9-460B-AE1D-34D8C6F79E31}" type="presParOf" srcId="{3EB98D64-9E66-40CE-8573-F0698564FC5D}" destId="{8F9300D9-2156-4B16-B8E5-9ABE05790B2F}" srcOrd="1" destOrd="0" presId="urn:microsoft.com/office/officeart/2005/8/layout/hierarchy1"/>
    <dgm:cxn modelId="{158B2BC3-595C-416E-9FBA-D45C954381B8}" type="presParOf" srcId="{D2FB3FE0-E09A-4040-B15A-51C6AD4CF63C}" destId="{A9AA4EB8-AA72-426D-BD9E-32B8A40CAFC3}" srcOrd="1" destOrd="0" presId="urn:microsoft.com/office/officeart/2005/8/layout/hierarchy1"/>
    <dgm:cxn modelId="{C3DFCD6B-479C-4167-96B1-D3E42BB30B16}" type="presParOf" srcId="{A9AA4EB8-AA72-426D-BD9E-32B8A40CAFC3}" destId="{B2556D82-9D54-4594-9303-BE27F38C35DE}" srcOrd="0" destOrd="0" presId="urn:microsoft.com/office/officeart/2005/8/layout/hierarchy1"/>
    <dgm:cxn modelId="{C3416E62-977C-4371-9A25-BC2D1D6CD2F4}" type="presParOf" srcId="{B2556D82-9D54-4594-9303-BE27F38C35DE}" destId="{C1B34B1C-F42D-46EE-A3A8-837352889757}" srcOrd="0" destOrd="0" presId="urn:microsoft.com/office/officeart/2005/8/layout/hierarchy1"/>
    <dgm:cxn modelId="{8802657C-6182-4A8E-A77E-ED3F5528539D}" type="presParOf" srcId="{B2556D82-9D54-4594-9303-BE27F38C35DE}" destId="{11A7095B-640A-4762-8BAE-5E15EDFDF754}" srcOrd="1" destOrd="0" presId="urn:microsoft.com/office/officeart/2005/8/layout/hierarchy1"/>
    <dgm:cxn modelId="{1FCF3FE2-F5ED-4386-B365-4F0DBF6FEFFB}" type="presParOf" srcId="{A9AA4EB8-AA72-426D-BD9E-32B8A40CAFC3}" destId="{B5F27CC1-47A3-45FD-9A34-881ADF393E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3E23FB-3817-4879-801F-8711A79F415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ADAD776-5DD0-4CBC-B065-5F1B7F7330D9}">
      <dgm:prSet/>
      <dgm:spPr/>
      <dgm:t>
        <a:bodyPr/>
        <a:lstStyle/>
        <a:p>
          <a:r>
            <a:rPr lang="en-US"/>
            <a:t>Placements must still be purposeful, structured, and employer-led.</a:t>
          </a:r>
        </a:p>
      </dgm:t>
    </dgm:pt>
    <dgm:pt modelId="{E53CDFB1-308B-4210-8AB3-E6969C8E0B86}" type="parTrans" cxnId="{C562F216-3871-413E-9116-1DADAD42DDBB}">
      <dgm:prSet/>
      <dgm:spPr/>
      <dgm:t>
        <a:bodyPr/>
        <a:lstStyle/>
        <a:p>
          <a:endParaRPr lang="en-US"/>
        </a:p>
      </dgm:t>
    </dgm:pt>
    <dgm:pt modelId="{99DC6648-9267-428B-B580-09F3F888232B}" type="sibTrans" cxnId="{C562F216-3871-413E-9116-1DADAD42DDBB}">
      <dgm:prSet/>
      <dgm:spPr/>
      <dgm:t>
        <a:bodyPr/>
        <a:lstStyle/>
        <a:p>
          <a:endParaRPr lang="en-US"/>
        </a:p>
      </dgm:t>
    </dgm:pt>
    <dgm:pt modelId="{FC002C15-E86F-4144-8CE1-4EFBCDD80BEC}">
      <dgm:prSet/>
      <dgm:spPr/>
      <dgm:t>
        <a:bodyPr/>
        <a:lstStyle/>
        <a:p>
          <a:r>
            <a:rPr lang="en-US"/>
            <a:t>Colleges must evidence hours, learning, and alignment to occupational specialism.</a:t>
          </a:r>
        </a:p>
      </dgm:t>
    </dgm:pt>
    <dgm:pt modelId="{326D70E9-DF06-40CA-9053-FEEB07B0D984}" type="parTrans" cxnId="{41E10DE2-BE9B-4D3A-B8E6-E9BD41F9683F}">
      <dgm:prSet/>
      <dgm:spPr/>
      <dgm:t>
        <a:bodyPr/>
        <a:lstStyle/>
        <a:p>
          <a:endParaRPr lang="en-US"/>
        </a:p>
      </dgm:t>
    </dgm:pt>
    <dgm:pt modelId="{14869A4C-3A9A-495E-B392-721A7C1A90D4}" type="sibTrans" cxnId="{41E10DE2-BE9B-4D3A-B8E6-E9BD41F9683F}">
      <dgm:prSet/>
      <dgm:spPr/>
      <dgm:t>
        <a:bodyPr/>
        <a:lstStyle/>
        <a:p>
          <a:endParaRPr lang="en-US"/>
        </a:p>
      </dgm:t>
    </dgm:pt>
    <dgm:pt modelId="{28207815-A516-49ED-B72A-DF22EBA93DED}" type="pres">
      <dgm:prSet presAssocID="{953E23FB-3817-4879-801F-8711A79F41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2FBF50-339D-4680-9809-74CCDE60C19D}" type="pres">
      <dgm:prSet presAssocID="{3ADAD776-5DD0-4CBC-B065-5F1B7F7330D9}" presName="hierRoot1" presStyleCnt="0"/>
      <dgm:spPr/>
    </dgm:pt>
    <dgm:pt modelId="{CAD15DF9-BCA2-4769-A5D8-8B0B1B6F2E56}" type="pres">
      <dgm:prSet presAssocID="{3ADAD776-5DD0-4CBC-B065-5F1B7F7330D9}" presName="composite" presStyleCnt="0"/>
      <dgm:spPr/>
    </dgm:pt>
    <dgm:pt modelId="{9EEF466B-9CE4-4917-A817-6A43C7F2C24F}" type="pres">
      <dgm:prSet presAssocID="{3ADAD776-5DD0-4CBC-B065-5F1B7F7330D9}" presName="background" presStyleLbl="node0" presStyleIdx="0" presStyleCnt="2"/>
      <dgm:spPr/>
    </dgm:pt>
    <dgm:pt modelId="{274209ED-D2BA-4929-8F78-E0F98A0A62AD}" type="pres">
      <dgm:prSet presAssocID="{3ADAD776-5DD0-4CBC-B065-5F1B7F7330D9}" presName="text" presStyleLbl="fgAcc0" presStyleIdx="0" presStyleCnt="2">
        <dgm:presLayoutVars>
          <dgm:chPref val="3"/>
        </dgm:presLayoutVars>
      </dgm:prSet>
      <dgm:spPr/>
    </dgm:pt>
    <dgm:pt modelId="{09EC31FD-99F9-423F-92DE-D361961C008C}" type="pres">
      <dgm:prSet presAssocID="{3ADAD776-5DD0-4CBC-B065-5F1B7F7330D9}" presName="hierChild2" presStyleCnt="0"/>
      <dgm:spPr/>
    </dgm:pt>
    <dgm:pt modelId="{0E5452F5-81BC-47D2-8E41-1558F32306A0}" type="pres">
      <dgm:prSet presAssocID="{FC002C15-E86F-4144-8CE1-4EFBCDD80BEC}" presName="hierRoot1" presStyleCnt="0"/>
      <dgm:spPr/>
    </dgm:pt>
    <dgm:pt modelId="{95A73A86-D2F1-4CDA-9595-D0F29BB1E7C1}" type="pres">
      <dgm:prSet presAssocID="{FC002C15-E86F-4144-8CE1-4EFBCDD80BEC}" presName="composite" presStyleCnt="0"/>
      <dgm:spPr/>
    </dgm:pt>
    <dgm:pt modelId="{022ADB96-BE3A-4D75-A6B8-379EB9EA37FC}" type="pres">
      <dgm:prSet presAssocID="{FC002C15-E86F-4144-8CE1-4EFBCDD80BEC}" presName="background" presStyleLbl="node0" presStyleIdx="1" presStyleCnt="2"/>
      <dgm:spPr/>
    </dgm:pt>
    <dgm:pt modelId="{D57883AC-D9EE-4758-87BA-1AB6C4F28EB9}" type="pres">
      <dgm:prSet presAssocID="{FC002C15-E86F-4144-8CE1-4EFBCDD80BEC}" presName="text" presStyleLbl="fgAcc0" presStyleIdx="1" presStyleCnt="2">
        <dgm:presLayoutVars>
          <dgm:chPref val="3"/>
        </dgm:presLayoutVars>
      </dgm:prSet>
      <dgm:spPr/>
    </dgm:pt>
    <dgm:pt modelId="{81A5323C-497A-435F-9A6B-123B22919D1B}" type="pres">
      <dgm:prSet presAssocID="{FC002C15-E86F-4144-8CE1-4EFBCDD80BEC}" presName="hierChild2" presStyleCnt="0"/>
      <dgm:spPr/>
    </dgm:pt>
  </dgm:ptLst>
  <dgm:cxnLst>
    <dgm:cxn modelId="{C562F216-3871-413E-9116-1DADAD42DDBB}" srcId="{953E23FB-3817-4879-801F-8711A79F4150}" destId="{3ADAD776-5DD0-4CBC-B065-5F1B7F7330D9}" srcOrd="0" destOrd="0" parTransId="{E53CDFB1-308B-4210-8AB3-E6969C8E0B86}" sibTransId="{99DC6648-9267-428B-B580-09F3F888232B}"/>
    <dgm:cxn modelId="{74192999-7116-42CC-AA87-891AA64B8CE1}" type="presOf" srcId="{3ADAD776-5DD0-4CBC-B065-5F1B7F7330D9}" destId="{274209ED-D2BA-4929-8F78-E0F98A0A62AD}" srcOrd="0" destOrd="0" presId="urn:microsoft.com/office/officeart/2005/8/layout/hierarchy1"/>
    <dgm:cxn modelId="{FDD3BDAC-D37D-467B-ACB7-BADD669EB2CB}" type="presOf" srcId="{FC002C15-E86F-4144-8CE1-4EFBCDD80BEC}" destId="{D57883AC-D9EE-4758-87BA-1AB6C4F28EB9}" srcOrd="0" destOrd="0" presId="urn:microsoft.com/office/officeart/2005/8/layout/hierarchy1"/>
    <dgm:cxn modelId="{3D7ED8C1-A1E2-4451-9726-D4D7D301D35A}" type="presOf" srcId="{953E23FB-3817-4879-801F-8711A79F4150}" destId="{28207815-A516-49ED-B72A-DF22EBA93DED}" srcOrd="0" destOrd="0" presId="urn:microsoft.com/office/officeart/2005/8/layout/hierarchy1"/>
    <dgm:cxn modelId="{41E10DE2-BE9B-4D3A-B8E6-E9BD41F9683F}" srcId="{953E23FB-3817-4879-801F-8711A79F4150}" destId="{FC002C15-E86F-4144-8CE1-4EFBCDD80BEC}" srcOrd="1" destOrd="0" parTransId="{326D70E9-DF06-40CA-9053-FEEB07B0D984}" sibTransId="{14869A4C-3A9A-495E-B392-721A7C1A90D4}"/>
    <dgm:cxn modelId="{4494198D-5005-4002-8853-6C99DA331545}" type="presParOf" srcId="{28207815-A516-49ED-B72A-DF22EBA93DED}" destId="{932FBF50-339D-4680-9809-74CCDE60C19D}" srcOrd="0" destOrd="0" presId="urn:microsoft.com/office/officeart/2005/8/layout/hierarchy1"/>
    <dgm:cxn modelId="{60021454-D1A5-4372-A893-AF048C3AAFFA}" type="presParOf" srcId="{932FBF50-339D-4680-9809-74CCDE60C19D}" destId="{CAD15DF9-BCA2-4769-A5D8-8B0B1B6F2E56}" srcOrd="0" destOrd="0" presId="urn:microsoft.com/office/officeart/2005/8/layout/hierarchy1"/>
    <dgm:cxn modelId="{0E0A4066-5915-4EBB-9776-96BA678CE9CF}" type="presParOf" srcId="{CAD15DF9-BCA2-4769-A5D8-8B0B1B6F2E56}" destId="{9EEF466B-9CE4-4917-A817-6A43C7F2C24F}" srcOrd="0" destOrd="0" presId="urn:microsoft.com/office/officeart/2005/8/layout/hierarchy1"/>
    <dgm:cxn modelId="{214C1BFC-E1FB-4B05-8ED5-13D4CBD7EAEE}" type="presParOf" srcId="{CAD15DF9-BCA2-4769-A5D8-8B0B1B6F2E56}" destId="{274209ED-D2BA-4929-8F78-E0F98A0A62AD}" srcOrd="1" destOrd="0" presId="urn:microsoft.com/office/officeart/2005/8/layout/hierarchy1"/>
    <dgm:cxn modelId="{5CCB4B8E-7D1F-441C-BA9D-44E012D18F64}" type="presParOf" srcId="{932FBF50-339D-4680-9809-74CCDE60C19D}" destId="{09EC31FD-99F9-423F-92DE-D361961C008C}" srcOrd="1" destOrd="0" presId="urn:microsoft.com/office/officeart/2005/8/layout/hierarchy1"/>
    <dgm:cxn modelId="{7A16727C-A906-41E1-9422-F24FA7CFFB7B}" type="presParOf" srcId="{28207815-A516-49ED-B72A-DF22EBA93DED}" destId="{0E5452F5-81BC-47D2-8E41-1558F32306A0}" srcOrd="1" destOrd="0" presId="urn:microsoft.com/office/officeart/2005/8/layout/hierarchy1"/>
    <dgm:cxn modelId="{23CC6050-6CAF-49F9-A8EB-D39481BCC103}" type="presParOf" srcId="{0E5452F5-81BC-47D2-8E41-1558F32306A0}" destId="{95A73A86-D2F1-4CDA-9595-D0F29BB1E7C1}" srcOrd="0" destOrd="0" presId="urn:microsoft.com/office/officeart/2005/8/layout/hierarchy1"/>
    <dgm:cxn modelId="{C6861A4E-CAF3-44D6-9737-81EA39D4B20F}" type="presParOf" srcId="{95A73A86-D2F1-4CDA-9595-D0F29BB1E7C1}" destId="{022ADB96-BE3A-4D75-A6B8-379EB9EA37FC}" srcOrd="0" destOrd="0" presId="urn:microsoft.com/office/officeart/2005/8/layout/hierarchy1"/>
    <dgm:cxn modelId="{317F5E4F-B2DD-4115-8D6A-145285EB352B}" type="presParOf" srcId="{95A73A86-D2F1-4CDA-9595-D0F29BB1E7C1}" destId="{D57883AC-D9EE-4758-87BA-1AB6C4F28EB9}" srcOrd="1" destOrd="0" presId="urn:microsoft.com/office/officeart/2005/8/layout/hierarchy1"/>
    <dgm:cxn modelId="{50DDA64D-EFC3-4871-A12D-8DDB1A524609}" type="presParOf" srcId="{0E5452F5-81BC-47D2-8E41-1558F32306A0}" destId="{81A5323C-497A-435F-9A6B-123B22919D1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EE3CFC-1AB0-4EB5-AC46-D55A488D8DC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39C7C49-CBF8-430C-90D0-F025CAA1A30C}">
      <dgm:prSet/>
      <dgm:spPr/>
      <dgm:t>
        <a:bodyPr/>
        <a:lstStyle/>
        <a:p>
          <a:r>
            <a:rPr lang="en-US"/>
            <a:t>We use employer-defined challenges delivered through structured projects.</a:t>
          </a:r>
        </a:p>
      </dgm:t>
    </dgm:pt>
    <dgm:pt modelId="{A96E89F8-5CEC-40A2-9315-0EAC6257944A}" type="parTrans" cxnId="{A34B7203-B169-4AE5-B194-0075F21CB7DE}">
      <dgm:prSet/>
      <dgm:spPr/>
      <dgm:t>
        <a:bodyPr/>
        <a:lstStyle/>
        <a:p>
          <a:endParaRPr lang="en-US"/>
        </a:p>
      </dgm:t>
    </dgm:pt>
    <dgm:pt modelId="{27382DC2-FFFA-4A3E-A489-7F768A6EE6AA}" type="sibTrans" cxnId="{A34B7203-B169-4AE5-B194-0075F21CB7DE}">
      <dgm:prSet/>
      <dgm:spPr/>
      <dgm:t>
        <a:bodyPr/>
        <a:lstStyle/>
        <a:p>
          <a:endParaRPr lang="en-US"/>
        </a:p>
      </dgm:t>
    </dgm:pt>
    <dgm:pt modelId="{5D7D81FF-A2EB-4C16-97A8-3F08C3640B0A}">
      <dgm:prSet/>
      <dgm:spPr/>
      <dgm:t>
        <a:bodyPr/>
        <a:lstStyle/>
        <a:p>
          <a:r>
            <a:rPr lang="en-US"/>
            <a:t>Projects are designed to mirror real work and generate planned, evidenced hours.</a:t>
          </a:r>
        </a:p>
      </dgm:t>
    </dgm:pt>
    <dgm:pt modelId="{26C5ACA8-7F33-4960-B440-B68CFC7D8679}" type="parTrans" cxnId="{CA7A1415-6414-467E-A2A6-A700B8DC7D82}">
      <dgm:prSet/>
      <dgm:spPr/>
      <dgm:t>
        <a:bodyPr/>
        <a:lstStyle/>
        <a:p>
          <a:endParaRPr lang="en-US"/>
        </a:p>
      </dgm:t>
    </dgm:pt>
    <dgm:pt modelId="{C521EF25-DFA5-457F-8A8B-20AA5358ABBD}" type="sibTrans" cxnId="{CA7A1415-6414-467E-A2A6-A700B8DC7D82}">
      <dgm:prSet/>
      <dgm:spPr/>
      <dgm:t>
        <a:bodyPr/>
        <a:lstStyle/>
        <a:p>
          <a:endParaRPr lang="en-US"/>
        </a:p>
      </dgm:t>
    </dgm:pt>
    <dgm:pt modelId="{299B031C-3D73-4834-A2BC-B28600C6B3C5}" type="pres">
      <dgm:prSet presAssocID="{99EE3CFC-1AB0-4EB5-AC46-D55A488D8D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B95CC60-5F0A-4E41-B437-E85ECE92822D}" type="pres">
      <dgm:prSet presAssocID="{D39C7C49-CBF8-430C-90D0-F025CAA1A30C}" presName="hierRoot1" presStyleCnt="0"/>
      <dgm:spPr/>
    </dgm:pt>
    <dgm:pt modelId="{F0821D97-654A-4787-9C57-8488A9AFB9EB}" type="pres">
      <dgm:prSet presAssocID="{D39C7C49-CBF8-430C-90D0-F025CAA1A30C}" presName="composite" presStyleCnt="0"/>
      <dgm:spPr/>
    </dgm:pt>
    <dgm:pt modelId="{0E9AE19A-033A-46F4-9855-66447BD7776D}" type="pres">
      <dgm:prSet presAssocID="{D39C7C49-CBF8-430C-90D0-F025CAA1A30C}" presName="background" presStyleLbl="node0" presStyleIdx="0" presStyleCnt="2"/>
      <dgm:spPr/>
    </dgm:pt>
    <dgm:pt modelId="{183C170C-71E9-4F46-AB99-54F2745E5AB1}" type="pres">
      <dgm:prSet presAssocID="{D39C7C49-CBF8-430C-90D0-F025CAA1A30C}" presName="text" presStyleLbl="fgAcc0" presStyleIdx="0" presStyleCnt="2">
        <dgm:presLayoutVars>
          <dgm:chPref val="3"/>
        </dgm:presLayoutVars>
      </dgm:prSet>
      <dgm:spPr/>
    </dgm:pt>
    <dgm:pt modelId="{F53885B6-CADD-424C-9767-999B9AA6EFC0}" type="pres">
      <dgm:prSet presAssocID="{D39C7C49-CBF8-430C-90D0-F025CAA1A30C}" presName="hierChild2" presStyleCnt="0"/>
      <dgm:spPr/>
    </dgm:pt>
    <dgm:pt modelId="{6E2984D3-6217-4F8B-A20D-ACECA2844060}" type="pres">
      <dgm:prSet presAssocID="{5D7D81FF-A2EB-4C16-97A8-3F08C3640B0A}" presName="hierRoot1" presStyleCnt="0"/>
      <dgm:spPr/>
    </dgm:pt>
    <dgm:pt modelId="{980EF8D7-F12D-4C2C-872A-D4231D9F5571}" type="pres">
      <dgm:prSet presAssocID="{5D7D81FF-A2EB-4C16-97A8-3F08C3640B0A}" presName="composite" presStyleCnt="0"/>
      <dgm:spPr/>
    </dgm:pt>
    <dgm:pt modelId="{9A181780-336A-4084-BECB-F73A9FB2313E}" type="pres">
      <dgm:prSet presAssocID="{5D7D81FF-A2EB-4C16-97A8-3F08C3640B0A}" presName="background" presStyleLbl="node0" presStyleIdx="1" presStyleCnt="2"/>
      <dgm:spPr/>
    </dgm:pt>
    <dgm:pt modelId="{3558F640-E0E6-49F8-9DCF-0C09ED5F8F57}" type="pres">
      <dgm:prSet presAssocID="{5D7D81FF-A2EB-4C16-97A8-3F08C3640B0A}" presName="text" presStyleLbl="fgAcc0" presStyleIdx="1" presStyleCnt="2">
        <dgm:presLayoutVars>
          <dgm:chPref val="3"/>
        </dgm:presLayoutVars>
      </dgm:prSet>
      <dgm:spPr/>
    </dgm:pt>
    <dgm:pt modelId="{2B81FA2A-ACC4-47B7-B55C-9EF519C13ECC}" type="pres">
      <dgm:prSet presAssocID="{5D7D81FF-A2EB-4C16-97A8-3F08C3640B0A}" presName="hierChild2" presStyleCnt="0"/>
      <dgm:spPr/>
    </dgm:pt>
  </dgm:ptLst>
  <dgm:cxnLst>
    <dgm:cxn modelId="{A34B7203-B169-4AE5-B194-0075F21CB7DE}" srcId="{99EE3CFC-1AB0-4EB5-AC46-D55A488D8DC5}" destId="{D39C7C49-CBF8-430C-90D0-F025CAA1A30C}" srcOrd="0" destOrd="0" parTransId="{A96E89F8-5CEC-40A2-9315-0EAC6257944A}" sibTransId="{27382DC2-FFFA-4A3E-A489-7F768A6EE6AA}"/>
    <dgm:cxn modelId="{CA7A1415-6414-467E-A2A6-A700B8DC7D82}" srcId="{99EE3CFC-1AB0-4EB5-AC46-D55A488D8DC5}" destId="{5D7D81FF-A2EB-4C16-97A8-3F08C3640B0A}" srcOrd="1" destOrd="0" parTransId="{26C5ACA8-7F33-4960-B440-B68CFC7D8679}" sibTransId="{C521EF25-DFA5-457F-8A8B-20AA5358ABBD}"/>
    <dgm:cxn modelId="{9F37AF65-F23F-4C91-9006-C6413470576B}" type="presOf" srcId="{99EE3CFC-1AB0-4EB5-AC46-D55A488D8DC5}" destId="{299B031C-3D73-4834-A2BC-B28600C6B3C5}" srcOrd="0" destOrd="0" presId="urn:microsoft.com/office/officeart/2005/8/layout/hierarchy1"/>
    <dgm:cxn modelId="{D5249DBA-E9C4-476D-AD7D-D4509EC055CD}" type="presOf" srcId="{D39C7C49-CBF8-430C-90D0-F025CAA1A30C}" destId="{183C170C-71E9-4F46-AB99-54F2745E5AB1}" srcOrd="0" destOrd="0" presId="urn:microsoft.com/office/officeart/2005/8/layout/hierarchy1"/>
    <dgm:cxn modelId="{9B67EDBB-B2C6-47BE-9291-7BD9AE50AC53}" type="presOf" srcId="{5D7D81FF-A2EB-4C16-97A8-3F08C3640B0A}" destId="{3558F640-E0E6-49F8-9DCF-0C09ED5F8F57}" srcOrd="0" destOrd="0" presId="urn:microsoft.com/office/officeart/2005/8/layout/hierarchy1"/>
    <dgm:cxn modelId="{7D0056D0-E36C-4101-96A4-82DA62FD465C}" type="presParOf" srcId="{299B031C-3D73-4834-A2BC-B28600C6B3C5}" destId="{8B95CC60-5F0A-4E41-B437-E85ECE92822D}" srcOrd="0" destOrd="0" presId="urn:microsoft.com/office/officeart/2005/8/layout/hierarchy1"/>
    <dgm:cxn modelId="{0C0492B2-0737-4365-96CB-62D3BD1C305B}" type="presParOf" srcId="{8B95CC60-5F0A-4E41-B437-E85ECE92822D}" destId="{F0821D97-654A-4787-9C57-8488A9AFB9EB}" srcOrd="0" destOrd="0" presId="urn:microsoft.com/office/officeart/2005/8/layout/hierarchy1"/>
    <dgm:cxn modelId="{BD71E505-89CE-4182-9BD8-0E43475B3FCD}" type="presParOf" srcId="{F0821D97-654A-4787-9C57-8488A9AFB9EB}" destId="{0E9AE19A-033A-46F4-9855-66447BD7776D}" srcOrd="0" destOrd="0" presId="urn:microsoft.com/office/officeart/2005/8/layout/hierarchy1"/>
    <dgm:cxn modelId="{29F1AD3E-1746-4352-8EA4-DA333CA8A872}" type="presParOf" srcId="{F0821D97-654A-4787-9C57-8488A9AFB9EB}" destId="{183C170C-71E9-4F46-AB99-54F2745E5AB1}" srcOrd="1" destOrd="0" presId="urn:microsoft.com/office/officeart/2005/8/layout/hierarchy1"/>
    <dgm:cxn modelId="{94018981-CE1C-4878-BB62-8EC7BADE53B7}" type="presParOf" srcId="{8B95CC60-5F0A-4E41-B437-E85ECE92822D}" destId="{F53885B6-CADD-424C-9767-999B9AA6EFC0}" srcOrd="1" destOrd="0" presId="urn:microsoft.com/office/officeart/2005/8/layout/hierarchy1"/>
    <dgm:cxn modelId="{385677DD-69D1-453F-84F2-896158D98E9D}" type="presParOf" srcId="{299B031C-3D73-4834-A2BC-B28600C6B3C5}" destId="{6E2984D3-6217-4F8B-A20D-ACECA2844060}" srcOrd="1" destOrd="0" presId="urn:microsoft.com/office/officeart/2005/8/layout/hierarchy1"/>
    <dgm:cxn modelId="{19DA69A6-BA15-49EF-A0E1-3C8B180F5D1D}" type="presParOf" srcId="{6E2984D3-6217-4F8B-A20D-ACECA2844060}" destId="{980EF8D7-F12D-4C2C-872A-D4231D9F5571}" srcOrd="0" destOrd="0" presId="urn:microsoft.com/office/officeart/2005/8/layout/hierarchy1"/>
    <dgm:cxn modelId="{65031794-DBF2-4778-BC96-A2AFA40C1A9F}" type="presParOf" srcId="{980EF8D7-F12D-4C2C-872A-D4231D9F5571}" destId="{9A181780-336A-4084-BECB-F73A9FB2313E}" srcOrd="0" destOrd="0" presId="urn:microsoft.com/office/officeart/2005/8/layout/hierarchy1"/>
    <dgm:cxn modelId="{C055A657-46E4-48EB-849F-696F4130E11C}" type="presParOf" srcId="{980EF8D7-F12D-4C2C-872A-D4231D9F5571}" destId="{3558F640-E0E6-49F8-9DCF-0C09ED5F8F57}" srcOrd="1" destOrd="0" presId="urn:microsoft.com/office/officeart/2005/8/layout/hierarchy1"/>
    <dgm:cxn modelId="{31A5841E-8FE8-46E2-9089-62CEDB568859}" type="presParOf" srcId="{6E2984D3-6217-4F8B-A20D-ACECA2844060}" destId="{2B81FA2A-ACC4-47B7-B55C-9EF519C13E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7A953C-2E60-4BB9-9920-888E477FFBB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2E5BBA-12F8-4884-9379-A7E19531CC94}">
      <dgm:prSet/>
      <dgm:spPr/>
      <dgm:t>
        <a:bodyPr/>
        <a:lstStyle/>
        <a:p>
          <a:r>
            <a:rPr lang="en-US"/>
            <a:t>A structured piece of work shaped or validated by an employer.</a:t>
          </a:r>
        </a:p>
      </dgm:t>
    </dgm:pt>
    <dgm:pt modelId="{36FB2B5B-5DC0-476D-BD5B-429015D0D0B5}" type="parTrans" cxnId="{71A346A0-5ECA-44B8-ACEB-9E53B1182F90}">
      <dgm:prSet/>
      <dgm:spPr/>
      <dgm:t>
        <a:bodyPr/>
        <a:lstStyle/>
        <a:p>
          <a:endParaRPr lang="en-US"/>
        </a:p>
      </dgm:t>
    </dgm:pt>
    <dgm:pt modelId="{DB777566-88C9-4582-B7EF-5A368032D4C7}" type="sibTrans" cxnId="{71A346A0-5ECA-44B8-ACEB-9E53B1182F90}">
      <dgm:prSet/>
      <dgm:spPr/>
      <dgm:t>
        <a:bodyPr/>
        <a:lstStyle/>
        <a:p>
          <a:endParaRPr lang="en-US"/>
        </a:p>
      </dgm:t>
    </dgm:pt>
    <dgm:pt modelId="{D9A2D2C0-EEED-405B-AF95-D839617B1916}">
      <dgm:prSet/>
      <dgm:spPr/>
      <dgm:t>
        <a:bodyPr/>
        <a:lstStyle/>
        <a:p>
          <a:r>
            <a:rPr lang="en-US"/>
            <a:t>Learners complete professional tasks, receive employer input, and produce real outputs.</a:t>
          </a:r>
        </a:p>
      </dgm:t>
    </dgm:pt>
    <dgm:pt modelId="{F2112405-5485-4C9D-9E36-AD5D5C6D731C}" type="parTrans" cxnId="{536EEDB2-4FF0-42CE-BF5B-A8A7771D9E85}">
      <dgm:prSet/>
      <dgm:spPr/>
      <dgm:t>
        <a:bodyPr/>
        <a:lstStyle/>
        <a:p>
          <a:endParaRPr lang="en-US"/>
        </a:p>
      </dgm:t>
    </dgm:pt>
    <dgm:pt modelId="{58F42423-B42D-47B1-87D1-E9098EB50A2B}" type="sibTrans" cxnId="{536EEDB2-4FF0-42CE-BF5B-A8A7771D9E85}">
      <dgm:prSet/>
      <dgm:spPr/>
      <dgm:t>
        <a:bodyPr/>
        <a:lstStyle/>
        <a:p>
          <a:endParaRPr lang="en-US"/>
        </a:p>
      </dgm:t>
    </dgm:pt>
    <dgm:pt modelId="{1C4073D1-B989-499E-B963-6FA27FA95B78}" type="pres">
      <dgm:prSet presAssocID="{6C7A953C-2E60-4BB9-9920-888E477FFB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AD1BBC-389B-4352-93D4-AFA58767EBDF}" type="pres">
      <dgm:prSet presAssocID="{082E5BBA-12F8-4884-9379-A7E19531CC94}" presName="hierRoot1" presStyleCnt="0"/>
      <dgm:spPr/>
    </dgm:pt>
    <dgm:pt modelId="{F83C401E-2CBC-4BAF-BFB0-2EFCBD49589B}" type="pres">
      <dgm:prSet presAssocID="{082E5BBA-12F8-4884-9379-A7E19531CC94}" presName="composite" presStyleCnt="0"/>
      <dgm:spPr/>
    </dgm:pt>
    <dgm:pt modelId="{D34B27DF-21E8-4A94-8B44-4BF14BA5069D}" type="pres">
      <dgm:prSet presAssocID="{082E5BBA-12F8-4884-9379-A7E19531CC94}" presName="background" presStyleLbl="node0" presStyleIdx="0" presStyleCnt="2"/>
      <dgm:spPr/>
    </dgm:pt>
    <dgm:pt modelId="{0493F574-C06F-4410-BFFF-84DD8553C17C}" type="pres">
      <dgm:prSet presAssocID="{082E5BBA-12F8-4884-9379-A7E19531CC94}" presName="text" presStyleLbl="fgAcc0" presStyleIdx="0" presStyleCnt="2">
        <dgm:presLayoutVars>
          <dgm:chPref val="3"/>
        </dgm:presLayoutVars>
      </dgm:prSet>
      <dgm:spPr/>
    </dgm:pt>
    <dgm:pt modelId="{689FCD5B-4E4C-4870-8D71-9D2E5811EFD3}" type="pres">
      <dgm:prSet presAssocID="{082E5BBA-12F8-4884-9379-A7E19531CC94}" presName="hierChild2" presStyleCnt="0"/>
      <dgm:spPr/>
    </dgm:pt>
    <dgm:pt modelId="{B31A97C4-D197-4EAE-9790-608C6D79B885}" type="pres">
      <dgm:prSet presAssocID="{D9A2D2C0-EEED-405B-AF95-D839617B1916}" presName="hierRoot1" presStyleCnt="0"/>
      <dgm:spPr/>
    </dgm:pt>
    <dgm:pt modelId="{7E110C87-1246-4C21-AA14-6439728A4C8A}" type="pres">
      <dgm:prSet presAssocID="{D9A2D2C0-EEED-405B-AF95-D839617B1916}" presName="composite" presStyleCnt="0"/>
      <dgm:spPr/>
    </dgm:pt>
    <dgm:pt modelId="{37EDEDE0-F97B-46FA-B5DF-80AFF03F2424}" type="pres">
      <dgm:prSet presAssocID="{D9A2D2C0-EEED-405B-AF95-D839617B1916}" presName="background" presStyleLbl="node0" presStyleIdx="1" presStyleCnt="2"/>
      <dgm:spPr/>
    </dgm:pt>
    <dgm:pt modelId="{CDEF9331-A1D0-4462-864F-49CA35F2AB10}" type="pres">
      <dgm:prSet presAssocID="{D9A2D2C0-EEED-405B-AF95-D839617B1916}" presName="text" presStyleLbl="fgAcc0" presStyleIdx="1" presStyleCnt="2">
        <dgm:presLayoutVars>
          <dgm:chPref val="3"/>
        </dgm:presLayoutVars>
      </dgm:prSet>
      <dgm:spPr/>
    </dgm:pt>
    <dgm:pt modelId="{63DB813E-4EF2-4502-AEEC-90A9452A0414}" type="pres">
      <dgm:prSet presAssocID="{D9A2D2C0-EEED-405B-AF95-D839617B1916}" presName="hierChild2" presStyleCnt="0"/>
      <dgm:spPr/>
    </dgm:pt>
  </dgm:ptLst>
  <dgm:cxnLst>
    <dgm:cxn modelId="{C0A49E1C-3145-4437-BD39-C16B4CA0BAE0}" type="presOf" srcId="{D9A2D2C0-EEED-405B-AF95-D839617B1916}" destId="{CDEF9331-A1D0-4462-864F-49CA35F2AB10}" srcOrd="0" destOrd="0" presId="urn:microsoft.com/office/officeart/2005/8/layout/hierarchy1"/>
    <dgm:cxn modelId="{71A346A0-5ECA-44B8-ACEB-9E53B1182F90}" srcId="{6C7A953C-2E60-4BB9-9920-888E477FFBB4}" destId="{082E5BBA-12F8-4884-9379-A7E19531CC94}" srcOrd="0" destOrd="0" parTransId="{36FB2B5B-5DC0-476D-BD5B-429015D0D0B5}" sibTransId="{DB777566-88C9-4582-B7EF-5A368032D4C7}"/>
    <dgm:cxn modelId="{536EEDB2-4FF0-42CE-BF5B-A8A7771D9E85}" srcId="{6C7A953C-2E60-4BB9-9920-888E477FFBB4}" destId="{D9A2D2C0-EEED-405B-AF95-D839617B1916}" srcOrd="1" destOrd="0" parTransId="{F2112405-5485-4C9D-9E36-AD5D5C6D731C}" sibTransId="{58F42423-B42D-47B1-87D1-E9098EB50A2B}"/>
    <dgm:cxn modelId="{62CD6AE3-57DB-4F0B-8476-47D5512745FB}" type="presOf" srcId="{082E5BBA-12F8-4884-9379-A7E19531CC94}" destId="{0493F574-C06F-4410-BFFF-84DD8553C17C}" srcOrd="0" destOrd="0" presId="urn:microsoft.com/office/officeart/2005/8/layout/hierarchy1"/>
    <dgm:cxn modelId="{C94724EE-2C27-44E7-9B0E-52A28E0F86AA}" type="presOf" srcId="{6C7A953C-2E60-4BB9-9920-888E477FFBB4}" destId="{1C4073D1-B989-499E-B963-6FA27FA95B78}" srcOrd="0" destOrd="0" presId="urn:microsoft.com/office/officeart/2005/8/layout/hierarchy1"/>
    <dgm:cxn modelId="{7B6B0BAD-F558-4598-8855-2F1E805F8915}" type="presParOf" srcId="{1C4073D1-B989-499E-B963-6FA27FA95B78}" destId="{7AAD1BBC-389B-4352-93D4-AFA58767EBDF}" srcOrd="0" destOrd="0" presId="urn:microsoft.com/office/officeart/2005/8/layout/hierarchy1"/>
    <dgm:cxn modelId="{4C94684F-67F0-48A3-9FD2-617AC42B1172}" type="presParOf" srcId="{7AAD1BBC-389B-4352-93D4-AFA58767EBDF}" destId="{F83C401E-2CBC-4BAF-BFB0-2EFCBD49589B}" srcOrd="0" destOrd="0" presId="urn:microsoft.com/office/officeart/2005/8/layout/hierarchy1"/>
    <dgm:cxn modelId="{53729807-BF1E-48EB-9C59-1BD81329B4B5}" type="presParOf" srcId="{F83C401E-2CBC-4BAF-BFB0-2EFCBD49589B}" destId="{D34B27DF-21E8-4A94-8B44-4BF14BA5069D}" srcOrd="0" destOrd="0" presId="urn:microsoft.com/office/officeart/2005/8/layout/hierarchy1"/>
    <dgm:cxn modelId="{CB755DEB-7078-4C25-B61E-866D6621404A}" type="presParOf" srcId="{F83C401E-2CBC-4BAF-BFB0-2EFCBD49589B}" destId="{0493F574-C06F-4410-BFFF-84DD8553C17C}" srcOrd="1" destOrd="0" presId="urn:microsoft.com/office/officeart/2005/8/layout/hierarchy1"/>
    <dgm:cxn modelId="{AC2E42DA-F64F-495E-A25F-41D48BBA60FA}" type="presParOf" srcId="{7AAD1BBC-389B-4352-93D4-AFA58767EBDF}" destId="{689FCD5B-4E4C-4870-8D71-9D2E5811EFD3}" srcOrd="1" destOrd="0" presId="urn:microsoft.com/office/officeart/2005/8/layout/hierarchy1"/>
    <dgm:cxn modelId="{FE8C12DB-7DE9-4C07-9829-BD82BECE15F7}" type="presParOf" srcId="{1C4073D1-B989-499E-B963-6FA27FA95B78}" destId="{B31A97C4-D197-4EAE-9790-608C6D79B885}" srcOrd="1" destOrd="0" presId="urn:microsoft.com/office/officeart/2005/8/layout/hierarchy1"/>
    <dgm:cxn modelId="{58734622-9A35-464D-9B4C-7BD594E6ECEB}" type="presParOf" srcId="{B31A97C4-D197-4EAE-9790-608C6D79B885}" destId="{7E110C87-1246-4C21-AA14-6439728A4C8A}" srcOrd="0" destOrd="0" presId="urn:microsoft.com/office/officeart/2005/8/layout/hierarchy1"/>
    <dgm:cxn modelId="{F69F9447-F283-47F3-95C1-23A3EDBDEC33}" type="presParOf" srcId="{7E110C87-1246-4C21-AA14-6439728A4C8A}" destId="{37EDEDE0-F97B-46FA-B5DF-80AFF03F2424}" srcOrd="0" destOrd="0" presId="urn:microsoft.com/office/officeart/2005/8/layout/hierarchy1"/>
    <dgm:cxn modelId="{E6DC94AB-6EDC-42B6-A530-E149AA3154C4}" type="presParOf" srcId="{7E110C87-1246-4C21-AA14-6439728A4C8A}" destId="{CDEF9331-A1D0-4462-864F-49CA35F2AB10}" srcOrd="1" destOrd="0" presId="urn:microsoft.com/office/officeart/2005/8/layout/hierarchy1"/>
    <dgm:cxn modelId="{A6EDDF8B-98A5-492E-B6AF-0812641B412F}" type="presParOf" srcId="{B31A97C4-D197-4EAE-9790-608C6D79B885}" destId="{63DB813E-4EF2-4502-AEEC-90A9452A04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E94147-4245-4310-9CBC-9B87A58DF07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9472910-BEA8-428C-B060-494FC84F0A4C}">
      <dgm:prSet/>
      <dgm:spPr/>
      <dgm:t>
        <a:bodyPr/>
        <a:lstStyle/>
        <a:p>
          <a:r>
            <a:rPr lang="en-US"/>
            <a:t>Hours are planned by project phase.</a:t>
          </a:r>
        </a:p>
      </dgm:t>
    </dgm:pt>
    <dgm:pt modelId="{ECC73010-89B9-4AA2-AD14-6886066B803F}" type="parTrans" cxnId="{6FDDE5B3-1744-45A8-AF70-111D4CDBBB86}">
      <dgm:prSet/>
      <dgm:spPr/>
      <dgm:t>
        <a:bodyPr/>
        <a:lstStyle/>
        <a:p>
          <a:endParaRPr lang="en-US"/>
        </a:p>
      </dgm:t>
    </dgm:pt>
    <dgm:pt modelId="{A84E8BE6-F856-404B-9D73-4F6315A53595}" type="sibTrans" cxnId="{6FDDE5B3-1744-45A8-AF70-111D4CDBBB86}">
      <dgm:prSet/>
      <dgm:spPr/>
      <dgm:t>
        <a:bodyPr/>
        <a:lstStyle/>
        <a:p>
          <a:endParaRPr lang="en-US"/>
        </a:p>
      </dgm:t>
    </dgm:pt>
    <dgm:pt modelId="{3FAB5051-5537-4D30-8E99-82E1EC626AA5}">
      <dgm:prSet/>
      <dgm:spPr/>
      <dgm:t>
        <a:bodyPr/>
        <a:lstStyle/>
        <a:p>
          <a:r>
            <a:rPr lang="en-US"/>
            <a:t>Employer sessions, independent work, and group activity are logged and evidenced through outputs and reflection.</a:t>
          </a:r>
        </a:p>
      </dgm:t>
    </dgm:pt>
    <dgm:pt modelId="{71FEFAD7-FD36-4565-8C81-2CEEC9BF8CA1}" type="parTrans" cxnId="{90A357E4-EA7D-4C48-A8AA-9B85DF5AD4C0}">
      <dgm:prSet/>
      <dgm:spPr/>
      <dgm:t>
        <a:bodyPr/>
        <a:lstStyle/>
        <a:p>
          <a:endParaRPr lang="en-US"/>
        </a:p>
      </dgm:t>
    </dgm:pt>
    <dgm:pt modelId="{B47AA7D7-D35F-4659-908D-CB5FF9BBDAF9}" type="sibTrans" cxnId="{90A357E4-EA7D-4C48-A8AA-9B85DF5AD4C0}">
      <dgm:prSet/>
      <dgm:spPr/>
      <dgm:t>
        <a:bodyPr/>
        <a:lstStyle/>
        <a:p>
          <a:endParaRPr lang="en-US"/>
        </a:p>
      </dgm:t>
    </dgm:pt>
    <dgm:pt modelId="{022A483D-7D15-4259-9D7C-B9F4351ECAC1}" type="pres">
      <dgm:prSet presAssocID="{6FE94147-4245-4310-9CBC-9B87A58DF07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4BC1D6-A2A6-44E1-A554-9BF0FF4E8936}" type="pres">
      <dgm:prSet presAssocID="{29472910-BEA8-428C-B060-494FC84F0A4C}" presName="hierRoot1" presStyleCnt="0"/>
      <dgm:spPr/>
    </dgm:pt>
    <dgm:pt modelId="{71573D9A-583E-4B4E-9A06-6FEF69409773}" type="pres">
      <dgm:prSet presAssocID="{29472910-BEA8-428C-B060-494FC84F0A4C}" presName="composite" presStyleCnt="0"/>
      <dgm:spPr/>
    </dgm:pt>
    <dgm:pt modelId="{17A94123-0FBA-40C0-8019-054730408D8C}" type="pres">
      <dgm:prSet presAssocID="{29472910-BEA8-428C-B060-494FC84F0A4C}" presName="background" presStyleLbl="node0" presStyleIdx="0" presStyleCnt="2"/>
      <dgm:spPr/>
    </dgm:pt>
    <dgm:pt modelId="{C51D8623-954F-49B5-904A-6BAEEBBC5C02}" type="pres">
      <dgm:prSet presAssocID="{29472910-BEA8-428C-B060-494FC84F0A4C}" presName="text" presStyleLbl="fgAcc0" presStyleIdx="0" presStyleCnt="2">
        <dgm:presLayoutVars>
          <dgm:chPref val="3"/>
        </dgm:presLayoutVars>
      </dgm:prSet>
      <dgm:spPr/>
    </dgm:pt>
    <dgm:pt modelId="{E249C7A4-C626-4B70-8D7B-E75A083E9822}" type="pres">
      <dgm:prSet presAssocID="{29472910-BEA8-428C-B060-494FC84F0A4C}" presName="hierChild2" presStyleCnt="0"/>
      <dgm:spPr/>
    </dgm:pt>
    <dgm:pt modelId="{E063AE4C-EB84-46E6-A3AA-B0CFAADF232B}" type="pres">
      <dgm:prSet presAssocID="{3FAB5051-5537-4D30-8E99-82E1EC626AA5}" presName="hierRoot1" presStyleCnt="0"/>
      <dgm:spPr/>
    </dgm:pt>
    <dgm:pt modelId="{0B78A642-6BE7-4498-9AF6-7D0F33BC237A}" type="pres">
      <dgm:prSet presAssocID="{3FAB5051-5537-4D30-8E99-82E1EC626AA5}" presName="composite" presStyleCnt="0"/>
      <dgm:spPr/>
    </dgm:pt>
    <dgm:pt modelId="{39913E27-3D4E-431C-A203-3AC1270C6E9D}" type="pres">
      <dgm:prSet presAssocID="{3FAB5051-5537-4D30-8E99-82E1EC626AA5}" presName="background" presStyleLbl="node0" presStyleIdx="1" presStyleCnt="2"/>
      <dgm:spPr/>
    </dgm:pt>
    <dgm:pt modelId="{5F6EADD2-757B-4B58-AA3A-3535E0973165}" type="pres">
      <dgm:prSet presAssocID="{3FAB5051-5537-4D30-8E99-82E1EC626AA5}" presName="text" presStyleLbl="fgAcc0" presStyleIdx="1" presStyleCnt="2">
        <dgm:presLayoutVars>
          <dgm:chPref val="3"/>
        </dgm:presLayoutVars>
      </dgm:prSet>
      <dgm:spPr/>
    </dgm:pt>
    <dgm:pt modelId="{D94D535E-7451-4864-B6F1-B914486E8FAC}" type="pres">
      <dgm:prSet presAssocID="{3FAB5051-5537-4D30-8E99-82E1EC626AA5}" presName="hierChild2" presStyleCnt="0"/>
      <dgm:spPr/>
    </dgm:pt>
  </dgm:ptLst>
  <dgm:cxnLst>
    <dgm:cxn modelId="{06C60349-B6DB-4B71-AE52-D8DC0A9D13C8}" type="presOf" srcId="{6FE94147-4245-4310-9CBC-9B87A58DF079}" destId="{022A483D-7D15-4259-9D7C-B9F4351ECAC1}" srcOrd="0" destOrd="0" presId="urn:microsoft.com/office/officeart/2005/8/layout/hierarchy1"/>
    <dgm:cxn modelId="{A6476782-2418-4248-8070-A33CE199075B}" type="presOf" srcId="{29472910-BEA8-428C-B060-494FC84F0A4C}" destId="{C51D8623-954F-49B5-904A-6BAEEBBC5C02}" srcOrd="0" destOrd="0" presId="urn:microsoft.com/office/officeart/2005/8/layout/hierarchy1"/>
    <dgm:cxn modelId="{6FDDE5B3-1744-45A8-AF70-111D4CDBBB86}" srcId="{6FE94147-4245-4310-9CBC-9B87A58DF079}" destId="{29472910-BEA8-428C-B060-494FC84F0A4C}" srcOrd="0" destOrd="0" parTransId="{ECC73010-89B9-4AA2-AD14-6886066B803F}" sibTransId="{A84E8BE6-F856-404B-9D73-4F6315A53595}"/>
    <dgm:cxn modelId="{827961CF-451B-4303-8B2F-7849AC6DDAC3}" type="presOf" srcId="{3FAB5051-5537-4D30-8E99-82E1EC626AA5}" destId="{5F6EADD2-757B-4B58-AA3A-3535E0973165}" srcOrd="0" destOrd="0" presId="urn:microsoft.com/office/officeart/2005/8/layout/hierarchy1"/>
    <dgm:cxn modelId="{90A357E4-EA7D-4C48-A8AA-9B85DF5AD4C0}" srcId="{6FE94147-4245-4310-9CBC-9B87A58DF079}" destId="{3FAB5051-5537-4D30-8E99-82E1EC626AA5}" srcOrd="1" destOrd="0" parTransId="{71FEFAD7-FD36-4565-8C81-2CEEC9BF8CA1}" sibTransId="{B47AA7D7-D35F-4659-908D-CB5FF9BBDAF9}"/>
    <dgm:cxn modelId="{C00ED5C7-3E5E-46A8-AEB5-F0B5A8FCBAD4}" type="presParOf" srcId="{022A483D-7D15-4259-9D7C-B9F4351ECAC1}" destId="{864BC1D6-A2A6-44E1-A554-9BF0FF4E8936}" srcOrd="0" destOrd="0" presId="urn:microsoft.com/office/officeart/2005/8/layout/hierarchy1"/>
    <dgm:cxn modelId="{61B1B469-1EE5-459C-99AC-32D173F485E6}" type="presParOf" srcId="{864BC1D6-A2A6-44E1-A554-9BF0FF4E8936}" destId="{71573D9A-583E-4B4E-9A06-6FEF69409773}" srcOrd="0" destOrd="0" presId="urn:microsoft.com/office/officeart/2005/8/layout/hierarchy1"/>
    <dgm:cxn modelId="{9B015E53-7DA7-468D-8B2A-5E40B80DFCE9}" type="presParOf" srcId="{71573D9A-583E-4B4E-9A06-6FEF69409773}" destId="{17A94123-0FBA-40C0-8019-054730408D8C}" srcOrd="0" destOrd="0" presId="urn:microsoft.com/office/officeart/2005/8/layout/hierarchy1"/>
    <dgm:cxn modelId="{0B5E70B4-00A1-4A4D-9B31-B439C010993E}" type="presParOf" srcId="{71573D9A-583E-4B4E-9A06-6FEF69409773}" destId="{C51D8623-954F-49B5-904A-6BAEEBBC5C02}" srcOrd="1" destOrd="0" presId="urn:microsoft.com/office/officeart/2005/8/layout/hierarchy1"/>
    <dgm:cxn modelId="{A1473E83-0392-4232-B650-E521BE087164}" type="presParOf" srcId="{864BC1D6-A2A6-44E1-A554-9BF0FF4E8936}" destId="{E249C7A4-C626-4B70-8D7B-E75A083E9822}" srcOrd="1" destOrd="0" presId="urn:microsoft.com/office/officeart/2005/8/layout/hierarchy1"/>
    <dgm:cxn modelId="{F68357F7-787C-4384-9D41-F0BB13BE2B20}" type="presParOf" srcId="{022A483D-7D15-4259-9D7C-B9F4351ECAC1}" destId="{E063AE4C-EB84-46E6-A3AA-B0CFAADF232B}" srcOrd="1" destOrd="0" presId="urn:microsoft.com/office/officeart/2005/8/layout/hierarchy1"/>
    <dgm:cxn modelId="{11D1A9E6-8628-48EA-A653-8092DA07DFC1}" type="presParOf" srcId="{E063AE4C-EB84-46E6-A3AA-B0CFAADF232B}" destId="{0B78A642-6BE7-4498-9AF6-7D0F33BC237A}" srcOrd="0" destOrd="0" presId="urn:microsoft.com/office/officeart/2005/8/layout/hierarchy1"/>
    <dgm:cxn modelId="{7669910A-4AE8-480E-BAC4-A6808BC663A1}" type="presParOf" srcId="{0B78A642-6BE7-4498-9AF6-7D0F33BC237A}" destId="{39913E27-3D4E-431C-A203-3AC1270C6E9D}" srcOrd="0" destOrd="0" presId="urn:microsoft.com/office/officeart/2005/8/layout/hierarchy1"/>
    <dgm:cxn modelId="{691C5727-C6D6-4E2A-9643-84438517CC97}" type="presParOf" srcId="{0B78A642-6BE7-4498-9AF6-7D0F33BC237A}" destId="{5F6EADD2-757B-4B58-AA3A-3535E0973165}" srcOrd="1" destOrd="0" presId="urn:microsoft.com/office/officeart/2005/8/layout/hierarchy1"/>
    <dgm:cxn modelId="{812F6EC7-63EF-44E5-8CFB-401FACB637CA}" type="presParOf" srcId="{E063AE4C-EB84-46E6-A3AA-B0CFAADF232B}" destId="{D94D535E-7451-4864-B6F1-B914486E8FA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0CB8524-AA8F-48A0-8B64-BA983CFBD98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852A4F-3B5F-4B8A-A340-30E18709EBD4}">
      <dgm:prSet/>
      <dgm:spPr/>
      <dgm:t>
        <a:bodyPr/>
        <a:lstStyle/>
        <a:p>
          <a:r>
            <a:rPr lang="en-US"/>
            <a:t>T Level Management and Administration</a:t>
          </a:r>
        </a:p>
      </dgm:t>
    </dgm:pt>
    <dgm:pt modelId="{BA2C25FC-5593-415B-901C-42EBAE9B4C79}" type="parTrans" cxnId="{4A4AA66B-FD9B-4082-AE2D-DCFF3E4694F7}">
      <dgm:prSet/>
      <dgm:spPr/>
      <dgm:t>
        <a:bodyPr/>
        <a:lstStyle/>
        <a:p>
          <a:endParaRPr lang="en-US"/>
        </a:p>
      </dgm:t>
    </dgm:pt>
    <dgm:pt modelId="{CD135537-7E78-4CC5-A96A-53E11901B0BB}" type="sibTrans" cxnId="{4A4AA66B-FD9B-4082-AE2D-DCFF3E4694F7}">
      <dgm:prSet/>
      <dgm:spPr/>
      <dgm:t>
        <a:bodyPr/>
        <a:lstStyle/>
        <a:p>
          <a:endParaRPr lang="en-US"/>
        </a:p>
      </dgm:t>
    </dgm:pt>
    <dgm:pt modelId="{8D40B1DA-8892-44E0-9EA8-96D617CBD5B6}">
      <dgm:prSet/>
      <dgm:spPr/>
      <dgm:t>
        <a:bodyPr/>
        <a:lstStyle/>
        <a:p>
          <a:r>
            <a:rPr lang="en-US"/>
            <a:t>A single, coherent project delivering the full 105 hours in a specialist sector.</a:t>
          </a:r>
        </a:p>
      </dgm:t>
    </dgm:pt>
    <dgm:pt modelId="{2157D2F1-E4DF-479C-BBE9-49CD3C5DAC00}" type="parTrans" cxnId="{4EF365AF-2AA5-407A-BB03-74059C0A8027}">
      <dgm:prSet/>
      <dgm:spPr/>
      <dgm:t>
        <a:bodyPr/>
        <a:lstStyle/>
        <a:p>
          <a:endParaRPr lang="en-US"/>
        </a:p>
      </dgm:t>
    </dgm:pt>
    <dgm:pt modelId="{50494EDA-730C-4B24-A398-28F0CB98DEB9}" type="sibTrans" cxnId="{4EF365AF-2AA5-407A-BB03-74059C0A8027}">
      <dgm:prSet/>
      <dgm:spPr/>
      <dgm:t>
        <a:bodyPr/>
        <a:lstStyle/>
        <a:p>
          <a:endParaRPr lang="en-US"/>
        </a:p>
      </dgm:t>
    </dgm:pt>
    <dgm:pt modelId="{002E86E7-1336-4892-8095-7B2FABB27F19}" type="pres">
      <dgm:prSet presAssocID="{40CB8524-AA8F-48A0-8B64-BA983CFBD9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0AFF22F-92BC-4269-A38E-C94B268C7DD5}" type="pres">
      <dgm:prSet presAssocID="{7F852A4F-3B5F-4B8A-A340-30E18709EBD4}" presName="hierRoot1" presStyleCnt="0"/>
      <dgm:spPr/>
    </dgm:pt>
    <dgm:pt modelId="{2DF08558-6DD6-4868-96A6-EEA4CAF10065}" type="pres">
      <dgm:prSet presAssocID="{7F852A4F-3B5F-4B8A-A340-30E18709EBD4}" presName="composite" presStyleCnt="0"/>
      <dgm:spPr/>
    </dgm:pt>
    <dgm:pt modelId="{1255629D-1D57-4315-9A4D-148C77773D53}" type="pres">
      <dgm:prSet presAssocID="{7F852A4F-3B5F-4B8A-A340-30E18709EBD4}" presName="background" presStyleLbl="node0" presStyleIdx="0" presStyleCnt="2"/>
      <dgm:spPr/>
    </dgm:pt>
    <dgm:pt modelId="{68435ED2-6EB5-4A28-8CF5-3974D93EDA82}" type="pres">
      <dgm:prSet presAssocID="{7F852A4F-3B5F-4B8A-A340-30E18709EBD4}" presName="text" presStyleLbl="fgAcc0" presStyleIdx="0" presStyleCnt="2">
        <dgm:presLayoutVars>
          <dgm:chPref val="3"/>
        </dgm:presLayoutVars>
      </dgm:prSet>
      <dgm:spPr/>
    </dgm:pt>
    <dgm:pt modelId="{91ABD20E-D4A2-4DF6-8CC4-DB2580D5CA53}" type="pres">
      <dgm:prSet presAssocID="{7F852A4F-3B5F-4B8A-A340-30E18709EBD4}" presName="hierChild2" presStyleCnt="0"/>
      <dgm:spPr/>
    </dgm:pt>
    <dgm:pt modelId="{AB66DABC-F0B2-4CF3-A04B-12F0E085C5B8}" type="pres">
      <dgm:prSet presAssocID="{8D40B1DA-8892-44E0-9EA8-96D617CBD5B6}" presName="hierRoot1" presStyleCnt="0"/>
      <dgm:spPr/>
    </dgm:pt>
    <dgm:pt modelId="{7FC1394D-BEC6-4816-B28B-B658746C9E0C}" type="pres">
      <dgm:prSet presAssocID="{8D40B1DA-8892-44E0-9EA8-96D617CBD5B6}" presName="composite" presStyleCnt="0"/>
      <dgm:spPr/>
    </dgm:pt>
    <dgm:pt modelId="{873B3ACB-0DEA-423A-9B30-4CF356ADEAA1}" type="pres">
      <dgm:prSet presAssocID="{8D40B1DA-8892-44E0-9EA8-96D617CBD5B6}" presName="background" presStyleLbl="node0" presStyleIdx="1" presStyleCnt="2"/>
      <dgm:spPr/>
    </dgm:pt>
    <dgm:pt modelId="{5716C71E-BFF9-44EE-8892-BDEE5C91D192}" type="pres">
      <dgm:prSet presAssocID="{8D40B1DA-8892-44E0-9EA8-96D617CBD5B6}" presName="text" presStyleLbl="fgAcc0" presStyleIdx="1" presStyleCnt="2">
        <dgm:presLayoutVars>
          <dgm:chPref val="3"/>
        </dgm:presLayoutVars>
      </dgm:prSet>
      <dgm:spPr/>
    </dgm:pt>
    <dgm:pt modelId="{8B40C22E-83E5-40E5-8122-3B6B3194D2F7}" type="pres">
      <dgm:prSet presAssocID="{8D40B1DA-8892-44E0-9EA8-96D617CBD5B6}" presName="hierChild2" presStyleCnt="0"/>
      <dgm:spPr/>
    </dgm:pt>
  </dgm:ptLst>
  <dgm:cxnLst>
    <dgm:cxn modelId="{CFD9CB32-0BFD-474A-976A-18030AAAA1C1}" type="presOf" srcId="{8D40B1DA-8892-44E0-9EA8-96D617CBD5B6}" destId="{5716C71E-BFF9-44EE-8892-BDEE5C91D192}" srcOrd="0" destOrd="0" presId="urn:microsoft.com/office/officeart/2005/8/layout/hierarchy1"/>
    <dgm:cxn modelId="{4A4AA66B-FD9B-4082-AE2D-DCFF3E4694F7}" srcId="{40CB8524-AA8F-48A0-8B64-BA983CFBD989}" destId="{7F852A4F-3B5F-4B8A-A340-30E18709EBD4}" srcOrd="0" destOrd="0" parTransId="{BA2C25FC-5593-415B-901C-42EBAE9B4C79}" sibTransId="{CD135537-7E78-4CC5-A96A-53E11901B0BB}"/>
    <dgm:cxn modelId="{DB1C8D51-D043-43ED-9163-6237AC95EF18}" type="presOf" srcId="{40CB8524-AA8F-48A0-8B64-BA983CFBD989}" destId="{002E86E7-1336-4892-8095-7B2FABB27F19}" srcOrd="0" destOrd="0" presId="urn:microsoft.com/office/officeart/2005/8/layout/hierarchy1"/>
    <dgm:cxn modelId="{4EF365AF-2AA5-407A-BB03-74059C0A8027}" srcId="{40CB8524-AA8F-48A0-8B64-BA983CFBD989}" destId="{8D40B1DA-8892-44E0-9EA8-96D617CBD5B6}" srcOrd="1" destOrd="0" parTransId="{2157D2F1-E4DF-479C-BBE9-49CD3C5DAC00}" sibTransId="{50494EDA-730C-4B24-A398-28F0CB98DEB9}"/>
    <dgm:cxn modelId="{80BB96C1-69B0-4FB6-AAF8-858EEDB2B371}" type="presOf" srcId="{7F852A4F-3B5F-4B8A-A340-30E18709EBD4}" destId="{68435ED2-6EB5-4A28-8CF5-3974D93EDA82}" srcOrd="0" destOrd="0" presId="urn:microsoft.com/office/officeart/2005/8/layout/hierarchy1"/>
    <dgm:cxn modelId="{D08435D3-F694-4917-882A-6CB868EFB032}" type="presParOf" srcId="{002E86E7-1336-4892-8095-7B2FABB27F19}" destId="{B0AFF22F-92BC-4269-A38E-C94B268C7DD5}" srcOrd="0" destOrd="0" presId="urn:microsoft.com/office/officeart/2005/8/layout/hierarchy1"/>
    <dgm:cxn modelId="{2AD3853D-44B3-477B-8407-8D9D7E0D5BD4}" type="presParOf" srcId="{B0AFF22F-92BC-4269-A38E-C94B268C7DD5}" destId="{2DF08558-6DD6-4868-96A6-EEA4CAF10065}" srcOrd="0" destOrd="0" presId="urn:microsoft.com/office/officeart/2005/8/layout/hierarchy1"/>
    <dgm:cxn modelId="{71080C0F-D08F-4B90-B20C-A65628A1F185}" type="presParOf" srcId="{2DF08558-6DD6-4868-96A6-EEA4CAF10065}" destId="{1255629D-1D57-4315-9A4D-148C77773D53}" srcOrd="0" destOrd="0" presId="urn:microsoft.com/office/officeart/2005/8/layout/hierarchy1"/>
    <dgm:cxn modelId="{5BD89A6C-F11B-42AE-A386-F1BC032BAF1A}" type="presParOf" srcId="{2DF08558-6DD6-4868-96A6-EEA4CAF10065}" destId="{68435ED2-6EB5-4A28-8CF5-3974D93EDA82}" srcOrd="1" destOrd="0" presId="urn:microsoft.com/office/officeart/2005/8/layout/hierarchy1"/>
    <dgm:cxn modelId="{BBD9F39E-3581-4B12-9E10-3E4599391B5A}" type="presParOf" srcId="{B0AFF22F-92BC-4269-A38E-C94B268C7DD5}" destId="{91ABD20E-D4A2-4DF6-8CC4-DB2580D5CA53}" srcOrd="1" destOrd="0" presId="urn:microsoft.com/office/officeart/2005/8/layout/hierarchy1"/>
    <dgm:cxn modelId="{7F698E77-B077-4610-A04C-CCCA47BD5BB4}" type="presParOf" srcId="{002E86E7-1336-4892-8095-7B2FABB27F19}" destId="{AB66DABC-F0B2-4CF3-A04B-12F0E085C5B8}" srcOrd="1" destOrd="0" presId="urn:microsoft.com/office/officeart/2005/8/layout/hierarchy1"/>
    <dgm:cxn modelId="{2EB68D56-D99F-4470-9E6A-B77DE93CB144}" type="presParOf" srcId="{AB66DABC-F0B2-4CF3-A04B-12F0E085C5B8}" destId="{7FC1394D-BEC6-4816-B28B-B658746C9E0C}" srcOrd="0" destOrd="0" presId="urn:microsoft.com/office/officeart/2005/8/layout/hierarchy1"/>
    <dgm:cxn modelId="{87EB164B-A802-4C75-8D60-B5CA94E1EDBC}" type="presParOf" srcId="{7FC1394D-BEC6-4816-B28B-B658746C9E0C}" destId="{873B3ACB-0DEA-423A-9B30-4CF356ADEAA1}" srcOrd="0" destOrd="0" presId="urn:microsoft.com/office/officeart/2005/8/layout/hierarchy1"/>
    <dgm:cxn modelId="{D6AB29E5-45D0-4414-A3CD-88DCAE95E3A4}" type="presParOf" srcId="{7FC1394D-BEC6-4816-B28B-B658746C9E0C}" destId="{5716C71E-BFF9-44EE-8892-BDEE5C91D192}" srcOrd="1" destOrd="0" presId="urn:microsoft.com/office/officeart/2005/8/layout/hierarchy1"/>
    <dgm:cxn modelId="{2C05903E-4645-4BA5-B840-38391393CF08}" type="presParOf" srcId="{AB66DABC-F0B2-4CF3-A04B-12F0E085C5B8}" destId="{8B40C22E-83E5-40E5-8122-3B6B3194D2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285E8-E125-4B31-B860-21DF3B6C1B47}">
      <dsp:nvSpPr>
        <dsp:cNvPr id="0" name=""/>
        <dsp:cNvSpPr/>
      </dsp:nvSpPr>
      <dsp:spPr>
        <a:xfrm>
          <a:off x="109981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16C19-E1D7-41BD-B41A-2D69971B9B05}">
      <dsp:nvSpPr>
        <dsp:cNvPr id="0" name=""/>
        <dsp:cNvSpPr/>
      </dsp:nvSpPr>
      <dsp:spPr>
        <a:xfrm>
          <a:off x="8506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 practical approach to meeting the 105-hour requirement</a:t>
          </a:r>
        </a:p>
      </dsp:txBody>
      <dsp:txXfrm>
        <a:off x="85060" y="2776702"/>
        <a:ext cx="3690000" cy="720000"/>
      </dsp:txXfrm>
    </dsp:sp>
    <dsp:sp modelId="{5A233085-8FE1-4057-AC83-E3C080B51C4A}">
      <dsp:nvSpPr>
        <dsp:cNvPr id="0" name=""/>
        <dsp:cNvSpPr/>
      </dsp:nvSpPr>
      <dsp:spPr>
        <a:xfrm>
          <a:off x="543556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AEE6E-D414-4A3F-96E0-DF207038B285}">
      <dsp:nvSpPr>
        <dsp:cNvPr id="0" name=""/>
        <dsp:cNvSpPr/>
      </dsp:nvSpPr>
      <dsp:spPr>
        <a:xfrm>
          <a:off x="442081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ETF / AoC TLPD session</a:t>
          </a:r>
        </a:p>
      </dsp:txBody>
      <dsp:txXfrm>
        <a:off x="4420810" y="2776702"/>
        <a:ext cx="3690000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C4356-8D41-4DF4-8216-CE247C92C927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57E50-E248-46C9-8FB1-41CA7CC6E529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 Level Finance</a:t>
          </a:r>
        </a:p>
      </dsp:txBody>
      <dsp:txXfrm>
        <a:off x="456496" y="980400"/>
        <a:ext cx="3381034" cy="2099279"/>
      </dsp:txXfrm>
    </dsp:sp>
    <dsp:sp modelId="{AEA018FC-32A5-446E-B452-4EA5CE0D2DE2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A99E6-E810-4316-9150-7F56ECAE1F06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 public-sector financial planning challenge supported by employer-led teaching.</a:t>
          </a:r>
        </a:p>
      </dsp:txBody>
      <dsp:txXfrm>
        <a:off x="4748523" y="980400"/>
        <a:ext cx="3381034" cy="209927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5B7FA-768B-4BAD-99E8-9F406C973A7B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713A6-E0F0-44F7-B487-73413CCAF41E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 Level Legal Services</a:t>
          </a:r>
        </a:p>
      </dsp:txBody>
      <dsp:txXfrm>
        <a:off x="456496" y="980400"/>
        <a:ext cx="3381034" cy="2099279"/>
      </dsp:txXfrm>
    </dsp:sp>
    <dsp:sp modelId="{E397D2F9-C6BB-4400-A30F-F0688C04AA1D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71020-FE85-43B7-9F6E-AF9EAFC9706D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Simulated legal practice guided by practising employment lawyers.</a:t>
          </a:r>
        </a:p>
      </dsp:txBody>
      <dsp:txXfrm>
        <a:off x="4748523" y="980400"/>
        <a:ext cx="3381034" cy="209927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E1A8D-FE0D-42FF-A54F-7412A8174AF5}">
      <dsp:nvSpPr>
        <dsp:cNvPr id="0" name=""/>
        <dsp:cNvSpPr/>
      </dsp:nvSpPr>
      <dsp:spPr>
        <a:xfrm>
          <a:off x="0" y="14552"/>
          <a:ext cx="8195871" cy="8394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Employer-defined challenges</a:t>
          </a:r>
        </a:p>
      </dsp:txBody>
      <dsp:txXfrm>
        <a:off x="40980" y="55532"/>
        <a:ext cx="8113911" cy="757514"/>
      </dsp:txXfrm>
    </dsp:sp>
    <dsp:sp modelId="{674473B9-ADCB-428E-AF8A-8A0C93DBDFDD}">
      <dsp:nvSpPr>
        <dsp:cNvPr id="0" name=""/>
        <dsp:cNvSpPr/>
      </dsp:nvSpPr>
      <dsp:spPr>
        <a:xfrm>
          <a:off x="0" y="954827"/>
          <a:ext cx="8195871" cy="839474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Structured activity</a:t>
          </a:r>
        </a:p>
      </dsp:txBody>
      <dsp:txXfrm>
        <a:off x="40980" y="995807"/>
        <a:ext cx="8113911" cy="757514"/>
      </dsp:txXfrm>
    </dsp:sp>
    <dsp:sp modelId="{16C65F28-B2A2-46A8-BC7D-716C8E737392}">
      <dsp:nvSpPr>
        <dsp:cNvPr id="0" name=""/>
        <dsp:cNvSpPr/>
      </dsp:nvSpPr>
      <dsp:spPr>
        <a:xfrm>
          <a:off x="0" y="1895102"/>
          <a:ext cx="8195871" cy="839474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Professional outputs</a:t>
          </a:r>
        </a:p>
      </dsp:txBody>
      <dsp:txXfrm>
        <a:off x="40980" y="1936082"/>
        <a:ext cx="8113911" cy="757514"/>
      </dsp:txXfrm>
    </dsp:sp>
    <dsp:sp modelId="{2B75EFED-92F4-4501-8516-D9A11C374F56}">
      <dsp:nvSpPr>
        <dsp:cNvPr id="0" name=""/>
        <dsp:cNvSpPr/>
      </dsp:nvSpPr>
      <dsp:spPr>
        <a:xfrm>
          <a:off x="0" y="2835377"/>
          <a:ext cx="8195871" cy="83947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Clear evidence of learning and hours</a:t>
          </a:r>
        </a:p>
      </dsp:txBody>
      <dsp:txXfrm>
        <a:off x="40980" y="2876357"/>
        <a:ext cx="8113911" cy="75751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C7D858-5559-4D86-A3AB-89477D06BC4E}">
      <dsp:nvSpPr>
        <dsp:cNvPr id="0" name=""/>
        <dsp:cNvSpPr/>
      </dsp:nvSpPr>
      <dsp:spPr>
        <a:xfrm>
          <a:off x="0" y="0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Employer engagement challenges in your context</a:t>
          </a:r>
        </a:p>
      </dsp:txBody>
      <dsp:txXfrm>
        <a:off x="32418" y="32418"/>
        <a:ext cx="5772143" cy="1041985"/>
      </dsp:txXfrm>
    </dsp:sp>
    <dsp:sp modelId="{16ECEE08-DB0A-45E7-AA1E-990C20B00580}">
      <dsp:nvSpPr>
        <dsp:cNvPr id="0" name=""/>
        <dsp:cNvSpPr/>
      </dsp:nvSpPr>
      <dsp:spPr>
        <a:xfrm>
          <a:off x="614690" y="1291291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Current approaches and effectiveness</a:t>
          </a:r>
        </a:p>
      </dsp:txBody>
      <dsp:txXfrm>
        <a:off x="647108" y="1323709"/>
        <a:ext cx="5567530" cy="1041985"/>
      </dsp:txXfrm>
    </dsp:sp>
    <dsp:sp modelId="{ADA2462B-9777-463F-86EF-16EDFE3891A2}">
      <dsp:nvSpPr>
        <dsp:cNvPr id="0" name=""/>
        <dsp:cNvSpPr/>
      </dsp:nvSpPr>
      <dsp:spPr>
        <a:xfrm>
          <a:off x="1229380" y="2582583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How project-based placements could work for you</a:t>
          </a:r>
        </a:p>
      </dsp:txBody>
      <dsp:txXfrm>
        <a:off x="1261798" y="2615001"/>
        <a:ext cx="5567530" cy="1041985"/>
      </dsp:txXfrm>
    </dsp:sp>
    <dsp:sp modelId="{EFE31ADE-B2D6-4B3A-820A-0B1856190613}">
      <dsp:nvSpPr>
        <dsp:cNvPr id="0" name=""/>
        <dsp:cNvSpPr/>
      </dsp:nvSpPr>
      <dsp:spPr>
        <a:xfrm>
          <a:off x="6247056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6408928" y="839339"/>
        <a:ext cx="395689" cy="541373"/>
      </dsp:txXfrm>
    </dsp:sp>
    <dsp:sp modelId="{2B72968D-44BD-408E-9BA4-CF7E46D6E92D}">
      <dsp:nvSpPr>
        <dsp:cNvPr id="0" name=""/>
        <dsp:cNvSpPr/>
      </dsp:nvSpPr>
      <dsp:spPr>
        <a:xfrm>
          <a:off x="6861746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7023618" y="2123252"/>
        <a:ext cx="395689" cy="5413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07BAC-DD77-411A-88D4-3B3E6431771D}">
      <dsp:nvSpPr>
        <dsp:cNvPr id="0" name=""/>
        <dsp:cNvSpPr/>
      </dsp:nvSpPr>
      <dsp:spPr>
        <a:xfrm>
          <a:off x="0" y="0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Flexibility does not reduce expectations.</a:t>
          </a:r>
        </a:p>
      </dsp:txBody>
      <dsp:txXfrm>
        <a:off x="32418" y="32418"/>
        <a:ext cx="5772143" cy="1041985"/>
      </dsp:txXfrm>
    </dsp:sp>
    <dsp:sp modelId="{C9CB3CF4-91A4-42A6-B6F6-043DA9AA01DA}">
      <dsp:nvSpPr>
        <dsp:cNvPr id="0" name=""/>
        <dsp:cNvSpPr/>
      </dsp:nvSpPr>
      <dsp:spPr>
        <a:xfrm>
          <a:off x="614690" y="1291291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Well-designed projects can engage employers more effectively.</a:t>
          </a:r>
        </a:p>
      </dsp:txBody>
      <dsp:txXfrm>
        <a:off x="647108" y="1323709"/>
        <a:ext cx="5567530" cy="1041985"/>
      </dsp:txXfrm>
    </dsp:sp>
    <dsp:sp modelId="{EFC97795-9608-4371-B56B-532A1799A25C}">
      <dsp:nvSpPr>
        <dsp:cNvPr id="0" name=""/>
        <dsp:cNvSpPr/>
      </dsp:nvSpPr>
      <dsp:spPr>
        <a:xfrm>
          <a:off x="1229380" y="2582583"/>
          <a:ext cx="6966490" cy="110682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Intentional design and evidence are essential.</a:t>
          </a:r>
        </a:p>
      </dsp:txBody>
      <dsp:txXfrm>
        <a:off x="1261798" y="2615001"/>
        <a:ext cx="5567530" cy="1041985"/>
      </dsp:txXfrm>
    </dsp:sp>
    <dsp:sp modelId="{1C4FD52A-6820-46B5-85B8-CAAA7CA6E5B3}">
      <dsp:nvSpPr>
        <dsp:cNvPr id="0" name=""/>
        <dsp:cNvSpPr/>
      </dsp:nvSpPr>
      <dsp:spPr>
        <a:xfrm>
          <a:off x="6247056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6408928" y="839339"/>
        <a:ext cx="395689" cy="541373"/>
      </dsp:txXfrm>
    </dsp:sp>
    <dsp:sp modelId="{49B28A66-BE4C-41F1-9DA5-86A1FEB895C5}">
      <dsp:nvSpPr>
        <dsp:cNvPr id="0" name=""/>
        <dsp:cNvSpPr/>
      </dsp:nvSpPr>
      <dsp:spPr>
        <a:xfrm>
          <a:off x="6861746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7023618" y="2123252"/>
        <a:ext cx="395689" cy="541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90CBB-6E36-41DD-94E8-449386179897}">
      <dsp:nvSpPr>
        <dsp:cNvPr id="0" name=""/>
        <dsp:cNvSpPr/>
      </dsp:nvSpPr>
      <dsp:spPr>
        <a:xfrm>
          <a:off x="0" y="0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Changes to national guidance</a:t>
          </a:r>
          <a:endParaRPr lang="en-US" sz="2400" kern="1200"/>
        </a:p>
      </dsp:txBody>
      <dsp:txXfrm>
        <a:off x="27017" y="27017"/>
        <a:ext cx="5483391" cy="868383"/>
      </dsp:txXfrm>
    </dsp:sp>
    <dsp:sp modelId="{6C799E46-D282-43CD-8153-331E9A019C1A}">
      <dsp:nvSpPr>
        <dsp:cNvPr id="0" name=""/>
        <dsp:cNvSpPr/>
      </dsp:nvSpPr>
      <dsp:spPr>
        <a:xfrm>
          <a:off x="549123" y="1090129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How project-based placements work in practice</a:t>
          </a:r>
          <a:endParaRPr lang="en-US" sz="2400" kern="1200"/>
        </a:p>
      </dsp:txBody>
      <dsp:txXfrm>
        <a:off x="576140" y="1117146"/>
        <a:ext cx="5353968" cy="868383"/>
      </dsp:txXfrm>
    </dsp:sp>
    <dsp:sp modelId="{76B7AEDD-BADA-4B6A-B255-A40882DEAD10}">
      <dsp:nvSpPr>
        <dsp:cNvPr id="0" name=""/>
        <dsp:cNvSpPr/>
      </dsp:nvSpPr>
      <dsp:spPr>
        <a:xfrm>
          <a:off x="1090050" y="2180258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Three live examples from Activate Learning</a:t>
          </a:r>
          <a:endParaRPr lang="en-US" sz="2400" kern="1200"/>
        </a:p>
      </dsp:txBody>
      <dsp:txXfrm>
        <a:off x="1117067" y="2207275"/>
        <a:ext cx="5362164" cy="868383"/>
      </dsp:txXfrm>
    </dsp:sp>
    <dsp:sp modelId="{EE27104A-B2EB-4C4A-BE2C-3260E88AA2C9}">
      <dsp:nvSpPr>
        <dsp:cNvPr id="0" name=""/>
        <dsp:cNvSpPr/>
      </dsp:nvSpPr>
      <dsp:spPr>
        <a:xfrm>
          <a:off x="1639174" y="3270387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What this could look like in your college</a:t>
          </a:r>
          <a:endParaRPr lang="en-US" sz="2400" kern="1200"/>
        </a:p>
      </dsp:txBody>
      <dsp:txXfrm>
        <a:off x="1666191" y="3297404"/>
        <a:ext cx="5353968" cy="868383"/>
      </dsp:txXfrm>
    </dsp:sp>
    <dsp:sp modelId="{F1A77763-25ED-4AE4-B0F3-8BE9B08D9ED7}">
      <dsp:nvSpPr>
        <dsp:cNvPr id="0" name=""/>
        <dsp:cNvSpPr/>
      </dsp:nvSpPr>
      <dsp:spPr>
        <a:xfrm>
          <a:off x="5957125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092028" y="706487"/>
        <a:ext cx="329765" cy="451177"/>
      </dsp:txXfrm>
    </dsp:sp>
    <dsp:sp modelId="{034CFF29-DCB3-4925-8FB4-0D5040246E17}">
      <dsp:nvSpPr>
        <dsp:cNvPr id="0" name=""/>
        <dsp:cNvSpPr/>
      </dsp:nvSpPr>
      <dsp:spPr>
        <a:xfrm>
          <a:off x="6506249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641152" y="1796616"/>
        <a:ext cx="329765" cy="451177"/>
      </dsp:txXfrm>
    </dsp:sp>
    <dsp:sp modelId="{AB72BDBA-CE74-4040-933E-0EBBE7A720B9}">
      <dsp:nvSpPr>
        <dsp:cNvPr id="0" name=""/>
        <dsp:cNvSpPr/>
      </dsp:nvSpPr>
      <dsp:spPr>
        <a:xfrm>
          <a:off x="7047176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182079" y="2886746"/>
        <a:ext cx="329765" cy="4511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917FD-9BDD-4038-90F8-ED02964625A7}">
      <dsp:nvSpPr>
        <dsp:cNvPr id="0" name=""/>
        <dsp:cNvSpPr/>
      </dsp:nvSpPr>
      <dsp:spPr>
        <a:xfrm>
          <a:off x="0" y="0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Across the sector, securing enough high-quality placements remains difficult.</a:t>
          </a:r>
        </a:p>
      </dsp:txBody>
      <dsp:txXfrm>
        <a:off x="23773" y="23773"/>
        <a:ext cx="5612256" cy="764123"/>
      </dsp:txXfrm>
    </dsp:sp>
    <dsp:sp modelId="{C2B91DB5-6E56-4F49-A975-9A611A53FE64}">
      <dsp:nvSpPr>
        <dsp:cNvPr id="0" name=""/>
        <dsp:cNvSpPr/>
      </dsp:nvSpPr>
      <dsp:spPr>
        <a:xfrm>
          <a:off x="549123" y="959245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Capacity varies by sector and region.</a:t>
          </a:r>
        </a:p>
      </dsp:txBody>
      <dsp:txXfrm>
        <a:off x="572896" y="983018"/>
        <a:ext cx="5432442" cy="764123"/>
      </dsp:txXfrm>
    </dsp:sp>
    <dsp:sp modelId="{0ECAC916-FD75-46D2-98E4-621E214FDFE7}">
      <dsp:nvSpPr>
        <dsp:cNvPr id="0" name=""/>
        <dsp:cNvSpPr/>
      </dsp:nvSpPr>
      <dsp:spPr>
        <a:xfrm>
          <a:off x="1090050" y="1918490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Long block placements are often unrealistic.</a:t>
          </a:r>
        </a:p>
      </dsp:txBody>
      <dsp:txXfrm>
        <a:off x="1113823" y="1942263"/>
        <a:ext cx="5440638" cy="764123"/>
      </dsp:txXfrm>
    </dsp:sp>
    <dsp:sp modelId="{88135A04-9C3A-44A5-8801-321483C31F51}">
      <dsp:nvSpPr>
        <dsp:cNvPr id="0" name=""/>
        <dsp:cNvSpPr/>
      </dsp:nvSpPr>
      <dsp:spPr>
        <a:xfrm>
          <a:off x="1639174" y="2877735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SMEs and public services face practical constraints.</a:t>
          </a:r>
        </a:p>
      </dsp:txBody>
      <dsp:txXfrm>
        <a:off x="1662947" y="2901508"/>
        <a:ext cx="5432442" cy="764123"/>
      </dsp:txXfrm>
    </dsp:sp>
    <dsp:sp modelId="{9E7BE723-46AB-4919-99B3-41047974579B}">
      <dsp:nvSpPr>
        <dsp:cNvPr id="0" name=""/>
        <dsp:cNvSpPr/>
      </dsp:nvSpPr>
      <dsp:spPr>
        <a:xfrm>
          <a:off x="6029111" y="621664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147817" y="621664"/>
        <a:ext cx="290172" cy="397007"/>
      </dsp:txXfrm>
    </dsp:sp>
    <dsp:sp modelId="{C531AE9D-3A26-4EA9-B705-1438F838092E}">
      <dsp:nvSpPr>
        <dsp:cNvPr id="0" name=""/>
        <dsp:cNvSpPr/>
      </dsp:nvSpPr>
      <dsp:spPr>
        <a:xfrm>
          <a:off x="6578235" y="1580910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696941" y="1580910"/>
        <a:ext cx="290172" cy="397007"/>
      </dsp:txXfrm>
    </dsp:sp>
    <dsp:sp modelId="{886B9FCD-76EB-4015-8045-9344E6D27812}">
      <dsp:nvSpPr>
        <dsp:cNvPr id="0" name=""/>
        <dsp:cNvSpPr/>
      </dsp:nvSpPr>
      <dsp:spPr>
        <a:xfrm>
          <a:off x="7119162" y="2540155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237868" y="2540155"/>
        <a:ext cx="290172" cy="3970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6B68F-38EB-4AA6-8566-B57453CD4E7C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7A692-1D6E-4624-B584-22D80AD6D91B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 updated guidance allows greater flexibility in how placements are delivered.</a:t>
          </a:r>
        </a:p>
      </dsp:txBody>
      <dsp:txXfrm>
        <a:off x="456496" y="980400"/>
        <a:ext cx="3381034" cy="2099279"/>
      </dsp:txXfrm>
    </dsp:sp>
    <dsp:sp modelId="{C1B34B1C-F42D-46EE-A3A8-837352889757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7095B-640A-4762-8BAE-5E15EDFDF754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Project-based and blended models are permitted where they provide meaningful occupational learning and genuine employer involvement.</a:t>
          </a:r>
        </a:p>
      </dsp:txBody>
      <dsp:txXfrm>
        <a:off x="4748523" y="980400"/>
        <a:ext cx="3381034" cy="2099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F466B-9CE4-4917-A817-6A43C7F2C24F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209ED-D2BA-4929-8F78-E0F98A0A62AD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Placements must still be purposeful, structured, and employer-led.</a:t>
          </a:r>
        </a:p>
      </dsp:txBody>
      <dsp:txXfrm>
        <a:off x="456496" y="980400"/>
        <a:ext cx="3381034" cy="2099279"/>
      </dsp:txXfrm>
    </dsp:sp>
    <dsp:sp modelId="{022ADB96-BE3A-4D75-A6B8-379EB9EA37FC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883AC-D9EE-4758-87BA-1AB6C4F28EB9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Colleges must evidence hours, learning, and alignment to occupational specialism.</a:t>
          </a:r>
        </a:p>
      </dsp:txBody>
      <dsp:txXfrm>
        <a:off x="4748523" y="980400"/>
        <a:ext cx="3381034" cy="20992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AE19A-033A-46F4-9855-66447BD7776D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3C170C-71E9-4F46-AB99-54F2745E5AB1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We use employer-defined challenges delivered through structured projects.</a:t>
          </a:r>
        </a:p>
      </dsp:txBody>
      <dsp:txXfrm>
        <a:off x="456496" y="980400"/>
        <a:ext cx="3381034" cy="2099279"/>
      </dsp:txXfrm>
    </dsp:sp>
    <dsp:sp modelId="{9A181780-336A-4084-BECB-F73A9FB2313E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8F640-E0E6-49F8-9DCF-0C09ED5F8F57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Projects are designed to mirror real work and generate planned, evidenced hours.</a:t>
          </a:r>
        </a:p>
      </dsp:txBody>
      <dsp:txXfrm>
        <a:off x="4748523" y="980400"/>
        <a:ext cx="3381034" cy="20992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B27DF-21E8-4A94-8B44-4BF14BA5069D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3F574-C06F-4410-BFFF-84DD8553C17C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 structured piece of work shaped or validated by an employer.</a:t>
          </a:r>
        </a:p>
      </dsp:txBody>
      <dsp:txXfrm>
        <a:off x="456496" y="980400"/>
        <a:ext cx="3381034" cy="2099279"/>
      </dsp:txXfrm>
    </dsp:sp>
    <dsp:sp modelId="{37EDEDE0-F97B-46FA-B5DF-80AFF03F2424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F9331-A1D0-4462-864F-49CA35F2AB10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Learners complete professional tasks, receive employer input, and produce real outputs.</a:t>
          </a:r>
        </a:p>
      </dsp:txBody>
      <dsp:txXfrm>
        <a:off x="4748523" y="980400"/>
        <a:ext cx="3381034" cy="20992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94123-0FBA-40C0-8019-054730408D8C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D8623-954F-49B5-904A-6BAEEBBC5C02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Hours are planned by project phase.</a:t>
          </a:r>
        </a:p>
      </dsp:txBody>
      <dsp:txXfrm>
        <a:off x="456496" y="980400"/>
        <a:ext cx="3381034" cy="2099279"/>
      </dsp:txXfrm>
    </dsp:sp>
    <dsp:sp modelId="{39913E27-3D4E-431C-A203-3AC1270C6E9D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6EADD2-757B-4B58-AA3A-3535E0973165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Employer sessions, independent work, and group activity are logged and evidenced through outputs and reflection.</a:t>
          </a:r>
        </a:p>
      </dsp:txBody>
      <dsp:txXfrm>
        <a:off x="4748523" y="980400"/>
        <a:ext cx="3381034" cy="209927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55629D-1D57-4315-9A4D-148C77773D53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35ED2-6EB5-4A28-8CF5-3974D93EDA82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 Level Management and Administration</a:t>
          </a:r>
        </a:p>
      </dsp:txBody>
      <dsp:txXfrm>
        <a:off x="456496" y="980400"/>
        <a:ext cx="3381034" cy="2099279"/>
      </dsp:txXfrm>
    </dsp:sp>
    <dsp:sp modelId="{873B3ACB-0DEA-423A-9B30-4CF356ADEAA1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6C71E-BFF9-44EE-8892-BDEE5C91D192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 single, coherent project delivering the full 105 hours in a specialist sector.</a:t>
          </a:r>
        </a:p>
      </dsp:txBody>
      <dsp:txXfrm>
        <a:off x="4748523" y="980400"/>
        <a:ext cx="3381034" cy="2099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5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5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5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5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5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5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upport.tlevels.gov.uk/hc/en-gb/articles/24603704418706-New-resources-for-delivering-industry-placement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5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700">
                <a:solidFill>
                  <a:srgbClr val="FFFFFF"/>
                </a:solidFill>
              </a:rPr>
              <a:t>Delivering T Level Industry Placements</a:t>
            </a:r>
          </a:p>
          <a:p>
            <a:pPr>
              <a:lnSpc>
                <a:spcPct val="90000"/>
              </a:lnSpc>
            </a:pPr>
            <a:r>
              <a:rPr lang="en-GB" sz="2700">
                <a:solidFill>
                  <a:srgbClr val="FFFFFF"/>
                </a:solidFill>
              </a:rPr>
              <a:t>through Employer-Led Projects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C9BDDF-20DC-9BE9-8F76-4B678F3321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33574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02E3086-2C80-A2A4-75A7-2C21EEAE0C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Generating and evidencing hours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F2231A-A725-F1F5-4734-381464095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208557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F37BF57-DA81-CDC9-E243-EDEDB4B5F8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Case study 1</a:t>
            </a:r>
          </a:p>
          <a:p>
            <a:r>
              <a:rPr lang="en-GB" sz="3500">
                <a:solidFill>
                  <a:srgbClr val="FFFFFF"/>
                </a:solidFill>
              </a:rPr>
              <a:t>SME-SAT Mission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A5248B-7547-6CD7-F955-A43536AE51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17075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B633E41-75F0-4725-639D-2B459A9A16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Case study 2</a:t>
            </a:r>
          </a:p>
          <a:p>
            <a:r>
              <a:rPr lang="en-GB" sz="3500">
                <a:solidFill>
                  <a:srgbClr val="FFFFFF"/>
                </a:solidFill>
              </a:rPr>
              <a:t>Oxfordshire County Council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E7A75E-C0AA-4776-F4F1-30D81489E8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77953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B41557D-2156-CACC-3A50-420CD0D70C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rgbClr val="FFFFFF"/>
                </a:solidFill>
              </a:rPr>
              <a:t>Case study 3</a:t>
            </a:r>
          </a:p>
          <a:p>
            <a:pPr>
              <a:lnSpc>
                <a:spcPct val="90000"/>
              </a:lnSpc>
            </a:pPr>
            <a:r>
              <a:rPr lang="en-GB" sz="3500">
                <a:solidFill>
                  <a:srgbClr val="FFFFFF"/>
                </a:solidFill>
              </a:rPr>
              <a:t>Mock Employment Tribunal with GBH Law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94543C-946C-118B-A708-9415A0629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233451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2A55782-E208-1193-9EAA-7A339A3F1A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What these projects have in common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31F43B-A5EB-DB6C-99A4-6AAB64EFE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27296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3CFDB87-0E5C-468D-5BD9-12D50146BE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9777" y="6353326"/>
            <a:ext cx="1057996" cy="50407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Breakout discussion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C80C44-E70B-7F21-11C9-A58EB0556E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87205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1E9E9A4-CA6C-B64E-A33C-8D899880D7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9777" y="6353326"/>
            <a:ext cx="1057996" cy="50407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Key messages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4F29FA-20F8-AFE9-DEEA-4AE0B6D573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99451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BFD7537-33F5-3585-204D-4580A99475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9777" y="6353326"/>
            <a:ext cx="1057996" cy="50407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Information on the changes to placements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Updated industry placement resources are available by following the link 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here</a:t>
            </a:r>
            <a:endParaRPr lang="en-US" sz="4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766FC2-85CD-5BE4-D9F6-C9DA4D198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Questions and discussion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11BD26-6612-720C-161B-338380C77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9777" y="6353326"/>
            <a:ext cx="1057996" cy="5040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>
                <a:solidFill>
                  <a:srgbClr val="FFFFFF"/>
                </a:solidFill>
              </a:rPr>
              <a:t>Purpose of this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800" dirty="0"/>
              <a:t>To explore how employer-led projects can be used to deliver high-quality T Level industry placements that are compliant, sustainable, and valuable to employers and learners.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A5BBFE-C2B9-270A-DDE0-A1A5ACD67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What we will cover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83890426-C401-90B1-631C-DD5E545CD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03951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E8A1F57-9DAC-78C7-1692-E306247655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55" y="6305384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The placement challenge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0BA22D-F3FA-9713-28CB-B41CF4F2BC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52888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53BC34A3-FF97-8E15-C360-B29B006730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60" y="6249236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A97F82-F2FD-FE16-3438-A4F6868EF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>
                <a:solidFill>
                  <a:srgbClr val="FFFFFF"/>
                </a:solidFill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AB898-99F8-A76A-6300-9E64442A6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1700" b="1" dirty="0"/>
              <a:t>Employer capacity and placement design</a:t>
            </a:r>
          </a:p>
          <a:p>
            <a:pPr marL="0" indent="0">
              <a:buNone/>
            </a:pPr>
            <a:r>
              <a:rPr lang="en-GB" sz="1700" dirty="0"/>
              <a:t>To what extent are placement challenges in your organisation driven by genuine employer capacity, and to what extent are they shaped by how placements are designed, structured, and presented to employers?</a:t>
            </a:r>
            <a:br>
              <a:rPr lang="en-GB" sz="1700" dirty="0"/>
            </a:br>
            <a:endParaRPr lang="en-GB" sz="1700" dirty="0"/>
          </a:p>
          <a:p>
            <a:pPr marL="0" indent="0">
              <a:buNone/>
            </a:pPr>
            <a:r>
              <a:rPr lang="en-GB" sz="1700" b="1" dirty="0"/>
              <a:t>Risk ownership and visibility</a:t>
            </a:r>
          </a:p>
          <a:p>
            <a:pPr marL="0" indent="0">
              <a:buNone/>
            </a:pPr>
            <a:r>
              <a:rPr lang="en-GB" sz="1700" dirty="0"/>
              <a:t>Where does the risk of T Level placement non-delivery sit within your organisation, and how clearly is that risk understood and owned at different leadership levels?</a:t>
            </a:r>
          </a:p>
          <a:p>
            <a:pPr marL="0" indent="0">
              <a:buNone/>
            </a:pPr>
            <a:br>
              <a:rPr lang="en-GB" sz="1700" dirty="0"/>
            </a:br>
            <a:r>
              <a:rPr lang="en-GB" sz="1700" b="1" dirty="0"/>
              <a:t>Consistency and flexibility in delivery</a:t>
            </a:r>
          </a:p>
          <a:p>
            <a:pPr marL="0" indent="0">
              <a:buNone/>
            </a:pPr>
            <a:r>
              <a:rPr lang="en-GB" sz="1700" dirty="0"/>
              <a:t>How consistent is the learner experience of industry placements across programmes or campuses, and where has flexibility in delivery strengthened or weakened quality?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88ED3C-9DF2-7934-1178-B8BC0D9F0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30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Recent changes to guidance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1B0A3F3-FC87-D96C-3097-C326AA0975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3157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5AFB0B0-7A20-6637-0BCC-37812B46E9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What has not changed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C6E517-8448-1D6F-6521-FAAE31E6CF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5727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F93E44-5766-60C4-45B2-446E2FACE8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Activate Learning approach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B7495E-3AB3-D691-3168-32B4DDA8F0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27088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90EC093-FB91-7568-80E0-B762CC9B88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What is an employer-led project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C71526-597E-EC3F-89C9-645A610B5A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7968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9AC40F8-FBCA-D5A8-7517-2837D458CF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4846" y="6303332"/>
            <a:ext cx="1162927" cy="5540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517</Words>
  <Application>Microsoft Office PowerPoint</Application>
  <PresentationFormat>On-screen Show (4:3)</PresentationFormat>
  <Paragraphs>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Delivering T Level Industry Placements through Employer-Led Projects</vt:lpstr>
      <vt:lpstr>Purpose of this session</vt:lpstr>
      <vt:lpstr>What we will cover</vt:lpstr>
      <vt:lpstr>The placement challenge</vt:lpstr>
      <vt:lpstr>Discussion</vt:lpstr>
      <vt:lpstr>Recent changes to guidance</vt:lpstr>
      <vt:lpstr>What has not changed</vt:lpstr>
      <vt:lpstr>Activate Learning approach</vt:lpstr>
      <vt:lpstr>What is an employer-led project</vt:lpstr>
      <vt:lpstr>Generating and evidencing hours</vt:lpstr>
      <vt:lpstr>Case study 1 SME-SAT Mission</vt:lpstr>
      <vt:lpstr>Case study 2 Oxfordshire County Council</vt:lpstr>
      <vt:lpstr>Case study 3 Mock Employment Tribunal with GBH Law</vt:lpstr>
      <vt:lpstr>What these projects have in common</vt:lpstr>
      <vt:lpstr>Breakout discussion</vt:lpstr>
      <vt:lpstr>Key messages</vt:lpstr>
      <vt:lpstr>Information on the changes to placements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Alison Ivins</cp:lastModifiedBy>
  <cp:revision>4</cp:revision>
  <dcterms:created xsi:type="dcterms:W3CDTF">2013-01-27T09:14:16Z</dcterms:created>
  <dcterms:modified xsi:type="dcterms:W3CDTF">2026-01-16T17:26:36Z</dcterms:modified>
  <cp:category/>
</cp:coreProperties>
</file>